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57" r:id="rId3"/>
    <p:sldId id="282" r:id="rId4"/>
    <p:sldId id="258" r:id="rId5"/>
    <p:sldId id="259" r:id="rId6"/>
    <p:sldId id="260" r:id="rId7"/>
    <p:sldId id="261" r:id="rId8"/>
    <p:sldId id="262" r:id="rId9"/>
    <p:sldId id="263" r:id="rId10"/>
    <p:sldId id="284" r:id="rId11"/>
    <p:sldId id="265" r:id="rId12"/>
    <p:sldId id="285" r:id="rId13"/>
    <p:sldId id="264" r:id="rId14"/>
    <p:sldId id="268" r:id="rId15"/>
    <p:sldId id="287" r:id="rId16"/>
    <p:sldId id="266" r:id="rId17"/>
    <p:sldId id="281" r:id="rId18"/>
    <p:sldId id="267" r:id="rId19"/>
    <p:sldId id="269" r:id="rId20"/>
    <p:sldId id="278" r:id="rId21"/>
    <p:sldId id="279" r:id="rId22"/>
    <p:sldId id="271" r:id="rId23"/>
    <p:sldId id="274" r:id="rId24"/>
    <p:sldId id="280" r:id="rId25"/>
    <p:sldId id="270" r:id="rId26"/>
    <p:sldId id="289" r:id="rId27"/>
    <p:sldId id="288" r:id="rId28"/>
    <p:sldId id="286" r:id="rId29"/>
    <p:sldId id="272" r:id="rId30"/>
    <p:sldId id="273" r:id="rId31"/>
    <p:sldId id="283" r:id="rId32"/>
    <p:sldId id="29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2" userDrawn="1">
          <p15:clr>
            <a:srgbClr val="A4A3A4"/>
          </p15:clr>
        </p15:guide>
        <p15:guide id="2" pos="279" userDrawn="1">
          <p15:clr>
            <a:srgbClr val="A4A3A4"/>
          </p15:clr>
        </p15:guide>
        <p15:guide id="3" orient="horz" pos="3816" userDrawn="1">
          <p15:clr>
            <a:srgbClr val="A4A3A4"/>
          </p15:clr>
        </p15:guide>
        <p15:guide id="4"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96" autoAdjust="0"/>
    <p:restoredTop sz="94660"/>
  </p:normalViewPr>
  <p:slideViewPr>
    <p:cSldViewPr snapToGrid="0" showGuides="1">
      <p:cViewPr varScale="1">
        <p:scale>
          <a:sx n="95" d="100"/>
          <a:sy n="95" d="100"/>
        </p:scale>
        <p:origin x="90" y="504"/>
      </p:cViewPr>
      <p:guideLst>
        <p:guide orient="horz" pos="572"/>
        <p:guide pos="279"/>
        <p:guide orient="horz" pos="3816"/>
        <p:guide pos="211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7C49CD-B605-448B-A41E-1576A9F570B4}"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40779079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7C49CD-B605-448B-A41E-1576A9F570B4}" type="datetimeFigureOut">
              <a:rPr lang="zh-CN" altLang="en-US" smtClean="0"/>
              <a:t>2016/11/21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6334265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7C49CD-B605-448B-A41E-1576A9F570B4}" type="datetimeFigureOut">
              <a:rPr lang="zh-CN" altLang="en-US" smtClean="0"/>
              <a:t>2016/11/21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B5BE5-CD56-4868-B8F4-C1DB9703D61B}" type="slidenum">
              <a:rPr lang="zh-CN" altLang="en-US" smtClean="0"/>
              <a:t>‹#›</a:t>
            </a:fld>
            <a:endParaRPr lang="zh-CN" altLang="en-US"/>
          </a:p>
        </p:txBody>
      </p:sp>
    </p:spTree>
    <p:extLst>
      <p:ext uri="{BB962C8B-B14F-4D97-AF65-F5344CB8AC3E}">
        <p14:creationId xmlns:p14="http://schemas.microsoft.com/office/powerpoint/2010/main" val="219804057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audio" Target="../media/media1.mp3"/><Relationship Id="rId16" Type="http://schemas.openxmlformats.org/officeDocument/2006/relationships/image" Target="../media/image13.png"/><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6.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2.jpg"/><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0.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24.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6.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1.xml"/><Relationship Id="rId6" Type="http://schemas.openxmlformats.org/officeDocument/2006/relationships/image" Target="../media/image81.jpeg"/><Relationship Id="rId5" Type="http://schemas.openxmlformats.org/officeDocument/2006/relationships/image" Target="../media/image80.JPG"/><Relationship Id="rId4" Type="http://schemas.openxmlformats.org/officeDocument/2006/relationships/image" Target="../media/image79.jpeg"/></Relationships>
</file>

<file path=ppt/slides/_rels/slide26.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27.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2.jpeg"/><Relationship Id="rId7" Type="http://schemas.openxmlformats.org/officeDocument/2006/relationships/image" Target="../media/image96.jpeg"/><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 Id="rId9" Type="http://schemas.openxmlformats.org/officeDocument/2006/relationships/image" Target="../media/image98.jpeg"/></Relationships>
</file>

<file path=ppt/slides/_rels/slide2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2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98.jpeg"/><Relationship Id="rId7" Type="http://schemas.openxmlformats.org/officeDocument/2006/relationships/image" Target="../media/image93.jpeg"/><Relationship Id="rId2" Type="http://schemas.openxmlformats.org/officeDocument/2006/relationships/image" Target="../media/image97.jpeg"/><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10" Type="http://schemas.openxmlformats.org/officeDocument/2006/relationships/image" Target="../media/image96.jpeg"/><Relationship Id="rId4" Type="http://schemas.openxmlformats.org/officeDocument/2006/relationships/image" Target="../media/image103.jpeg"/><Relationship Id="rId9" Type="http://schemas.openxmlformats.org/officeDocument/2006/relationships/image" Target="../media/image95.jpeg"/></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04.jpg"/><Relationship Id="rId1" Type="http://schemas.openxmlformats.org/officeDocument/2006/relationships/slideLayout" Target="../slideLayouts/slideLayout2.xml"/><Relationship Id="rId4" Type="http://schemas.openxmlformats.org/officeDocument/2006/relationships/image" Target="../media/image106.jpg"/></Relationships>
</file>

<file path=ppt/slides/_rels/slide31.xml.rels><?xml version="1.0" encoding="UTF-8" standalone="yes"?>
<Relationships xmlns="http://schemas.openxmlformats.org/package/2006/relationships"><Relationship Id="rId3" Type="http://schemas.openxmlformats.org/officeDocument/2006/relationships/image" Target="../media/image107.jpg"/><Relationship Id="rId7" Type="http://schemas.openxmlformats.org/officeDocument/2006/relationships/image" Target="../media/image111.jpeg"/><Relationship Id="rId2" Type="http://schemas.openxmlformats.org/officeDocument/2006/relationships/image" Target="../media/image43.JPG"/><Relationship Id="rId1" Type="http://schemas.openxmlformats.org/officeDocument/2006/relationships/slideLayout" Target="../slideLayouts/slideLayout2.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 name="Rectangle 11"/>
          <p:cNvSpPr>
            <a:spLocks noChangeArrowheads="1"/>
          </p:cNvSpPr>
          <p:nvPr/>
        </p:nvSpPr>
        <p:spPr bwMode="auto">
          <a:xfrm>
            <a:off x="2988208" y="1838729"/>
            <a:ext cx="8986321" cy="3180541"/>
          </a:xfrm>
          <a:prstGeom prst="rect">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1"/>
          <p:cNvSpPr>
            <a:spLocks noEditPoints="1"/>
          </p:cNvSpPr>
          <p:nvPr/>
        </p:nvSpPr>
        <p:spPr bwMode="auto">
          <a:xfrm flipH="1">
            <a:off x="8674696" y="1838729"/>
            <a:ext cx="3284096" cy="2794815"/>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33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Rectangle 5"/>
          <p:cNvSpPr>
            <a:spLocks noChangeArrowheads="1"/>
          </p:cNvSpPr>
          <p:nvPr/>
        </p:nvSpPr>
        <p:spPr bwMode="auto">
          <a:xfrm>
            <a:off x="2988208" y="216843"/>
            <a:ext cx="1744821" cy="1558654"/>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6"/>
          <p:cNvSpPr>
            <a:spLocks noChangeArrowheads="1"/>
          </p:cNvSpPr>
          <p:nvPr/>
        </p:nvSpPr>
        <p:spPr bwMode="auto">
          <a:xfrm>
            <a:off x="4799368" y="216843"/>
            <a:ext cx="1744821" cy="1558654"/>
          </a:xfrm>
          <a:prstGeom prst="rect">
            <a:avLst/>
          </a:pr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7"/>
          <p:cNvSpPr>
            <a:spLocks noChangeArrowheads="1"/>
          </p:cNvSpPr>
          <p:nvPr/>
        </p:nvSpPr>
        <p:spPr bwMode="auto">
          <a:xfrm>
            <a:off x="6608958" y="216843"/>
            <a:ext cx="1744821" cy="1558654"/>
          </a:xfrm>
          <a:prstGeom prst="rect">
            <a:avLst/>
          </a:pr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8"/>
          <p:cNvSpPr>
            <a:spLocks noChangeArrowheads="1"/>
          </p:cNvSpPr>
          <p:nvPr/>
        </p:nvSpPr>
        <p:spPr bwMode="auto">
          <a:xfrm>
            <a:off x="8418548" y="216843"/>
            <a:ext cx="1744821" cy="1558654"/>
          </a:xfrm>
          <a:prstGeom prst="rect">
            <a:avLst/>
          </a:prstGeom>
          <a:blipFill>
            <a:blip r:embed="rId7"/>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9"/>
          <p:cNvSpPr>
            <a:spLocks noChangeArrowheads="1"/>
          </p:cNvSpPr>
          <p:nvPr/>
        </p:nvSpPr>
        <p:spPr bwMode="auto">
          <a:xfrm>
            <a:off x="10228138" y="216843"/>
            <a:ext cx="1746391" cy="1558654"/>
          </a:xfrm>
          <a:prstGeom prst="rect">
            <a:avLst/>
          </a:prstGeom>
          <a:blipFill>
            <a:blip r:embed="rId8"/>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217472" y="216843"/>
            <a:ext cx="2705964" cy="1558654"/>
          </a:xfrm>
          <a:prstGeom prst="rect">
            <a:avLst/>
          </a:prstGeom>
          <a:blipFill>
            <a:blip r:embed="rId9"/>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6"/>
          <p:cNvSpPr>
            <a:spLocks noChangeArrowheads="1"/>
          </p:cNvSpPr>
          <p:nvPr/>
        </p:nvSpPr>
        <p:spPr bwMode="auto">
          <a:xfrm>
            <a:off x="217472" y="1838730"/>
            <a:ext cx="2705964" cy="1558654"/>
          </a:xfrm>
          <a:prstGeom prst="rect">
            <a:avLst/>
          </a:prstGeom>
          <a:blipFill>
            <a:blip r:embed="rId10"/>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22"/>
          <p:cNvSpPr>
            <a:spLocks noChangeArrowheads="1"/>
          </p:cNvSpPr>
          <p:nvPr/>
        </p:nvSpPr>
        <p:spPr bwMode="auto">
          <a:xfrm>
            <a:off x="217472" y="3460617"/>
            <a:ext cx="2705964" cy="1558654"/>
          </a:xfrm>
          <a:prstGeom prst="rect">
            <a:avLst/>
          </a:prstGeom>
          <a:blipFill>
            <a:blip r:embed="rId11"/>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Rectangle 23"/>
          <p:cNvSpPr>
            <a:spLocks noChangeArrowheads="1"/>
          </p:cNvSpPr>
          <p:nvPr/>
        </p:nvSpPr>
        <p:spPr bwMode="auto">
          <a:xfrm>
            <a:off x="2988208" y="5082504"/>
            <a:ext cx="1746391" cy="1558654"/>
          </a:xfrm>
          <a:prstGeom prst="rect">
            <a:avLst/>
          </a:prstGeom>
          <a:blipFill>
            <a:blip r:embed="rId12"/>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24"/>
          <p:cNvSpPr>
            <a:spLocks noChangeArrowheads="1"/>
          </p:cNvSpPr>
          <p:nvPr/>
        </p:nvSpPr>
        <p:spPr bwMode="auto">
          <a:xfrm>
            <a:off x="4799368" y="5082504"/>
            <a:ext cx="1744821" cy="1558654"/>
          </a:xfrm>
          <a:prstGeom prst="rect">
            <a:avLst/>
          </a:prstGeom>
          <a:blipFill>
            <a:blip r:embed="rId1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25"/>
          <p:cNvSpPr>
            <a:spLocks noChangeArrowheads="1"/>
          </p:cNvSpPr>
          <p:nvPr/>
        </p:nvSpPr>
        <p:spPr bwMode="auto">
          <a:xfrm>
            <a:off x="6608958" y="5082504"/>
            <a:ext cx="1744821" cy="1558654"/>
          </a:xfrm>
          <a:prstGeom prst="rect">
            <a:avLst/>
          </a:prstGeom>
          <a:blipFill>
            <a:blip r:embed="rId1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Rectangle 26"/>
          <p:cNvSpPr>
            <a:spLocks noChangeArrowheads="1"/>
          </p:cNvSpPr>
          <p:nvPr/>
        </p:nvSpPr>
        <p:spPr bwMode="auto">
          <a:xfrm>
            <a:off x="8418548" y="5082504"/>
            <a:ext cx="1744821" cy="1558654"/>
          </a:xfrm>
          <a:prstGeom prst="rect">
            <a:avLst/>
          </a:prstGeom>
          <a:blipFill>
            <a:blip r:embed="rId1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27"/>
          <p:cNvSpPr>
            <a:spLocks noChangeArrowheads="1"/>
          </p:cNvSpPr>
          <p:nvPr/>
        </p:nvSpPr>
        <p:spPr bwMode="auto">
          <a:xfrm>
            <a:off x="10228138" y="5082504"/>
            <a:ext cx="1746391" cy="1558654"/>
          </a:xfrm>
          <a:prstGeom prst="rect">
            <a:avLst/>
          </a:prstGeom>
          <a:blipFill>
            <a:blip r:embed="rId16"/>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28"/>
          <p:cNvSpPr>
            <a:spLocks noChangeArrowheads="1"/>
          </p:cNvSpPr>
          <p:nvPr/>
        </p:nvSpPr>
        <p:spPr bwMode="auto">
          <a:xfrm>
            <a:off x="217472" y="5082504"/>
            <a:ext cx="2705964" cy="1558654"/>
          </a:xfrm>
          <a:prstGeom prst="rect">
            <a:avLst/>
          </a:prstGeom>
          <a:blipFill>
            <a:blip r:embed="rId17"/>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文本框 64"/>
          <p:cNvSpPr txBox="1"/>
          <p:nvPr/>
        </p:nvSpPr>
        <p:spPr>
          <a:xfrm>
            <a:off x="3231565" y="2904220"/>
            <a:ext cx="6607706" cy="830997"/>
          </a:xfrm>
          <a:prstGeom prst="rect">
            <a:avLst/>
          </a:prstGeom>
          <a:noFill/>
        </p:spPr>
        <p:txBody>
          <a:bodyPr wrap="none" rtlCol="0">
            <a:spAutoFit/>
          </a:bodyPr>
          <a:lstStyle/>
          <a:p>
            <a:r>
              <a:rPr lang="en-US" altLang="zh-CN" sz="4800" dirty="0">
                <a:solidFill>
                  <a:schemeClr val="bg1"/>
                </a:solidFill>
                <a:latin typeface="Arial" panose="020B0604020202020204" pitchFamily="34" charset="0"/>
                <a:cs typeface="Arial" panose="020B0604020202020204" pitchFamily="34" charset="0"/>
              </a:rPr>
              <a:t>FASHION PORTFOLIO</a:t>
            </a:r>
            <a:endParaRPr lang="zh-CN" altLang="en-US" sz="4800" dirty="0">
              <a:solidFill>
                <a:schemeClr val="bg1"/>
              </a:solidFill>
              <a:latin typeface="Arial" panose="020B0604020202020204" pitchFamily="34" charset="0"/>
              <a:cs typeface="Arial" panose="020B0604020202020204" pitchFamily="34" charset="0"/>
            </a:endParaRPr>
          </a:p>
        </p:txBody>
      </p:sp>
      <p:sp>
        <p:nvSpPr>
          <p:cNvPr id="67" name="文本框 66"/>
          <p:cNvSpPr txBox="1"/>
          <p:nvPr/>
        </p:nvSpPr>
        <p:spPr>
          <a:xfrm>
            <a:off x="3260140" y="2478440"/>
            <a:ext cx="4550360" cy="523220"/>
          </a:xfrm>
          <a:prstGeom prst="rect">
            <a:avLst/>
          </a:prstGeom>
          <a:noFill/>
        </p:spPr>
        <p:txBody>
          <a:bodyPr wrap="square" rtlCol="0">
            <a:spAutoFit/>
          </a:bodyPr>
          <a:lstStyle/>
          <a:p>
            <a:pPr algn="dist"/>
            <a:r>
              <a:rPr lang="zh-CN" altLang="en-US" sz="2700" dirty="0" smtClean="0">
                <a:solidFill>
                  <a:schemeClr val="bg1"/>
                </a:solidFill>
                <a:latin typeface="黑体" panose="02010609060101010101" pitchFamily="49" charset="-122"/>
                <a:ea typeface="黑体" panose="02010609060101010101" pitchFamily="49" charset="-122"/>
              </a:rPr>
              <a:t>适合室内装修设计</a:t>
            </a:r>
            <a:endParaRPr lang="zh-CN" altLang="en-US" sz="2700" dirty="0">
              <a:solidFill>
                <a:schemeClr val="bg1"/>
              </a:solidFill>
              <a:latin typeface="黑体" panose="02010609060101010101" pitchFamily="49" charset="-122"/>
              <a:ea typeface="黑体" panose="02010609060101010101" pitchFamily="49" charset="-122"/>
            </a:endParaRPr>
          </a:p>
        </p:txBody>
      </p:sp>
      <p:cxnSp>
        <p:nvCxnSpPr>
          <p:cNvPr id="3" name="直接连接符 2"/>
          <p:cNvCxnSpPr/>
          <p:nvPr/>
        </p:nvCxnSpPr>
        <p:spPr>
          <a:xfrm>
            <a:off x="3370618" y="3829050"/>
            <a:ext cx="11442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3260140" y="3903586"/>
            <a:ext cx="4762842" cy="307777"/>
          </a:xfrm>
          <a:prstGeom prst="rect">
            <a:avLst/>
          </a:prstGeom>
          <a:noFill/>
        </p:spPr>
        <p:txBody>
          <a:bodyPr wrap="none" rtlCol="0">
            <a:spAutoFit/>
          </a:bodyPr>
          <a:lstStyle/>
          <a:p>
            <a:r>
              <a:rPr lang="en-US" altLang="zh-CN" sz="1400" dirty="0" smtClean="0">
                <a:solidFill>
                  <a:schemeClr val="bg1"/>
                </a:solidFill>
                <a:latin typeface="黑体" panose="02010609060101010101" pitchFamily="49" charset="-122"/>
                <a:ea typeface="黑体" panose="02010609060101010101" pitchFamily="49" charset="-122"/>
              </a:rPr>
              <a:t>CHENYING0907  /  </a:t>
            </a:r>
            <a:r>
              <a:rPr lang="zh-CN" altLang="en-US" sz="1400" dirty="0" smtClean="0">
                <a:solidFill>
                  <a:schemeClr val="bg1"/>
                </a:solidFill>
                <a:latin typeface="黑体" panose="02010609060101010101" pitchFamily="49" charset="-122"/>
                <a:ea typeface="黑体" panose="02010609060101010101" pitchFamily="49" charset="-122"/>
              </a:rPr>
              <a:t>适合于图片展示、图片混排等演示过程</a:t>
            </a:r>
            <a:endParaRPr lang="zh-CN" altLang="en-US" sz="1400" dirty="0">
              <a:solidFill>
                <a:schemeClr val="bg1"/>
              </a:solidFill>
              <a:latin typeface="黑体" panose="02010609060101010101" pitchFamily="49" charset="-122"/>
              <a:ea typeface="黑体" panose="02010609060101010101" pitchFamily="49" charset="-122"/>
            </a:endParaRPr>
          </a:p>
        </p:txBody>
      </p:sp>
      <p:pic>
        <p:nvPicPr>
          <p:cNvPr id="17" name="Suga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689100" y="-171450"/>
            <a:ext cx="609600" cy="609600"/>
          </a:xfrm>
          <a:prstGeom prst="rect">
            <a:avLst/>
          </a:prstGeom>
        </p:spPr>
      </p:pic>
    </p:spTree>
    <p:extLst>
      <p:ext uri="{BB962C8B-B14F-4D97-AF65-F5344CB8AC3E}">
        <p14:creationId xmlns:p14="http://schemas.microsoft.com/office/powerpoint/2010/main" val="1300305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2" presetClass="entr" presetSubtype="1" decel="10000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500" fill="hold"/>
                                        <p:tgtEl>
                                          <p:spTgt spid="12"/>
                                        </p:tgtEl>
                                        <p:attrNameLst>
                                          <p:attrName>ppt_x</p:attrName>
                                        </p:attrNameLst>
                                      </p:cBhvr>
                                      <p:tavLst>
                                        <p:tav tm="0">
                                          <p:val>
                                            <p:strVal val="#ppt_x"/>
                                          </p:val>
                                        </p:tav>
                                        <p:tav tm="100000">
                                          <p:val>
                                            <p:strVal val="#ppt_x"/>
                                          </p:val>
                                        </p:tav>
                                      </p:tavLst>
                                    </p:anim>
                                    <p:anim calcmode="lin" valueType="num">
                                      <p:cBhvr additive="base">
                                        <p:cTn id="10" dur="500" fill="hold"/>
                                        <p:tgtEl>
                                          <p:spTgt spid="12"/>
                                        </p:tgtEl>
                                        <p:attrNameLst>
                                          <p:attrName>ppt_y</p:attrName>
                                        </p:attrNameLst>
                                      </p:cBhvr>
                                      <p:tavLst>
                                        <p:tav tm="0">
                                          <p:val>
                                            <p:strVal val="0-#ppt_h/2"/>
                                          </p:val>
                                        </p:tav>
                                        <p:tav tm="100000">
                                          <p:val>
                                            <p:strVal val="#ppt_y"/>
                                          </p:val>
                                        </p:tav>
                                      </p:tavLst>
                                    </p:anim>
                                  </p:childTnLst>
                                </p:cTn>
                              </p:par>
                              <p:par>
                                <p:cTn id="11" presetID="2" presetClass="entr" presetSubtype="1" decel="10000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1" decel="10000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1" decel="10000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ppt_x"/>
                                          </p:val>
                                        </p:tav>
                                        <p:tav tm="100000">
                                          <p:val>
                                            <p:strVal val="#ppt_x"/>
                                          </p:val>
                                        </p:tav>
                                      </p:tavLst>
                                    </p:anim>
                                    <p:anim calcmode="lin" valueType="num">
                                      <p:cBhvr additive="base">
                                        <p:cTn id="46" dur="500" fill="hold"/>
                                        <p:tgtEl>
                                          <p:spTgt spid="2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fill="hold"/>
                                        <p:tgtEl>
                                          <p:spTgt spid="31"/>
                                        </p:tgtEl>
                                        <p:attrNameLst>
                                          <p:attrName>ppt_x</p:attrName>
                                        </p:attrNameLst>
                                      </p:cBhvr>
                                      <p:tavLst>
                                        <p:tav tm="0">
                                          <p:val>
                                            <p:strVal val="#ppt_x"/>
                                          </p:val>
                                        </p:tav>
                                        <p:tav tm="100000">
                                          <p:val>
                                            <p:strVal val="#ppt_x"/>
                                          </p:val>
                                        </p:tav>
                                      </p:tavLst>
                                    </p:anim>
                                    <p:anim calcmode="lin" valueType="num">
                                      <p:cBhvr additive="base">
                                        <p:cTn id="54" dur="500" fill="hold"/>
                                        <p:tgtEl>
                                          <p:spTgt spid="31"/>
                                        </p:tgtEl>
                                        <p:attrNameLst>
                                          <p:attrName>ppt_y</p:attrName>
                                        </p:attrNameLst>
                                      </p:cBhvr>
                                      <p:tavLst>
                                        <p:tav tm="0">
                                          <p:val>
                                            <p:strVal val="1+#ppt_h/2"/>
                                          </p:val>
                                        </p:tav>
                                        <p:tav tm="100000">
                                          <p:val>
                                            <p:strVal val="#ppt_y"/>
                                          </p:val>
                                        </p:tav>
                                      </p:tavLst>
                                    </p:anim>
                                  </p:childTnLst>
                                </p:cTn>
                              </p:par>
                              <p:par>
                                <p:cTn id="55" presetID="2" presetClass="entr" presetSubtype="8" decel="10000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0-#ppt_w/2"/>
                                          </p:val>
                                        </p:tav>
                                        <p:tav tm="100000">
                                          <p:val>
                                            <p:strVal val="#ppt_x"/>
                                          </p:val>
                                        </p:tav>
                                      </p:tavLst>
                                    </p:anim>
                                    <p:anim calcmode="lin" valueType="num">
                                      <p:cBhvr additive="base">
                                        <p:cTn id="58" dur="5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0-#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par>
                                <p:cTn id="63" presetID="22" presetClass="entr" presetSubtype="8" fill="hold" grpId="0" nodeType="withEffect">
                                  <p:stCondLst>
                                    <p:cond delay="50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par>
                                <p:cTn id="66" presetID="2" presetClass="entr" presetSubtype="2" decel="100000" fill="hold" grpId="0" nodeType="withEffect">
                                  <p:stCondLst>
                                    <p:cond delay="1000"/>
                                  </p:stCondLst>
                                  <p:iterate type="lt">
                                    <p:tmPct val="10000"/>
                                  </p:iterate>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500" fill="hold"/>
                                        <p:tgtEl>
                                          <p:spTgt spid="65"/>
                                        </p:tgtEl>
                                        <p:attrNameLst>
                                          <p:attrName>ppt_x</p:attrName>
                                        </p:attrNameLst>
                                      </p:cBhvr>
                                      <p:tavLst>
                                        <p:tav tm="0">
                                          <p:val>
                                            <p:strVal val="1+#ppt_w/2"/>
                                          </p:val>
                                        </p:tav>
                                        <p:tav tm="100000">
                                          <p:val>
                                            <p:strVal val="#ppt_x"/>
                                          </p:val>
                                        </p:tav>
                                      </p:tavLst>
                                    </p:anim>
                                    <p:anim calcmode="lin" valueType="num">
                                      <p:cBhvr additive="base">
                                        <p:cTn id="69" dur="500" fill="hold"/>
                                        <p:tgtEl>
                                          <p:spTgt spid="65"/>
                                        </p:tgtEl>
                                        <p:attrNameLst>
                                          <p:attrName>ppt_y</p:attrName>
                                        </p:attrNameLst>
                                      </p:cBhvr>
                                      <p:tavLst>
                                        <p:tav tm="0">
                                          <p:val>
                                            <p:strVal val="#ppt_y"/>
                                          </p:val>
                                        </p:tav>
                                        <p:tav tm="100000">
                                          <p:val>
                                            <p:strVal val="#ppt_y"/>
                                          </p:val>
                                        </p:tav>
                                      </p:tavLst>
                                    </p:anim>
                                  </p:childTnLst>
                                </p:cTn>
                              </p:par>
                              <p:par>
                                <p:cTn id="70" presetID="22" presetClass="entr" presetSubtype="2" fill="hold" grpId="0" nodeType="withEffect">
                                  <p:stCondLst>
                                    <p:cond delay="10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1250"/>
                                        <p:tgtEl>
                                          <p:spTgt spid="32"/>
                                        </p:tgtEl>
                                      </p:cBhvr>
                                    </p:animEffect>
                                  </p:childTnLst>
                                </p:cTn>
                              </p:par>
                            </p:childTnLst>
                          </p:cTn>
                        </p:par>
                        <p:par>
                          <p:cTn id="73" fill="hold">
                            <p:stCondLst>
                              <p:cond delay="2250"/>
                            </p:stCondLst>
                            <p:childTnLst>
                              <p:par>
                                <p:cTn id="74" presetID="12" presetClass="entr" presetSubtype="4"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 calcmode="lin" valueType="num">
                                      <p:cBhvr additive="base">
                                        <p:cTn id="76" dur="500"/>
                                        <p:tgtEl>
                                          <p:spTgt spid="67"/>
                                        </p:tgtEl>
                                        <p:attrNameLst>
                                          <p:attrName>ppt_y</p:attrName>
                                        </p:attrNameLst>
                                      </p:cBhvr>
                                      <p:tavLst>
                                        <p:tav tm="0">
                                          <p:val>
                                            <p:strVal val="#ppt_y+#ppt_h*1.125000"/>
                                          </p:val>
                                        </p:tav>
                                        <p:tav tm="100000">
                                          <p:val>
                                            <p:strVal val="#ppt_y"/>
                                          </p:val>
                                        </p:tav>
                                      </p:tavLst>
                                    </p:anim>
                                    <p:animEffect transition="in" filter="wipe(up)">
                                      <p:cBhvr>
                                        <p:cTn id="77" dur="500"/>
                                        <p:tgtEl>
                                          <p:spTgt spid="67"/>
                                        </p:tgtEl>
                                      </p:cBhvr>
                                    </p:animEffect>
                                  </p:childTnLst>
                                </p:cTn>
                              </p:par>
                            </p:childTnLst>
                          </p:cTn>
                        </p:par>
                        <p:par>
                          <p:cTn id="78" fill="hold">
                            <p:stCondLst>
                              <p:cond delay="2750"/>
                            </p:stCondLst>
                            <p:childTnLst>
                              <p:par>
                                <p:cTn id="79" presetID="22" presetClass="entr" presetSubtype="8" fill="hold" nodeType="after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left)">
                                      <p:cBhvr>
                                        <p:cTn id="81" dur="500"/>
                                        <p:tgtEl>
                                          <p:spTgt spid="3"/>
                                        </p:tgtEl>
                                      </p:cBhvr>
                                    </p:animEffect>
                                  </p:childTnLst>
                                </p:cTn>
                              </p:par>
                            </p:childTnLst>
                          </p:cTn>
                        </p:par>
                        <p:par>
                          <p:cTn id="82" fill="hold">
                            <p:stCondLst>
                              <p:cond delay="3250"/>
                            </p:stCondLst>
                            <p:childTnLst>
                              <p:par>
                                <p:cTn id="83" presetID="22" presetClass="entr" presetSubtype="8"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hold" display="0">
                  <p:stCondLst>
                    <p:cond delay="indefinite"/>
                  </p:stCondLst>
                  <p:endCondLst>
                    <p:cond evt="onStopAudio" delay="0">
                      <p:tgtEl>
                        <p:sldTgt/>
                      </p:tgtEl>
                    </p:cond>
                  </p:endCondLst>
                </p:cTn>
                <p:tgtEl>
                  <p:spTgt spid="17"/>
                </p:tgtEl>
              </p:cMediaNode>
            </p:audio>
          </p:childTnLst>
        </p:cTn>
      </p:par>
    </p:tnLst>
    <p:bldLst>
      <p:bldP spid="14" grpId="0" animBg="1"/>
      <p:bldP spid="32" grpId="0" animBg="1"/>
      <p:bldP spid="8" grpId="0" animBg="1"/>
      <p:bldP spid="9" grpId="0" animBg="1"/>
      <p:bldP spid="10" grpId="0" animBg="1"/>
      <p:bldP spid="11" grpId="0" animBg="1"/>
      <p:bldP spid="12" grpId="0" animBg="1"/>
      <p:bldP spid="13" grpId="0" animBg="1"/>
      <p:bldP spid="19" grpId="0" animBg="1"/>
      <p:bldP spid="25" grpId="0" animBg="1"/>
      <p:bldP spid="26" grpId="0" animBg="1"/>
      <p:bldP spid="27" grpId="0" animBg="1"/>
      <p:bldP spid="28" grpId="0" animBg="1"/>
      <p:bldP spid="29" grpId="0" animBg="1"/>
      <p:bldP spid="30" grpId="0" animBg="1"/>
      <p:bldP spid="31" grpId="0" animBg="1"/>
      <p:bldP spid="65" grpId="0"/>
      <p:bldP spid="67"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5"/>
          <p:cNvPicPr>
            <a:picLocks noChangeAspect="1"/>
          </p:cNvPicPr>
          <p:nvPr/>
        </p:nvPicPr>
        <p:blipFill>
          <a:blip r:embed="rId2" cstate="print">
            <a:extLst>
              <a:ext uri="{28A0092B-C50C-407E-A947-70E740481C1C}">
                <a14:useLocalDpi xmlns:a14="http://schemas.microsoft.com/office/drawing/2010/main" val="0"/>
              </a:ext>
            </a:extLst>
          </a:blip>
          <a:srcRect l="16905" r="16905"/>
          <a:stretch>
            <a:fillRect/>
          </a:stretch>
        </p:blipFill>
        <p:spPr>
          <a:xfrm>
            <a:off x="1154112" y="2338387"/>
            <a:ext cx="2048256" cy="2048256"/>
          </a:xfrm>
          <a:prstGeom prst="rect">
            <a:avLst/>
          </a:prstGeom>
        </p:spPr>
      </p:pic>
      <p:pic>
        <p:nvPicPr>
          <p:cNvPr id="16" name="图片占位符 6"/>
          <p:cNvPicPr>
            <a:picLocks noChangeAspect="1"/>
          </p:cNvPicPr>
          <p:nvPr/>
        </p:nvPicPr>
        <p:blipFill>
          <a:blip r:embed="rId3" cstate="print">
            <a:extLst>
              <a:ext uri="{28A0092B-C50C-407E-A947-70E740481C1C}">
                <a14:useLocalDpi xmlns:a14="http://schemas.microsoft.com/office/drawing/2010/main" val="0"/>
              </a:ext>
            </a:extLst>
          </a:blip>
          <a:srcRect l="16667" r="16667"/>
          <a:stretch>
            <a:fillRect/>
          </a:stretch>
        </p:blipFill>
        <p:spPr>
          <a:xfrm>
            <a:off x="3265487" y="2341562"/>
            <a:ext cx="2048256" cy="2048256"/>
          </a:xfrm>
          <a:prstGeom prst="rect">
            <a:avLst/>
          </a:prstGeom>
        </p:spPr>
      </p:pic>
      <p:pic>
        <p:nvPicPr>
          <p:cNvPr id="17" name="图片占位符 8"/>
          <p:cNvPicPr>
            <a:picLocks noChangeAspect="1"/>
          </p:cNvPicPr>
          <p:nvPr/>
        </p:nvPicPr>
        <p:blipFill>
          <a:blip r:embed="rId4" cstate="print">
            <a:extLst>
              <a:ext uri="{28A0092B-C50C-407E-A947-70E740481C1C}">
                <a14:useLocalDpi xmlns:a14="http://schemas.microsoft.com/office/drawing/2010/main" val="0"/>
              </a:ext>
            </a:extLst>
          </a:blip>
          <a:srcRect l="16898" r="16898"/>
          <a:stretch>
            <a:fillRect/>
          </a:stretch>
        </p:blipFill>
        <p:spPr>
          <a:xfrm>
            <a:off x="5378449" y="2338387"/>
            <a:ext cx="2048256" cy="2048256"/>
          </a:xfrm>
          <a:prstGeom prst="rect">
            <a:avLst/>
          </a:prstGeom>
        </p:spPr>
      </p:pic>
      <p:sp>
        <p:nvSpPr>
          <p:cNvPr id="26" name="Rectangle 56"/>
          <p:cNvSpPr/>
          <p:nvPr/>
        </p:nvSpPr>
        <p:spPr>
          <a:xfrm>
            <a:off x="1090635" y="4555900"/>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smtClean="0">
                <a:solidFill>
                  <a:schemeClr val="accent1"/>
                </a:solidFill>
                <a:ea typeface="Roboto" panose="02000000000000000000" pitchFamily="2" charset="0"/>
              </a:rPr>
              <a:t>BUSINESS</a:t>
            </a:r>
            <a:endParaRPr lang="en-US" sz="1200" b="1" dirty="0" smtClean="0">
              <a:solidFill>
                <a:schemeClr val="tx1">
                  <a:lumMod val="65000"/>
                  <a:lumOff val="35000"/>
                </a:schemeClr>
              </a:solidFill>
              <a:ea typeface="Roboto" panose="02000000000000000000" pitchFamily="2" charset="0"/>
            </a:endParaRPr>
          </a:p>
          <a:p>
            <a:endParaRPr lang="en-US" sz="1000" dirty="0" smtClean="0">
              <a:solidFill>
                <a:schemeClr val="tx1">
                  <a:lumMod val="65000"/>
                  <a:lumOff val="35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7" name="Rectangle 57"/>
          <p:cNvSpPr/>
          <p:nvPr/>
        </p:nvSpPr>
        <p:spPr>
          <a:xfrm>
            <a:off x="3201988" y="4553045"/>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SUCCESS</a:t>
            </a:r>
          </a:p>
          <a:p>
            <a:endParaRPr lang="en-US" sz="1000" dirty="0" smtClean="0">
              <a:solidFill>
                <a:schemeClr val="bg1">
                  <a:lumMod val="50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8" name="Rectangle 58"/>
          <p:cNvSpPr/>
          <p:nvPr/>
        </p:nvSpPr>
        <p:spPr>
          <a:xfrm>
            <a:off x="5313341" y="4553045"/>
            <a:ext cx="2047875" cy="1569660"/>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CREATIVE</a:t>
            </a:r>
          </a:p>
          <a:p>
            <a:endParaRPr lang="en-US" sz="1000" dirty="0" smtClean="0">
              <a:solidFill>
                <a:schemeClr val="bg1">
                  <a:lumMod val="50000"/>
                </a:schemeClr>
              </a:solidFill>
              <a:ea typeface="Roboto" panose="02000000000000000000" pitchFamily="2" charset="0"/>
            </a:endParaRPr>
          </a:p>
          <a:p>
            <a:r>
              <a:rPr lang="en-US" sz="12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grpSp>
        <p:nvGrpSpPr>
          <p:cNvPr id="2" name="组合 1"/>
          <p:cNvGrpSpPr/>
          <p:nvPr/>
        </p:nvGrpSpPr>
        <p:grpSpPr>
          <a:xfrm>
            <a:off x="11454069" y="6555876"/>
            <a:ext cx="448553" cy="246221"/>
            <a:chOff x="11454069" y="6555876"/>
            <a:chExt cx="448553" cy="246221"/>
          </a:xfrm>
        </p:grpSpPr>
        <p:grpSp>
          <p:nvGrpSpPr>
            <p:cNvPr id="29" name="组合 28"/>
            <p:cNvGrpSpPr/>
            <p:nvPr/>
          </p:nvGrpSpPr>
          <p:grpSpPr>
            <a:xfrm>
              <a:off x="11772527" y="6613938"/>
              <a:ext cx="130095" cy="130095"/>
              <a:chOff x="11491913" y="6560684"/>
              <a:chExt cx="184830" cy="184830"/>
            </a:xfrm>
          </p:grpSpPr>
          <p:sp>
            <p:nvSpPr>
              <p:cNvPr id="30" name="椭圆 2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32" name="组合 31"/>
            <p:cNvGrpSpPr/>
            <p:nvPr/>
          </p:nvGrpSpPr>
          <p:grpSpPr>
            <a:xfrm>
              <a:off x="11454069" y="6555876"/>
              <a:ext cx="316112" cy="246221"/>
              <a:chOff x="11343190" y="6553495"/>
              <a:chExt cx="316112" cy="246221"/>
            </a:xfrm>
          </p:grpSpPr>
          <p:sp>
            <p:nvSpPr>
              <p:cNvPr id="33" name="矩形 3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34" name="文本框 3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09</a:t>
                </a:r>
                <a:endParaRPr lang="zh-CN" altLang="en-US" sz="1000" dirty="0">
                  <a:solidFill>
                    <a:schemeClr val="bg1"/>
                  </a:solidFill>
                </a:endParaRPr>
              </a:p>
            </p:txBody>
          </p:sp>
        </p:grpSp>
      </p:grpSp>
      <p:sp>
        <p:nvSpPr>
          <p:cNvPr id="35" name="文本框 3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6" name="文本框 3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p>
        </p:txBody>
      </p:sp>
      <p:grpSp>
        <p:nvGrpSpPr>
          <p:cNvPr id="3" name="组合 2"/>
          <p:cNvGrpSpPr/>
          <p:nvPr/>
        </p:nvGrpSpPr>
        <p:grpSpPr>
          <a:xfrm>
            <a:off x="6996223" y="1473200"/>
            <a:ext cx="5195777" cy="2913443"/>
            <a:chOff x="6996223" y="1473200"/>
            <a:chExt cx="5195777" cy="2913443"/>
          </a:xfrm>
        </p:grpSpPr>
        <p:sp>
          <p:nvSpPr>
            <p:cNvPr id="18" name="Rectangle 1"/>
            <p:cNvSpPr/>
            <p:nvPr/>
          </p:nvSpPr>
          <p:spPr>
            <a:xfrm>
              <a:off x="6996223" y="1473200"/>
              <a:ext cx="5195777" cy="274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直角三角形 36"/>
            <p:cNvSpPr/>
            <p:nvPr/>
          </p:nvSpPr>
          <p:spPr>
            <a:xfrm rot="10800000">
              <a:off x="6996223" y="4216400"/>
              <a:ext cx="430482" cy="170243"/>
            </a:xfrm>
            <a:prstGeom prst="r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6"/>
          <p:cNvSpPr txBox="1"/>
          <p:nvPr/>
        </p:nvSpPr>
        <p:spPr>
          <a:xfrm>
            <a:off x="7359508" y="1944922"/>
            <a:ext cx="4256486" cy="523220"/>
          </a:xfrm>
          <a:prstGeom prst="rect">
            <a:avLst/>
          </a:prstGeom>
          <a:noFill/>
        </p:spPr>
        <p:txBody>
          <a:bodyPr wrap="none" rtlCol="0">
            <a:spAutoFit/>
          </a:bodyPr>
          <a:lstStyle/>
          <a:p>
            <a:r>
              <a:rPr lang="en-US" sz="2800" dirty="0" smtClean="0">
                <a:solidFill>
                  <a:schemeClr val="bg1"/>
                </a:solidFill>
                <a:latin typeface="Chaparral Pro" panose="02060503040505020203" pitchFamily="18" charset="0"/>
              </a:rPr>
              <a:t>P</a:t>
            </a:r>
            <a:r>
              <a:rPr lang="id-ID" sz="2800" dirty="0" smtClean="0">
                <a:solidFill>
                  <a:schemeClr val="bg1"/>
                </a:solidFill>
                <a:latin typeface="Chaparral Pro" panose="02060503040505020203" pitchFamily="18" charset="0"/>
              </a:rPr>
              <a:t>ictures say a million words</a:t>
            </a:r>
            <a:endParaRPr lang="id-ID" sz="2800" dirty="0">
              <a:solidFill>
                <a:schemeClr val="bg1"/>
              </a:solidFill>
              <a:latin typeface="Chaparral Pro" panose="02060503040505020203" pitchFamily="18" charset="0"/>
            </a:endParaRPr>
          </a:p>
        </p:txBody>
      </p:sp>
      <p:sp>
        <p:nvSpPr>
          <p:cNvPr id="39" name="TextBox 17"/>
          <p:cNvSpPr txBox="1"/>
          <p:nvPr/>
        </p:nvSpPr>
        <p:spPr>
          <a:xfrm>
            <a:off x="7388083" y="2481261"/>
            <a:ext cx="4514539" cy="1040285"/>
          </a:xfrm>
          <a:prstGeom prst="rect">
            <a:avLst/>
          </a:prstGeom>
          <a:noFill/>
        </p:spPr>
        <p:txBody>
          <a:bodyPr wrap="square" rtlCol="0">
            <a:spAutoFit/>
          </a:bodyPr>
          <a:lstStyle/>
          <a:p>
            <a:pPr>
              <a:lnSpc>
                <a:spcPct val="110000"/>
              </a:lnSpc>
            </a:pPr>
            <a:r>
              <a:rPr lang="en-US" altLang="zh-CN" sz="1400" dirty="0">
                <a:solidFill>
                  <a:schemeClr val="bg1"/>
                </a:solidFill>
              </a:rPr>
              <a:t>Lorem Ipsum has been the industry's standard dummy text ever since the </a:t>
            </a:r>
            <a:r>
              <a:rPr lang="en-US" altLang="zh-CN" sz="1400" dirty="0" err="1">
                <a:solidFill>
                  <a:schemeClr val="bg1"/>
                </a:solidFill>
              </a:rPr>
              <a:t>1500s</a:t>
            </a:r>
            <a:r>
              <a:rPr lang="id-ID" altLang="zh-CN" sz="1400" dirty="0">
                <a:solidFill>
                  <a:schemeClr val="bg1"/>
                </a:solidFill>
              </a:rPr>
              <a:t>. </a:t>
            </a:r>
            <a:r>
              <a:rPr lang="id-ID" altLang="zh-CN" sz="1400" b="1" dirty="0">
                <a:solidFill>
                  <a:schemeClr val="bg1"/>
                </a:solidFill>
              </a:rPr>
              <a:t>Fusce som libero topi </a:t>
            </a:r>
            <a:r>
              <a:rPr lang="id-ID" altLang="zh-CN" sz="1400" dirty="0">
                <a:solidFill>
                  <a:schemeClr val="bg1"/>
                </a:solidFill>
              </a:rPr>
              <a:t>sombrero bikinan meksiko</a:t>
            </a:r>
            <a:r>
              <a:rPr lang="en-US" altLang="zh-CN" sz="1400" dirty="0">
                <a:solidFill>
                  <a:schemeClr val="bg1"/>
                </a:solidFill>
              </a:rPr>
              <a:t> </a:t>
            </a:r>
            <a:r>
              <a:rPr lang="en-US" altLang="zh-CN" sz="1400" b="1" dirty="0">
                <a:solidFill>
                  <a:schemeClr val="bg1"/>
                </a:solidFill>
              </a:rPr>
              <a:t>when an unknown printer </a:t>
            </a:r>
            <a:r>
              <a:rPr lang="en-US" altLang="zh-CN" sz="1400" dirty="0">
                <a:solidFill>
                  <a:schemeClr val="bg1"/>
                </a:solidFill>
              </a:rPr>
              <a:t>took a galley of type and scrambled it to make a type specimen book. </a:t>
            </a:r>
            <a:endParaRPr lang="id-ID" altLang="zh-CN" sz="1400" dirty="0">
              <a:solidFill>
                <a:schemeClr val="bg1"/>
              </a:solidFill>
            </a:endParaRPr>
          </a:p>
        </p:txBody>
      </p:sp>
      <p:grpSp>
        <p:nvGrpSpPr>
          <p:cNvPr id="41" name="组合 40"/>
          <p:cNvGrpSpPr/>
          <p:nvPr/>
        </p:nvGrpSpPr>
        <p:grpSpPr>
          <a:xfrm>
            <a:off x="0" y="2338387"/>
            <a:ext cx="1090635" cy="2048256"/>
            <a:chOff x="0" y="2338387"/>
            <a:chExt cx="1090635" cy="2048256"/>
          </a:xfrm>
        </p:grpSpPr>
        <p:sp>
          <p:nvSpPr>
            <p:cNvPr id="23" name="Rectangle 35"/>
            <p:cNvSpPr/>
            <p:nvPr/>
          </p:nvSpPr>
          <p:spPr>
            <a:xfrm>
              <a:off x="0" y="2338387"/>
              <a:ext cx="1090635" cy="204825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hape 8480"/>
            <p:cNvSpPr/>
            <p:nvPr/>
          </p:nvSpPr>
          <p:spPr>
            <a:xfrm>
              <a:off x="345292" y="3185975"/>
              <a:ext cx="400050" cy="353080"/>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42" name="Freeform 71"/>
          <p:cNvSpPr>
            <a:spLocks noEditPoints="1"/>
          </p:cNvSpPr>
          <p:nvPr/>
        </p:nvSpPr>
        <p:spPr bwMode="auto">
          <a:xfrm flipH="1">
            <a:off x="8565704" y="1396821"/>
            <a:ext cx="3770985" cy="3209163"/>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7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3" name="Group 59"/>
          <p:cNvGrpSpPr/>
          <p:nvPr/>
        </p:nvGrpSpPr>
        <p:grpSpPr>
          <a:xfrm rot="19989810" flipH="1">
            <a:off x="193102" y="-761071"/>
            <a:ext cx="3690753" cy="3774996"/>
            <a:chOff x="9648826" y="1458912"/>
            <a:chExt cx="4799012" cy="4908551"/>
          </a:xfrm>
          <a:solidFill>
            <a:schemeClr val="accent1">
              <a:alpha val="40000"/>
            </a:schemeClr>
          </a:solidFill>
        </p:grpSpPr>
        <p:sp>
          <p:nvSpPr>
            <p:cNvPr id="44" name="Freeform 6"/>
            <p:cNvSpPr>
              <a:spLocks/>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5" name="Freeform 7"/>
            <p:cNvSpPr>
              <a:spLocks/>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6" name="Freeform 8"/>
            <p:cNvSpPr>
              <a:spLocks/>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7" name="Freeform 9"/>
            <p:cNvSpPr>
              <a:spLocks/>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8" name="Freeform 10"/>
            <p:cNvSpPr>
              <a:spLocks/>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9" name="Freeform 11"/>
            <p:cNvSpPr>
              <a:spLocks/>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0" name="Freeform 12"/>
            <p:cNvSpPr>
              <a:spLocks/>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1" name="Freeform 13"/>
            <p:cNvSpPr>
              <a:spLocks/>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2" name="Freeform 14"/>
            <p:cNvSpPr>
              <a:spLocks/>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3" name="Freeform 15"/>
            <p:cNvSpPr>
              <a:spLocks/>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4" name="Freeform 16"/>
            <p:cNvSpPr>
              <a:spLocks/>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5" name="Freeform 17"/>
            <p:cNvSpPr>
              <a:spLocks/>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6" name="Freeform 18"/>
            <p:cNvSpPr>
              <a:spLocks/>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7" name="Freeform 19"/>
            <p:cNvSpPr>
              <a:spLocks/>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8" name="Freeform 20"/>
            <p:cNvSpPr>
              <a:spLocks/>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9" name="Freeform 21"/>
            <p:cNvSpPr>
              <a:spLocks/>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1" name="TextBox 12"/>
          <p:cNvSpPr txBox="1"/>
          <p:nvPr/>
        </p:nvSpPr>
        <p:spPr>
          <a:xfrm>
            <a:off x="7952980" y="1473200"/>
            <a:ext cx="556563" cy="230832"/>
          </a:xfrm>
          <a:prstGeom prst="rect">
            <a:avLst/>
          </a:prstGeom>
          <a:solidFill>
            <a:schemeClr val="tx1">
              <a:lumMod val="75000"/>
              <a:lumOff val="25000"/>
            </a:schemeClr>
          </a:solidFill>
        </p:spPr>
        <p:txBody>
          <a:bodyPr wrap="none" rtlCol="0">
            <a:spAutoFit/>
          </a:bodyPr>
          <a:lstStyle/>
          <a:p>
            <a:r>
              <a:rPr lang="en-US" sz="900" b="1" dirty="0" smtClean="0">
                <a:solidFill>
                  <a:schemeClr val="bg1"/>
                </a:solidFill>
              </a:rPr>
              <a:t>Page 01</a:t>
            </a:r>
            <a:endParaRPr lang="en-US" sz="900" b="1" dirty="0">
              <a:solidFill>
                <a:schemeClr val="bg1"/>
              </a:solidFill>
            </a:endParaRPr>
          </a:p>
        </p:txBody>
      </p:sp>
    </p:spTree>
    <p:extLst>
      <p:ext uri="{BB962C8B-B14F-4D97-AF65-F5344CB8AC3E}">
        <p14:creationId xmlns:p14="http://schemas.microsoft.com/office/powerpoint/2010/main" val="306707691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par>
                                <p:cTn id="20" presetID="22" presetClass="entr" presetSubtype="8"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par>
                          <p:cTn id="23" fill="hold">
                            <p:stCondLst>
                              <p:cond delay="1000"/>
                            </p:stCondLst>
                            <p:childTnLst>
                              <p:par>
                                <p:cTn id="24" presetID="3" presetClass="entr" presetSubtype="5"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vertical)">
                                      <p:cBhvr>
                                        <p:cTn id="26" dur="500"/>
                                        <p:tgtEl>
                                          <p:spTgt spid="15"/>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ppt_y</p:attrName>
                                        </p:attrNameLst>
                                      </p:cBhvr>
                                      <p:tavLst>
                                        <p:tav tm="0">
                                          <p:val>
                                            <p:strVal val="#ppt_y-#ppt_h*1.125000"/>
                                          </p:val>
                                        </p:tav>
                                        <p:tav tm="100000">
                                          <p:val>
                                            <p:strVal val="#ppt_y"/>
                                          </p:val>
                                        </p:tav>
                                      </p:tavLst>
                                    </p:anim>
                                    <p:animEffect transition="in" filter="wipe(down)">
                                      <p:cBhvr>
                                        <p:cTn id="31" dur="500"/>
                                        <p:tgtEl>
                                          <p:spTgt spid="26"/>
                                        </p:tgtEl>
                                      </p:cBhvr>
                                    </p:animEffect>
                                  </p:childTnLst>
                                </p:cTn>
                              </p:par>
                            </p:childTnLst>
                          </p:cTn>
                        </p:par>
                        <p:par>
                          <p:cTn id="32" fill="hold">
                            <p:stCondLst>
                              <p:cond delay="2000"/>
                            </p:stCondLst>
                            <p:childTnLst>
                              <p:par>
                                <p:cTn id="33" presetID="3" presetClass="entr" presetSubtype="5"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vertical)">
                                      <p:cBhvr>
                                        <p:cTn id="35" dur="500"/>
                                        <p:tgtEl>
                                          <p:spTgt spid="16"/>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p:tgtEl>
                                          <p:spTgt spid="27"/>
                                        </p:tgtEl>
                                        <p:attrNameLst>
                                          <p:attrName>ppt_y</p:attrName>
                                        </p:attrNameLst>
                                      </p:cBhvr>
                                      <p:tavLst>
                                        <p:tav tm="0">
                                          <p:val>
                                            <p:strVal val="#ppt_y-#ppt_h*1.125000"/>
                                          </p:val>
                                        </p:tav>
                                        <p:tav tm="100000">
                                          <p:val>
                                            <p:strVal val="#ppt_y"/>
                                          </p:val>
                                        </p:tav>
                                      </p:tavLst>
                                    </p:anim>
                                    <p:animEffect transition="in" filter="wipe(down)">
                                      <p:cBhvr>
                                        <p:cTn id="40" dur="500"/>
                                        <p:tgtEl>
                                          <p:spTgt spid="27"/>
                                        </p:tgtEl>
                                      </p:cBhvr>
                                    </p:animEffect>
                                  </p:childTnLst>
                                </p:cTn>
                              </p:par>
                            </p:childTnLst>
                          </p:cTn>
                        </p:par>
                        <p:par>
                          <p:cTn id="41" fill="hold">
                            <p:stCondLst>
                              <p:cond delay="3000"/>
                            </p:stCondLst>
                            <p:childTnLst>
                              <p:par>
                                <p:cTn id="42" presetID="3" presetClass="entr" presetSubtype="5"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linds(vertical)">
                                      <p:cBhvr>
                                        <p:cTn id="44" dur="500"/>
                                        <p:tgtEl>
                                          <p:spTgt spid="17"/>
                                        </p:tgtEl>
                                      </p:cBhvr>
                                    </p:animEffect>
                                  </p:childTnLst>
                                </p:cTn>
                              </p:par>
                            </p:childTnLst>
                          </p:cTn>
                        </p:par>
                        <p:par>
                          <p:cTn id="45" fill="hold">
                            <p:stCondLst>
                              <p:cond delay="3500"/>
                            </p:stCondLst>
                            <p:childTnLst>
                              <p:par>
                                <p:cTn id="46" presetID="12" presetClass="entr" presetSubtype="1"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down)">
                                      <p:cBhvr>
                                        <p:cTn id="49" dur="500"/>
                                        <p:tgtEl>
                                          <p:spTgt spid="28"/>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left)">
                                      <p:cBhvr>
                                        <p:cTn id="53" dur="500"/>
                                        <p:tgtEl>
                                          <p:spTgt spid="3"/>
                                        </p:tgtEl>
                                      </p:cBhvr>
                                    </p:animEffect>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500"/>
                                        <p:tgtEl>
                                          <p:spTgt spid="21"/>
                                        </p:tgtEl>
                                      </p:cBhvr>
                                    </p:animEffect>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750"/>
                                        <p:tgtEl>
                                          <p:spTgt spid="38"/>
                                        </p:tgtEl>
                                      </p:cBhvr>
                                    </p:animEffect>
                                    <p:anim calcmode="lin" valueType="num">
                                      <p:cBhvr>
                                        <p:cTn id="62" dur="750" fill="hold"/>
                                        <p:tgtEl>
                                          <p:spTgt spid="38"/>
                                        </p:tgtEl>
                                        <p:attrNameLst>
                                          <p:attrName>ppt_x</p:attrName>
                                        </p:attrNameLst>
                                      </p:cBhvr>
                                      <p:tavLst>
                                        <p:tav tm="0">
                                          <p:val>
                                            <p:strVal val="#ppt_x"/>
                                          </p:val>
                                        </p:tav>
                                        <p:tav tm="100000">
                                          <p:val>
                                            <p:strVal val="#ppt_x"/>
                                          </p:val>
                                        </p:tav>
                                      </p:tavLst>
                                    </p:anim>
                                    <p:anim calcmode="lin" valueType="num">
                                      <p:cBhvr>
                                        <p:cTn id="63" dur="750" fill="hold"/>
                                        <p:tgtEl>
                                          <p:spTgt spid="38"/>
                                        </p:tgtEl>
                                        <p:attrNameLst>
                                          <p:attrName>ppt_y</p:attrName>
                                        </p:attrNameLst>
                                      </p:cBhvr>
                                      <p:tavLst>
                                        <p:tav tm="0">
                                          <p:val>
                                            <p:strVal val="#ppt_y+.1"/>
                                          </p:val>
                                        </p:tav>
                                        <p:tav tm="100000">
                                          <p:val>
                                            <p:strVal val="#ppt_y"/>
                                          </p:val>
                                        </p:tav>
                                      </p:tavLst>
                                    </p:anim>
                                  </p:childTnLst>
                                </p:cTn>
                              </p:par>
                              <p:par>
                                <p:cTn id="64" presetID="2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right)">
                                      <p:cBhvr>
                                        <p:cTn id="66" dur="500"/>
                                        <p:tgtEl>
                                          <p:spTgt spid="42"/>
                                        </p:tgtEl>
                                      </p:cBhvr>
                                    </p:animEffect>
                                  </p:childTnLst>
                                </p:cTn>
                              </p:par>
                            </p:childTnLst>
                          </p:cTn>
                        </p:par>
                        <p:par>
                          <p:cTn id="67" fill="hold">
                            <p:stCondLst>
                              <p:cond delay="575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5" grpId="0"/>
      <p:bldP spid="36" grpId="0"/>
      <p:bldP spid="38" grpId="0"/>
      <p:bldP spid="39" grpId="0"/>
      <p:bldP spid="42"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0" y="2260835"/>
            <a:ext cx="12192000" cy="41988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11454068" y="6555876"/>
            <a:ext cx="448554" cy="246221"/>
            <a:chOff x="11454068" y="6555876"/>
            <a:chExt cx="448554"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8" y="6555876"/>
              <a:ext cx="316112" cy="246221"/>
              <a:chOff x="11343189"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89" y="6553495"/>
                <a:ext cx="316112" cy="246221"/>
              </a:xfrm>
              <a:prstGeom prst="rect">
                <a:avLst/>
              </a:prstGeom>
              <a:noFill/>
            </p:spPr>
            <p:txBody>
              <a:bodyPr wrap="none" rtlCol="0">
                <a:spAutoFit/>
              </a:bodyPr>
              <a:lstStyle/>
              <a:p>
                <a:pPr algn="ctr"/>
                <a:r>
                  <a:rPr lang="en-US" altLang="zh-CN" sz="1000" dirty="0" smtClean="0">
                    <a:solidFill>
                      <a:schemeClr val="bg1"/>
                    </a:solidFill>
                  </a:rPr>
                  <a:t>10</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p>
        </p:txBody>
      </p:sp>
      <p:pic>
        <p:nvPicPr>
          <p:cNvPr id="48" name="图片 47"/>
          <p:cNvPicPr>
            <a:picLocks noChangeAspect="1"/>
          </p:cNvPicPr>
          <p:nvPr/>
        </p:nvPicPr>
        <p:blipFill rotWithShape="1">
          <a:blip r:embed="rId2"/>
          <a:srcRect l="39334" t="36772" r="28920" b="34269"/>
          <a:stretch/>
        </p:blipFill>
        <p:spPr>
          <a:xfrm>
            <a:off x="904911" y="2549133"/>
            <a:ext cx="2771326" cy="1502455"/>
          </a:xfrm>
          <a:prstGeom prst="rect">
            <a:avLst/>
          </a:prstGeom>
          <a:effectLst>
            <a:outerShdw blurRad="12700" dist="38100" dir="5400000" algn="t" rotWithShape="0">
              <a:prstClr val="black">
                <a:alpha val="40000"/>
              </a:prstClr>
            </a:outerShdw>
          </a:effectLst>
        </p:spPr>
      </p:pic>
      <p:grpSp>
        <p:nvGrpSpPr>
          <p:cNvPr id="49" name="组合 48"/>
          <p:cNvGrpSpPr/>
          <p:nvPr/>
        </p:nvGrpSpPr>
        <p:grpSpPr>
          <a:xfrm>
            <a:off x="904911" y="4357912"/>
            <a:ext cx="2406058" cy="626005"/>
            <a:chOff x="1010227" y="4262662"/>
            <a:chExt cx="2406058" cy="626005"/>
          </a:xfrm>
        </p:grpSpPr>
        <p:sp>
          <p:nvSpPr>
            <p:cNvPr id="50" name="椭圆 49"/>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51" name="文本框 50"/>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3" name="组合 2"/>
          <p:cNvGrpSpPr/>
          <p:nvPr/>
        </p:nvGrpSpPr>
        <p:grpSpPr>
          <a:xfrm>
            <a:off x="834160" y="5091161"/>
            <a:ext cx="2777273" cy="1154162"/>
            <a:chOff x="834160" y="5091161"/>
            <a:chExt cx="2777273" cy="1154162"/>
          </a:xfrm>
        </p:grpSpPr>
        <p:sp>
          <p:nvSpPr>
            <p:cNvPr id="52" name="矩形 51"/>
            <p:cNvSpPr/>
            <p:nvPr/>
          </p:nvSpPr>
          <p:spPr>
            <a:xfrm>
              <a:off x="834160"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53" name="矩形 52"/>
            <p:cNvSpPr/>
            <p:nvPr/>
          </p:nvSpPr>
          <p:spPr>
            <a:xfrm>
              <a:off x="834160"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pic>
        <p:nvPicPr>
          <p:cNvPr id="57" name="图片 56"/>
          <p:cNvPicPr>
            <a:picLocks noChangeAspect="1"/>
          </p:cNvPicPr>
          <p:nvPr/>
        </p:nvPicPr>
        <p:blipFill rotWithShape="1">
          <a:blip r:embed="rId2"/>
          <a:srcRect l="31623" t="23064" r="36631" b="47977"/>
          <a:stretch/>
        </p:blipFill>
        <p:spPr>
          <a:xfrm>
            <a:off x="4745713" y="2549133"/>
            <a:ext cx="2771326" cy="1502455"/>
          </a:xfrm>
          <a:prstGeom prst="rect">
            <a:avLst/>
          </a:prstGeom>
          <a:effectLst>
            <a:outerShdw blurRad="12700" dist="38100" dir="5400000" algn="t" rotWithShape="0">
              <a:prstClr val="black">
                <a:alpha val="40000"/>
              </a:prstClr>
            </a:outerShdw>
          </a:effectLst>
        </p:spPr>
      </p:pic>
      <p:grpSp>
        <p:nvGrpSpPr>
          <p:cNvPr id="58" name="组合 57"/>
          <p:cNvGrpSpPr/>
          <p:nvPr/>
        </p:nvGrpSpPr>
        <p:grpSpPr>
          <a:xfrm>
            <a:off x="4745713" y="4357912"/>
            <a:ext cx="2406058" cy="626005"/>
            <a:chOff x="1010227" y="4262662"/>
            <a:chExt cx="2406058" cy="626005"/>
          </a:xfrm>
        </p:grpSpPr>
        <p:sp>
          <p:nvSpPr>
            <p:cNvPr id="59" name="椭圆 58"/>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2</a:t>
              </a:r>
              <a:endParaRPr lang="zh-CN" altLang="en-US" sz="2400" b="1" dirty="0">
                <a:solidFill>
                  <a:schemeClr val="bg1"/>
                </a:solidFill>
              </a:endParaRPr>
            </a:p>
          </p:txBody>
        </p:sp>
        <p:sp>
          <p:nvSpPr>
            <p:cNvPr id="60" name="文本框 59"/>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10" name="组合 9"/>
          <p:cNvGrpSpPr/>
          <p:nvPr/>
        </p:nvGrpSpPr>
        <p:grpSpPr>
          <a:xfrm>
            <a:off x="4674962" y="5091161"/>
            <a:ext cx="2777273" cy="1154162"/>
            <a:chOff x="4674962" y="5091161"/>
            <a:chExt cx="2777273" cy="1154162"/>
          </a:xfrm>
        </p:grpSpPr>
        <p:sp>
          <p:nvSpPr>
            <p:cNvPr id="61" name="矩形 60"/>
            <p:cNvSpPr/>
            <p:nvPr/>
          </p:nvSpPr>
          <p:spPr>
            <a:xfrm>
              <a:off x="4674962"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62" name="矩形 61"/>
            <p:cNvSpPr/>
            <p:nvPr/>
          </p:nvSpPr>
          <p:spPr>
            <a:xfrm>
              <a:off x="4674962"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pic>
        <p:nvPicPr>
          <p:cNvPr id="63" name="图片 62"/>
          <p:cNvPicPr>
            <a:picLocks noChangeAspect="1"/>
          </p:cNvPicPr>
          <p:nvPr/>
        </p:nvPicPr>
        <p:blipFill rotWithShape="1">
          <a:blip r:embed="rId2"/>
          <a:srcRect l="66631" t="40244" r="1623" b="30797"/>
          <a:stretch/>
        </p:blipFill>
        <p:spPr>
          <a:xfrm>
            <a:off x="8586515" y="2549133"/>
            <a:ext cx="2771326" cy="1502455"/>
          </a:xfrm>
          <a:prstGeom prst="rect">
            <a:avLst/>
          </a:prstGeom>
          <a:effectLst>
            <a:outerShdw blurRad="12700" dist="38100" dir="5400000" algn="t" rotWithShape="0">
              <a:prstClr val="black">
                <a:alpha val="40000"/>
              </a:prstClr>
            </a:outerShdw>
          </a:effectLst>
        </p:spPr>
      </p:pic>
      <p:grpSp>
        <p:nvGrpSpPr>
          <p:cNvPr id="64" name="组合 63"/>
          <p:cNvGrpSpPr/>
          <p:nvPr/>
        </p:nvGrpSpPr>
        <p:grpSpPr>
          <a:xfrm>
            <a:off x="8586515" y="4357912"/>
            <a:ext cx="2406058" cy="626005"/>
            <a:chOff x="1010227" y="4262662"/>
            <a:chExt cx="2406058" cy="626005"/>
          </a:xfrm>
        </p:grpSpPr>
        <p:sp>
          <p:nvSpPr>
            <p:cNvPr id="65" name="椭圆 64"/>
            <p:cNvSpPr/>
            <p:nvPr/>
          </p:nvSpPr>
          <p:spPr>
            <a:xfrm>
              <a:off x="1010227" y="4362304"/>
              <a:ext cx="426720" cy="4267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3</a:t>
              </a:r>
              <a:endParaRPr lang="zh-CN" altLang="en-US" sz="2400" b="1" dirty="0">
                <a:solidFill>
                  <a:schemeClr val="bg1"/>
                </a:solidFill>
              </a:endParaRPr>
            </a:p>
          </p:txBody>
        </p:sp>
        <p:sp>
          <p:nvSpPr>
            <p:cNvPr id="66" name="文本框 65"/>
            <p:cNvSpPr txBox="1"/>
            <p:nvPr/>
          </p:nvSpPr>
          <p:spPr>
            <a:xfrm>
              <a:off x="1478062" y="4262662"/>
              <a:ext cx="1938223" cy="626005"/>
            </a:xfrm>
            <a:prstGeom prst="rect">
              <a:avLst/>
            </a:prstGeom>
            <a:noFill/>
          </p:spPr>
          <p:txBody>
            <a:bodyPr wrap="none" rtlCol="0">
              <a:spAutoFit/>
            </a:bodyPr>
            <a:lstStyle/>
            <a:p>
              <a:pPr>
                <a:lnSpc>
                  <a:spcPct val="70000"/>
                </a:lnSpc>
              </a:pPr>
              <a:r>
                <a:rPr lang="en-US" altLang="zh-CN" sz="2400" b="1" dirty="0" smtClean="0">
                  <a:solidFill>
                    <a:schemeClr val="tx1">
                      <a:lumMod val="75000"/>
                      <a:lumOff val="25000"/>
                    </a:schemeClr>
                  </a:solidFill>
                </a:rPr>
                <a:t>SERVICE</a:t>
              </a:r>
            </a:p>
            <a:p>
              <a:pPr>
                <a:lnSpc>
                  <a:spcPct val="70000"/>
                </a:lnSpc>
              </a:pPr>
              <a:r>
                <a:rPr lang="en-US" altLang="zh-CN" sz="2400" b="1" dirty="0" smtClean="0">
                  <a:solidFill>
                    <a:schemeClr val="tx1">
                      <a:lumMod val="75000"/>
                      <a:lumOff val="25000"/>
                    </a:schemeClr>
                  </a:solidFill>
                </a:rPr>
                <a:t>DETAILS HERE</a:t>
              </a:r>
              <a:endParaRPr lang="zh-CN" altLang="en-US" sz="2400" b="1" dirty="0">
                <a:solidFill>
                  <a:schemeClr val="tx1">
                    <a:lumMod val="75000"/>
                    <a:lumOff val="25000"/>
                  </a:schemeClr>
                </a:solidFill>
              </a:endParaRPr>
            </a:p>
          </p:txBody>
        </p:sp>
      </p:grpSp>
      <p:grpSp>
        <p:nvGrpSpPr>
          <p:cNvPr id="13" name="组合 12"/>
          <p:cNvGrpSpPr/>
          <p:nvPr/>
        </p:nvGrpSpPr>
        <p:grpSpPr>
          <a:xfrm>
            <a:off x="8515764" y="5091161"/>
            <a:ext cx="2777273" cy="1154162"/>
            <a:chOff x="8515764" y="5091161"/>
            <a:chExt cx="2777273" cy="1154162"/>
          </a:xfrm>
        </p:grpSpPr>
        <p:sp>
          <p:nvSpPr>
            <p:cNvPr id="67" name="矩形 66"/>
            <p:cNvSpPr/>
            <p:nvPr/>
          </p:nvSpPr>
          <p:spPr>
            <a:xfrm>
              <a:off x="8515764"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a:t>
              </a:r>
              <a:r>
                <a:rPr lang="en-US" altLang="zh-CN" sz="1400" dirty="0" smtClean="0">
                  <a:solidFill>
                    <a:schemeClr val="tx1">
                      <a:lumMod val="85000"/>
                      <a:lumOff val="15000"/>
                    </a:schemeClr>
                  </a:solidFill>
                </a:rPr>
                <a:t>. Take </a:t>
              </a:r>
              <a:r>
                <a:rPr lang="en-US" altLang="zh-CN" sz="1400" dirty="0">
                  <a:solidFill>
                    <a:schemeClr val="tx1">
                      <a:lumMod val="85000"/>
                      <a:lumOff val="15000"/>
                    </a:schemeClr>
                  </a:solidFill>
                </a:rPr>
                <a:t>the lot of the happiest - </a:t>
              </a:r>
              <a:r>
                <a:rPr lang="en-US" altLang="zh-CN" sz="1400" dirty="0" smtClean="0">
                  <a:solidFill>
                    <a:schemeClr val="tx1">
                      <a:lumMod val="85000"/>
                      <a:lumOff val="15000"/>
                    </a:schemeClr>
                  </a:solidFill>
                </a:rPr>
                <a:t>it</a:t>
              </a:r>
              <a:endParaRPr lang="zh-CN" altLang="en-US" sz="1400" dirty="0">
                <a:solidFill>
                  <a:schemeClr val="tx1">
                    <a:lumMod val="85000"/>
                    <a:lumOff val="15000"/>
                  </a:schemeClr>
                </a:solidFill>
              </a:endParaRPr>
            </a:p>
          </p:txBody>
        </p:sp>
        <p:sp>
          <p:nvSpPr>
            <p:cNvPr id="68" name="矩形 67"/>
            <p:cNvSpPr/>
            <p:nvPr/>
          </p:nvSpPr>
          <p:spPr>
            <a:xfrm>
              <a:off x="8515764"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a:t>
              </a:r>
              <a:r>
                <a:rPr lang="en-US" altLang="zh-CN" sz="1400" b="1" dirty="0" smtClean="0">
                  <a:solidFill>
                    <a:schemeClr val="tx1">
                      <a:lumMod val="85000"/>
                      <a:lumOff val="15000"/>
                    </a:schemeClr>
                  </a:solidFill>
                </a:rPr>
                <a:t>pain.</a:t>
              </a:r>
              <a:endParaRPr lang="zh-CN" altLang="en-US" sz="1400" b="1" dirty="0">
                <a:solidFill>
                  <a:schemeClr val="tx1">
                    <a:lumMod val="85000"/>
                    <a:lumOff val="15000"/>
                  </a:schemeClr>
                </a:solidFill>
              </a:endParaRPr>
            </a:p>
          </p:txBody>
        </p:sp>
      </p:grpSp>
      <p:sp>
        <p:nvSpPr>
          <p:cNvPr id="76" name="文本框 75"/>
          <p:cNvSpPr txBox="1"/>
          <p:nvPr/>
        </p:nvSpPr>
        <p:spPr>
          <a:xfrm>
            <a:off x="4222537" y="1100890"/>
            <a:ext cx="3746923" cy="461665"/>
          </a:xfrm>
          <a:prstGeom prst="rect">
            <a:avLst/>
          </a:prstGeom>
          <a:noFill/>
        </p:spPr>
        <p:txBody>
          <a:bodyPr wrap="none" rtlCol="0">
            <a:spAutoFit/>
          </a:bodyPr>
          <a:lstStyle/>
          <a:p>
            <a:pPr algn="ctr"/>
            <a:r>
              <a:rPr lang="en-US" altLang="zh-CN" sz="2400" b="1" dirty="0" smtClean="0">
                <a:solidFill>
                  <a:schemeClr val="accent1"/>
                </a:solidFill>
              </a:rPr>
              <a:t>THE SECRETS TO HAPPINESS</a:t>
            </a:r>
            <a:endParaRPr lang="en-US" altLang="zh-CN" sz="2400" b="1" dirty="0">
              <a:solidFill>
                <a:schemeClr val="accent1"/>
              </a:solidFill>
            </a:endParaRPr>
          </a:p>
        </p:txBody>
      </p:sp>
      <p:sp>
        <p:nvSpPr>
          <p:cNvPr id="77" name="文本框 76"/>
          <p:cNvSpPr txBox="1"/>
          <p:nvPr/>
        </p:nvSpPr>
        <p:spPr>
          <a:xfrm>
            <a:off x="689865" y="1509292"/>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a:t>
            </a:r>
          </a:p>
        </p:txBody>
      </p:sp>
    </p:spTree>
    <p:extLst>
      <p:ext uri="{BB962C8B-B14F-4D97-AF65-F5344CB8AC3E}">
        <p14:creationId xmlns:p14="http://schemas.microsoft.com/office/powerpoint/2010/main" val="764336886"/>
      </p:ext>
    </p:extLst>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500"/>
                                        <p:tgtEl>
                                          <p:spTgt spid="76"/>
                                        </p:tgtEl>
                                        <p:attrNameLst>
                                          <p:attrName>ppt_y</p:attrName>
                                        </p:attrNameLst>
                                      </p:cBhvr>
                                      <p:tavLst>
                                        <p:tav tm="0">
                                          <p:val>
                                            <p:strVal val="#ppt_y+#ppt_h*1.125000"/>
                                          </p:val>
                                        </p:tav>
                                        <p:tav tm="100000">
                                          <p:val>
                                            <p:strVal val="#ppt_y"/>
                                          </p:val>
                                        </p:tav>
                                      </p:tavLst>
                                    </p:anim>
                                    <p:animEffect transition="in" filter="wipe(up)">
                                      <p:cBhvr>
                                        <p:cTn id="20" dur="500"/>
                                        <p:tgtEl>
                                          <p:spTgt spid="7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up)">
                                      <p:cBhvr>
                                        <p:cTn id="24" dur="500"/>
                                        <p:tgtEl>
                                          <p:spTgt spid="7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up)">
                                      <p:cBhvr>
                                        <p:cTn id="27" dur="500"/>
                                        <p:tgtEl>
                                          <p:spTgt spid="47"/>
                                        </p:tgtEl>
                                      </p:cBhvr>
                                    </p:animEffect>
                                  </p:childTnLst>
                                </p:cTn>
                              </p:par>
                            </p:childTnLst>
                          </p:cTn>
                        </p:par>
                        <p:par>
                          <p:cTn id="28" fill="hold">
                            <p:stCondLst>
                              <p:cond delay="1500"/>
                            </p:stCondLst>
                            <p:childTnLst>
                              <p:par>
                                <p:cTn id="29" presetID="3" presetClass="entr" presetSubtype="10"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linds(horizontal)">
                                      <p:cBhvr>
                                        <p:cTn id="31" dur="500"/>
                                        <p:tgtEl>
                                          <p:spTgt spid="48"/>
                                        </p:tgtEl>
                                      </p:cBhvr>
                                    </p:animEffect>
                                  </p:childTnLst>
                                </p:cTn>
                              </p:par>
                            </p:childTnLst>
                          </p:cTn>
                        </p:par>
                        <p:par>
                          <p:cTn id="32" fill="hold">
                            <p:stCondLst>
                              <p:cond delay="2000"/>
                            </p:stCondLst>
                            <p:childTnLst>
                              <p:par>
                                <p:cTn id="33" presetID="12"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p:tgtEl>
                                          <p:spTgt spid="49"/>
                                        </p:tgtEl>
                                        <p:attrNameLst>
                                          <p:attrName>ppt_y</p:attrName>
                                        </p:attrNameLst>
                                      </p:cBhvr>
                                      <p:tavLst>
                                        <p:tav tm="0">
                                          <p:val>
                                            <p:strVal val="#ppt_y-#ppt_h*1.125000"/>
                                          </p:val>
                                        </p:tav>
                                        <p:tav tm="100000">
                                          <p:val>
                                            <p:strVal val="#ppt_y"/>
                                          </p:val>
                                        </p:tav>
                                      </p:tavLst>
                                    </p:anim>
                                    <p:animEffect transition="in" filter="wipe(down)">
                                      <p:cBhvr>
                                        <p:cTn id="36" dur="500"/>
                                        <p:tgtEl>
                                          <p:spTgt spid="49"/>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up)">
                                      <p:cBhvr>
                                        <p:cTn id="40" dur="500"/>
                                        <p:tgtEl>
                                          <p:spTgt spid="3"/>
                                        </p:tgtEl>
                                      </p:cBhvr>
                                    </p:animEffect>
                                  </p:childTnLst>
                                </p:cTn>
                              </p:par>
                            </p:childTnLst>
                          </p:cTn>
                        </p:par>
                        <p:par>
                          <p:cTn id="41" fill="hold">
                            <p:stCondLst>
                              <p:cond delay="3000"/>
                            </p:stCondLst>
                            <p:childTnLst>
                              <p:par>
                                <p:cTn id="42" presetID="3" presetClass="entr" presetSubtype="1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blinds(horizontal)">
                                      <p:cBhvr>
                                        <p:cTn id="44" dur="500"/>
                                        <p:tgtEl>
                                          <p:spTgt spid="57"/>
                                        </p:tgtEl>
                                      </p:cBhvr>
                                    </p:animEffect>
                                  </p:childTnLst>
                                </p:cTn>
                              </p:par>
                            </p:childTnLst>
                          </p:cTn>
                        </p:par>
                        <p:par>
                          <p:cTn id="45" fill="hold">
                            <p:stCondLst>
                              <p:cond delay="3500"/>
                            </p:stCondLst>
                            <p:childTnLst>
                              <p:par>
                                <p:cTn id="46" presetID="12" presetClass="entr" presetSubtype="1"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p:tgtEl>
                                          <p:spTgt spid="58"/>
                                        </p:tgtEl>
                                        <p:attrNameLst>
                                          <p:attrName>ppt_y</p:attrName>
                                        </p:attrNameLst>
                                      </p:cBhvr>
                                      <p:tavLst>
                                        <p:tav tm="0">
                                          <p:val>
                                            <p:strVal val="#ppt_y-#ppt_h*1.125000"/>
                                          </p:val>
                                        </p:tav>
                                        <p:tav tm="100000">
                                          <p:val>
                                            <p:strVal val="#ppt_y"/>
                                          </p:val>
                                        </p:tav>
                                      </p:tavLst>
                                    </p:anim>
                                    <p:animEffect transition="in" filter="wipe(down)">
                                      <p:cBhvr>
                                        <p:cTn id="49" dur="500"/>
                                        <p:tgtEl>
                                          <p:spTgt spid="58"/>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up)">
                                      <p:cBhvr>
                                        <p:cTn id="53" dur="500"/>
                                        <p:tgtEl>
                                          <p:spTgt spid="10"/>
                                        </p:tgtEl>
                                      </p:cBhvr>
                                    </p:animEffect>
                                  </p:childTnLst>
                                </p:cTn>
                              </p:par>
                            </p:childTnLst>
                          </p:cTn>
                        </p:par>
                        <p:par>
                          <p:cTn id="54" fill="hold">
                            <p:stCondLst>
                              <p:cond delay="4500"/>
                            </p:stCondLst>
                            <p:childTnLst>
                              <p:par>
                                <p:cTn id="55" presetID="3" presetClass="entr" presetSubtype="1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blinds(horizontal)">
                                      <p:cBhvr>
                                        <p:cTn id="57" dur="500"/>
                                        <p:tgtEl>
                                          <p:spTgt spid="63"/>
                                        </p:tgtEl>
                                      </p:cBhvr>
                                    </p:animEffect>
                                  </p:childTnLst>
                                </p:cTn>
                              </p:par>
                            </p:childTnLst>
                          </p:cTn>
                        </p:par>
                        <p:par>
                          <p:cTn id="58" fill="hold">
                            <p:stCondLst>
                              <p:cond delay="5000"/>
                            </p:stCondLst>
                            <p:childTnLst>
                              <p:par>
                                <p:cTn id="59" presetID="12" presetClass="entr" presetSubtype="1" fill="hold" nodeType="after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p:tgtEl>
                                          <p:spTgt spid="64"/>
                                        </p:tgtEl>
                                        <p:attrNameLst>
                                          <p:attrName>ppt_y</p:attrName>
                                        </p:attrNameLst>
                                      </p:cBhvr>
                                      <p:tavLst>
                                        <p:tav tm="0">
                                          <p:val>
                                            <p:strVal val="#ppt_y-#ppt_h*1.125000"/>
                                          </p:val>
                                        </p:tav>
                                        <p:tav tm="100000">
                                          <p:val>
                                            <p:strVal val="#ppt_y"/>
                                          </p:val>
                                        </p:tav>
                                      </p:tavLst>
                                    </p:anim>
                                    <p:animEffect transition="in" filter="wipe(down)">
                                      <p:cBhvr>
                                        <p:cTn id="62" dur="500"/>
                                        <p:tgtEl>
                                          <p:spTgt spid="64"/>
                                        </p:tgtEl>
                                      </p:cBhvr>
                                    </p:animEffect>
                                  </p:childTnLst>
                                </p:cTn>
                              </p:par>
                            </p:childTnLst>
                          </p:cTn>
                        </p:par>
                        <p:par>
                          <p:cTn id="63" fill="hold">
                            <p:stCondLst>
                              <p:cond delay="5500"/>
                            </p:stCondLst>
                            <p:childTnLst>
                              <p:par>
                                <p:cTn id="64" presetID="22" presetClass="entr" presetSubtype="1"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up)">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2" grpId="0"/>
      <p:bldP spid="11" grpId="0"/>
      <p:bldP spid="76" grpId="0"/>
      <p:bldP spid="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8252" y="1370807"/>
            <a:ext cx="3174853"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5" name="Picture 6"/>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9623" y="1370807"/>
            <a:ext cx="3174853"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6" name="Picture 7"/>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14932" y="1370807"/>
            <a:ext cx="3168817" cy="3174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3" name="组合 2"/>
          <p:cNvGrpSpPr/>
          <p:nvPr/>
        </p:nvGrpSpPr>
        <p:grpSpPr>
          <a:xfrm>
            <a:off x="2067853" y="4299463"/>
            <a:ext cx="448302" cy="448302"/>
            <a:chOff x="2067853" y="4299463"/>
            <a:chExt cx="448302" cy="448302"/>
          </a:xfrm>
        </p:grpSpPr>
        <p:sp>
          <p:nvSpPr>
            <p:cNvPr id="7" name="Oval 8"/>
            <p:cNvSpPr>
              <a:spLocks/>
            </p:cNvSpPr>
            <p:nvPr/>
          </p:nvSpPr>
          <p:spPr bwMode="auto">
            <a:xfrm>
              <a:off x="2067853" y="4299463"/>
              <a:ext cx="448302" cy="448302"/>
            </a:xfrm>
            <a:prstGeom prst="ellipse">
              <a:avLst/>
            </a:prstGeom>
            <a:solidFill>
              <a:schemeClr val="bg1"/>
            </a:solidFill>
            <a:ln>
              <a:noFill/>
            </a:ln>
            <a:extLst/>
          </p:spPr>
          <p:txBody>
            <a:bodyPr lIns="0" tIns="0" rIns="0" bIns="0"/>
            <a:lstStyle/>
            <a:p>
              <a:pPr algn="ctr"/>
              <a:endParaRPr lang="en-US" sz="4000"/>
            </a:p>
          </p:txBody>
        </p:sp>
        <p:grpSp>
          <p:nvGrpSpPr>
            <p:cNvPr id="8" name="Group 9"/>
            <p:cNvGrpSpPr>
              <a:grpSpLocks/>
            </p:cNvGrpSpPr>
            <p:nvPr/>
          </p:nvGrpSpPr>
          <p:grpSpPr bwMode="auto">
            <a:xfrm>
              <a:off x="2185441" y="4417051"/>
              <a:ext cx="213127" cy="213127"/>
              <a:chOff x="0" y="0"/>
              <a:chExt cx="232" cy="232"/>
            </a:xfrm>
          </p:grpSpPr>
          <p:sp>
            <p:nvSpPr>
              <p:cNvPr id="9" name="Oval 10"/>
              <p:cNvSpPr>
                <a:spLocks/>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cap="flat">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0" name="Rectangle 11"/>
              <p:cNvSpPr>
                <a:spLocks/>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ＭＳ Ｐゴシック" charset="0"/>
                    <a:cs typeface="Bebas Neue" charset="0"/>
                    <a:sym typeface="Bebas Neue" charset="0"/>
                  </a:rPr>
                  <a:t>1</a:t>
                </a:r>
              </a:p>
            </p:txBody>
          </p:sp>
        </p:grpSp>
      </p:grpSp>
      <p:grpSp>
        <p:nvGrpSpPr>
          <p:cNvPr id="19" name="组合 18"/>
          <p:cNvGrpSpPr/>
          <p:nvPr/>
        </p:nvGrpSpPr>
        <p:grpSpPr>
          <a:xfrm>
            <a:off x="5896785" y="4299463"/>
            <a:ext cx="448302" cy="448302"/>
            <a:chOff x="5896785" y="4299463"/>
            <a:chExt cx="448302" cy="448302"/>
          </a:xfrm>
        </p:grpSpPr>
        <p:sp>
          <p:nvSpPr>
            <p:cNvPr id="11" name="Oval 12"/>
            <p:cNvSpPr>
              <a:spLocks/>
            </p:cNvSpPr>
            <p:nvPr/>
          </p:nvSpPr>
          <p:spPr bwMode="auto">
            <a:xfrm>
              <a:off x="5896785" y="4299463"/>
              <a:ext cx="448302" cy="448302"/>
            </a:xfrm>
            <a:prstGeom prst="ellipse">
              <a:avLst/>
            </a:prstGeom>
            <a:solidFill>
              <a:schemeClr val="bg1"/>
            </a:solidFill>
            <a:ln>
              <a:noFill/>
            </a:ln>
            <a:extLst/>
          </p:spPr>
          <p:txBody>
            <a:bodyPr lIns="0" tIns="0" rIns="0" bIns="0"/>
            <a:lstStyle/>
            <a:p>
              <a:pPr algn="ctr"/>
              <a:endParaRPr lang="en-US" sz="4000"/>
            </a:p>
          </p:txBody>
        </p:sp>
        <p:grpSp>
          <p:nvGrpSpPr>
            <p:cNvPr id="12" name="Group 13"/>
            <p:cNvGrpSpPr>
              <a:grpSpLocks/>
            </p:cNvGrpSpPr>
            <p:nvPr/>
          </p:nvGrpSpPr>
          <p:grpSpPr bwMode="auto">
            <a:xfrm>
              <a:off x="6014373" y="4417051"/>
              <a:ext cx="213127" cy="213127"/>
              <a:chOff x="0" y="0"/>
              <a:chExt cx="232" cy="232"/>
            </a:xfrm>
          </p:grpSpPr>
          <p:sp>
            <p:nvSpPr>
              <p:cNvPr id="13" name="Oval 14"/>
              <p:cNvSpPr>
                <a:spLocks/>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cap="flat">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4" name="Rectangle 15"/>
              <p:cNvSpPr>
                <a:spLocks/>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ＭＳ Ｐゴシック" charset="0"/>
                    <a:cs typeface="Bebas Neue" charset="0"/>
                    <a:sym typeface="Bebas Neue" charset="0"/>
                  </a:rPr>
                  <a:t>2</a:t>
                </a:r>
              </a:p>
            </p:txBody>
          </p:sp>
        </p:grpSp>
      </p:grpSp>
      <p:grpSp>
        <p:nvGrpSpPr>
          <p:cNvPr id="20" name="组合 19"/>
          <p:cNvGrpSpPr/>
          <p:nvPr/>
        </p:nvGrpSpPr>
        <p:grpSpPr>
          <a:xfrm>
            <a:off x="9711017" y="4299463"/>
            <a:ext cx="448302" cy="448302"/>
            <a:chOff x="9711017" y="4299463"/>
            <a:chExt cx="448302" cy="448302"/>
          </a:xfrm>
        </p:grpSpPr>
        <p:sp>
          <p:nvSpPr>
            <p:cNvPr id="15" name="Oval 16"/>
            <p:cNvSpPr>
              <a:spLocks/>
            </p:cNvSpPr>
            <p:nvPr/>
          </p:nvSpPr>
          <p:spPr bwMode="auto">
            <a:xfrm>
              <a:off x="9711017" y="4299463"/>
              <a:ext cx="448302" cy="448302"/>
            </a:xfrm>
            <a:prstGeom prst="ellipse">
              <a:avLst/>
            </a:prstGeom>
            <a:solidFill>
              <a:schemeClr val="bg1"/>
            </a:solidFill>
            <a:ln>
              <a:noFill/>
            </a:ln>
            <a:extLst/>
          </p:spPr>
          <p:txBody>
            <a:bodyPr lIns="0" tIns="0" rIns="0" bIns="0"/>
            <a:lstStyle/>
            <a:p>
              <a:pPr algn="ctr"/>
              <a:endParaRPr lang="en-US" sz="4000"/>
            </a:p>
          </p:txBody>
        </p:sp>
        <p:grpSp>
          <p:nvGrpSpPr>
            <p:cNvPr id="16" name="Group 17"/>
            <p:cNvGrpSpPr>
              <a:grpSpLocks/>
            </p:cNvGrpSpPr>
            <p:nvPr/>
          </p:nvGrpSpPr>
          <p:grpSpPr bwMode="auto">
            <a:xfrm>
              <a:off x="9828605" y="4417051"/>
              <a:ext cx="213127" cy="213127"/>
              <a:chOff x="0" y="0"/>
              <a:chExt cx="232" cy="232"/>
            </a:xfrm>
          </p:grpSpPr>
          <p:sp>
            <p:nvSpPr>
              <p:cNvPr id="17" name="Oval 18"/>
              <p:cNvSpPr>
                <a:spLocks/>
              </p:cNvSpPr>
              <p:nvPr/>
            </p:nvSpPr>
            <p:spPr bwMode="auto">
              <a:xfrm>
                <a:off x="0" y="0"/>
                <a:ext cx="232" cy="232"/>
              </a:xfrm>
              <a:prstGeom prst="ellipse">
                <a:avLst/>
              </a:prstGeom>
              <a:solidFill>
                <a:schemeClr val="accent1"/>
              </a:solidFill>
              <a:ln>
                <a:noFill/>
              </a:ln>
              <a:extLst>
                <a:ext uri="{91240B29-F687-4F45-9708-019B960494DF}">
                  <a14:hiddenLine xmlns:a14="http://schemas.microsoft.com/office/drawing/2010/main" w="31750" cap="flat">
                    <a:solidFill>
                      <a:srgbClr val="A0AAB4"/>
                    </a:solidFill>
                    <a:miter lim="800000"/>
                    <a:headEnd type="none" w="med" len="med"/>
                    <a:tailEnd type="none" w="med" len="med"/>
                  </a14:hiddenLine>
                </a:ext>
              </a:extLst>
            </p:spPr>
            <p:txBody>
              <a:bodyPr lIns="0" tIns="0" rIns="0" bIns="0"/>
              <a:lstStyle/>
              <a:p>
                <a:pPr algn="ctr"/>
                <a:endParaRPr lang="en-US" sz="4000"/>
              </a:p>
            </p:txBody>
          </p:sp>
          <p:sp>
            <p:nvSpPr>
              <p:cNvPr id="18" name="Rectangle 19"/>
              <p:cNvSpPr>
                <a:spLocks/>
              </p:cNvSpPr>
              <p:nvPr/>
            </p:nvSpPr>
            <p:spPr bwMode="auto">
              <a:xfrm>
                <a:off x="44" y="12"/>
                <a:ext cx="144"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dirty="0">
                    <a:solidFill>
                      <a:srgbClr val="FFFFFF"/>
                    </a:solidFill>
                    <a:latin typeface="Calibri" panose="020F0502020204030204" pitchFamily="34" charset="0"/>
                    <a:ea typeface="ＭＳ Ｐゴシック" charset="0"/>
                    <a:cs typeface="Bebas Neue" charset="0"/>
                    <a:sym typeface="Bebas Neue" charset="0"/>
                  </a:rPr>
                  <a:t>3</a:t>
                </a:r>
              </a:p>
            </p:txBody>
          </p:sp>
        </p:grpSp>
      </p:grpSp>
      <p:sp>
        <p:nvSpPr>
          <p:cNvPr id="32" name="Rectangle 56"/>
          <p:cNvSpPr/>
          <p:nvPr/>
        </p:nvSpPr>
        <p:spPr>
          <a:xfrm>
            <a:off x="740949"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33" name="Rectangle 56"/>
          <p:cNvSpPr/>
          <p:nvPr/>
        </p:nvSpPr>
        <p:spPr>
          <a:xfrm>
            <a:off x="4542320"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34" name="Rectangle 56"/>
          <p:cNvSpPr/>
          <p:nvPr/>
        </p:nvSpPr>
        <p:spPr>
          <a:xfrm>
            <a:off x="8344611" y="4807554"/>
            <a:ext cx="3109458" cy="1384995"/>
          </a:xfrm>
          <a:prstGeom prst="rect">
            <a:avLst/>
          </a:prstGeom>
        </p:spPr>
        <p:txBody>
          <a:bodyPr wrap="square">
            <a:spAutoFit/>
          </a:bodyPr>
          <a:lstStyle/>
          <a:p>
            <a:pPr algn="ctr"/>
            <a:r>
              <a:rPr lang="en-US" b="1" dirty="0" smtClean="0">
                <a:solidFill>
                  <a:schemeClr val="tx1">
                    <a:lumMod val="75000"/>
                    <a:lumOff val="25000"/>
                  </a:schemeClr>
                </a:solidFill>
                <a:ea typeface="Roboto" panose="02000000000000000000" pitchFamily="2" charset="0"/>
              </a:rPr>
              <a:t>READY TO </a:t>
            </a:r>
            <a:r>
              <a:rPr lang="en-US" b="1" dirty="0" smtClean="0">
                <a:solidFill>
                  <a:schemeClr val="accent1"/>
                </a:solidFill>
                <a:ea typeface="Roboto" panose="02000000000000000000" pitchFamily="2" charset="0"/>
              </a:rPr>
              <a:t>BUSINESS</a:t>
            </a:r>
            <a:endParaRPr lang="en-US" b="1" dirty="0" smtClean="0">
              <a:solidFill>
                <a:schemeClr val="tx1">
                  <a:lumMod val="65000"/>
                  <a:lumOff val="35000"/>
                </a:schemeClr>
              </a:solidFill>
              <a:ea typeface="Roboto" panose="02000000000000000000" pitchFamily="2" charset="0"/>
            </a:endParaRPr>
          </a:p>
          <a:p>
            <a:pPr algn="ctr"/>
            <a:endParaRPr lang="en-US" sz="1000" dirty="0" smtClean="0">
              <a:solidFill>
                <a:schemeClr val="tx1">
                  <a:lumMod val="65000"/>
                  <a:lumOff val="35000"/>
                </a:schemeClr>
              </a:solidFill>
              <a:ea typeface="Roboto" panose="02000000000000000000" pitchFamily="2" charset="0"/>
            </a:endParaRPr>
          </a:p>
          <a:p>
            <a:pPr algn="ctr"/>
            <a:r>
              <a:rPr lang="en-US" sz="1400" dirty="0" smtClean="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grpSp>
        <p:nvGrpSpPr>
          <p:cNvPr id="2" name="组合 1"/>
          <p:cNvGrpSpPr/>
          <p:nvPr/>
        </p:nvGrpSpPr>
        <p:grpSpPr>
          <a:xfrm>
            <a:off x="11454069" y="6555876"/>
            <a:ext cx="448553" cy="246221"/>
            <a:chOff x="11454069" y="6555876"/>
            <a:chExt cx="448553" cy="246221"/>
          </a:xfrm>
        </p:grpSpPr>
        <p:grpSp>
          <p:nvGrpSpPr>
            <p:cNvPr id="35" name="组合 34"/>
            <p:cNvGrpSpPr/>
            <p:nvPr/>
          </p:nvGrpSpPr>
          <p:grpSpPr>
            <a:xfrm>
              <a:off x="11772527" y="6613938"/>
              <a:ext cx="130095" cy="130095"/>
              <a:chOff x="11491913" y="6560684"/>
              <a:chExt cx="184830" cy="184830"/>
            </a:xfrm>
          </p:grpSpPr>
          <p:sp>
            <p:nvSpPr>
              <p:cNvPr id="36" name="椭圆 35"/>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38" name="组合 37"/>
            <p:cNvGrpSpPr/>
            <p:nvPr/>
          </p:nvGrpSpPr>
          <p:grpSpPr>
            <a:xfrm>
              <a:off x="11454069" y="6555876"/>
              <a:ext cx="316112" cy="246221"/>
              <a:chOff x="11343190" y="6553495"/>
              <a:chExt cx="316112" cy="246221"/>
            </a:xfrm>
          </p:grpSpPr>
          <p:sp>
            <p:nvSpPr>
              <p:cNvPr id="39" name="矩形 38"/>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40" name="文本框 39"/>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11</a:t>
                </a:r>
                <a:endParaRPr lang="zh-CN" altLang="en-US" sz="1000" dirty="0">
                  <a:solidFill>
                    <a:schemeClr val="bg1"/>
                  </a:solidFill>
                </a:endParaRPr>
              </a:p>
            </p:txBody>
          </p:sp>
        </p:grpSp>
      </p:grpSp>
      <p:sp>
        <p:nvSpPr>
          <p:cNvPr id="41" name="文本框 40"/>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42" name="文本框 41"/>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p>
        </p:txBody>
      </p:sp>
    </p:spTree>
    <p:extLst>
      <p:ext uri="{BB962C8B-B14F-4D97-AF65-F5344CB8AC3E}">
        <p14:creationId xmlns:p14="http://schemas.microsoft.com/office/powerpoint/2010/main" val="2182458703"/>
      </p:ext>
    </p:extLst>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49" presetClass="entr" presetSubtype="0" decel="10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 calcmode="lin" valueType="num">
                                      <p:cBhvr>
                                        <p:cTn id="26" dur="500" fill="hold"/>
                                        <p:tgtEl>
                                          <p:spTgt spid="3"/>
                                        </p:tgtEl>
                                        <p:attrNameLst>
                                          <p:attrName>style.rotation</p:attrName>
                                        </p:attrNameLst>
                                      </p:cBhvr>
                                      <p:tavLst>
                                        <p:tav tm="0">
                                          <p:val>
                                            <p:fltVal val="360"/>
                                          </p:val>
                                        </p:tav>
                                        <p:tav tm="100000">
                                          <p:val>
                                            <p:fltVal val="0"/>
                                          </p:val>
                                        </p:tav>
                                      </p:tavLst>
                                    </p:anim>
                                    <p:animEffect transition="in" filter="fade">
                                      <p:cBhvr>
                                        <p:cTn id="27" dur="500"/>
                                        <p:tgtEl>
                                          <p:spTgt spid="3"/>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par>
                          <p:cTn id="32" fill="hold">
                            <p:stCondLst>
                              <p:cond delay="2000"/>
                            </p:stCondLst>
                            <p:childTnLst>
                              <p:par>
                                <p:cTn id="33" presetID="2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par>
                          <p:cTn id="37" fill="hold">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 calcmode="lin" valueType="num">
                                      <p:cBhvr>
                                        <p:cTn id="42" dur="500" fill="hold"/>
                                        <p:tgtEl>
                                          <p:spTgt spid="19"/>
                                        </p:tgtEl>
                                        <p:attrNameLst>
                                          <p:attrName>style.rotation</p:attrName>
                                        </p:attrNameLst>
                                      </p:cBhvr>
                                      <p:tavLst>
                                        <p:tav tm="0">
                                          <p:val>
                                            <p:fltVal val="360"/>
                                          </p:val>
                                        </p:tav>
                                        <p:tav tm="100000">
                                          <p:val>
                                            <p:fltVal val="0"/>
                                          </p:val>
                                        </p:tav>
                                      </p:tavLst>
                                    </p:anim>
                                    <p:animEffect transition="in" filter="fade">
                                      <p:cBhvr>
                                        <p:cTn id="43" dur="500"/>
                                        <p:tgtEl>
                                          <p:spTgt spid="19"/>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up)">
                                      <p:cBhvr>
                                        <p:cTn id="47" dur="500"/>
                                        <p:tgtEl>
                                          <p:spTgt spid="33"/>
                                        </p:tgtEl>
                                      </p:cBhvr>
                                    </p:animEffect>
                                  </p:childTnLst>
                                </p:cTn>
                              </p:par>
                            </p:childTnLst>
                          </p:cTn>
                        </p:par>
                        <p:par>
                          <p:cTn id="48" fill="hold">
                            <p:stCondLst>
                              <p:cond delay="3500"/>
                            </p:stCondLst>
                            <p:childTnLst>
                              <p:par>
                                <p:cTn id="49" presetID="23" presetClass="entr" presetSubtype="16"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childTnLst>
                                </p:cTn>
                              </p:par>
                            </p:childTnLst>
                          </p:cTn>
                        </p:par>
                        <p:par>
                          <p:cTn id="53" fill="hold">
                            <p:stCondLst>
                              <p:cond delay="4000"/>
                            </p:stCondLst>
                            <p:childTnLst>
                              <p:par>
                                <p:cTn id="54" presetID="49" presetClass="entr" presetSubtype="0" decel="10000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style.rotation</p:attrName>
                                        </p:attrNameLst>
                                      </p:cBhvr>
                                      <p:tavLst>
                                        <p:tav tm="0">
                                          <p:val>
                                            <p:fltVal val="360"/>
                                          </p:val>
                                        </p:tav>
                                        <p:tav tm="100000">
                                          <p:val>
                                            <p:fltVal val="0"/>
                                          </p:val>
                                        </p:tav>
                                      </p:tavLst>
                                    </p:anim>
                                    <p:animEffect transition="in" filter="fade">
                                      <p:cBhvr>
                                        <p:cTn id="59" dur="500"/>
                                        <p:tgtEl>
                                          <p:spTgt spid="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up)">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12</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p>
        </p:txBody>
      </p:sp>
      <p:pic>
        <p:nvPicPr>
          <p:cNvPr id="17" name="图片 16"/>
          <p:cNvPicPr>
            <a:picLocks noChangeAspect="1"/>
          </p:cNvPicPr>
          <p:nvPr/>
        </p:nvPicPr>
        <p:blipFill rotWithShape="1">
          <a:blip r:embed="rId2"/>
          <a:srcRect l="33642" t="5998" r="5852"/>
          <a:stretch/>
        </p:blipFill>
        <p:spPr>
          <a:xfrm>
            <a:off x="6529644" y="1051730"/>
            <a:ext cx="5336774" cy="5412570"/>
          </a:xfrm>
          <a:prstGeom prst="rect">
            <a:avLst/>
          </a:prstGeom>
        </p:spPr>
      </p:pic>
      <p:pic>
        <p:nvPicPr>
          <p:cNvPr id="41" name="图片 40"/>
          <p:cNvPicPr>
            <a:picLocks noChangeAspect="1"/>
          </p:cNvPicPr>
          <p:nvPr/>
        </p:nvPicPr>
        <p:blipFill rotWithShape="1">
          <a:blip r:embed="rId3"/>
          <a:srcRect l="33618" t="6044" r="36628" b="13486"/>
          <a:stretch/>
        </p:blipFill>
        <p:spPr>
          <a:xfrm>
            <a:off x="634320" y="3586638"/>
            <a:ext cx="1508805" cy="2505941"/>
          </a:xfrm>
          <a:prstGeom prst="rect">
            <a:avLst/>
          </a:prstGeom>
          <a:noFill/>
          <a:ln>
            <a:noFill/>
          </a:ln>
        </p:spPr>
      </p:pic>
      <p:cxnSp>
        <p:nvCxnSpPr>
          <p:cNvPr id="19" name="直接连接符 18"/>
          <p:cNvCxnSpPr/>
          <p:nvPr/>
        </p:nvCxnSpPr>
        <p:spPr>
          <a:xfrm>
            <a:off x="634320"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92376" y="1423451"/>
            <a:ext cx="1731509" cy="1843073"/>
            <a:chOff x="692376" y="1423451"/>
            <a:chExt cx="1731509" cy="1843073"/>
          </a:xfrm>
        </p:grpSpPr>
        <p:sp>
          <p:nvSpPr>
            <p:cNvPr id="55" name="文本框 54"/>
            <p:cNvSpPr txBox="1"/>
            <p:nvPr/>
          </p:nvSpPr>
          <p:spPr>
            <a:xfrm>
              <a:off x="692376" y="1423451"/>
              <a:ext cx="1017651"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Style</a:t>
              </a:r>
            </a:p>
          </p:txBody>
        </p:sp>
        <p:sp>
          <p:nvSpPr>
            <p:cNvPr id="56" name="Rectangle 28"/>
            <p:cNvSpPr/>
            <p:nvPr/>
          </p:nvSpPr>
          <p:spPr>
            <a:xfrm>
              <a:off x="692376"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pic>
        <p:nvPicPr>
          <p:cNvPr id="44" name="图片 43"/>
          <p:cNvPicPr>
            <a:picLocks noChangeAspect="1"/>
          </p:cNvPicPr>
          <p:nvPr/>
        </p:nvPicPr>
        <p:blipFill rotWithShape="1">
          <a:blip r:embed="rId4"/>
          <a:srcRect l="30156" t="18982" r="38485" b="3223"/>
          <a:stretch/>
        </p:blipFill>
        <p:spPr>
          <a:xfrm>
            <a:off x="2640494" y="1572533"/>
            <a:ext cx="1503326" cy="2403580"/>
          </a:xfrm>
          <a:prstGeom prst="rect">
            <a:avLst/>
          </a:prstGeom>
          <a:noFill/>
          <a:ln>
            <a:noFill/>
          </a:ln>
        </p:spPr>
      </p:pic>
      <p:pic>
        <p:nvPicPr>
          <p:cNvPr id="54" name="图片 53"/>
          <p:cNvPicPr>
            <a:picLocks noChangeAspect="1"/>
          </p:cNvPicPr>
          <p:nvPr/>
        </p:nvPicPr>
        <p:blipFill rotWithShape="1">
          <a:blip r:embed="rId5"/>
          <a:srcRect l="31630" t="4636" r="35966" b="13014"/>
          <a:stretch/>
        </p:blipFill>
        <p:spPr>
          <a:xfrm>
            <a:off x="4646145" y="3586640"/>
            <a:ext cx="1508804" cy="2505940"/>
          </a:xfrm>
          <a:prstGeom prst="rect">
            <a:avLst/>
          </a:prstGeom>
          <a:noFill/>
          <a:ln>
            <a:noFill/>
          </a:ln>
        </p:spPr>
      </p:pic>
      <p:cxnSp>
        <p:nvCxnSpPr>
          <p:cNvPr id="69" name="直接连接符 68"/>
          <p:cNvCxnSpPr/>
          <p:nvPr/>
        </p:nvCxnSpPr>
        <p:spPr>
          <a:xfrm>
            <a:off x="2640094" y="4285599"/>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98150" y="4017677"/>
            <a:ext cx="1731509" cy="1843073"/>
            <a:chOff x="2698150" y="4017677"/>
            <a:chExt cx="1731509" cy="1843073"/>
          </a:xfrm>
        </p:grpSpPr>
        <p:sp>
          <p:nvSpPr>
            <p:cNvPr id="70" name="文本框 69"/>
            <p:cNvSpPr txBox="1"/>
            <p:nvPr/>
          </p:nvSpPr>
          <p:spPr>
            <a:xfrm>
              <a:off x="2698150" y="4017677"/>
              <a:ext cx="1514197"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Fashion</a:t>
              </a:r>
            </a:p>
          </p:txBody>
        </p:sp>
        <p:sp>
          <p:nvSpPr>
            <p:cNvPr id="71" name="Rectangle 28"/>
            <p:cNvSpPr/>
            <p:nvPr/>
          </p:nvSpPr>
          <p:spPr>
            <a:xfrm>
              <a:off x="2698150" y="4427794"/>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cxnSp>
        <p:nvCxnSpPr>
          <p:cNvPr id="73" name="直接连接符 72"/>
          <p:cNvCxnSpPr/>
          <p:nvPr/>
        </p:nvCxnSpPr>
        <p:spPr>
          <a:xfrm>
            <a:off x="4641189" y="1691373"/>
            <a:ext cx="0" cy="1727551"/>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99245" y="1423451"/>
            <a:ext cx="1782604" cy="1843073"/>
            <a:chOff x="4699245" y="1423451"/>
            <a:chExt cx="1782604" cy="1843073"/>
          </a:xfrm>
        </p:grpSpPr>
        <p:sp>
          <p:nvSpPr>
            <p:cNvPr id="74" name="文本框 73"/>
            <p:cNvSpPr txBox="1"/>
            <p:nvPr/>
          </p:nvSpPr>
          <p:spPr>
            <a:xfrm>
              <a:off x="4699245" y="1423451"/>
              <a:ext cx="1782604" cy="529376"/>
            </a:xfrm>
            <a:prstGeom prst="rect">
              <a:avLst/>
            </a:prstGeom>
            <a:noFill/>
          </p:spPr>
          <p:txBody>
            <a:bodyPr wrap="none" rtlCol="0">
              <a:spAutoFit/>
            </a:bodyPr>
            <a:lstStyle/>
            <a:p>
              <a:pPr>
                <a:lnSpc>
                  <a:spcPct val="85000"/>
                </a:lnSpc>
              </a:pPr>
              <a:r>
                <a:rPr lang="en-US" altLang="zh-CN" sz="3200" dirty="0" smtClean="0">
                  <a:solidFill>
                    <a:schemeClr val="tx1">
                      <a:lumMod val="75000"/>
                      <a:lumOff val="25000"/>
                    </a:schemeClr>
                  </a:solidFill>
                  <a:latin typeface="Chaparral Pro" panose="02060503040505020203" pitchFamily="18" charset="0"/>
                </a:rPr>
                <a:t>Gorgeous</a:t>
              </a:r>
            </a:p>
          </p:txBody>
        </p:sp>
        <p:sp>
          <p:nvSpPr>
            <p:cNvPr id="75" name="Rectangle 28"/>
            <p:cNvSpPr/>
            <p:nvPr/>
          </p:nvSpPr>
          <p:spPr>
            <a:xfrm>
              <a:off x="4699245" y="1833568"/>
              <a:ext cx="1731509" cy="1432956"/>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1600" dirty="0" smtClean="0">
                  <a:solidFill>
                    <a:schemeClr val="tx1">
                      <a:lumMod val="75000"/>
                      <a:lumOff val="25000"/>
                    </a:schemeClr>
                  </a:solidFill>
                </a:rPr>
                <a:t>Farmers ensure that we will bring the best of the market to your</a:t>
              </a:r>
              <a:r>
                <a:rPr lang="id-ID" sz="1600" dirty="0" smtClean="0">
                  <a:solidFill>
                    <a:schemeClr val="tx1">
                      <a:lumMod val="75000"/>
                      <a:lumOff val="25000"/>
                    </a:schemeClr>
                  </a:solidFill>
                </a:rPr>
                <a:t> kimquae ab illo.</a:t>
              </a:r>
              <a:endParaRPr lang="id-ID" sz="1600" dirty="0">
                <a:solidFill>
                  <a:schemeClr val="tx1">
                    <a:lumMod val="75000"/>
                    <a:lumOff val="25000"/>
                  </a:schemeClr>
                </a:solidFill>
              </a:endParaRPr>
            </a:p>
          </p:txBody>
        </p:sp>
      </p:grpSp>
    </p:spTree>
    <p:extLst>
      <p:ext uri="{BB962C8B-B14F-4D97-AF65-F5344CB8AC3E}">
        <p14:creationId xmlns:p14="http://schemas.microsoft.com/office/powerpoint/2010/main" val="3702720183"/>
      </p:ext>
    </p:extLst>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up)">
                                      <p:cBhvr>
                                        <p:cTn id="40" dur="500"/>
                                        <p:tgtEl>
                                          <p:spTgt spid="69"/>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1000"/>
                                        <p:tgtEl>
                                          <p:spTgt spid="54"/>
                                        </p:tgtEl>
                                      </p:cBhvr>
                                    </p:animEffect>
                                    <p:anim calcmode="lin" valueType="num">
                                      <p:cBhvr>
                                        <p:cTn id="65" dur="1000" fill="hold"/>
                                        <p:tgtEl>
                                          <p:spTgt spid="54"/>
                                        </p:tgtEl>
                                        <p:attrNameLst>
                                          <p:attrName>ppt_x</p:attrName>
                                        </p:attrNameLst>
                                      </p:cBhvr>
                                      <p:tavLst>
                                        <p:tav tm="0">
                                          <p:val>
                                            <p:strVal val="#ppt_x"/>
                                          </p:val>
                                        </p:tav>
                                        <p:tav tm="100000">
                                          <p:val>
                                            <p:strVal val="#ppt_x"/>
                                          </p:val>
                                        </p:tav>
                                      </p:tavLst>
                                    </p:anim>
                                    <p:anim calcmode="lin" valueType="num">
                                      <p:cBhvr>
                                        <p:cTn id="66"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13</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p>
        </p:txBody>
      </p:sp>
      <p:sp>
        <p:nvSpPr>
          <p:cNvPr id="66" name="矩形 65"/>
          <p:cNvSpPr/>
          <p:nvPr/>
        </p:nvSpPr>
        <p:spPr>
          <a:xfrm>
            <a:off x="-17463"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7" name="矩形 66"/>
          <p:cNvSpPr/>
          <p:nvPr/>
        </p:nvSpPr>
        <p:spPr>
          <a:xfrm>
            <a:off x="6088965" y="2459149"/>
            <a:ext cx="3060000" cy="28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8" name="矩形 67"/>
          <p:cNvSpPr/>
          <p:nvPr/>
        </p:nvSpPr>
        <p:spPr>
          <a:xfrm>
            <a:off x="3035751"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DESIGN</a:t>
            </a:r>
          </a:p>
        </p:txBody>
      </p:sp>
      <p:sp>
        <p:nvSpPr>
          <p:cNvPr id="69" name="矩形 68"/>
          <p:cNvSpPr/>
          <p:nvPr/>
        </p:nvSpPr>
        <p:spPr>
          <a:xfrm>
            <a:off x="9142179" y="2459149"/>
            <a:ext cx="3060000"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PRINT </a:t>
            </a:r>
            <a:r>
              <a:rPr lang="en-US" altLang="zh-CN" dirty="0" smtClean="0"/>
              <a:t>DESIGN</a:t>
            </a:r>
            <a:endParaRPr lang="en-US" altLang="zh-CN" dirty="0"/>
          </a:p>
        </p:txBody>
      </p:sp>
      <p:pic>
        <p:nvPicPr>
          <p:cNvPr id="70" name="图片 69"/>
          <p:cNvPicPr>
            <a:picLocks noChangeAspect="1"/>
          </p:cNvPicPr>
          <p:nvPr/>
        </p:nvPicPr>
        <p:blipFill>
          <a:blip r:embed="rId2"/>
          <a:stretch>
            <a:fillRect/>
          </a:stretch>
        </p:blipFill>
        <p:spPr>
          <a:xfrm>
            <a:off x="-17463" y="2747150"/>
            <a:ext cx="3053214" cy="2000708"/>
          </a:xfrm>
          <a:prstGeom prst="rect">
            <a:avLst/>
          </a:prstGeom>
        </p:spPr>
      </p:pic>
      <p:pic>
        <p:nvPicPr>
          <p:cNvPr id="71" name="图片 70"/>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2678"/>
          <a:stretch/>
        </p:blipFill>
        <p:spPr>
          <a:xfrm>
            <a:off x="3035751" y="2747148"/>
            <a:ext cx="3060000" cy="2000709"/>
          </a:xfrm>
          <a:prstGeom prst="rect">
            <a:avLst/>
          </a:prstGeom>
        </p:spPr>
      </p:pic>
      <p:pic>
        <p:nvPicPr>
          <p:cNvPr id="72" name="图片 71"/>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b="1538"/>
          <a:stretch/>
        </p:blipFill>
        <p:spPr>
          <a:xfrm>
            <a:off x="6095751" y="2744170"/>
            <a:ext cx="3060000" cy="2003687"/>
          </a:xfrm>
          <a:prstGeom prst="rect">
            <a:avLst/>
          </a:prstGeom>
        </p:spPr>
      </p:pic>
      <p:pic>
        <p:nvPicPr>
          <p:cNvPr id="73" name="图片 72"/>
          <p:cNvPicPr>
            <a:picLocks noChangeAspect="1"/>
          </p:cNvPicPr>
          <p:nvPr/>
        </p:nvPicPr>
        <p:blipFill rotWithShape="1">
          <a:blip r:embed="rId7" cstate="print">
            <a:extLst>
              <a:ext uri="{28A0092B-C50C-407E-A947-70E740481C1C}">
                <a14:useLocalDpi xmlns:a14="http://schemas.microsoft.com/office/drawing/2010/main" val="0"/>
              </a:ext>
            </a:extLst>
          </a:blip>
          <a:srcRect b="1882"/>
          <a:stretch/>
        </p:blipFill>
        <p:spPr>
          <a:xfrm>
            <a:off x="9148965" y="2744171"/>
            <a:ext cx="3053214" cy="2003686"/>
          </a:xfrm>
          <a:prstGeom prst="rect">
            <a:avLst/>
          </a:prstGeom>
        </p:spPr>
      </p:pic>
      <p:grpSp>
        <p:nvGrpSpPr>
          <p:cNvPr id="74" name="组合 73"/>
          <p:cNvGrpSpPr/>
          <p:nvPr/>
        </p:nvGrpSpPr>
        <p:grpSpPr>
          <a:xfrm>
            <a:off x="264410" y="4944836"/>
            <a:ext cx="2420733" cy="1462137"/>
            <a:chOff x="264410" y="4248150"/>
            <a:chExt cx="2420733" cy="1462137"/>
          </a:xfrm>
        </p:grpSpPr>
        <p:sp>
          <p:nvSpPr>
            <p:cNvPr id="75" name="文本框 74"/>
            <p:cNvSpPr txBox="1"/>
            <p:nvPr/>
          </p:nvSpPr>
          <p:spPr>
            <a:xfrm>
              <a:off x="264410"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76" name="矩形 75"/>
            <p:cNvSpPr/>
            <p:nvPr/>
          </p:nvSpPr>
          <p:spPr>
            <a:xfrm>
              <a:off x="264410"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77" name="直接连接符 76"/>
            <p:cNvCxnSpPr/>
            <p:nvPr/>
          </p:nvCxnSpPr>
          <p:spPr>
            <a:xfrm>
              <a:off x="36347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189038" y="4944836"/>
            <a:ext cx="2420733" cy="1462137"/>
            <a:chOff x="3189038" y="4248150"/>
            <a:chExt cx="2420733" cy="1462137"/>
          </a:xfrm>
        </p:grpSpPr>
        <p:sp>
          <p:nvSpPr>
            <p:cNvPr id="79" name="文本框 78"/>
            <p:cNvSpPr txBox="1"/>
            <p:nvPr/>
          </p:nvSpPr>
          <p:spPr>
            <a:xfrm>
              <a:off x="3189038"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0" name="矩形 79"/>
            <p:cNvSpPr/>
            <p:nvPr/>
          </p:nvSpPr>
          <p:spPr>
            <a:xfrm>
              <a:off x="3189038"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1" name="直接连接符 80"/>
            <p:cNvCxnSpPr/>
            <p:nvPr/>
          </p:nvCxnSpPr>
          <p:spPr>
            <a:xfrm>
              <a:off x="3288098"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6285146" y="4944836"/>
            <a:ext cx="2420733" cy="1462137"/>
            <a:chOff x="6285146" y="4248150"/>
            <a:chExt cx="2420733" cy="1462137"/>
          </a:xfrm>
        </p:grpSpPr>
        <p:sp>
          <p:nvSpPr>
            <p:cNvPr id="83" name="文本框 82"/>
            <p:cNvSpPr txBox="1"/>
            <p:nvPr/>
          </p:nvSpPr>
          <p:spPr>
            <a:xfrm>
              <a:off x="6285146"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4" name="矩形 83"/>
            <p:cNvSpPr/>
            <p:nvPr/>
          </p:nvSpPr>
          <p:spPr>
            <a:xfrm>
              <a:off x="6285146"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5" name="直接连接符 84"/>
            <p:cNvCxnSpPr/>
            <p:nvPr/>
          </p:nvCxnSpPr>
          <p:spPr>
            <a:xfrm>
              <a:off x="6384206"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9308730" y="4944836"/>
            <a:ext cx="2420733" cy="1462137"/>
            <a:chOff x="9308730" y="4248150"/>
            <a:chExt cx="2420733" cy="1462137"/>
          </a:xfrm>
        </p:grpSpPr>
        <p:sp>
          <p:nvSpPr>
            <p:cNvPr id="87" name="文本框 86"/>
            <p:cNvSpPr txBox="1"/>
            <p:nvPr/>
          </p:nvSpPr>
          <p:spPr>
            <a:xfrm>
              <a:off x="9308730" y="4248150"/>
              <a:ext cx="1549463" cy="369332"/>
            </a:xfrm>
            <a:prstGeom prst="rect">
              <a:avLst/>
            </a:prstGeom>
            <a:noFill/>
          </p:spPr>
          <p:txBody>
            <a:bodyPr wrap="none" rtlCol="0">
              <a:spAutoFit/>
            </a:bodyPr>
            <a:lstStyle/>
            <a:p>
              <a:r>
                <a:rPr lang="en-US" altLang="zh-CN" b="1" dirty="0" smtClean="0">
                  <a:solidFill>
                    <a:schemeClr val="tx1">
                      <a:lumMod val="75000"/>
                      <a:lumOff val="25000"/>
                    </a:schemeClr>
                  </a:solidFill>
                </a:rPr>
                <a:t>Our Company</a:t>
              </a:r>
              <a:endParaRPr lang="zh-CN" altLang="en-US" b="1" dirty="0">
                <a:solidFill>
                  <a:schemeClr val="tx1">
                    <a:lumMod val="75000"/>
                    <a:lumOff val="25000"/>
                  </a:schemeClr>
                </a:solidFill>
              </a:endParaRPr>
            </a:p>
          </p:txBody>
        </p:sp>
        <p:sp>
          <p:nvSpPr>
            <p:cNvPr id="88" name="矩形 87"/>
            <p:cNvSpPr/>
            <p:nvPr/>
          </p:nvSpPr>
          <p:spPr>
            <a:xfrm>
              <a:off x="9308730" y="4794395"/>
              <a:ext cx="2420733" cy="915892"/>
            </a:xfrm>
            <a:prstGeom prst="rect">
              <a:avLst/>
            </a:prstGeom>
          </p:spPr>
          <p:txBody>
            <a:bodyPr wrap="square">
              <a:spAutoFit/>
            </a:bodyPr>
            <a:lstStyle/>
            <a:p>
              <a:pPr>
                <a:lnSpc>
                  <a:spcPts val="1600"/>
                </a:lnSpc>
              </a:pPr>
              <a:r>
                <a:rPr lang="en-US" altLang="zh-CN" sz="1600" dirty="0" smtClean="0">
                  <a:solidFill>
                    <a:schemeClr val="tx1">
                      <a:lumMod val="75000"/>
                      <a:lumOff val="25000"/>
                    </a:schemeClr>
                  </a:solidFill>
                  <a:latin typeface="+mj-lt"/>
                  <a:cs typeface="Arial" panose="020B0604020202020204" pitchFamily="34" charset="0"/>
                </a:rPr>
                <a:t>Whether 60 or 16, there is in every human being’s heart the lure of wonders,</a:t>
              </a:r>
            </a:p>
            <a:p>
              <a:pPr>
                <a:lnSpc>
                  <a:spcPts val="1600"/>
                </a:lnSpc>
              </a:pPr>
              <a:endParaRPr lang="en-US" altLang="zh-CN" sz="1600" dirty="0" smtClean="0">
                <a:solidFill>
                  <a:schemeClr val="tx1">
                    <a:lumMod val="75000"/>
                    <a:lumOff val="25000"/>
                  </a:schemeClr>
                </a:solidFill>
                <a:latin typeface="+mj-lt"/>
                <a:cs typeface="Arial" panose="020B0604020202020204" pitchFamily="34" charset="0"/>
              </a:endParaRPr>
            </a:p>
          </p:txBody>
        </p:sp>
        <p:cxnSp>
          <p:nvCxnSpPr>
            <p:cNvPr id="89" name="直接连接符 88"/>
            <p:cNvCxnSpPr/>
            <p:nvPr/>
          </p:nvCxnSpPr>
          <p:spPr>
            <a:xfrm>
              <a:off x="9407790" y="4668319"/>
              <a:ext cx="675671" cy="0"/>
            </a:xfrm>
            <a:prstGeom prst="line">
              <a:avLst/>
            </a:prstGeom>
            <a:ln w="22225"/>
          </p:spPr>
          <p:style>
            <a:lnRef idx="1">
              <a:schemeClr val="accent1"/>
            </a:lnRef>
            <a:fillRef idx="0">
              <a:schemeClr val="accent1"/>
            </a:fillRef>
            <a:effectRef idx="0">
              <a:schemeClr val="accent1"/>
            </a:effectRef>
            <a:fontRef idx="minor">
              <a:schemeClr val="tx1"/>
            </a:fontRef>
          </p:style>
        </p:cxnSp>
      </p:grpSp>
      <p:sp>
        <p:nvSpPr>
          <p:cNvPr id="90" name="文本框 89"/>
          <p:cNvSpPr txBox="1"/>
          <p:nvPr/>
        </p:nvSpPr>
        <p:spPr>
          <a:xfrm>
            <a:off x="4222537" y="1187974"/>
            <a:ext cx="3746923" cy="461665"/>
          </a:xfrm>
          <a:prstGeom prst="rect">
            <a:avLst/>
          </a:prstGeom>
          <a:noFill/>
        </p:spPr>
        <p:txBody>
          <a:bodyPr wrap="none" rtlCol="0">
            <a:spAutoFit/>
          </a:bodyPr>
          <a:lstStyle/>
          <a:p>
            <a:pPr algn="ctr"/>
            <a:r>
              <a:rPr lang="en-US" altLang="zh-CN" sz="2400" b="1" dirty="0" smtClean="0">
                <a:solidFill>
                  <a:schemeClr val="accent1"/>
                </a:solidFill>
              </a:rPr>
              <a:t>THE SECRETS TO HAPPINESS</a:t>
            </a:r>
            <a:endParaRPr lang="en-US" altLang="zh-CN" sz="2400" b="1" dirty="0">
              <a:solidFill>
                <a:schemeClr val="accent1"/>
              </a:solidFill>
            </a:endParaRPr>
          </a:p>
        </p:txBody>
      </p:sp>
      <p:sp>
        <p:nvSpPr>
          <p:cNvPr id="91" name="文本框 90"/>
          <p:cNvSpPr txBox="1"/>
          <p:nvPr/>
        </p:nvSpPr>
        <p:spPr>
          <a:xfrm>
            <a:off x="689865" y="1596376"/>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a:t>
            </a:r>
          </a:p>
        </p:txBody>
      </p:sp>
    </p:spTree>
    <p:extLst>
      <p:ext uri="{BB962C8B-B14F-4D97-AF65-F5344CB8AC3E}">
        <p14:creationId xmlns:p14="http://schemas.microsoft.com/office/powerpoint/2010/main" val="1361309800"/>
      </p:ext>
    </p:extLst>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p:tgtEl>
                                          <p:spTgt spid="90"/>
                                        </p:tgtEl>
                                        <p:attrNameLst>
                                          <p:attrName>ppt_y</p:attrName>
                                        </p:attrNameLst>
                                      </p:cBhvr>
                                      <p:tavLst>
                                        <p:tav tm="0">
                                          <p:val>
                                            <p:strVal val="#ppt_y+#ppt_h*1.125000"/>
                                          </p:val>
                                        </p:tav>
                                        <p:tav tm="100000">
                                          <p:val>
                                            <p:strVal val="#ppt_y"/>
                                          </p:val>
                                        </p:tav>
                                      </p:tavLst>
                                    </p:anim>
                                    <p:animEffect transition="in" filter="wipe(up)">
                                      <p:cBhvr>
                                        <p:cTn id="20" dur="500"/>
                                        <p:tgtEl>
                                          <p:spTgt spid="90"/>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up)">
                                      <p:cBhvr>
                                        <p:cTn id="24" dur="500"/>
                                        <p:tgtEl>
                                          <p:spTgt spid="91"/>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p:tgtEl>
                                          <p:spTgt spid="66"/>
                                        </p:tgtEl>
                                        <p:attrNameLst>
                                          <p:attrName>ppt_y</p:attrName>
                                        </p:attrNameLst>
                                      </p:cBhvr>
                                      <p:tavLst>
                                        <p:tav tm="0">
                                          <p:val>
                                            <p:strVal val="#ppt_y+#ppt_h*1.125000"/>
                                          </p:val>
                                        </p:tav>
                                        <p:tav tm="100000">
                                          <p:val>
                                            <p:strVal val="#ppt_y"/>
                                          </p:val>
                                        </p:tav>
                                      </p:tavLst>
                                    </p:anim>
                                    <p:animEffect transition="in" filter="wipe(up)">
                                      <p:cBhvr>
                                        <p:cTn id="29" dur="500"/>
                                        <p:tgtEl>
                                          <p:spTgt spid="66"/>
                                        </p:tgtEl>
                                      </p:cBhvr>
                                    </p:animEffect>
                                  </p:childTnLst>
                                </p:cTn>
                              </p:par>
                              <p:par>
                                <p:cTn id="30" presetID="22" presetClass="entr" presetSubtype="1"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up)">
                                      <p:cBhvr>
                                        <p:cTn id="32" dur="500"/>
                                        <p:tgtEl>
                                          <p:spTgt spid="70"/>
                                        </p:tgtEl>
                                      </p:cBhvr>
                                    </p:animEffect>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p:tgtEl>
                                          <p:spTgt spid="74"/>
                                        </p:tgtEl>
                                        <p:attrNameLst>
                                          <p:attrName>ppt_y</p:attrName>
                                        </p:attrNameLst>
                                      </p:cBhvr>
                                      <p:tavLst>
                                        <p:tav tm="0">
                                          <p:val>
                                            <p:strVal val="#ppt_y-#ppt_h*1.125000"/>
                                          </p:val>
                                        </p:tav>
                                        <p:tav tm="100000">
                                          <p:val>
                                            <p:strVal val="#ppt_y"/>
                                          </p:val>
                                        </p:tav>
                                      </p:tavLst>
                                    </p:anim>
                                    <p:animEffect transition="in" filter="wipe(down)">
                                      <p:cBhvr>
                                        <p:cTn id="37" dur="500"/>
                                        <p:tgtEl>
                                          <p:spTgt spid="74"/>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p:tgtEl>
                                          <p:spTgt spid="68"/>
                                        </p:tgtEl>
                                        <p:attrNameLst>
                                          <p:attrName>ppt_y</p:attrName>
                                        </p:attrNameLst>
                                      </p:cBhvr>
                                      <p:tavLst>
                                        <p:tav tm="0">
                                          <p:val>
                                            <p:strVal val="#ppt_y+#ppt_h*1.125000"/>
                                          </p:val>
                                        </p:tav>
                                        <p:tav tm="100000">
                                          <p:val>
                                            <p:strVal val="#ppt_y"/>
                                          </p:val>
                                        </p:tav>
                                      </p:tavLst>
                                    </p:anim>
                                    <p:animEffect transition="in" filter="wipe(up)">
                                      <p:cBhvr>
                                        <p:cTn id="42" dur="500"/>
                                        <p:tgtEl>
                                          <p:spTgt spid="68"/>
                                        </p:tgtEl>
                                      </p:cBhvr>
                                    </p:animEffect>
                                  </p:childTnLst>
                                </p:cTn>
                              </p:par>
                              <p:par>
                                <p:cTn id="43" presetID="22" presetClass="entr" presetSubtype="1" fill="hold" nodeType="with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wipe(up)">
                                      <p:cBhvr>
                                        <p:cTn id="45" dur="500"/>
                                        <p:tgtEl>
                                          <p:spTgt spid="71"/>
                                        </p:tgtEl>
                                      </p:cBhvr>
                                    </p:animEffect>
                                  </p:childTnLst>
                                </p:cTn>
                              </p:par>
                            </p:childTnLst>
                          </p:cTn>
                        </p:par>
                        <p:par>
                          <p:cTn id="46" fill="hold">
                            <p:stCondLst>
                              <p:cond delay="3000"/>
                            </p:stCondLst>
                            <p:childTnLst>
                              <p:par>
                                <p:cTn id="47" presetID="12" presetClass="entr" presetSubtype="1"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additive="base">
                                        <p:cTn id="49" dur="500"/>
                                        <p:tgtEl>
                                          <p:spTgt spid="78"/>
                                        </p:tgtEl>
                                        <p:attrNameLst>
                                          <p:attrName>ppt_y</p:attrName>
                                        </p:attrNameLst>
                                      </p:cBhvr>
                                      <p:tavLst>
                                        <p:tav tm="0">
                                          <p:val>
                                            <p:strVal val="#ppt_y-#ppt_h*1.125000"/>
                                          </p:val>
                                        </p:tav>
                                        <p:tav tm="100000">
                                          <p:val>
                                            <p:strVal val="#ppt_y"/>
                                          </p:val>
                                        </p:tav>
                                      </p:tavLst>
                                    </p:anim>
                                    <p:animEffect transition="in" filter="wipe(down)">
                                      <p:cBhvr>
                                        <p:cTn id="50" dur="500"/>
                                        <p:tgtEl>
                                          <p:spTgt spid="78"/>
                                        </p:tgtEl>
                                      </p:cBhvr>
                                    </p:animEffect>
                                  </p:childTnLst>
                                </p:cTn>
                              </p:par>
                            </p:childTnLst>
                          </p:cTn>
                        </p:par>
                        <p:par>
                          <p:cTn id="51" fill="hold">
                            <p:stCondLst>
                              <p:cond delay="3500"/>
                            </p:stCondLst>
                            <p:childTnLst>
                              <p:par>
                                <p:cTn id="52" presetID="12" presetClass="entr" presetSubtype="4" fill="hold" grpId="0" nodeType="after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ppt_y</p:attrName>
                                        </p:attrNameLst>
                                      </p:cBhvr>
                                      <p:tavLst>
                                        <p:tav tm="0">
                                          <p:val>
                                            <p:strVal val="#ppt_y+#ppt_h*1.125000"/>
                                          </p:val>
                                        </p:tav>
                                        <p:tav tm="100000">
                                          <p:val>
                                            <p:strVal val="#ppt_y"/>
                                          </p:val>
                                        </p:tav>
                                      </p:tavLst>
                                    </p:anim>
                                    <p:animEffect transition="in" filter="wipe(up)">
                                      <p:cBhvr>
                                        <p:cTn id="55" dur="500"/>
                                        <p:tgtEl>
                                          <p:spTgt spid="67"/>
                                        </p:tgtEl>
                                      </p:cBhvr>
                                    </p:animEffect>
                                  </p:childTnLst>
                                </p:cTn>
                              </p:par>
                              <p:par>
                                <p:cTn id="56" presetID="22" presetClass="entr" presetSubtype="1"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500"/>
                                        <p:tgtEl>
                                          <p:spTgt spid="72"/>
                                        </p:tgtEl>
                                      </p:cBhvr>
                                    </p:animEffect>
                                  </p:childTnLst>
                                </p:cTn>
                              </p:par>
                            </p:childTnLst>
                          </p:cTn>
                        </p:par>
                        <p:par>
                          <p:cTn id="59" fill="hold">
                            <p:stCondLst>
                              <p:cond delay="4000"/>
                            </p:stCondLst>
                            <p:childTnLst>
                              <p:par>
                                <p:cTn id="60" presetID="12" presetClass="entr" presetSubtype="1"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down)">
                                      <p:cBhvr>
                                        <p:cTn id="63" dur="500"/>
                                        <p:tgtEl>
                                          <p:spTgt spid="82"/>
                                        </p:tgtEl>
                                      </p:cBhvr>
                                    </p:animEffect>
                                  </p:childTnLst>
                                </p:cTn>
                              </p:par>
                            </p:childTnLst>
                          </p:cTn>
                        </p:par>
                        <p:par>
                          <p:cTn id="64" fill="hold">
                            <p:stCondLst>
                              <p:cond delay="4500"/>
                            </p:stCondLst>
                            <p:childTnLst>
                              <p:par>
                                <p:cTn id="65" presetID="12" presetClass="entr" presetSubtype="4"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p:tgtEl>
                                          <p:spTgt spid="69"/>
                                        </p:tgtEl>
                                        <p:attrNameLst>
                                          <p:attrName>ppt_y</p:attrName>
                                        </p:attrNameLst>
                                      </p:cBhvr>
                                      <p:tavLst>
                                        <p:tav tm="0">
                                          <p:val>
                                            <p:strVal val="#ppt_y+#ppt_h*1.125000"/>
                                          </p:val>
                                        </p:tav>
                                        <p:tav tm="100000">
                                          <p:val>
                                            <p:strVal val="#ppt_y"/>
                                          </p:val>
                                        </p:tav>
                                      </p:tavLst>
                                    </p:anim>
                                    <p:animEffect transition="in" filter="wipe(up)">
                                      <p:cBhvr>
                                        <p:cTn id="68" dur="500"/>
                                        <p:tgtEl>
                                          <p:spTgt spid="69"/>
                                        </p:tgtEl>
                                      </p:cBhvr>
                                    </p:animEffect>
                                  </p:childTnLst>
                                </p:cTn>
                              </p:par>
                              <p:par>
                                <p:cTn id="69" presetID="22" presetClass="entr" presetSubtype="1"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up)">
                                      <p:cBhvr>
                                        <p:cTn id="71" dur="500"/>
                                        <p:tgtEl>
                                          <p:spTgt spid="73"/>
                                        </p:tgtEl>
                                      </p:cBhvr>
                                    </p:animEffect>
                                  </p:childTnLst>
                                </p:cTn>
                              </p:par>
                            </p:childTnLst>
                          </p:cTn>
                        </p:par>
                        <p:par>
                          <p:cTn id="72" fill="hold">
                            <p:stCondLst>
                              <p:cond delay="5000"/>
                            </p:stCondLst>
                            <p:childTnLst>
                              <p:par>
                                <p:cTn id="73" presetID="12" presetClass="entr" presetSubtype="1" fill="hold"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additive="base">
                                        <p:cTn id="75" dur="500"/>
                                        <p:tgtEl>
                                          <p:spTgt spid="86"/>
                                        </p:tgtEl>
                                        <p:attrNameLst>
                                          <p:attrName>ppt_y</p:attrName>
                                        </p:attrNameLst>
                                      </p:cBhvr>
                                      <p:tavLst>
                                        <p:tav tm="0">
                                          <p:val>
                                            <p:strVal val="#ppt_y-#ppt_h*1.125000"/>
                                          </p:val>
                                        </p:tav>
                                        <p:tav tm="100000">
                                          <p:val>
                                            <p:strVal val="#ppt_y"/>
                                          </p:val>
                                        </p:tav>
                                      </p:tavLst>
                                    </p:anim>
                                    <p:animEffect transition="in" filter="wipe(down)">
                                      <p:cBhvr>
                                        <p:cTn id="7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66" grpId="0" animBg="1"/>
      <p:bldP spid="67" grpId="0" animBg="1"/>
      <p:bldP spid="68" grpId="0" animBg="1"/>
      <p:bldP spid="69" grpId="0" animBg="1"/>
      <p:bldP spid="90" grpId="0"/>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08_Video Showcase.psd"/>
          <p:cNvPicPr/>
          <p:nvPr/>
        </p:nvPicPr>
        <p:blipFill rotWithShape="1">
          <a:blip r:embed="rId2">
            <a:extLst>
              <a:ext uri="{28A0092B-C50C-407E-A947-70E740481C1C}">
                <a14:useLocalDpi xmlns:a14="http://schemas.microsoft.com/office/drawing/2010/main" val="0"/>
              </a:ext>
            </a:extLst>
          </a:blip>
          <a:srcRect t="3901" b="63859"/>
          <a:stretch/>
        </p:blipFill>
        <p:spPr>
          <a:xfrm>
            <a:off x="1" y="1463688"/>
            <a:ext cx="12192000" cy="2639097"/>
          </a:xfrm>
          <a:prstGeom prst="rect">
            <a:avLst/>
          </a:prstGeom>
          <a:noFill/>
          <a:ln>
            <a:noFill/>
          </a:ln>
        </p:spPr>
      </p:pic>
      <p:sp>
        <p:nvSpPr>
          <p:cNvPr id="4" name="矩形 3"/>
          <p:cNvSpPr/>
          <p:nvPr/>
        </p:nvSpPr>
        <p:spPr>
          <a:xfrm>
            <a:off x="1" y="1463688"/>
            <a:ext cx="12191999" cy="2639097"/>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1120837" y="1778719"/>
            <a:ext cx="1999108"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6" name="图片 5"/>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3869689" y="1778719"/>
            <a:ext cx="1999108"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7" name="图片 6"/>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6620441" y="1778719"/>
            <a:ext cx="1995307" cy="1999108"/>
          </a:xfrm>
          <a:prstGeom prst="ellipse">
            <a:avLst/>
          </a:prstGeom>
          <a:ln w="34925">
            <a:solidFill>
              <a:schemeClr val="bg1"/>
            </a:solidFill>
          </a:ln>
          <a:effectLst>
            <a:outerShdw blurRad="25400" dist="25400" dir="5400000" algn="t" rotWithShape="0">
              <a:prstClr val="black">
                <a:alpha val="40000"/>
              </a:prstClr>
            </a:outerShdw>
          </a:effectLst>
        </p:spPr>
      </p:pic>
      <p:pic>
        <p:nvPicPr>
          <p:cNvPr id="8" name="图片 7"/>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9367393" y="1781795"/>
            <a:ext cx="1999108" cy="1992956"/>
          </a:xfrm>
          <a:prstGeom prst="ellipse">
            <a:avLst/>
          </a:prstGeom>
          <a:ln w="34925">
            <a:solidFill>
              <a:schemeClr val="bg1"/>
            </a:solidFill>
          </a:ln>
          <a:effectLst>
            <a:outerShdw blurRad="25400" dist="25400" dir="5400000" algn="t" rotWithShape="0">
              <a:prstClr val="black">
                <a:alpha val="40000"/>
              </a:prstClr>
            </a:outerShdw>
          </a:effectLst>
        </p:spPr>
      </p:pic>
      <p:grpSp>
        <p:nvGrpSpPr>
          <p:cNvPr id="2" name="组合 1"/>
          <p:cNvGrpSpPr/>
          <p:nvPr/>
        </p:nvGrpSpPr>
        <p:grpSpPr>
          <a:xfrm>
            <a:off x="11454069" y="6555876"/>
            <a:ext cx="448553" cy="246221"/>
            <a:chOff x="11454069" y="6555876"/>
            <a:chExt cx="448553" cy="246221"/>
          </a:xfrm>
        </p:grpSpPr>
        <p:grpSp>
          <p:nvGrpSpPr>
            <p:cNvPr id="9" name="组合 8"/>
            <p:cNvGrpSpPr/>
            <p:nvPr/>
          </p:nvGrpSpPr>
          <p:grpSpPr>
            <a:xfrm>
              <a:off x="11772527" y="6613938"/>
              <a:ext cx="130095" cy="130095"/>
              <a:chOff x="11491913" y="6560684"/>
              <a:chExt cx="184830" cy="184830"/>
            </a:xfrm>
          </p:grpSpPr>
          <p:sp>
            <p:nvSpPr>
              <p:cNvPr id="10" name="椭圆 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2" name="组合 11"/>
            <p:cNvGrpSpPr/>
            <p:nvPr/>
          </p:nvGrpSpPr>
          <p:grpSpPr>
            <a:xfrm>
              <a:off x="11454069" y="6555876"/>
              <a:ext cx="316112" cy="246221"/>
              <a:chOff x="11343190" y="6553495"/>
              <a:chExt cx="316112" cy="246221"/>
            </a:xfrm>
          </p:grpSpPr>
          <p:sp>
            <p:nvSpPr>
              <p:cNvPr id="13" name="矩形 1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4" name="文本框 1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14</a:t>
                </a:r>
                <a:endParaRPr lang="zh-CN" altLang="en-US" sz="1000" dirty="0">
                  <a:solidFill>
                    <a:schemeClr val="bg1"/>
                  </a:solidFill>
                </a:endParaRPr>
              </a:p>
            </p:txBody>
          </p:sp>
        </p:grpSp>
      </p:grpSp>
      <p:sp>
        <p:nvSpPr>
          <p:cNvPr id="15" name="文本框 1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16" name="文本框 1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p>
        </p:txBody>
      </p:sp>
      <p:sp>
        <p:nvSpPr>
          <p:cNvPr id="20" name="矩形 19"/>
          <p:cNvSpPr/>
          <p:nvPr/>
        </p:nvSpPr>
        <p:spPr>
          <a:xfrm>
            <a:off x="1126323" y="4370953"/>
            <a:ext cx="2650021" cy="461665"/>
          </a:xfrm>
          <a:prstGeom prst="rect">
            <a:avLst/>
          </a:prstGeom>
        </p:spPr>
        <p:txBody>
          <a:bodyPr wrap="none">
            <a:spAutoFit/>
          </a:bodyPr>
          <a:lstStyle/>
          <a:p>
            <a:r>
              <a:rPr lang="en-US" altLang="zh-CN" sz="2400" b="1" dirty="0" smtClean="0">
                <a:solidFill>
                  <a:schemeClr val="tx1">
                    <a:lumMod val="75000"/>
                    <a:lumOff val="25000"/>
                  </a:schemeClr>
                </a:solidFill>
              </a:rPr>
              <a:t>Make You Different</a:t>
            </a:r>
            <a:endParaRPr lang="zh-CN" altLang="en-US" sz="2400" b="1" dirty="0">
              <a:solidFill>
                <a:schemeClr val="tx1">
                  <a:lumMod val="75000"/>
                  <a:lumOff val="25000"/>
                </a:schemeClr>
              </a:solidFill>
            </a:endParaRPr>
          </a:p>
        </p:txBody>
      </p:sp>
      <p:sp>
        <p:nvSpPr>
          <p:cNvPr id="21" name="矩形 20"/>
          <p:cNvSpPr/>
          <p:nvPr/>
        </p:nvSpPr>
        <p:spPr>
          <a:xfrm>
            <a:off x="1120836" y="480527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a:t>
            </a:r>
            <a:r>
              <a:rPr lang="en-US" altLang="zh-CN" sz="1400" dirty="0" smtClean="0">
                <a:solidFill>
                  <a:schemeClr val="tx1">
                    <a:lumMod val="75000"/>
                    <a:lumOff val="25000"/>
                  </a:schemeClr>
                </a:solidFill>
              </a:rPr>
              <a:t>. Take </a:t>
            </a:r>
            <a:r>
              <a:rPr lang="en-US" altLang="zh-CN" sz="1400" dirty="0">
                <a:solidFill>
                  <a:schemeClr val="tx1">
                    <a:lumMod val="75000"/>
                    <a:lumOff val="25000"/>
                  </a:schemeClr>
                </a:solidFill>
              </a:rPr>
              <a:t>the lot of the happiest - it is a tangled </a:t>
            </a:r>
            <a:r>
              <a:rPr lang="en-US" altLang="zh-CN" sz="1400" dirty="0" smtClean="0">
                <a:solidFill>
                  <a:schemeClr val="tx1">
                    <a:lumMod val="75000"/>
                    <a:lumOff val="25000"/>
                  </a:schemeClr>
                </a:solidFill>
              </a:rPr>
              <a:t>make us sad and blessed by turns. Even death </a:t>
            </a:r>
            <a:r>
              <a:rPr lang="en-US" altLang="zh-CN" sz="1400" dirty="0">
                <a:solidFill>
                  <a:schemeClr val="tx1">
                    <a:lumMod val="75000"/>
                    <a:lumOff val="25000"/>
                  </a:schemeClr>
                </a:solidFill>
              </a:rPr>
              <a:t>itself </a:t>
            </a:r>
            <a:r>
              <a:rPr lang="en-US" altLang="zh-CN" sz="1400" dirty="0" smtClean="0">
                <a:solidFill>
                  <a:schemeClr val="tx1">
                    <a:lumMod val="75000"/>
                    <a:lumOff val="25000"/>
                  </a:schemeClr>
                </a:solidFill>
              </a:rPr>
              <a:t>life </a:t>
            </a:r>
            <a:r>
              <a:rPr lang="en-US" altLang="zh-CN" sz="1400" dirty="0">
                <a:solidFill>
                  <a:schemeClr val="tx1">
                    <a:lumMod val="75000"/>
                    <a:lumOff val="25000"/>
                  </a:schemeClr>
                </a:solidFill>
              </a:rPr>
              <a:t>more loving. </a:t>
            </a:r>
            <a:endParaRPr lang="en-US" altLang="zh-CN" sz="1400" dirty="0" smtClean="0">
              <a:solidFill>
                <a:schemeClr val="tx1">
                  <a:lumMod val="75000"/>
                  <a:lumOff val="25000"/>
                </a:schemeClr>
              </a:solidFill>
            </a:endParaRPr>
          </a:p>
          <a:p>
            <a:endParaRPr lang="en-US" altLang="zh-CN" sz="500" dirty="0" smtClean="0">
              <a:solidFill>
                <a:schemeClr val="tx1">
                  <a:lumMod val="75000"/>
                  <a:lumOff val="25000"/>
                </a:schemeClr>
              </a:solidFill>
            </a:endParaRPr>
          </a:p>
          <a:p>
            <a:r>
              <a:rPr lang="en-US" altLang="zh-CN" sz="1400" dirty="0" smtClean="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
        <p:nvSpPr>
          <p:cNvPr id="22" name="矩形 21"/>
          <p:cNvSpPr/>
          <p:nvPr/>
        </p:nvSpPr>
        <p:spPr>
          <a:xfrm>
            <a:off x="6640424" y="4345073"/>
            <a:ext cx="2650021" cy="461665"/>
          </a:xfrm>
          <a:prstGeom prst="rect">
            <a:avLst/>
          </a:prstGeom>
        </p:spPr>
        <p:txBody>
          <a:bodyPr wrap="none">
            <a:spAutoFit/>
          </a:bodyPr>
          <a:lstStyle/>
          <a:p>
            <a:r>
              <a:rPr lang="en-US" altLang="zh-CN" sz="2400" b="1" dirty="0" smtClean="0">
                <a:solidFill>
                  <a:schemeClr val="tx1">
                    <a:lumMod val="75000"/>
                    <a:lumOff val="25000"/>
                  </a:schemeClr>
                </a:solidFill>
              </a:rPr>
              <a:t>Make You Different</a:t>
            </a:r>
            <a:endParaRPr lang="zh-CN" altLang="en-US" sz="2400" b="1" dirty="0">
              <a:solidFill>
                <a:schemeClr val="tx1">
                  <a:lumMod val="75000"/>
                  <a:lumOff val="25000"/>
                </a:schemeClr>
              </a:solidFill>
            </a:endParaRPr>
          </a:p>
        </p:txBody>
      </p:sp>
      <p:sp>
        <p:nvSpPr>
          <p:cNvPr id="23" name="矩形 22"/>
          <p:cNvSpPr/>
          <p:nvPr/>
        </p:nvSpPr>
        <p:spPr>
          <a:xfrm>
            <a:off x="6634937" y="4779393"/>
            <a:ext cx="4731563" cy="1246495"/>
          </a:xfrm>
          <a:prstGeom prst="rect">
            <a:avLst/>
          </a:prstGeom>
        </p:spPr>
        <p:txBody>
          <a:bodyPr wrap="square">
            <a:spAutoFit/>
          </a:bodyPr>
          <a:lstStyle/>
          <a:p>
            <a:r>
              <a:rPr lang="en-US" altLang="zh-CN" sz="1400" dirty="0">
                <a:solidFill>
                  <a:schemeClr val="tx1">
                    <a:lumMod val="75000"/>
                    <a:lumOff val="25000"/>
                  </a:schemeClr>
                </a:solidFill>
              </a:rPr>
              <a:t>But all sunshine without shade, all pleasure without pain, is not life at all</a:t>
            </a:r>
            <a:r>
              <a:rPr lang="en-US" altLang="zh-CN" sz="1400" dirty="0" smtClean="0">
                <a:solidFill>
                  <a:schemeClr val="tx1">
                    <a:lumMod val="75000"/>
                    <a:lumOff val="25000"/>
                  </a:schemeClr>
                </a:solidFill>
              </a:rPr>
              <a:t>. Take </a:t>
            </a:r>
            <a:r>
              <a:rPr lang="en-US" altLang="zh-CN" sz="1400" dirty="0">
                <a:solidFill>
                  <a:schemeClr val="tx1">
                    <a:lumMod val="75000"/>
                    <a:lumOff val="25000"/>
                  </a:schemeClr>
                </a:solidFill>
              </a:rPr>
              <a:t>the lot of the happiest - it is a tangled </a:t>
            </a:r>
            <a:r>
              <a:rPr lang="en-US" altLang="zh-CN" sz="1400" dirty="0" smtClean="0">
                <a:solidFill>
                  <a:schemeClr val="tx1">
                    <a:lumMod val="75000"/>
                    <a:lumOff val="25000"/>
                  </a:schemeClr>
                </a:solidFill>
              </a:rPr>
              <a:t>make us sad and blessed </a:t>
            </a:r>
            <a:r>
              <a:rPr lang="en-US" altLang="zh-CN" sz="1400" dirty="0">
                <a:solidFill>
                  <a:schemeClr val="tx1">
                    <a:lumMod val="75000"/>
                    <a:lumOff val="25000"/>
                  </a:schemeClr>
                </a:solidFill>
              </a:rPr>
              <a:t>by turns. Even death </a:t>
            </a:r>
            <a:r>
              <a:rPr lang="en-US" altLang="zh-CN" sz="1400" dirty="0" smtClean="0">
                <a:solidFill>
                  <a:schemeClr val="tx1">
                    <a:lumMod val="75000"/>
                    <a:lumOff val="25000"/>
                  </a:schemeClr>
                </a:solidFill>
              </a:rPr>
              <a:t>itself life </a:t>
            </a:r>
            <a:r>
              <a:rPr lang="en-US" altLang="zh-CN" sz="1400" dirty="0">
                <a:solidFill>
                  <a:schemeClr val="tx1">
                    <a:lumMod val="75000"/>
                    <a:lumOff val="25000"/>
                  </a:schemeClr>
                </a:solidFill>
              </a:rPr>
              <a:t>more loving. </a:t>
            </a:r>
            <a:endParaRPr lang="en-US" altLang="zh-CN" sz="1400" dirty="0" smtClean="0">
              <a:solidFill>
                <a:schemeClr val="tx1">
                  <a:lumMod val="75000"/>
                  <a:lumOff val="25000"/>
                </a:schemeClr>
              </a:solidFill>
            </a:endParaRPr>
          </a:p>
          <a:p>
            <a:endParaRPr lang="en-US" altLang="zh-CN" sz="500" dirty="0" smtClean="0">
              <a:solidFill>
                <a:schemeClr val="tx1">
                  <a:lumMod val="75000"/>
                  <a:lumOff val="25000"/>
                </a:schemeClr>
              </a:solidFill>
            </a:endParaRPr>
          </a:p>
          <a:p>
            <a:r>
              <a:rPr lang="en-US" altLang="zh-CN" sz="1400" dirty="0" smtClean="0">
                <a:solidFill>
                  <a:schemeClr val="tx1">
                    <a:lumMod val="75000"/>
                    <a:lumOff val="25000"/>
                  </a:schemeClr>
                </a:solidFill>
              </a:rPr>
              <a:t>But all sunshine without shade, all pleasure without pain, is not life at all. Take the lot of the</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223703510"/>
      </p:ext>
    </p:extLst>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par>
                          <p:cTn id="24" fill="hold">
                            <p:stCondLst>
                              <p:cond delay="1500"/>
                            </p:stCondLst>
                            <p:childTnLst>
                              <p:par>
                                <p:cTn id="25" presetID="2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 calcmode="lin" valueType="num">
                                      <p:cBhvr>
                                        <p:cTn id="35" dur="500" fill="hold"/>
                                        <p:tgtEl>
                                          <p:spTgt spid="6"/>
                                        </p:tgtEl>
                                        <p:attrNameLst>
                                          <p:attrName>ppt_x</p:attrName>
                                        </p:attrNameLst>
                                      </p:cBhvr>
                                      <p:tavLst>
                                        <p:tav tm="0">
                                          <p:val>
                                            <p:fltVal val="0.5"/>
                                          </p:val>
                                        </p:tav>
                                        <p:tav tm="100000">
                                          <p:val>
                                            <p:strVal val="#ppt_x"/>
                                          </p:val>
                                        </p:tav>
                                      </p:tavLst>
                                    </p:anim>
                                    <p:anim calcmode="lin" valueType="num">
                                      <p:cBhvr>
                                        <p:cTn id="36" dur="500" fill="hold"/>
                                        <p:tgtEl>
                                          <p:spTgt spid="6"/>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75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 calcmode="lin" valueType="num">
                                      <p:cBhvr>
                                        <p:cTn id="47" dur="500" fill="hold"/>
                                        <p:tgtEl>
                                          <p:spTgt spid="8"/>
                                        </p:tgtEl>
                                        <p:attrNameLst>
                                          <p:attrName>ppt_x</p:attrName>
                                        </p:attrNameLst>
                                      </p:cBhvr>
                                      <p:tavLst>
                                        <p:tav tm="0">
                                          <p:val>
                                            <p:fltVal val="0.5"/>
                                          </p:val>
                                        </p:tav>
                                        <p:tav tm="100000">
                                          <p:val>
                                            <p:strVal val="#ppt_x"/>
                                          </p:val>
                                        </p:tav>
                                      </p:tavLst>
                                    </p:anim>
                                    <p:anim calcmode="lin" valueType="num">
                                      <p:cBhvr>
                                        <p:cTn id="48" dur="500" fill="hold"/>
                                        <p:tgtEl>
                                          <p:spTgt spid="8"/>
                                        </p:tgtEl>
                                        <p:attrNameLst>
                                          <p:attrName>ppt_y</p:attrName>
                                        </p:attrNameLst>
                                      </p:cBhvr>
                                      <p:tavLst>
                                        <p:tav tm="0">
                                          <p:val>
                                            <p:fltVal val="0.5"/>
                                          </p:val>
                                        </p:tav>
                                        <p:tav tm="100000">
                                          <p:val>
                                            <p:strVal val="#ppt_y"/>
                                          </p:val>
                                        </p:tav>
                                      </p:tavLst>
                                    </p:anim>
                                  </p:childTnLst>
                                </p:cTn>
                              </p:par>
                            </p:childTnLst>
                          </p:cTn>
                        </p:par>
                        <p:par>
                          <p:cTn id="49" fill="hold">
                            <p:stCondLst>
                              <p:cond delay="2750"/>
                            </p:stCondLst>
                            <p:childTnLst>
                              <p:par>
                                <p:cTn id="50" presetID="18" presetClass="entr" presetSubtype="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strips(downRight)">
                                      <p:cBhvr>
                                        <p:cTn id="52" dur="500"/>
                                        <p:tgtEl>
                                          <p:spTgt spid="20"/>
                                        </p:tgtEl>
                                      </p:cBhvr>
                                    </p:animEffect>
                                  </p:childTnLst>
                                </p:cTn>
                              </p:par>
                            </p:childTnLst>
                          </p:cTn>
                        </p:par>
                        <p:par>
                          <p:cTn id="53" fill="hold">
                            <p:stCondLst>
                              <p:cond delay="3250"/>
                            </p:stCondLst>
                            <p:childTnLst>
                              <p:par>
                                <p:cTn id="54" presetID="22" presetClass="entr" presetSubtype="1" fill="hold" grpId="0" nodeType="after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wipe(up)">
                                      <p:cBhvr>
                                        <p:cTn id="56" dur="500"/>
                                        <p:tgtEl>
                                          <p:spTgt spid="21">
                                            <p:txEl>
                                              <p:pRg st="0" end="0"/>
                                            </p:txEl>
                                          </p:spTgt>
                                        </p:tgtEl>
                                      </p:cBhvr>
                                    </p:animEffect>
                                  </p:childTnLst>
                                </p:cTn>
                              </p:par>
                            </p:childTnLst>
                          </p:cTn>
                        </p:par>
                        <p:par>
                          <p:cTn id="57" fill="hold">
                            <p:stCondLst>
                              <p:cond delay="3750"/>
                            </p:stCondLst>
                            <p:childTnLst>
                              <p:par>
                                <p:cTn id="58" presetID="22" presetClass="entr" presetSubtype="1" fill="hold" grpId="0" nodeType="afterEffect">
                                  <p:stCondLst>
                                    <p:cond delay="0"/>
                                  </p:stCondLst>
                                  <p:childTnLst>
                                    <p:set>
                                      <p:cBhvr>
                                        <p:cTn id="59" dur="1" fill="hold">
                                          <p:stCondLst>
                                            <p:cond delay="0"/>
                                          </p:stCondLst>
                                        </p:cTn>
                                        <p:tgtEl>
                                          <p:spTgt spid="21">
                                            <p:txEl>
                                              <p:pRg st="2" end="2"/>
                                            </p:txEl>
                                          </p:spTgt>
                                        </p:tgtEl>
                                        <p:attrNameLst>
                                          <p:attrName>style.visibility</p:attrName>
                                        </p:attrNameLst>
                                      </p:cBhvr>
                                      <p:to>
                                        <p:strVal val="visible"/>
                                      </p:to>
                                    </p:set>
                                    <p:animEffect transition="in" filter="wipe(up)">
                                      <p:cBhvr>
                                        <p:cTn id="60" dur="500"/>
                                        <p:tgtEl>
                                          <p:spTgt spid="21">
                                            <p:txEl>
                                              <p:pRg st="2" end="2"/>
                                            </p:txEl>
                                          </p:spTgt>
                                        </p:tgtEl>
                                      </p:cBhvr>
                                    </p:animEffect>
                                  </p:childTnLst>
                                </p:cTn>
                              </p:par>
                            </p:childTnLst>
                          </p:cTn>
                        </p:par>
                        <p:par>
                          <p:cTn id="61" fill="hold">
                            <p:stCondLst>
                              <p:cond delay="4250"/>
                            </p:stCondLst>
                            <p:childTnLst>
                              <p:par>
                                <p:cTn id="62" presetID="18" presetClass="entr" presetSubtype="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strips(downRight)">
                                      <p:cBhvr>
                                        <p:cTn id="64" dur="500"/>
                                        <p:tgtEl>
                                          <p:spTgt spid="22"/>
                                        </p:tgtEl>
                                      </p:cBhvr>
                                    </p:animEffect>
                                  </p:childTnLst>
                                </p:cTn>
                              </p:par>
                            </p:childTnLst>
                          </p:cTn>
                        </p:par>
                        <p:par>
                          <p:cTn id="65" fill="hold">
                            <p:stCondLst>
                              <p:cond delay="4750"/>
                            </p:stCondLst>
                            <p:childTnLst>
                              <p:par>
                                <p:cTn id="66" presetID="22" presetClass="entr" presetSubtype="1" fill="hold" grpId="0" nodeType="afterEffect">
                                  <p:stCondLst>
                                    <p:cond delay="0"/>
                                  </p:stCondLst>
                                  <p:childTnLst>
                                    <p:set>
                                      <p:cBhvr>
                                        <p:cTn id="67" dur="1" fill="hold">
                                          <p:stCondLst>
                                            <p:cond delay="0"/>
                                          </p:stCondLst>
                                        </p:cTn>
                                        <p:tgtEl>
                                          <p:spTgt spid="23">
                                            <p:txEl>
                                              <p:pRg st="0" end="0"/>
                                            </p:txEl>
                                          </p:spTgt>
                                        </p:tgtEl>
                                        <p:attrNameLst>
                                          <p:attrName>style.visibility</p:attrName>
                                        </p:attrNameLst>
                                      </p:cBhvr>
                                      <p:to>
                                        <p:strVal val="visible"/>
                                      </p:to>
                                    </p:set>
                                    <p:animEffect transition="in" filter="wipe(up)">
                                      <p:cBhvr>
                                        <p:cTn id="68" dur="500"/>
                                        <p:tgtEl>
                                          <p:spTgt spid="23">
                                            <p:txEl>
                                              <p:pRg st="0" end="0"/>
                                            </p:txEl>
                                          </p:spTgt>
                                        </p:tgtEl>
                                      </p:cBhvr>
                                    </p:animEffect>
                                  </p:childTnLst>
                                </p:cTn>
                              </p:par>
                            </p:childTnLst>
                          </p:cTn>
                        </p:par>
                        <p:par>
                          <p:cTn id="69" fill="hold">
                            <p:stCondLst>
                              <p:cond delay="5250"/>
                            </p:stCondLst>
                            <p:childTnLst>
                              <p:par>
                                <p:cTn id="70" presetID="22" presetClass="entr" presetSubtype="1" fill="hold" grpId="0" nodeType="afterEffect">
                                  <p:stCondLst>
                                    <p:cond delay="0"/>
                                  </p:stCondLst>
                                  <p:childTnLst>
                                    <p:set>
                                      <p:cBhvr>
                                        <p:cTn id="71" dur="1" fill="hold">
                                          <p:stCondLst>
                                            <p:cond delay="0"/>
                                          </p:stCondLst>
                                        </p:cTn>
                                        <p:tgtEl>
                                          <p:spTgt spid="23">
                                            <p:txEl>
                                              <p:pRg st="2" end="2"/>
                                            </p:txEl>
                                          </p:spTgt>
                                        </p:tgtEl>
                                        <p:attrNameLst>
                                          <p:attrName>style.visibility</p:attrName>
                                        </p:attrNameLst>
                                      </p:cBhvr>
                                      <p:to>
                                        <p:strVal val="visible"/>
                                      </p:to>
                                    </p:set>
                                    <p:animEffect transition="in" filter="wipe(up)">
                                      <p:cBhvr>
                                        <p:cTn id="72"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6" grpId="0"/>
      <p:bldP spid="20" grpId="0"/>
      <p:bldP spid="21" grpId="0" build="p"/>
      <p:bldP spid="22" grpId="0"/>
      <p:bldP spid="2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15</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p>
        </p:txBody>
      </p:sp>
      <p:pic>
        <p:nvPicPr>
          <p:cNvPr id="26" name="Picture 2" descr="Download / By Kristian Karlsson"/>
          <p:cNvPicPr>
            <a:picLocks noChangeAspect="1" noChangeArrowheads="1"/>
          </p:cNvPicPr>
          <p:nvPr/>
        </p:nvPicPr>
        <p:blipFill rotWithShape="1">
          <a:blip r:embed="rId2">
            <a:extLst>
              <a:ext uri="{28A0092B-C50C-407E-A947-70E740481C1C}">
                <a14:useLocalDpi xmlns:a14="http://schemas.microsoft.com/office/drawing/2010/main" val="0"/>
              </a:ext>
            </a:extLst>
          </a:blip>
          <a:srcRect l="46970" t="2275" r="20418" b="5297"/>
          <a:stretch/>
        </p:blipFill>
        <p:spPr bwMode="auto">
          <a:xfrm>
            <a:off x="624118" y="1249680"/>
            <a:ext cx="3890837" cy="560832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8" name="矩形 27"/>
          <p:cNvSpPr/>
          <p:nvPr/>
        </p:nvSpPr>
        <p:spPr>
          <a:xfrm>
            <a:off x="0" y="4175760"/>
            <a:ext cx="4514955" cy="1836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14956" y="4175760"/>
            <a:ext cx="7677044" cy="18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preferRelativeResize="0">
            <a:picLocks/>
          </p:cNvPicPr>
          <p:nvPr/>
        </p:nvPicPr>
        <p:blipFill rotWithShape="1">
          <a:blip r:embed="rId3"/>
          <a:srcRect l="45420" t="26428" r="34311" b="38005"/>
          <a:stretch/>
        </p:blipFill>
        <p:spPr>
          <a:xfrm>
            <a:off x="4930767" y="1249680"/>
            <a:ext cx="1944000" cy="2316480"/>
          </a:xfrm>
          <a:prstGeom prst="rect">
            <a:avLst/>
          </a:prstGeom>
          <a:noFill/>
          <a:ln>
            <a:noFill/>
          </a:ln>
        </p:spPr>
      </p:pic>
      <p:pic>
        <p:nvPicPr>
          <p:cNvPr id="31" name="图片 30"/>
          <p:cNvPicPr preferRelativeResize="0">
            <a:picLocks/>
          </p:cNvPicPr>
          <p:nvPr/>
        </p:nvPicPr>
        <p:blipFill rotWithShape="1">
          <a:blip r:embed="rId3"/>
          <a:srcRect l="31624" t="17177" r="48107" b="47613"/>
          <a:stretch/>
        </p:blipFill>
        <p:spPr>
          <a:xfrm>
            <a:off x="9652123" y="1249680"/>
            <a:ext cx="1944000" cy="2316480"/>
          </a:xfrm>
          <a:prstGeom prst="rect">
            <a:avLst/>
          </a:prstGeom>
          <a:noFill/>
          <a:ln>
            <a:noFill/>
          </a:ln>
        </p:spPr>
      </p:pic>
      <p:pic>
        <p:nvPicPr>
          <p:cNvPr id="32" name="图片 31"/>
          <p:cNvPicPr preferRelativeResize="0">
            <a:picLocks/>
          </p:cNvPicPr>
          <p:nvPr/>
        </p:nvPicPr>
        <p:blipFill rotWithShape="1">
          <a:blip r:embed="rId3"/>
          <a:srcRect l="74471" t="11231" r="5260" b="53435"/>
          <a:stretch/>
        </p:blipFill>
        <p:spPr>
          <a:xfrm>
            <a:off x="7291445" y="1249680"/>
            <a:ext cx="1944000" cy="2316480"/>
          </a:xfrm>
          <a:prstGeom prst="rect">
            <a:avLst/>
          </a:prstGeom>
          <a:noFill/>
          <a:ln>
            <a:noFill/>
          </a:ln>
        </p:spPr>
      </p:pic>
      <p:sp>
        <p:nvSpPr>
          <p:cNvPr id="33" name="矩形 32"/>
          <p:cNvSpPr/>
          <p:nvPr/>
        </p:nvSpPr>
        <p:spPr>
          <a:xfrm>
            <a:off x="4930767" y="4877254"/>
            <a:ext cx="6622680" cy="904863"/>
          </a:xfrm>
          <a:prstGeom prst="rect">
            <a:avLst/>
          </a:prstGeom>
        </p:spPr>
        <p:txBody>
          <a:bodyPr wrap="square">
            <a:spAutoFit/>
          </a:bodyPr>
          <a:lstStyle/>
          <a:p>
            <a:pPr>
              <a:lnSpc>
                <a:spcPct val="110000"/>
              </a:lnSpc>
            </a:pPr>
            <a:r>
              <a:rPr lang="en-US" altLang="zh-CN" sz="1600" dirty="0">
                <a:solidFill>
                  <a:schemeClr val="tx1">
                    <a:lumMod val="75000"/>
                    <a:lumOff val="25000"/>
                  </a:schemeClr>
                </a:solidFill>
                <a:cs typeface="Arial" panose="020B0604020202020204" pitchFamily="34" charset="0"/>
              </a:rPr>
              <a:t>By faith I mean a vision of good one cherishes and the enthusiasm that </a:t>
            </a:r>
            <a:r>
              <a:rPr lang="en-US" altLang="zh-CN" sz="1600" dirty="0" smtClean="0">
                <a:solidFill>
                  <a:schemeClr val="tx1">
                    <a:lumMod val="75000"/>
                    <a:lumOff val="25000"/>
                  </a:schemeClr>
                </a:solidFill>
                <a:cs typeface="Arial" panose="020B0604020202020204" pitchFamily="34" charset="0"/>
              </a:rPr>
              <a:t>one </a:t>
            </a:r>
            <a:r>
              <a:rPr lang="en-US" altLang="zh-CN" sz="1600" dirty="0">
                <a:solidFill>
                  <a:schemeClr val="tx1">
                    <a:lumMod val="75000"/>
                    <a:lumOff val="25000"/>
                  </a:schemeClr>
                </a:solidFill>
                <a:cs typeface="Arial" panose="020B0604020202020204" pitchFamily="34" charset="0"/>
              </a:rPr>
              <a:t>to seek its fulfillment regardless of </a:t>
            </a:r>
            <a:r>
              <a:rPr lang="en-US" altLang="zh-CN" sz="1600" dirty="0" smtClean="0">
                <a:solidFill>
                  <a:schemeClr val="tx1">
                    <a:lumMod val="75000"/>
                    <a:lumOff val="25000"/>
                  </a:schemeClr>
                </a:solidFill>
                <a:cs typeface="Arial" panose="020B0604020202020204" pitchFamily="34" charset="0"/>
              </a:rPr>
              <a:t>By </a:t>
            </a:r>
            <a:r>
              <a:rPr lang="en-US" altLang="zh-CN" sz="1600" dirty="0">
                <a:solidFill>
                  <a:schemeClr val="tx1">
                    <a:lumMod val="75000"/>
                    <a:lumOff val="25000"/>
                  </a:schemeClr>
                </a:solidFill>
                <a:cs typeface="Arial" panose="020B0604020202020204" pitchFamily="34" charset="0"/>
              </a:rPr>
              <a:t>faith I mean a vision of good one cherishes </a:t>
            </a:r>
            <a:r>
              <a:rPr lang="en-US" altLang="zh-CN" sz="1600" dirty="0" smtClean="0">
                <a:solidFill>
                  <a:schemeClr val="tx1">
                    <a:lumMod val="75000"/>
                    <a:lumOff val="25000"/>
                  </a:schemeClr>
                </a:solidFill>
                <a:cs typeface="Arial" panose="020B0604020202020204" pitchFamily="34" charset="0"/>
              </a:rPr>
              <a:t>cherishes By faith I mean a vision of good one cherishes and the m that one to</a:t>
            </a:r>
            <a:endParaRPr lang="zh-CN" altLang="en-US" sz="1600" dirty="0">
              <a:solidFill>
                <a:schemeClr val="tx1">
                  <a:lumMod val="75000"/>
                  <a:lumOff val="25000"/>
                </a:schemeClr>
              </a:solidFill>
              <a:cs typeface="Arial" panose="020B0604020202020204" pitchFamily="34" charset="0"/>
            </a:endParaRPr>
          </a:p>
        </p:txBody>
      </p:sp>
      <p:sp>
        <p:nvSpPr>
          <p:cNvPr id="35" name="文本框 34"/>
          <p:cNvSpPr txBox="1"/>
          <p:nvPr/>
        </p:nvSpPr>
        <p:spPr>
          <a:xfrm>
            <a:off x="4930767" y="4398381"/>
            <a:ext cx="4341959" cy="523220"/>
          </a:xfrm>
          <a:prstGeom prst="rect">
            <a:avLst/>
          </a:prstGeom>
          <a:noFill/>
        </p:spPr>
        <p:txBody>
          <a:bodyPr wrap="none" rtlCol="0">
            <a:spAutoFit/>
          </a:bodyPr>
          <a:lstStyle/>
          <a:p>
            <a:r>
              <a:rPr lang="en-US" altLang="zh-CN" sz="2800" b="1" dirty="0" smtClean="0">
                <a:solidFill>
                  <a:schemeClr val="accent1"/>
                </a:solidFill>
              </a:rPr>
              <a:t>THE SECRETS TO HAPPINESS</a:t>
            </a:r>
            <a:endParaRPr lang="en-US" altLang="zh-CN" sz="2800" b="1" dirty="0">
              <a:solidFill>
                <a:schemeClr val="accent1"/>
              </a:solidFill>
            </a:endParaRPr>
          </a:p>
        </p:txBody>
      </p:sp>
    </p:spTree>
    <p:extLst>
      <p:ext uri="{BB962C8B-B14F-4D97-AF65-F5344CB8AC3E}">
        <p14:creationId xmlns:p14="http://schemas.microsoft.com/office/powerpoint/2010/main" val="1610475911"/>
      </p:ext>
    </p:extLst>
  </p:cSld>
  <p:clrMapOvr>
    <a:masterClrMapping/>
  </p:clrMapOvr>
  <p:transition spd="slow" advClick="0" advTm="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p:tgtEl>
                                          <p:spTgt spid="30"/>
                                        </p:tgtEl>
                                        <p:attrNameLst>
                                          <p:attrName>ppt_x</p:attrName>
                                        </p:attrNameLst>
                                      </p:cBhvr>
                                      <p:tavLst>
                                        <p:tav tm="0">
                                          <p:val>
                                            <p:strVal val="#ppt_x-#ppt_w*1.125000"/>
                                          </p:val>
                                        </p:tav>
                                        <p:tav tm="100000">
                                          <p:val>
                                            <p:strVal val="#ppt_x"/>
                                          </p:val>
                                        </p:tav>
                                      </p:tavLst>
                                    </p:anim>
                                    <p:animEffect transition="in" filter="wipe(right)">
                                      <p:cBhvr>
                                        <p:cTn id="25" dur="500"/>
                                        <p:tgtEl>
                                          <p:spTgt spid="3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12" presetClass="entr" presetSubtype="8" fill="hold" nodeType="withEffect">
                                  <p:stCondLst>
                                    <p:cond delay="2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12" presetClass="entr" presetSubtype="8" fill="hold"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ppt_x</p:attrName>
                                        </p:attrNameLst>
                                      </p:cBhvr>
                                      <p:tavLst>
                                        <p:tav tm="0">
                                          <p:val>
                                            <p:strVal val="#ppt_x-#ppt_w*1.125000"/>
                                          </p:val>
                                        </p:tav>
                                        <p:tav tm="100000">
                                          <p:val>
                                            <p:strVal val="#ppt_x"/>
                                          </p:val>
                                        </p:tav>
                                      </p:tavLst>
                                    </p:anim>
                                    <p:animEffect transition="in" filter="wipe(right)">
                                      <p:cBhvr>
                                        <p:cTn id="36" dur="500"/>
                                        <p:tgtEl>
                                          <p:spTgt spid="31"/>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50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strVal val="#ppt_w+.3"/>
                                          </p:val>
                                        </p:tav>
                                        <p:tav tm="100000">
                                          <p:val>
                                            <p:strVal val="#ppt_w"/>
                                          </p:val>
                                        </p:tav>
                                      </p:tavLst>
                                    </p:anim>
                                    <p:anim calcmode="lin" valueType="num">
                                      <p:cBhvr>
                                        <p:cTn id="45" dur="500" fill="hold"/>
                                        <p:tgtEl>
                                          <p:spTgt spid="35"/>
                                        </p:tgtEl>
                                        <p:attrNameLst>
                                          <p:attrName>ppt_h</p:attrName>
                                        </p:attrNameLst>
                                      </p:cBhvr>
                                      <p:tavLst>
                                        <p:tav tm="0">
                                          <p:val>
                                            <p:strVal val="#ppt_h"/>
                                          </p:val>
                                        </p:tav>
                                        <p:tav tm="100000">
                                          <p:val>
                                            <p:strVal val="#ppt_h"/>
                                          </p:val>
                                        </p:tav>
                                      </p:tavLst>
                                    </p:anim>
                                    <p:animEffect transition="in" filter="fade">
                                      <p:cBhvr>
                                        <p:cTn id="46" dur="500"/>
                                        <p:tgtEl>
                                          <p:spTgt spid="35"/>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8" grpId="0" animBg="1"/>
      <p:bldP spid="29" grpId="0" animBg="1"/>
      <p:bldP spid="33"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04_Portfolio Square.jpg"/>
          <p:cNvPicPr/>
          <p:nvPr/>
        </p:nvPicPr>
        <p:blipFill rotWithShape="1">
          <a:blip r:embed="rId2" cstate="print">
            <a:extLst>
              <a:ext uri="{28A0092B-C50C-407E-A947-70E740481C1C}">
                <a14:useLocalDpi xmlns:a14="http://schemas.microsoft.com/office/drawing/2010/main" val="0"/>
              </a:ext>
            </a:extLst>
          </a:blip>
          <a:srcRect l="32816"/>
          <a:stretch/>
        </p:blipFill>
        <p:spPr>
          <a:xfrm>
            <a:off x="0" y="3775057"/>
            <a:ext cx="2455781" cy="2441935"/>
          </a:xfrm>
          <a:prstGeom prst="rect">
            <a:avLst/>
          </a:prstGeom>
          <a:ln w="12700">
            <a:miter lim="400000"/>
          </a:ln>
        </p:spPr>
      </p:pic>
      <p:pic>
        <p:nvPicPr>
          <p:cNvPr id="46" name="04_Portfolio Square.jpg"/>
          <p:cNvPicPr/>
          <p:nvPr/>
        </p:nvPicPr>
        <p:blipFill rotWithShape="1">
          <a:blip r:embed="rId3" cstate="print">
            <a:extLst>
              <a:ext uri="{28A0092B-C50C-407E-A947-70E740481C1C}">
                <a14:useLocalDpi xmlns:a14="http://schemas.microsoft.com/office/drawing/2010/main" val="0"/>
              </a:ext>
            </a:extLst>
          </a:blip>
          <a:srcRect r="33530"/>
          <a:stretch/>
        </p:blipFill>
        <p:spPr>
          <a:xfrm>
            <a:off x="4872969" y="3785469"/>
            <a:ext cx="2449415" cy="2438145"/>
          </a:xfrm>
          <a:prstGeom prst="rect">
            <a:avLst/>
          </a:prstGeom>
          <a:ln w="12700">
            <a:miter lim="400000"/>
          </a:ln>
        </p:spPr>
      </p:pic>
      <p:pic>
        <p:nvPicPr>
          <p:cNvPr id="47" name="04_Portfolio Square.jpg"/>
          <p:cNvPicPr/>
          <p:nvPr/>
        </p:nvPicPr>
        <p:blipFill rotWithShape="1">
          <a:blip r:embed="rId4">
            <a:extLst>
              <a:ext uri="{28A0092B-C50C-407E-A947-70E740481C1C}">
                <a14:useLocalDpi xmlns:a14="http://schemas.microsoft.com/office/drawing/2010/main" val="0"/>
              </a:ext>
            </a:extLst>
          </a:blip>
          <a:srcRect l="21911" r="10840"/>
          <a:stretch/>
        </p:blipFill>
        <p:spPr>
          <a:xfrm>
            <a:off x="7322385" y="1348457"/>
            <a:ext cx="4895015" cy="4868535"/>
          </a:xfrm>
          <a:prstGeom prst="rect">
            <a:avLst/>
          </a:prstGeom>
          <a:ln w="12700">
            <a:miter lim="400000"/>
          </a:ln>
        </p:spPr>
      </p:pic>
      <p:pic>
        <p:nvPicPr>
          <p:cNvPr id="49" name="04_Portfolio Square.jpg"/>
          <p:cNvPicPr/>
          <p:nvPr/>
        </p:nvPicPr>
        <p:blipFill rotWithShape="1">
          <a:blip r:embed="rId5" cstate="print">
            <a:extLst>
              <a:ext uri="{28A0092B-C50C-407E-A947-70E740481C1C}">
                <a14:useLocalDpi xmlns:a14="http://schemas.microsoft.com/office/drawing/2010/main" val="0"/>
              </a:ext>
            </a:extLst>
          </a:blip>
          <a:srcRect l="17463" r="16088"/>
          <a:stretch/>
        </p:blipFill>
        <p:spPr>
          <a:xfrm>
            <a:off x="2439522" y="1348458"/>
            <a:ext cx="2433386" cy="2429308"/>
          </a:xfrm>
          <a:prstGeom prst="rect">
            <a:avLst/>
          </a:prstGeom>
          <a:ln w="12700">
            <a:miter lim="400000"/>
          </a:ln>
        </p:spPr>
      </p:pic>
      <p:grpSp>
        <p:nvGrpSpPr>
          <p:cNvPr id="3" name="组合 2"/>
          <p:cNvGrpSpPr/>
          <p:nvPr/>
        </p:nvGrpSpPr>
        <p:grpSpPr>
          <a:xfrm>
            <a:off x="-22043" y="1341834"/>
            <a:ext cx="2461565" cy="2621991"/>
            <a:chOff x="-22043" y="1341834"/>
            <a:chExt cx="2461565" cy="2621991"/>
          </a:xfrm>
        </p:grpSpPr>
        <p:sp>
          <p:nvSpPr>
            <p:cNvPr id="48" name="Shape 8101"/>
            <p:cNvSpPr/>
            <p:nvPr/>
          </p:nvSpPr>
          <p:spPr>
            <a:xfrm>
              <a:off x="-22043" y="1341834"/>
              <a:ext cx="2461565"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8995" y="20179"/>
                  </a:lnTo>
                  <a:lnTo>
                    <a:pt x="10096" y="21600"/>
                  </a:lnTo>
                  <a:lnTo>
                    <a:pt x="11196"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1" name="Shape 8104"/>
            <p:cNvSpPr/>
            <p:nvPr/>
          </p:nvSpPr>
          <p:spPr>
            <a:xfrm>
              <a:off x="334230" y="1958281"/>
              <a:ext cx="1862870" cy="120032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01</a:t>
              </a:r>
            </a:p>
            <a:p>
              <a:pPr lvl="0">
                <a:lnSpc>
                  <a:spcPct val="130000"/>
                </a:lnSpc>
                <a:defRPr sz="1800"/>
              </a:pPr>
              <a:r>
                <a:rPr sz="1400" dirty="0" err="1">
                  <a:solidFill>
                    <a:srgbClr val="FFFFFF"/>
                  </a:solidFill>
                  <a:ea typeface="Roboto Regular"/>
                  <a:cs typeface="Roboto Regular"/>
                  <a:sym typeface="Roboto Regular"/>
                </a:rPr>
                <a:t>Lorem</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ipsum</a:t>
              </a:r>
              <a:r>
                <a:rPr sz="1400" dirty="0">
                  <a:solidFill>
                    <a:srgbClr val="FFFFFF"/>
                  </a:solidFill>
                  <a:ea typeface="Roboto Regular"/>
                  <a:cs typeface="Roboto Regular"/>
                  <a:sym typeface="Roboto Regular"/>
                </a:rPr>
                <a:t>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 name="组合 4"/>
          <p:cNvGrpSpPr/>
          <p:nvPr/>
        </p:nvGrpSpPr>
        <p:grpSpPr>
          <a:xfrm>
            <a:off x="4872939" y="1341834"/>
            <a:ext cx="2449479" cy="2621991"/>
            <a:chOff x="4872939" y="1341834"/>
            <a:chExt cx="2449479" cy="2621991"/>
          </a:xfrm>
        </p:grpSpPr>
        <p:sp>
          <p:nvSpPr>
            <p:cNvPr id="50" name="Shape 8103"/>
            <p:cNvSpPr/>
            <p:nvPr/>
          </p:nvSpPr>
          <p:spPr>
            <a:xfrm>
              <a:off x="4872939" y="1341834"/>
              <a:ext cx="2449479" cy="26219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0179"/>
                  </a:lnTo>
                  <a:lnTo>
                    <a:pt x="9699" y="20179"/>
                  </a:lnTo>
                  <a:lnTo>
                    <a:pt x="10801" y="21600"/>
                  </a:lnTo>
                  <a:lnTo>
                    <a:pt x="11901" y="20179"/>
                  </a:lnTo>
                  <a:lnTo>
                    <a:pt x="21600" y="20179"/>
                  </a:lnTo>
                  <a:lnTo>
                    <a:pt x="21600" y="0"/>
                  </a:lnTo>
                  <a:lnTo>
                    <a:pt x="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2" name="Shape 8105"/>
            <p:cNvSpPr/>
            <p:nvPr/>
          </p:nvSpPr>
          <p:spPr>
            <a:xfrm>
              <a:off x="5280791" y="1958281"/>
              <a:ext cx="1862870" cy="120032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03</a:t>
              </a: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53" name="Group 8108"/>
          <p:cNvGrpSpPr/>
          <p:nvPr/>
        </p:nvGrpSpPr>
        <p:grpSpPr>
          <a:xfrm>
            <a:off x="7322384" y="5266053"/>
            <a:ext cx="4869616" cy="958484"/>
            <a:chOff x="32138" y="0"/>
            <a:chExt cx="9746466" cy="1918392"/>
          </a:xfrm>
        </p:grpSpPr>
        <p:sp>
          <p:nvSpPr>
            <p:cNvPr id="54" name="Shape 8106"/>
            <p:cNvSpPr/>
            <p:nvPr/>
          </p:nvSpPr>
          <p:spPr>
            <a:xfrm>
              <a:off x="32138" y="0"/>
              <a:ext cx="9746466" cy="1918392"/>
            </a:xfrm>
            <a:prstGeom prst="rect">
              <a:avLst/>
            </a:prstGeom>
            <a:solidFill>
              <a:srgbClr val="212830">
                <a:alpha val="78000"/>
              </a:srgbClr>
            </a:solidFill>
            <a:ln w="12700" cap="flat">
              <a:noFill/>
              <a:miter lim="400000"/>
            </a:ln>
            <a:effectLst/>
          </p:spPr>
          <p:txBody>
            <a:bodyPr wrap="square" lIns="0" tIns="0" rIns="0" bIns="0" numCol="1" anchor="ctr">
              <a:noAutofit/>
            </a:bodyPr>
            <a:lstStyle/>
            <a:p>
              <a:pPr lvl="0">
                <a:lnSpc>
                  <a:spcPct val="130000"/>
                </a:lnSpc>
                <a:defRPr sz="3200"/>
              </a:pPr>
              <a:endParaRPr sz="2800"/>
            </a:p>
          </p:txBody>
        </p:sp>
        <p:sp>
          <p:nvSpPr>
            <p:cNvPr id="55" name="Shape 8107"/>
            <p:cNvSpPr/>
            <p:nvPr/>
          </p:nvSpPr>
          <p:spPr>
            <a:xfrm>
              <a:off x="488807" y="145887"/>
              <a:ext cx="8883964" cy="144146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nSpc>
                  <a:spcPct val="130000"/>
                </a:lnSpc>
              </a:pPr>
              <a:r>
                <a:rPr dirty="0">
                  <a:solidFill>
                    <a:srgbClr val="FFFFFF"/>
                  </a:solidFill>
                  <a:ea typeface="Roboto Bold"/>
                  <a:cs typeface="Roboto Bold"/>
                  <a:sym typeface="Roboto Bold"/>
                </a:rPr>
                <a:t>Image 04</a:t>
              </a:r>
            </a:p>
            <a:p>
              <a:pPr>
                <a:lnSpc>
                  <a:spcPct val="130000"/>
                </a:lnSpc>
              </a:pPr>
              <a:r>
                <a:rPr dirty="0">
                  <a:solidFill>
                    <a:srgbClr val="FFFFFF"/>
                  </a:solidFill>
                  <a:ea typeface="Roboto Bold"/>
                  <a:cs typeface="Roboto Bold"/>
                  <a:sym typeface="Roboto Regular"/>
                </a:rPr>
                <a:t>Lorem ipsum dolor sit </a:t>
              </a:r>
              <a:r>
                <a:rPr dirty="0" err="1">
                  <a:solidFill>
                    <a:srgbClr val="FFFFFF"/>
                  </a:solidFill>
                  <a:ea typeface="Roboto Bold"/>
                  <a:cs typeface="Roboto Bold"/>
                  <a:sym typeface="Roboto Regular"/>
                </a:rPr>
                <a:t>amet</a:t>
              </a:r>
              <a:r>
                <a:rPr dirty="0">
                  <a:solidFill>
                    <a:srgbClr val="FFFFFF"/>
                  </a:solidFill>
                  <a:ea typeface="Roboto Bold"/>
                  <a:cs typeface="Roboto Bold"/>
                  <a:sym typeface="Roboto Regular"/>
                </a:rPr>
                <a:t>, </a:t>
              </a:r>
              <a:r>
                <a:rPr dirty="0" err="1">
                  <a:solidFill>
                    <a:srgbClr val="FFFFFF"/>
                  </a:solidFill>
                  <a:ea typeface="Roboto Bold"/>
                  <a:cs typeface="Roboto Bold"/>
                  <a:sym typeface="Roboto Regular"/>
                </a:rPr>
                <a:t>consectetuer</a:t>
              </a:r>
              <a:r>
                <a:rPr dirty="0">
                  <a:solidFill>
                    <a:srgbClr val="FFFFFF"/>
                  </a:solidFill>
                  <a:ea typeface="Roboto Bold"/>
                  <a:cs typeface="Roboto Bold"/>
                  <a:sym typeface="Roboto Regular"/>
                </a:rPr>
                <a:t> </a:t>
              </a:r>
              <a:r>
                <a:rPr dirty="0" err="1" smtClean="0">
                  <a:solidFill>
                    <a:srgbClr val="FFFFFF"/>
                  </a:solidFill>
                  <a:ea typeface="Roboto Bold"/>
                  <a:cs typeface="Roboto Bold"/>
                  <a:sym typeface="Roboto Regular"/>
                </a:rPr>
                <a:t>adi</a:t>
              </a:r>
              <a:r>
                <a:rPr dirty="0" smtClean="0">
                  <a:solidFill>
                    <a:srgbClr val="FFFFFF"/>
                  </a:solidFill>
                  <a:ea typeface="Roboto Bold"/>
                  <a:cs typeface="Roboto Bold"/>
                  <a:sym typeface="Roboto Regular"/>
                </a:rPr>
                <a:t>.</a:t>
              </a:r>
              <a:endParaRPr dirty="0">
                <a:solidFill>
                  <a:srgbClr val="FFFFFF"/>
                </a:solidFill>
                <a:ea typeface="Roboto Bold"/>
                <a:cs typeface="Roboto Bold"/>
                <a:sym typeface="Roboto Regular"/>
              </a:endParaRPr>
            </a:p>
          </p:txBody>
        </p:sp>
      </p:grpSp>
      <p:grpSp>
        <p:nvGrpSpPr>
          <p:cNvPr id="4" name="组合 3"/>
          <p:cNvGrpSpPr/>
          <p:nvPr/>
        </p:nvGrpSpPr>
        <p:grpSpPr>
          <a:xfrm>
            <a:off x="2439522" y="3617611"/>
            <a:ext cx="2449677" cy="2606921"/>
            <a:chOff x="2439522" y="3617611"/>
            <a:chExt cx="2449677" cy="2606921"/>
          </a:xfrm>
        </p:grpSpPr>
        <p:sp>
          <p:nvSpPr>
            <p:cNvPr id="56" name="Shape 8109"/>
            <p:cNvSpPr/>
            <p:nvPr/>
          </p:nvSpPr>
          <p:spPr>
            <a:xfrm>
              <a:off x="2439522" y="3617611"/>
              <a:ext cx="2449677" cy="260692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9796" y="1305"/>
                  </a:lnTo>
                  <a:lnTo>
                    <a:pt x="0" y="1305"/>
                  </a:lnTo>
                  <a:lnTo>
                    <a:pt x="0" y="21600"/>
                  </a:lnTo>
                  <a:lnTo>
                    <a:pt x="21600" y="21600"/>
                  </a:lnTo>
                  <a:lnTo>
                    <a:pt x="21600" y="1305"/>
                  </a:lnTo>
                  <a:lnTo>
                    <a:pt x="11804" y="1305"/>
                  </a:lnTo>
                  <a:lnTo>
                    <a:pt x="10800" y="0"/>
                  </a:lnTo>
                  <a:close/>
                </a:path>
              </a:pathLst>
            </a:custGeom>
            <a:solidFill>
              <a:schemeClr val="tx1">
                <a:lumMod val="65000"/>
                <a:lumOff val="35000"/>
              </a:schemeClr>
            </a:solidFill>
            <a:ln w="12700">
              <a:miter lim="400000"/>
            </a:ln>
          </p:spPr>
          <p:txBody>
            <a:bodyPr lIns="0" tIns="0" rIns="0" bIns="0" anchor="ctr"/>
            <a:lstStyle/>
            <a:p>
              <a:pPr lvl="0">
                <a:defRPr sz="3200"/>
              </a:pPr>
              <a:endParaRPr sz="2800"/>
            </a:p>
          </p:txBody>
        </p:sp>
        <p:sp>
          <p:nvSpPr>
            <p:cNvPr id="57" name="Shape 8110"/>
            <p:cNvSpPr/>
            <p:nvPr/>
          </p:nvSpPr>
          <p:spPr>
            <a:xfrm>
              <a:off x="2807511" y="4395860"/>
              <a:ext cx="1862870" cy="120032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nSpc>
                  <a:spcPct val="130000"/>
                </a:lnSpc>
                <a:defRPr sz="1800"/>
              </a:pPr>
              <a:r>
                <a:rPr dirty="0">
                  <a:solidFill>
                    <a:srgbClr val="FFFFFF"/>
                  </a:solidFill>
                  <a:ea typeface="Roboto Bold"/>
                  <a:cs typeface="Roboto Bold"/>
                  <a:sym typeface="Roboto Bold"/>
                </a:rPr>
                <a:t>Image 02</a:t>
              </a:r>
            </a:p>
            <a:p>
              <a:pPr lvl="0">
                <a:lnSpc>
                  <a:spcPct val="130000"/>
                </a:lnSpc>
                <a:defRPr sz="1800"/>
              </a:pPr>
              <a:r>
                <a:rPr sz="1400" dirty="0">
                  <a:solidFill>
                    <a:srgbClr val="FFFFFF"/>
                  </a:solidFill>
                  <a:ea typeface="Roboto Regular"/>
                  <a:cs typeface="Roboto Regular"/>
                  <a:sym typeface="Roboto Regular"/>
                </a:rPr>
                <a:t>Lorem ipsum dolor sit </a:t>
              </a:r>
              <a:r>
                <a:rPr sz="1400" dirty="0" err="1">
                  <a:solidFill>
                    <a:srgbClr val="FFFFFF"/>
                  </a:solidFill>
                  <a:ea typeface="Roboto Regular"/>
                  <a:cs typeface="Roboto Regular"/>
                  <a:sym typeface="Roboto Regular"/>
                </a:rPr>
                <a:t>amet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consectetuer</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adipiscing</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elit</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sed</a:t>
              </a:r>
              <a:r>
                <a:rPr sz="1400" dirty="0">
                  <a:solidFill>
                    <a:srgbClr val="FFFFFF"/>
                  </a:solidFill>
                  <a:ea typeface="Roboto Regular"/>
                  <a:cs typeface="Roboto Regular"/>
                  <a:sym typeface="Roboto Regular"/>
                </a:rPr>
                <a:t> </a:t>
              </a:r>
              <a:r>
                <a:rPr sz="1400" dirty="0" err="1">
                  <a:solidFill>
                    <a:srgbClr val="FFFFFF"/>
                  </a:solidFill>
                  <a:ea typeface="Roboto Regular"/>
                  <a:cs typeface="Roboto Regular"/>
                  <a:sym typeface="Roboto Regular"/>
                </a:rPr>
                <a:t>diam</a:t>
              </a:r>
              <a:endParaRPr sz="1400" dirty="0">
                <a:solidFill>
                  <a:srgbClr val="FFFFFF"/>
                </a:solidFill>
                <a:ea typeface="Roboto Regular"/>
                <a:cs typeface="Roboto Regular"/>
                <a:sym typeface="Roboto Regular"/>
              </a:endParaRPr>
            </a:p>
          </p:txBody>
        </p:sp>
      </p:grpSp>
      <p:grpSp>
        <p:nvGrpSpPr>
          <p:cNvPr id="2" name="组合 1"/>
          <p:cNvGrpSpPr/>
          <p:nvPr/>
        </p:nvGrpSpPr>
        <p:grpSpPr>
          <a:xfrm>
            <a:off x="11454069" y="6555876"/>
            <a:ext cx="448553" cy="246221"/>
            <a:chOff x="11454069" y="6555876"/>
            <a:chExt cx="448553" cy="246221"/>
          </a:xfrm>
        </p:grpSpPr>
        <p:grpSp>
          <p:nvGrpSpPr>
            <p:cNvPr id="59" name="组合 58"/>
            <p:cNvGrpSpPr/>
            <p:nvPr/>
          </p:nvGrpSpPr>
          <p:grpSpPr>
            <a:xfrm>
              <a:off x="11772527" y="6613938"/>
              <a:ext cx="130095" cy="130095"/>
              <a:chOff x="11491913" y="6560684"/>
              <a:chExt cx="184830" cy="184830"/>
            </a:xfrm>
          </p:grpSpPr>
          <p:sp>
            <p:nvSpPr>
              <p:cNvPr id="60" name="椭圆 5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62" name="组合 61"/>
            <p:cNvGrpSpPr/>
            <p:nvPr/>
          </p:nvGrpSpPr>
          <p:grpSpPr>
            <a:xfrm>
              <a:off x="11454069" y="6555876"/>
              <a:ext cx="316112" cy="246221"/>
              <a:chOff x="11343190" y="6553495"/>
              <a:chExt cx="316112" cy="246221"/>
            </a:xfrm>
          </p:grpSpPr>
          <p:sp>
            <p:nvSpPr>
              <p:cNvPr id="63" name="矩形 6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64" name="文本框 63"/>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16</a:t>
                </a:r>
                <a:endParaRPr lang="zh-CN" altLang="en-US" sz="1000" dirty="0">
                  <a:solidFill>
                    <a:schemeClr val="bg1"/>
                  </a:solidFill>
                </a:endParaRPr>
              </a:p>
            </p:txBody>
          </p:sp>
        </p:grpSp>
      </p:grpSp>
      <p:sp>
        <p:nvSpPr>
          <p:cNvPr id="65" name="文本框 6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66" name="文本框 6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FOUR</a:t>
            </a:r>
          </a:p>
        </p:txBody>
      </p:sp>
    </p:spTree>
    <p:extLst>
      <p:ext uri="{BB962C8B-B14F-4D97-AF65-F5344CB8AC3E}">
        <p14:creationId xmlns:p14="http://schemas.microsoft.com/office/powerpoint/2010/main" val="2176575852"/>
      </p:ext>
    </p:extLst>
  </p:cSld>
  <p:clrMapOvr>
    <a:masterClrMapping/>
  </p:clrMapOvr>
  <p:transition spd="slow" advClick="0"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right)">
                                      <p:cBhvr>
                                        <p:cTn id="15" dur="500"/>
                                        <p:tgtEl>
                                          <p:spTgt spid="65"/>
                                        </p:tgtEl>
                                      </p:cBhvr>
                                    </p:animEffect>
                                  </p:childTnLst>
                                </p:cTn>
                              </p:par>
                            </p:childTnLst>
                          </p:cTn>
                        </p:par>
                        <p:par>
                          <p:cTn id="16" fill="hold">
                            <p:stCondLst>
                              <p:cond delay="500"/>
                            </p:stCondLst>
                            <p:childTnLst>
                              <p:par>
                                <p:cTn id="17" presetID="2" presetClass="entr" presetSubtype="2" decel="10000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3" presetClass="entr" presetSubtype="10"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linds(horizontal)">
                                      <p:cBhvr>
                                        <p:cTn id="28" dur="500"/>
                                        <p:tgtEl>
                                          <p:spTgt spid="46"/>
                                        </p:tgtEl>
                                      </p:cBhvr>
                                    </p:animEffect>
                                  </p:childTnLst>
                                </p:cTn>
                              </p:par>
                              <p:par>
                                <p:cTn id="29" presetID="3" presetClass="entr" presetSubtype="10" fill="hold" nodeType="withEffect">
                                  <p:stCondLst>
                                    <p:cond delay="250"/>
                                  </p:stCondLst>
                                  <p:childTnLst>
                                    <p:set>
                                      <p:cBhvr>
                                        <p:cTn id="30" dur="1" fill="hold">
                                          <p:stCondLst>
                                            <p:cond delay="0"/>
                                          </p:stCondLst>
                                        </p:cTn>
                                        <p:tgtEl>
                                          <p:spTgt spid="49"/>
                                        </p:tgtEl>
                                        <p:attrNameLst>
                                          <p:attrName>style.visibility</p:attrName>
                                        </p:attrNameLst>
                                      </p:cBhvr>
                                      <p:to>
                                        <p:strVal val="visible"/>
                                      </p:to>
                                    </p:set>
                                    <p:animEffect transition="in" filter="blinds(horizontal)">
                                      <p:cBhvr>
                                        <p:cTn id="31" dur="500"/>
                                        <p:tgtEl>
                                          <p:spTgt spid="49"/>
                                        </p:tgtEl>
                                      </p:cBhvr>
                                    </p:animEffect>
                                  </p:childTnLst>
                                </p:cTn>
                              </p:par>
                              <p:par>
                                <p:cTn id="32" presetID="3" presetClass="entr" presetSubtype="1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blinds(horizontal)">
                                      <p:cBhvr>
                                        <p:cTn id="34" dur="500"/>
                                        <p:tgtEl>
                                          <p:spTgt spid="45"/>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down)">
                                      <p:cBhvr>
                                        <p:cTn id="38" dur="500"/>
                                        <p:tgtEl>
                                          <p:spTgt spid="5"/>
                                        </p:tgtEl>
                                      </p:cBhvr>
                                    </p:animEffect>
                                  </p:childTnLst>
                                </p:cTn>
                              </p:par>
                              <p:par>
                                <p:cTn id="39" presetID="22" presetClass="entr" presetSubtype="1" fill="hold" nodeType="withEffect">
                                  <p:stCondLst>
                                    <p:cond delay="25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par>
                                <p:cTn id="42" presetID="22" presetClass="entr" presetSubtype="4" fill="hold"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863" y="3480104"/>
            <a:ext cx="5670254" cy="3455944"/>
            <a:chOff x="-229863" y="3480104"/>
            <a:chExt cx="5670254" cy="3455944"/>
          </a:xfrm>
        </p:grpSpPr>
        <p:sp>
          <p:nvSpPr>
            <p:cNvPr id="65" name="Freeform 71"/>
            <p:cNvSpPr>
              <a:spLocks noEditPoints="1"/>
            </p:cNvSpPr>
            <p:nvPr/>
          </p:nvSpPr>
          <p:spPr bwMode="auto">
            <a:xfrm rot="2760889" flipH="1">
              <a:off x="2402760" y="3898417"/>
              <a:ext cx="3282125" cy="2793137"/>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rgbClr val="C00000">
                <a:alpha val="55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64" name="Freeform 71"/>
            <p:cNvSpPr>
              <a:spLocks noEditPoints="1"/>
            </p:cNvSpPr>
            <p:nvPr/>
          </p:nvSpPr>
          <p:spPr bwMode="auto">
            <a:xfrm flipH="1">
              <a:off x="-229863" y="3480104"/>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rgbClr val="C00000">
                <a:alpha val="55000"/>
              </a:srgb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17</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FIVE</a:t>
            </a:r>
          </a:p>
        </p:txBody>
      </p:sp>
      <p:grpSp>
        <p:nvGrpSpPr>
          <p:cNvPr id="17" name="组合 16"/>
          <p:cNvGrpSpPr/>
          <p:nvPr/>
        </p:nvGrpSpPr>
        <p:grpSpPr>
          <a:xfrm>
            <a:off x="645233" y="1977065"/>
            <a:ext cx="1937495" cy="2822122"/>
            <a:chOff x="543635" y="1977065"/>
            <a:chExt cx="1937495" cy="2822122"/>
          </a:xfrm>
        </p:grpSpPr>
        <p:pic>
          <p:nvPicPr>
            <p:cNvPr id="22" name="图片 21"/>
            <p:cNvPicPr>
              <a:picLocks noChangeAspect="1"/>
            </p:cNvPicPr>
            <p:nvPr/>
          </p:nvPicPr>
          <p:blipFill rotWithShape="1">
            <a:blip r:embed="rId2"/>
            <a:srcRect l="31036" t="6708" r="33877" b="10073"/>
            <a:stretch/>
          </p:blipFill>
          <p:spPr>
            <a:xfrm>
              <a:off x="543635" y="1977065"/>
              <a:ext cx="1937495" cy="2822122"/>
            </a:xfrm>
            <a:prstGeom prst="rect">
              <a:avLst/>
            </a:prstGeom>
            <a:effectLst>
              <a:outerShdw blurRad="12700" dist="12700" dir="5400000" algn="t" rotWithShape="0">
                <a:prstClr val="black">
                  <a:alpha val="40000"/>
                </a:prstClr>
              </a:outerShdw>
            </a:effectLst>
          </p:spPr>
        </p:pic>
        <p:sp>
          <p:nvSpPr>
            <p:cNvPr id="13" name="矩形 12"/>
            <p:cNvSpPr/>
            <p:nvPr/>
          </p:nvSpPr>
          <p:spPr>
            <a:xfrm>
              <a:off x="543635" y="197706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grpSp>
        <p:nvGrpSpPr>
          <p:cNvPr id="18" name="组合 17"/>
          <p:cNvGrpSpPr/>
          <p:nvPr/>
        </p:nvGrpSpPr>
        <p:grpSpPr>
          <a:xfrm>
            <a:off x="2638717" y="1276222"/>
            <a:ext cx="1885518" cy="2617409"/>
            <a:chOff x="2537119" y="1276222"/>
            <a:chExt cx="1885518" cy="2617409"/>
          </a:xfrm>
        </p:grpSpPr>
        <p:pic>
          <p:nvPicPr>
            <p:cNvPr id="23" name="图片 22"/>
            <p:cNvPicPr>
              <a:picLocks noChangeAspect="1"/>
            </p:cNvPicPr>
            <p:nvPr/>
          </p:nvPicPr>
          <p:blipFill rotWithShape="1">
            <a:blip r:embed="rId3"/>
            <a:srcRect l="30156" t="18982" r="33726" b="3223"/>
            <a:stretch/>
          </p:blipFill>
          <p:spPr>
            <a:xfrm>
              <a:off x="2537119" y="1276222"/>
              <a:ext cx="1885518" cy="2617409"/>
            </a:xfrm>
            <a:prstGeom prst="rect">
              <a:avLst/>
            </a:prstGeom>
            <a:effectLst>
              <a:outerShdw blurRad="12700" dist="12700" dir="5400000" algn="t" rotWithShape="0">
                <a:prstClr val="black">
                  <a:alpha val="40000"/>
                </a:prstClr>
              </a:outerShdw>
            </a:effectLst>
          </p:spPr>
        </p:pic>
        <p:sp>
          <p:nvSpPr>
            <p:cNvPr id="36" name="矩形 35"/>
            <p:cNvSpPr/>
            <p:nvPr/>
          </p:nvSpPr>
          <p:spPr>
            <a:xfrm>
              <a:off x="2537119" y="127622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grpSp>
        <p:nvGrpSpPr>
          <p:cNvPr id="20" name="组合 19"/>
          <p:cNvGrpSpPr/>
          <p:nvPr/>
        </p:nvGrpSpPr>
        <p:grpSpPr>
          <a:xfrm>
            <a:off x="2638717" y="3957977"/>
            <a:ext cx="1885518" cy="841211"/>
            <a:chOff x="2537119" y="3957977"/>
            <a:chExt cx="1885518" cy="841211"/>
          </a:xfrm>
        </p:grpSpPr>
        <p:pic>
          <p:nvPicPr>
            <p:cNvPr id="25" name="图片 24"/>
            <p:cNvPicPr>
              <a:picLocks noChangeAspect="1"/>
            </p:cNvPicPr>
            <p:nvPr/>
          </p:nvPicPr>
          <p:blipFill rotWithShape="1">
            <a:blip r:embed="rId4"/>
            <a:srcRect l="29128" t="42693" r="8671" b="13896"/>
            <a:stretch/>
          </p:blipFill>
          <p:spPr>
            <a:xfrm>
              <a:off x="2537119" y="3957977"/>
              <a:ext cx="1885518" cy="841211"/>
            </a:xfrm>
            <a:prstGeom prst="rect">
              <a:avLst/>
            </a:prstGeom>
            <a:effectLst>
              <a:outerShdw blurRad="12700" dist="12700" dir="5400000" algn="t" rotWithShape="0">
                <a:prstClr val="black">
                  <a:alpha val="40000"/>
                </a:prstClr>
              </a:outerShdw>
            </a:effectLst>
          </p:spPr>
        </p:pic>
        <p:sp>
          <p:nvSpPr>
            <p:cNvPr id="37" name="矩形 36"/>
            <p:cNvSpPr/>
            <p:nvPr/>
          </p:nvSpPr>
          <p:spPr>
            <a:xfrm>
              <a:off x="2537119" y="4207058"/>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grpSp>
        <p:nvGrpSpPr>
          <p:cNvPr id="21" name="组合 20"/>
          <p:cNvGrpSpPr/>
          <p:nvPr/>
        </p:nvGrpSpPr>
        <p:grpSpPr>
          <a:xfrm>
            <a:off x="2078858" y="4863532"/>
            <a:ext cx="2445378" cy="1551781"/>
            <a:chOff x="1977260" y="4863532"/>
            <a:chExt cx="2445378" cy="1551781"/>
          </a:xfrm>
        </p:grpSpPr>
        <p:pic>
          <p:nvPicPr>
            <p:cNvPr id="34" name="图片 33"/>
            <p:cNvPicPr>
              <a:picLocks noChangeAspect="1"/>
            </p:cNvPicPr>
            <p:nvPr/>
          </p:nvPicPr>
          <p:blipFill rotWithShape="1">
            <a:blip r:embed="rId5"/>
            <a:srcRect l="21736" t="12167" r="4761" b="15746"/>
            <a:stretch/>
          </p:blipFill>
          <p:spPr>
            <a:xfrm>
              <a:off x="1977260" y="4863533"/>
              <a:ext cx="2445378" cy="1551780"/>
            </a:xfrm>
            <a:prstGeom prst="rect">
              <a:avLst/>
            </a:prstGeom>
            <a:effectLst>
              <a:outerShdw blurRad="12700" dist="12700" dir="5400000" algn="t" rotWithShape="0">
                <a:prstClr val="black">
                  <a:alpha val="40000"/>
                </a:prstClr>
              </a:outerShdw>
            </a:effectLst>
          </p:spPr>
        </p:pic>
        <p:sp>
          <p:nvSpPr>
            <p:cNvPr id="38" name="矩形 37"/>
            <p:cNvSpPr/>
            <p:nvPr/>
          </p:nvSpPr>
          <p:spPr>
            <a:xfrm>
              <a:off x="1977260" y="4863532"/>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grpSp>
        <p:nvGrpSpPr>
          <p:cNvPr id="19" name="组合 18"/>
          <p:cNvGrpSpPr/>
          <p:nvPr/>
        </p:nvGrpSpPr>
        <p:grpSpPr>
          <a:xfrm>
            <a:off x="4580223" y="2330535"/>
            <a:ext cx="1894311" cy="2728875"/>
            <a:chOff x="4478625" y="2330535"/>
            <a:chExt cx="1894311" cy="2728875"/>
          </a:xfrm>
        </p:grpSpPr>
        <p:pic>
          <p:nvPicPr>
            <p:cNvPr id="24" name="图片 23"/>
            <p:cNvPicPr>
              <a:picLocks noChangeAspect="1"/>
            </p:cNvPicPr>
            <p:nvPr/>
          </p:nvPicPr>
          <p:blipFill rotWithShape="1">
            <a:blip r:embed="rId6"/>
            <a:srcRect l="31630" t="4636" r="31010" b="13014"/>
            <a:stretch/>
          </p:blipFill>
          <p:spPr>
            <a:xfrm>
              <a:off x="4478626" y="2330535"/>
              <a:ext cx="1894310" cy="2728875"/>
            </a:xfrm>
            <a:prstGeom prst="rect">
              <a:avLst/>
            </a:prstGeom>
            <a:effectLst>
              <a:outerShdw blurRad="12700" dist="12700" dir="5400000" algn="t" rotWithShape="0">
                <a:prstClr val="black">
                  <a:alpha val="40000"/>
                </a:prstClr>
              </a:outerShdw>
            </a:effectLst>
          </p:spPr>
        </p:pic>
        <p:sp>
          <p:nvSpPr>
            <p:cNvPr id="39" name="矩形 38"/>
            <p:cNvSpPr/>
            <p:nvPr/>
          </p:nvSpPr>
          <p:spPr>
            <a:xfrm>
              <a:off x="4478625" y="2330535"/>
              <a:ext cx="343048" cy="343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grpSp>
      <p:grpSp>
        <p:nvGrpSpPr>
          <p:cNvPr id="16" name="组合 15"/>
          <p:cNvGrpSpPr/>
          <p:nvPr/>
        </p:nvGrpSpPr>
        <p:grpSpPr>
          <a:xfrm>
            <a:off x="6910821" y="1518753"/>
            <a:ext cx="5257604" cy="760772"/>
            <a:chOff x="6645018" y="1199609"/>
            <a:chExt cx="5257604" cy="760772"/>
          </a:xfrm>
        </p:grpSpPr>
        <p:grpSp>
          <p:nvGrpSpPr>
            <p:cNvPr id="40" name="组合 39"/>
            <p:cNvGrpSpPr/>
            <p:nvPr/>
          </p:nvGrpSpPr>
          <p:grpSpPr>
            <a:xfrm>
              <a:off x="6757452" y="1199609"/>
              <a:ext cx="2004246" cy="338554"/>
              <a:chOff x="8383052" y="2130924"/>
              <a:chExt cx="2004246" cy="338554"/>
            </a:xfrm>
          </p:grpSpPr>
          <p:sp>
            <p:nvSpPr>
              <p:cNvPr id="41" name="圆角矩形 4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01</a:t>
                </a:r>
                <a:endParaRPr lang="zh-CN" altLang="en-US" sz="1600" b="1" dirty="0"/>
              </a:p>
            </p:txBody>
          </p:sp>
          <p:sp>
            <p:nvSpPr>
              <p:cNvPr id="42" name="文本框 41"/>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p>
            </p:txBody>
          </p:sp>
        </p:grpSp>
        <p:sp>
          <p:nvSpPr>
            <p:cNvPr id="43" name="文本框 42"/>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44" name="组合 43"/>
          <p:cNvGrpSpPr/>
          <p:nvPr/>
        </p:nvGrpSpPr>
        <p:grpSpPr>
          <a:xfrm>
            <a:off x="6910821" y="2500091"/>
            <a:ext cx="5257604" cy="760772"/>
            <a:chOff x="6645018" y="1199609"/>
            <a:chExt cx="5257604" cy="760772"/>
          </a:xfrm>
        </p:grpSpPr>
        <p:grpSp>
          <p:nvGrpSpPr>
            <p:cNvPr id="45" name="组合 44"/>
            <p:cNvGrpSpPr/>
            <p:nvPr/>
          </p:nvGrpSpPr>
          <p:grpSpPr>
            <a:xfrm>
              <a:off x="6757452" y="1199609"/>
              <a:ext cx="2004246" cy="338554"/>
              <a:chOff x="8383052" y="2130924"/>
              <a:chExt cx="2004246" cy="338554"/>
            </a:xfrm>
          </p:grpSpPr>
          <p:sp>
            <p:nvSpPr>
              <p:cNvPr id="47" name="圆角矩形 4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02</a:t>
                </a:r>
                <a:endParaRPr lang="zh-CN" altLang="en-US" sz="1600" b="1" dirty="0"/>
              </a:p>
            </p:txBody>
          </p:sp>
          <p:sp>
            <p:nvSpPr>
              <p:cNvPr id="48" name="文本框 47"/>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p>
            </p:txBody>
          </p:sp>
        </p:grpSp>
        <p:sp>
          <p:nvSpPr>
            <p:cNvPr id="46" name="文本框 4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49" name="组合 48"/>
          <p:cNvGrpSpPr/>
          <p:nvPr/>
        </p:nvGrpSpPr>
        <p:grpSpPr>
          <a:xfrm>
            <a:off x="6910821" y="3481429"/>
            <a:ext cx="5257604" cy="760772"/>
            <a:chOff x="6645018" y="1199609"/>
            <a:chExt cx="5257604" cy="760772"/>
          </a:xfrm>
        </p:grpSpPr>
        <p:grpSp>
          <p:nvGrpSpPr>
            <p:cNvPr id="50" name="组合 49"/>
            <p:cNvGrpSpPr/>
            <p:nvPr/>
          </p:nvGrpSpPr>
          <p:grpSpPr>
            <a:xfrm>
              <a:off x="6757452" y="1199609"/>
              <a:ext cx="2004246" cy="338554"/>
              <a:chOff x="8383052" y="2130924"/>
              <a:chExt cx="2004246" cy="338554"/>
            </a:xfrm>
          </p:grpSpPr>
          <p:sp>
            <p:nvSpPr>
              <p:cNvPr id="52" name="圆角矩形 5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03</a:t>
                </a:r>
                <a:endParaRPr lang="zh-CN" altLang="en-US" sz="1600" b="1" dirty="0"/>
              </a:p>
            </p:txBody>
          </p:sp>
          <p:sp>
            <p:nvSpPr>
              <p:cNvPr id="53" name="文本框 52"/>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p>
            </p:txBody>
          </p:sp>
        </p:grpSp>
        <p:sp>
          <p:nvSpPr>
            <p:cNvPr id="51" name="文本框 5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54" name="组合 53"/>
          <p:cNvGrpSpPr/>
          <p:nvPr/>
        </p:nvGrpSpPr>
        <p:grpSpPr>
          <a:xfrm>
            <a:off x="6910821" y="4462767"/>
            <a:ext cx="5257604" cy="760772"/>
            <a:chOff x="6645018" y="1199609"/>
            <a:chExt cx="5257604" cy="760772"/>
          </a:xfrm>
        </p:grpSpPr>
        <p:grpSp>
          <p:nvGrpSpPr>
            <p:cNvPr id="55" name="组合 54"/>
            <p:cNvGrpSpPr/>
            <p:nvPr/>
          </p:nvGrpSpPr>
          <p:grpSpPr>
            <a:xfrm>
              <a:off x="6757452" y="1199609"/>
              <a:ext cx="2004246" cy="338554"/>
              <a:chOff x="8383052" y="2130924"/>
              <a:chExt cx="2004246" cy="338554"/>
            </a:xfrm>
          </p:grpSpPr>
          <p:sp>
            <p:nvSpPr>
              <p:cNvPr id="57" name="圆角矩形 56"/>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04</a:t>
                </a:r>
                <a:endParaRPr lang="zh-CN" altLang="en-US" sz="1600" b="1" dirty="0"/>
              </a:p>
            </p:txBody>
          </p:sp>
          <p:sp>
            <p:nvSpPr>
              <p:cNvPr id="58" name="文本框 57"/>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p>
            </p:txBody>
          </p:sp>
        </p:grpSp>
        <p:sp>
          <p:nvSpPr>
            <p:cNvPr id="56" name="文本框 55"/>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grpSp>
        <p:nvGrpSpPr>
          <p:cNvPr id="59" name="组合 58"/>
          <p:cNvGrpSpPr/>
          <p:nvPr/>
        </p:nvGrpSpPr>
        <p:grpSpPr>
          <a:xfrm>
            <a:off x="6910821" y="5444107"/>
            <a:ext cx="5257604" cy="760772"/>
            <a:chOff x="6645018" y="1199609"/>
            <a:chExt cx="5257604" cy="760772"/>
          </a:xfrm>
        </p:grpSpPr>
        <p:grpSp>
          <p:nvGrpSpPr>
            <p:cNvPr id="60" name="组合 59"/>
            <p:cNvGrpSpPr/>
            <p:nvPr/>
          </p:nvGrpSpPr>
          <p:grpSpPr>
            <a:xfrm>
              <a:off x="6757452" y="1199609"/>
              <a:ext cx="2004246" cy="338554"/>
              <a:chOff x="8383052" y="2130924"/>
              <a:chExt cx="2004246" cy="338554"/>
            </a:xfrm>
          </p:grpSpPr>
          <p:sp>
            <p:nvSpPr>
              <p:cNvPr id="62" name="圆角矩形 61"/>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05</a:t>
                </a:r>
                <a:endParaRPr lang="zh-CN" altLang="en-US" sz="1600" b="1" dirty="0"/>
              </a:p>
            </p:txBody>
          </p:sp>
          <p:sp>
            <p:nvSpPr>
              <p:cNvPr id="63" name="文本框 62"/>
              <p:cNvSpPr txBox="1"/>
              <p:nvPr/>
            </p:nvSpPr>
            <p:spPr>
              <a:xfrm>
                <a:off x="8995955" y="2130924"/>
                <a:ext cx="1391343" cy="338554"/>
              </a:xfrm>
              <a:prstGeom prst="rect">
                <a:avLst/>
              </a:prstGeom>
              <a:noFill/>
            </p:spPr>
            <p:txBody>
              <a:bodyPr wrap="none" rtlCol="0">
                <a:spAutoFit/>
              </a:bodyPr>
              <a:lstStyle/>
              <a:p>
                <a:r>
                  <a:rPr lang="en-US" altLang="zh-CN" sz="1600" b="1" dirty="0">
                    <a:solidFill>
                      <a:schemeClr val="tx1">
                        <a:lumMod val="75000"/>
                        <a:lumOff val="25000"/>
                      </a:schemeClr>
                    </a:solidFill>
                  </a:rPr>
                  <a:t>PRINT DESIGN</a:t>
                </a:r>
              </a:p>
            </p:txBody>
          </p:sp>
        </p:grpSp>
        <p:sp>
          <p:nvSpPr>
            <p:cNvPr id="61" name="文本框 60"/>
            <p:cNvSpPr txBox="1"/>
            <p:nvPr/>
          </p:nvSpPr>
          <p:spPr>
            <a:xfrm>
              <a:off x="6645018" y="1508975"/>
              <a:ext cx="5257604" cy="451406"/>
            </a:xfrm>
            <a:prstGeom prst="rect">
              <a:avLst/>
            </a:prstGeom>
            <a:noFill/>
          </p:spPr>
          <p:txBody>
            <a:bodyPr wrap="square" rtlCol="0">
              <a:spAutoFit/>
            </a:bodyPr>
            <a:lstStyle/>
            <a:p>
              <a:pPr>
                <a:lnSpc>
                  <a:spcPts val="1400"/>
                </a:lnSpc>
              </a:pPr>
              <a:r>
                <a:rPr lang="en-US" altLang="zh-CN" sz="1400" dirty="0">
                  <a:solidFill>
                    <a:schemeClr val="tx1">
                      <a:lumMod val="75000"/>
                      <a:lumOff val="25000"/>
                    </a:schemeClr>
                  </a:solidFill>
                </a:rPr>
                <a:t>Some people insist that only today and tomorrow matter. But how much poorer we would be if we really lived by that rule! </a:t>
              </a:r>
              <a:endParaRPr lang="en-US" altLang="zh-CN" sz="1400" dirty="0" smtClean="0">
                <a:solidFill>
                  <a:schemeClr val="tx1">
                    <a:lumMod val="75000"/>
                    <a:lumOff val="25000"/>
                  </a:schemeClr>
                </a:solidFill>
              </a:endParaRPr>
            </a:p>
          </p:txBody>
        </p:sp>
      </p:grpSp>
    </p:spTree>
    <p:extLst>
      <p:ext uri="{BB962C8B-B14F-4D97-AF65-F5344CB8AC3E}">
        <p14:creationId xmlns:p14="http://schemas.microsoft.com/office/powerpoint/2010/main" val="1842414917"/>
      </p:ext>
    </p:extLst>
  </p:cSld>
  <p:clrMapOvr>
    <a:masterClrMapping/>
  </p:clrMapOvr>
  <p:transition spd="med"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7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0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2" presetClass="entr" presetSubtype="1"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000"/>
                                </p:stCondLst>
                                <p:childTnLst>
                                  <p:par>
                                    <p:cTn id="41" presetID="2" presetClass="entr" presetSubtype="2" accel="36000" fill="hold" nodeType="afterEffect" p14:presetBounceEnd="28000">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14:bounceEnd="28000">
                                          <p:cBhvr additive="base">
                                            <p:cTn id="43"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36000" fill="hold" nodeType="withEffect" p14:presetBounceEnd="28000">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14:bounceEnd="28000">
                                          <p:cBhvr additive="base">
                                            <p:cTn id="47" dur="500" fill="hold"/>
                                            <p:tgtEl>
                                              <p:spTgt spid="44"/>
                                            </p:tgtEl>
                                            <p:attrNameLst>
                                              <p:attrName>ppt_x</p:attrName>
                                            </p:attrNameLst>
                                          </p:cBhvr>
                                          <p:tavLst>
                                            <p:tav tm="0">
                                              <p:val>
                                                <p:strVal val="1+#ppt_w/2"/>
                                              </p:val>
                                            </p:tav>
                                            <p:tav tm="100000">
                                              <p:val>
                                                <p:strVal val="#ppt_x"/>
                                              </p:val>
                                            </p:tav>
                                          </p:tavLst>
                                        </p:anim>
                                        <p:anim calcmode="lin" valueType="num" p14:bounceEnd="28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accel="36000" fill="hold" nodeType="withEffect" p14:presetBounceEnd="28000">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14:bounceEnd="28000">
                                          <p:cBhvr additive="base">
                                            <p:cTn id="51" dur="500" fill="hold"/>
                                            <p:tgtEl>
                                              <p:spTgt spid="49"/>
                                            </p:tgtEl>
                                            <p:attrNameLst>
                                              <p:attrName>ppt_x</p:attrName>
                                            </p:attrNameLst>
                                          </p:cBhvr>
                                          <p:tavLst>
                                            <p:tav tm="0">
                                              <p:val>
                                                <p:strVal val="1+#ppt_w/2"/>
                                              </p:val>
                                            </p:tav>
                                            <p:tav tm="100000">
                                              <p:val>
                                                <p:strVal val="#ppt_x"/>
                                              </p:val>
                                            </p:tav>
                                          </p:tavLst>
                                        </p:anim>
                                        <p:anim calcmode="lin" valueType="num" p14:bounceEnd="28000">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accel="36000" fill="hold" nodeType="withEffect" p14:presetBounceEnd="28000">
                                      <p:stCondLst>
                                        <p:cond delay="750"/>
                                      </p:stCondLst>
                                      <p:childTnLst>
                                        <p:set>
                                          <p:cBhvr>
                                            <p:cTn id="54" dur="1" fill="hold">
                                              <p:stCondLst>
                                                <p:cond delay="0"/>
                                              </p:stCondLst>
                                            </p:cTn>
                                            <p:tgtEl>
                                              <p:spTgt spid="54"/>
                                            </p:tgtEl>
                                            <p:attrNameLst>
                                              <p:attrName>style.visibility</p:attrName>
                                            </p:attrNameLst>
                                          </p:cBhvr>
                                          <p:to>
                                            <p:strVal val="visible"/>
                                          </p:to>
                                        </p:set>
                                        <p:anim calcmode="lin" valueType="num" p14:bounceEnd="28000">
                                          <p:cBhvr additive="base">
                                            <p:cTn id="55" dur="500" fill="hold"/>
                                            <p:tgtEl>
                                              <p:spTgt spid="54"/>
                                            </p:tgtEl>
                                            <p:attrNameLst>
                                              <p:attrName>ppt_x</p:attrName>
                                            </p:attrNameLst>
                                          </p:cBhvr>
                                          <p:tavLst>
                                            <p:tav tm="0">
                                              <p:val>
                                                <p:strVal val="1+#ppt_w/2"/>
                                              </p:val>
                                            </p:tav>
                                            <p:tav tm="100000">
                                              <p:val>
                                                <p:strVal val="#ppt_x"/>
                                              </p:val>
                                            </p:tav>
                                          </p:tavLst>
                                        </p:anim>
                                        <p:anim calcmode="lin" valueType="num" p14:bounceEnd="28000">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2" accel="36000" fill="hold" nodeType="withEffect" p14:presetBounceEnd="28000">
                                      <p:stCondLst>
                                        <p:cond delay="1000"/>
                                      </p:stCondLst>
                                      <p:childTnLst>
                                        <p:set>
                                          <p:cBhvr>
                                            <p:cTn id="58" dur="1" fill="hold">
                                              <p:stCondLst>
                                                <p:cond delay="0"/>
                                              </p:stCondLst>
                                            </p:cTn>
                                            <p:tgtEl>
                                              <p:spTgt spid="59"/>
                                            </p:tgtEl>
                                            <p:attrNameLst>
                                              <p:attrName>style.visibility</p:attrName>
                                            </p:attrNameLst>
                                          </p:cBhvr>
                                          <p:to>
                                            <p:strVal val="visible"/>
                                          </p:to>
                                        </p:set>
                                        <p:anim calcmode="lin" valueType="num" p14:bounceEnd="28000">
                                          <p:cBhvr additive="base">
                                            <p:cTn id="59" dur="500" fill="hold"/>
                                            <p:tgtEl>
                                              <p:spTgt spid="59"/>
                                            </p:tgtEl>
                                            <p:attrNameLst>
                                              <p:attrName>ppt_x</p:attrName>
                                            </p:attrNameLst>
                                          </p:cBhvr>
                                          <p:tavLst>
                                            <p:tav tm="0">
                                              <p:val>
                                                <p:strVal val="1+#ppt_w/2"/>
                                              </p:val>
                                            </p:tav>
                                            <p:tav tm="100000">
                                              <p:val>
                                                <p:strVal val="#ppt_x"/>
                                              </p:val>
                                            </p:tav>
                                          </p:tavLst>
                                        </p:anim>
                                        <p:anim calcmode="lin" valueType="num" p14:bounceEnd="28000">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7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10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par>
                                    <p:cTn id="37" presetID="22" presetClass="entr" presetSubtype="1"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000"/>
                                </p:stCondLst>
                                <p:childTnLst>
                                  <p:par>
                                    <p:cTn id="41" presetID="2" presetClass="entr" presetSubtype="2" accel="3600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accel="36000" fill="hold" nodeType="withEffect">
                                      <p:stCondLst>
                                        <p:cond delay="25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1+#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accel="36000" fill="hold" nodeType="withEffect">
                                      <p:stCondLst>
                                        <p:cond delay="5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accel="36000" fill="hold" nodeType="withEffect">
                                      <p:stCondLst>
                                        <p:cond delay="75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1+#ppt_w/2"/>
                                              </p:val>
                                            </p:tav>
                                            <p:tav tm="100000">
                                              <p:val>
                                                <p:strVal val="#ppt_x"/>
                                              </p:val>
                                            </p:tav>
                                          </p:tavLst>
                                        </p:anim>
                                        <p:anim calcmode="lin" valueType="num">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2" accel="36000" fill="hold" nodeType="withEffect">
                                      <p:stCondLst>
                                        <p:cond delay="100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18</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FIVE</a:t>
            </a:r>
          </a:p>
        </p:txBody>
      </p:sp>
      <p:cxnSp>
        <p:nvCxnSpPr>
          <p:cNvPr id="76" name="直接箭头连接符 75"/>
          <p:cNvCxnSpPr/>
          <p:nvPr/>
        </p:nvCxnSpPr>
        <p:spPr>
          <a:xfrm>
            <a:off x="1992505"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a:off x="4359579"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a:xfrm>
            <a:off x="6726653"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a:off x="9093727" y="3538010"/>
            <a:ext cx="1105768" cy="0"/>
          </a:xfrm>
          <a:prstGeom prst="straightConnector1">
            <a:avLst/>
          </a:prstGeom>
          <a:ln w="28575">
            <a:solidFill>
              <a:schemeClr val="bg2">
                <a:lumMod val="1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037852" y="3214010"/>
            <a:ext cx="648000" cy="648000"/>
            <a:chOff x="781273" y="3391810"/>
            <a:chExt cx="648000" cy="648000"/>
          </a:xfrm>
        </p:grpSpPr>
        <p:sp>
          <p:nvSpPr>
            <p:cNvPr id="71" name="椭圆 70"/>
            <p:cNvSpPr/>
            <p:nvPr/>
          </p:nvSpPr>
          <p:spPr>
            <a:xfrm>
              <a:off x="781273"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 name="文本框 9"/>
            <p:cNvSpPr txBox="1"/>
            <p:nvPr/>
          </p:nvSpPr>
          <p:spPr>
            <a:xfrm>
              <a:off x="857448" y="3484978"/>
              <a:ext cx="495650" cy="461665"/>
            </a:xfrm>
            <a:prstGeom prst="rect">
              <a:avLst/>
            </a:prstGeom>
            <a:noFill/>
          </p:spPr>
          <p:txBody>
            <a:bodyPr wrap="none" rtlCol="0">
              <a:spAutoFit/>
            </a:bodyPr>
            <a:lstStyle/>
            <a:p>
              <a:pPr algn="ctr"/>
              <a:r>
                <a:rPr lang="en-US" altLang="zh-CN" sz="2400" dirty="0" smtClean="0">
                  <a:solidFill>
                    <a:schemeClr val="bg1"/>
                  </a:solidFill>
                </a:rPr>
                <a:t>01</a:t>
              </a:r>
              <a:endParaRPr lang="zh-CN" altLang="en-US" sz="2400" dirty="0">
                <a:solidFill>
                  <a:schemeClr val="bg1"/>
                </a:solidFill>
              </a:endParaRPr>
            </a:p>
          </p:txBody>
        </p:sp>
      </p:grpSp>
      <p:grpSp>
        <p:nvGrpSpPr>
          <p:cNvPr id="26" name="组合 25"/>
          <p:cNvGrpSpPr/>
          <p:nvPr/>
        </p:nvGrpSpPr>
        <p:grpSpPr>
          <a:xfrm>
            <a:off x="3404926" y="3214010"/>
            <a:ext cx="648000" cy="648000"/>
            <a:chOff x="3148347" y="3391810"/>
            <a:chExt cx="648000" cy="648000"/>
          </a:xfrm>
        </p:grpSpPr>
        <p:sp>
          <p:nvSpPr>
            <p:cNvPr id="72" name="椭圆 71"/>
            <p:cNvSpPr/>
            <p:nvPr/>
          </p:nvSpPr>
          <p:spPr>
            <a:xfrm>
              <a:off x="3148347"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99" name="文本框 98"/>
            <p:cNvSpPr txBox="1"/>
            <p:nvPr/>
          </p:nvSpPr>
          <p:spPr>
            <a:xfrm>
              <a:off x="3224522" y="3484978"/>
              <a:ext cx="495650" cy="461665"/>
            </a:xfrm>
            <a:prstGeom prst="rect">
              <a:avLst/>
            </a:prstGeom>
            <a:noFill/>
          </p:spPr>
          <p:txBody>
            <a:bodyPr wrap="none" rtlCol="0">
              <a:spAutoFit/>
            </a:bodyPr>
            <a:lstStyle/>
            <a:p>
              <a:pPr algn="ctr"/>
              <a:r>
                <a:rPr lang="en-US" altLang="zh-CN" sz="2400" dirty="0" smtClean="0">
                  <a:solidFill>
                    <a:schemeClr val="bg1"/>
                  </a:solidFill>
                </a:rPr>
                <a:t>02</a:t>
              </a:r>
              <a:endParaRPr lang="zh-CN" altLang="en-US" sz="2400" dirty="0">
                <a:solidFill>
                  <a:schemeClr val="bg1"/>
                </a:solidFill>
              </a:endParaRPr>
            </a:p>
          </p:txBody>
        </p:sp>
      </p:grpSp>
      <p:grpSp>
        <p:nvGrpSpPr>
          <p:cNvPr id="27" name="组合 26"/>
          <p:cNvGrpSpPr/>
          <p:nvPr/>
        </p:nvGrpSpPr>
        <p:grpSpPr>
          <a:xfrm>
            <a:off x="5772000" y="3214010"/>
            <a:ext cx="648000" cy="648000"/>
            <a:chOff x="5515421" y="3391810"/>
            <a:chExt cx="648000" cy="648000"/>
          </a:xfrm>
        </p:grpSpPr>
        <p:sp>
          <p:nvSpPr>
            <p:cNvPr id="73" name="椭圆 72"/>
            <p:cNvSpPr/>
            <p:nvPr/>
          </p:nvSpPr>
          <p:spPr>
            <a:xfrm>
              <a:off x="5515421"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0" name="文本框 99"/>
            <p:cNvSpPr txBox="1"/>
            <p:nvPr/>
          </p:nvSpPr>
          <p:spPr>
            <a:xfrm>
              <a:off x="5591596" y="3484978"/>
              <a:ext cx="495650" cy="461665"/>
            </a:xfrm>
            <a:prstGeom prst="rect">
              <a:avLst/>
            </a:prstGeom>
            <a:noFill/>
          </p:spPr>
          <p:txBody>
            <a:bodyPr wrap="none" rtlCol="0">
              <a:spAutoFit/>
            </a:bodyPr>
            <a:lstStyle/>
            <a:p>
              <a:pPr algn="ctr"/>
              <a:r>
                <a:rPr lang="en-US" altLang="zh-CN" sz="2400" dirty="0" smtClean="0">
                  <a:solidFill>
                    <a:schemeClr val="bg1"/>
                  </a:solidFill>
                </a:rPr>
                <a:t>03</a:t>
              </a:r>
              <a:endParaRPr lang="zh-CN" altLang="en-US" sz="2400" dirty="0">
                <a:solidFill>
                  <a:schemeClr val="bg1"/>
                </a:solidFill>
              </a:endParaRPr>
            </a:p>
          </p:txBody>
        </p:sp>
      </p:grpSp>
      <p:grpSp>
        <p:nvGrpSpPr>
          <p:cNvPr id="28" name="组合 27"/>
          <p:cNvGrpSpPr/>
          <p:nvPr/>
        </p:nvGrpSpPr>
        <p:grpSpPr>
          <a:xfrm>
            <a:off x="8139074" y="3214010"/>
            <a:ext cx="648000" cy="648000"/>
            <a:chOff x="7882495" y="3391810"/>
            <a:chExt cx="648000" cy="648000"/>
          </a:xfrm>
        </p:grpSpPr>
        <p:sp>
          <p:nvSpPr>
            <p:cNvPr id="74" name="椭圆 73"/>
            <p:cNvSpPr/>
            <p:nvPr/>
          </p:nvSpPr>
          <p:spPr>
            <a:xfrm>
              <a:off x="7882495"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1" name="文本框 100"/>
            <p:cNvSpPr txBox="1"/>
            <p:nvPr/>
          </p:nvSpPr>
          <p:spPr>
            <a:xfrm>
              <a:off x="7958670" y="3484978"/>
              <a:ext cx="495650" cy="461665"/>
            </a:xfrm>
            <a:prstGeom prst="rect">
              <a:avLst/>
            </a:prstGeom>
            <a:noFill/>
          </p:spPr>
          <p:txBody>
            <a:bodyPr wrap="none" rtlCol="0">
              <a:spAutoFit/>
            </a:bodyPr>
            <a:lstStyle/>
            <a:p>
              <a:pPr algn="ctr"/>
              <a:r>
                <a:rPr lang="en-US" altLang="zh-CN" sz="2400" dirty="0" smtClean="0">
                  <a:solidFill>
                    <a:schemeClr val="bg1"/>
                  </a:solidFill>
                </a:rPr>
                <a:t>04</a:t>
              </a:r>
              <a:endParaRPr lang="zh-CN" altLang="en-US" sz="2400" dirty="0">
                <a:solidFill>
                  <a:schemeClr val="bg1"/>
                </a:solidFill>
              </a:endParaRPr>
            </a:p>
          </p:txBody>
        </p:sp>
      </p:grpSp>
      <p:grpSp>
        <p:nvGrpSpPr>
          <p:cNvPr id="29" name="组合 28"/>
          <p:cNvGrpSpPr/>
          <p:nvPr/>
        </p:nvGrpSpPr>
        <p:grpSpPr>
          <a:xfrm>
            <a:off x="10506148" y="3214010"/>
            <a:ext cx="648000" cy="648000"/>
            <a:chOff x="10249569" y="3391810"/>
            <a:chExt cx="648000" cy="648000"/>
          </a:xfrm>
        </p:grpSpPr>
        <p:sp>
          <p:nvSpPr>
            <p:cNvPr id="75" name="椭圆 74"/>
            <p:cNvSpPr/>
            <p:nvPr/>
          </p:nvSpPr>
          <p:spPr>
            <a:xfrm>
              <a:off x="10249569" y="3391810"/>
              <a:ext cx="648000" cy="648000"/>
            </a:xfrm>
            <a:prstGeom prst="ellipse">
              <a:avLst/>
            </a:prstGeom>
            <a:solidFill>
              <a:schemeClr val="tx1">
                <a:lumMod val="75000"/>
                <a:lumOff val="2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haparral Pro" panose="02060503040505020203" pitchFamily="18" charset="0"/>
                <a:cs typeface="Arabic Typesetting" panose="03020402040406030203" pitchFamily="66" charset="-78"/>
              </a:endParaRPr>
            </a:p>
          </p:txBody>
        </p:sp>
        <p:sp>
          <p:nvSpPr>
            <p:cNvPr id="102" name="文本框 101"/>
            <p:cNvSpPr txBox="1"/>
            <p:nvPr/>
          </p:nvSpPr>
          <p:spPr>
            <a:xfrm>
              <a:off x="10325744" y="3484978"/>
              <a:ext cx="495650" cy="461665"/>
            </a:xfrm>
            <a:prstGeom prst="rect">
              <a:avLst/>
            </a:prstGeom>
            <a:noFill/>
          </p:spPr>
          <p:txBody>
            <a:bodyPr wrap="none" rtlCol="0">
              <a:spAutoFit/>
            </a:bodyPr>
            <a:lstStyle/>
            <a:p>
              <a:pPr algn="ctr"/>
              <a:r>
                <a:rPr lang="en-US" altLang="zh-CN" sz="2400" dirty="0" smtClean="0">
                  <a:solidFill>
                    <a:schemeClr val="bg1"/>
                  </a:solidFill>
                </a:rPr>
                <a:t>05</a:t>
              </a:r>
              <a:endParaRPr lang="zh-CN" altLang="en-US" sz="2400" dirty="0">
                <a:solidFill>
                  <a:schemeClr val="bg1"/>
                </a:solidFill>
              </a:endParaRPr>
            </a:p>
          </p:txBody>
        </p:sp>
      </p:grpSp>
      <p:grpSp>
        <p:nvGrpSpPr>
          <p:cNvPr id="13" name="组合 12"/>
          <p:cNvGrpSpPr/>
          <p:nvPr/>
        </p:nvGrpSpPr>
        <p:grpSpPr>
          <a:xfrm>
            <a:off x="230652" y="4094878"/>
            <a:ext cx="2311601" cy="2189125"/>
            <a:chOff x="230652" y="4094878"/>
            <a:chExt cx="2311601" cy="2189125"/>
          </a:xfrm>
        </p:grpSpPr>
        <p:cxnSp>
          <p:nvCxnSpPr>
            <p:cNvPr id="83" name="直接连接符 82"/>
            <p:cNvCxnSpPr/>
            <p:nvPr/>
          </p:nvCxnSpPr>
          <p:spPr>
            <a:xfrm>
              <a:off x="254225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230652" y="4094878"/>
              <a:ext cx="2255232" cy="2189125"/>
              <a:chOff x="274194" y="4094878"/>
              <a:chExt cx="2255232" cy="2189125"/>
            </a:xfrm>
          </p:grpSpPr>
          <p:sp>
            <p:nvSpPr>
              <p:cNvPr id="81" name="文本框 80"/>
              <p:cNvSpPr txBox="1"/>
              <p:nvPr/>
            </p:nvSpPr>
            <p:spPr>
              <a:xfrm>
                <a:off x="781384" y="4094878"/>
                <a:ext cx="1240853" cy="461665"/>
              </a:xfrm>
              <a:prstGeom prst="rect">
                <a:avLst/>
              </a:prstGeom>
              <a:noFill/>
            </p:spPr>
            <p:txBody>
              <a:bodyPr wrap="none" rtlCol="0">
                <a:spAutoFit/>
              </a:bodyPr>
              <a:lstStyle/>
              <a:p>
                <a:pPr algn="ctr"/>
                <a:r>
                  <a:rPr lang="en-US" altLang="zh-CN" sz="2400" dirty="0" smtClean="0">
                    <a:solidFill>
                      <a:schemeClr val="bg2">
                        <a:lumMod val="10000"/>
                      </a:schemeClr>
                    </a:solidFill>
                    <a:latin typeface="Chaparral Pro" panose="02060503040505020203" pitchFamily="18" charset="0"/>
                    <a:cs typeface="Arabic Typesetting" panose="03020402040406030203" pitchFamily="66" charset="-78"/>
                  </a:rPr>
                  <a:t>DESIGN</a:t>
                </a:r>
                <a:endParaRPr lang="en-US" altLang="zh-CN" sz="2400" dirty="0">
                  <a:solidFill>
                    <a:schemeClr val="bg2">
                      <a:lumMod val="10000"/>
                    </a:schemeClr>
                  </a:solidFill>
                  <a:latin typeface="Chaparral Pro" panose="02060503040505020203" pitchFamily="18" charset="0"/>
                  <a:cs typeface="Arabic Typesetting" panose="03020402040406030203" pitchFamily="66" charset="-78"/>
                </a:endParaRPr>
              </a:p>
            </p:txBody>
          </p:sp>
          <p:sp>
            <p:nvSpPr>
              <p:cNvPr id="105" name="文本框 104"/>
              <p:cNvSpPr txBox="1"/>
              <p:nvPr/>
            </p:nvSpPr>
            <p:spPr>
              <a:xfrm>
                <a:off x="274194"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5" name="组合 14"/>
          <p:cNvGrpSpPr/>
          <p:nvPr/>
        </p:nvGrpSpPr>
        <p:grpSpPr>
          <a:xfrm>
            <a:off x="2598622" y="4094878"/>
            <a:ext cx="2311601" cy="2189125"/>
            <a:chOff x="2598622" y="4094878"/>
            <a:chExt cx="2311601" cy="2189125"/>
          </a:xfrm>
        </p:grpSpPr>
        <p:cxnSp>
          <p:nvCxnSpPr>
            <p:cNvPr id="87" name="直接连接符 86"/>
            <p:cNvCxnSpPr/>
            <p:nvPr/>
          </p:nvCxnSpPr>
          <p:spPr>
            <a:xfrm>
              <a:off x="491022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1" name="组合 110"/>
            <p:cNvGrpSpPr/>
            <p:nvPr/>
          </p:nvGrpSpPr>
          <p:grpSpPr>
            <a:xfrm>
              <a:off x="2598622" y="4094878"/>
              <a:ext cx="2255232" cy="2189125"/>
              <a:chOff x="2707477" y="4094878"/>
              <a:chExt cx="2255232" cy="2189125"/>
            </a:xfrm>
          </p:grpSpPr>
          <p:sp>
            <p:nvSpPr>
              <p:cNvPr id="85" name="文本框 84"/>
              <p:cNvSpPr txBox="1"/>
              <p:nvPr/>
            </p:nvSpPr>
            <p:spPr>
              <a:xfrm>
                <a:off x="3214667"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p>
            </p:txBody>
          </p:sp>
          <p:sp>
            <p:nvSpPr>
              <p:cNvPr id="106" name="文本框 105"/>
              <p:cNvSpPr txBox="1"/>
              <p:nvPr/>
            </p:nvSpPr>
            <p:spPr>
              <a:xfrm>
                <a:off x="2707477"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6" name="组合 15"/>
          <p:cNvGrpSpPr/>
          <p:nvPr/>
        </p:nvGrpSpPr>
        <p:grpSpPr>
          <a:xfrm>
            <a:off x="4966592" y="4094878"/>
            <a:ext cx="2311601" cy="2189125"/>
            <a:chOff x="4966592" y="4094878"/>
            <a:chExt cx="2311601" cy="2189125"/>
          </a:xfrm>
        </p:grpSpPr>
        <p:cxnSp>
          <p:nvCxnSpPr>
            <p:cNvPr id="91" name="直接连接符 90"/>
            <p:cNvCxnSpPr/>
            <p:nvPr/>
          </p:nvCxnSpPr>
          <p:spPr>
            <a:xfrm>
              <a:off x="727819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4966592" y="4094878"/>
              <a:ext cx="2255232" cy="2189125"/>
              <a:chOff x="5039162" y="4094878"/>
              <a:chExt cx="2255232" cy="2189125"/>
            </a:xfrm>
          </p:grpSpPr>
          <p:sp>
            <p:nvSpPr>
              <p:cNvPr id="89" name="文本框 88"/>
              <p:cNvSpPr txBox="1"/>
              <p:nvPr/>
            </p:nvSpPr>
            <p:spPr>
              <a:xfrm>
                <a:off x="5546352"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p>
            </p:txBody>
          </p:sp>
          <p:sp>
            <p:nvSpPr>
              <p:cNvPr id="107" name="文本框 106"/>
              <p:cNvSpPr txBox="1"/>
              <p:nvPr/>
            </p:nvSpPr>
            <p:spPr>
              <a:xfrm>
                <a:off x="5039162"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7" name="组合 16"/>
          <p:cNvGrpSpPr/>
          <p:nvPr/>
        </p:nvGrpSpPr>
        <p:grpSpPr>
          <a:xfrm>
            <a:off x="7334562" y="4094878"/>
            <a:ext cx="2311601" cy="2189125"/>
            <a:chOff x="7334562" y="4094878"/>
            <a:chExt cx="2311601" cy="2189125"/>
          </a:xfrm>
        </p:grpSpPr>
        <p:cxnSp>
          <p:nvCxnSpPr>
            <p:cNvPr id="95" name="直接连接符 94"/>
            <p:cNvCxnSpPr/>
            <p:nvPr/>
          </p:nvCxnSpPr>
          <p:spPr>
            <a:xfrm>
              <a:off x="9646163" y="4290473"/>
              <a:ext cx="0" cy="1980000"/>
            </a:xfrm>
            <a:prstGeom prst="line">
              <a:avLst/>
            </a:prstGeom>
            <a:ln w="222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7334562" y="4094878"/>
              <a:ext cx="2255232" cy="2189125"/>
              <a:chOff x="7370847" y="4094878"/>
              <a:chExt cx="2255232" cy="2189125"/>
            </a:xfrm>
          </p:grpSpPr>
          <p:sp>
            <p:nvSpPr>
              <p:cNvPr id="93" name="文本框 92"/>
              <p:cNvSpPr txBox="1"/>
              <p:nvPr/>
            </p:nvSpPr>
            <p:spPr>
              <a:xfrm>
                <a:off x="7878037"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p>
            </p:txBody>
          </p:sp>
          <p:sp>
            <p:nvSpPr>
              <p:cNvPr id="108" name="文本框 107"/>
              <p:cNvSpPr txBox="1"/>
              <p:nvPr/>
            </p:nvSpPr>
            <p:spPr>
              <a:xfrm>
                <a:off x="7370847"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grpSp>
      <p:grpSp>
        <p:nvGrpSpPr>
          <p:cNvPr id="114" name="组合 113"/>
          <p:cNvGrpSpPr/>
          <p:nvPr/>
        </p:nvGrpSpPr>
        <p:grpSpPr>
          <a:xfrm>
            <a:off x="9702532" y="4094878"/>
            <a:ext cx="2255232" cy="2189125"/>
            <a:chOff x="9702532" y="4094878"/>
            <a:chExt cx="2255232" cy="2189125"/>
          </a:xfrm>
        </p:grpSpPr>
        <p:sp>
          <p:nvSpPr>
            <p:cNvPr id="97" name="文本框 96"/>
            <p:cNvSpPr txBox="1"/>
            <p:nvPr/>
          </p:nvSpPr>
          <p:spPr>
            <a:xfrm>
              <a:off x="10209722" y="4094878"/>
              <a:ext cx="1240853" cy="461665"/>
            </a:xfrm>
            <a:prstGeom prst="rect">
              <a:avLst/>
            </a:prstGeom>
            <a:noFill/>
          </p:spPr>
          <p:txBody>
            <a:bodyPr wrap="none" rtlCol="0">
              <a:spAutoFit/>
            </a:bodyPr>
            <a:lstStyle/>
            <a:p>
              <a:pPr algn="ctr"/>
              <a:r>
                <a:rPr lang="en-US" altLang="zh-CN" sz="2400" dirty="0">
                  <a:solidFill>
                    <a:schemeClr val="bg2">
                      <a:lumMod val="10000"/>
                    </a:schemeClr>
                  </a:solidFill>
                  <a:latin typeface="Chaparral Pro" panose="02060503040505020203" pitchFamily="18" charset="0"/>
                  <a:cs typeface="Arabic Typesetting" panose="03020402040406030203" pitchFamily="66" charset="-78"/>
                </a:rPr>
                <a:t>DESIGN</a:t>
              </a:r>
            </a:p>
          </p:txBody>
        </p:sp>
        <p:sp>
          <p:nvSpPr>
            <p:cNvPr id="109" name="文本框 108"/>
            <p:cNvSpPr txBox="1"/>
            <p:nvPr/>
          </p:nvSpPr>
          <p:spPr>
            <a:xfrm>
              <a:off x="9702532" y="4418877"/>
              <a:ext cx="2255232"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r>
                <a:rPr lang="en-US" altLang="zh-CN" dirty="0" smtClean="0"/>
                <a:t>how </a:t>
              </a:r>
              <a:r>
                <a:rPr lang="en-US" altLang="zh-CN" dirty="0"/>
                <a:t>much poorer we would be if we really lived by that rule! So much of what we do today is frivolous and futile and soon forgotten. </a:t>
              </a:r>
              <a:endParaRPr lang="zh-CN" altLang="en-US" dirty="0"/>
            </a:p>
          </p:txBody>
        </p:sp>
      </p:grpSp>
      <p:pic>
        <p:nvPicPr>
          <p:cNvPr id="115" name="图片占位符 11"/>
          <p:cNvPicPr>
            <a:picLocks noChangeAspect="1"/>
          </p:cNvPicPr>
          <p:nvPr/>
        </p:nvPicPr>
        <p:blipFill rotWithShape="1">
          <a:blip r:embed="rId2" cstate="print">
            <a:extLst>
              <a:ext uri="{28A0092B-C50C-407E-A947-70E740481C1C}">
                <a14:useLocalDpi xmlns:a14="http://schemas.microsoft.com/office/drawing/2010/main" val="0"/>
              </a:ext>
            </a:extLst>
          </a:blip>
          <a:srcRect l="20995" t="15225" r="19077" b="15674"/>
          <a:stretch/>
        </p:blipFill>
        <p:spPr>
          <a:xfrm>
            <a:off x="0" y="1498599"/>
            <a:ext cx="2379654" cy="1567727"/>
          </a:xfrm>
          <a:prstGeom prst="rect">
            <a:avLst/>
          </a:prstGeom>
        </p:spPr>
      </p:pic>
      <p:pic>
        <p:nvPicPr>
          <p:cNvPr id="116" name="图片占位符 13"/>
          <p:cNvPicPr>
            <a:picLocks noChangeAspect="1"/>
          </p:cNvPicPr>
          <p:nvPr/>
        </p:nvPicPr>
        <p:blipFill rotWithShape="1">
          <a:blip r:embed="rId3" cstate="print">
            <a:extLst>
              <a:ext uri="{28A0092B-C50C-407E-A947-70E740481C1C}">
                <a14:useLocalDpi xmlns:a14="http://schemas.microsoft.com/office/drawing/2010/main" val="0"/>
              </a:ext>
            </a:extLst>
          </a:blip>
          <a:srcRect l="14409" t="29761" r="14409"/>
          <a:stretch/>
        </p:blipFill>
        <p:spPr>
          <a:xfrm>
            <a:off x="9812346" y="1498599"/>
            <a:ext cx="2379654" cy="1567727"/>
          </a:xfrm>
          <a:prstGeom prst="rect">
            <a:avLst/>
          </a:prstGeom>
        </p:spPr>
      </p:pic>
      <p:pic>
        <p:nvPicPr>
          <p:cNvPr id="118" name="图片占位符 10"/>
          <p:cNvPicPr>
            <a:picLocks noChangeAspect="1"/>
          </p:cNvPicPr>
          <p:nvPr/>
        </p:nvPicPr>
        <p:blipFill rotWithShape="1">
          <a:blip r:embed="rId4" cstate="print">
            <a:extLst>
              <a:ext uri="{28A0092B-C50C-407E-A947-70E740481C1C}">
                <a14:useLocalDpi xmlns:a14="http://schemas.microsoft.com/office/drawing/2010/main" val="0"/>
              </a:ext>
            </a:extLst>
          </a:blip>
          <a:srcRect l="14458" t="30330" r="14458"/>
          <a:stretch/>
        </p:blipFill>
        <p:spPr>
          <a:xfrm>
            <a:off x="7359258" y="1498599"/>
            <a:ext cx="2379654" cy="1567727"/>
          </a:xfrm>
          <a:prstGeom prst="rect">
            <a:avLst/>
          </a:prstGeom>
        </p:spPr>
      </p:pic>
      <p:pic>
        <p:nvPicPr>
          <p:cNvPr id="119" name="图片占位符 8"/>
          <p:cNvPicPr>
            <a:picLocks noChangeAspect="1"/>
          </p:cNvPicPr>
          <p:nvPr/>
        </p:nvPicPr>
        <p:blipFill rotWithShape="1">
          <a:blip r:embed="rId5" cstate="print">
            <a:extLst>
              <a:ext uri="{28A0092B-C50C-407E-A947-70E740481C1C}">
                <a14:useLocalDpi xmlns:a14="http://schemas.microsoft.com/office/drawing/2010/main" val="0"/>
              </a:ext>
            </a:extLst>
          </a:blip>
          <a:srcRect l="14458" t="13261" r="14458"/>
          <a:stretch/>
        </p:blipFill>
        <p:spPr>
          <a:xfrm>
            <a:off x="4906172" y="1130299"/>
            <a:ext cx="2379654" cy="1936027"/>
          </a:xfrm>
          <a:prstGeom prst="rect">
            <a:avLst/>
          </a:prstGeom>
        </p:spPr>
      </p:pic>
      <p:pic>
        <p:nvPicPr>
          <p:cNvPr id="120" name="图片占位符 12"/>
          <p:cNvPicPr>
            <a:picLocks noChangeAspect="1"/>
          </p:cNvPicPr>
          <p:nvPr/>
        </p:nvPicPr>
        <p:blipFill rotWithShape="1">
          <a:blip r:embed="rId6" cstate="print">
            <a:extLst>
              <a:ext uri="{28A0092B-C50C-407E-A947-70E740481C1C}">
                <a14:useLocalDpi xmlns:a14="http://schemas.microsoft.com/office/drawing/2010/main" val="0"/>
              </a:ext>
            </a:extLst>
          </a:blip>
          <a:srcRect l="20528" t="10698" r="8388" b="17925"/>
          <a:stretch/>
        </p:blipFill>
        <p:spPr>
          <a:xfrm>
            <a:off x="2453086" y="1498599"/>
            <a:ext cx="2379654" cy="1567727"/>
          </a:xfrm>
          <a:prstGeom prst="rect">
            <a:avLst/>
          </a:prstGeom>
        </p:spPr>
      </p:pic>
    </p:spTree>
    <p:extLst>
      <p:ext uri="{BB962C8B-B14F-4D97-AF65-F5344CB8AC3E}">
        <p14:creationId xmlns:p14="http://schemas.microsoft.com/office/powerpoint/2010/main" val="1112091731"/>
      </p:ext>
    </p:extLst>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down)">
                                      <p:cBhvr>
                                        <p:cTn id="19" dur="500"/>
                                        <p:tgtEl>
                                          <p:spTgt spid="115"/>
                                        </p:tgtEl>
                                      </p:cBhvr>
                                    </p:animEffect>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500"/>
                                        <p:tgtEl>
                                          <p:spTgt spid="13"/>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childTnLst>
                          </p:cTn>
                        </p:par>
                        <p:par>
                          <p:cTn id="35" fill="hold">
                            <p:stCondLst>
                              <p:cond delay="2500"/>
                            </p:stCondLst>
                            <p:childTnLst>
                              <p:par>
                                <p:cTn id="36" presetID="22" presetClass="entr" presetSubtype="4"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wipe(down)">
                                      <p:cBhvr>
                                        <p:cTn id="38" dur="500"/>
                                        <p:tgtEl>
                                          <p:spTgt spid="120"/>
                                        </p:tgtEl>
                                      </p:cBhvr>
                                    </p:animEffect>
                                  </p:childTnLst>
                                </p:cTn>
                              </p:par>
                            </p:childTnLst>
                          </p:cTn>
                        </p:par>
                        <p:par>
                          <p:cTn id="39" fill="hold">
                            <p:stCondLst>
                              <p:cond delay="3000"/>
                            </p:stCondLst>
                            <p:childTnLst>
                              <p:par>
                                <p:cTn id="40" presetID="49" presetClass="entr" presetSubtype="0" decel="10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 calcmode="lin" valueType="num">
                                      <p:cBhvr>
                                        <p:cTn id="44" dur="500" fill="hold"/>
                                        <p:tgtEl>
                                          <p:spTgt spid="26"/>
                                        </p:tgtEl>
                                        <p:attrNameLst>
                                          <p:attrName>style.rotation</p:attrName>
                                        </p:attrNameLst>
                                      </p:cBhvr>
                                      <p:tavLst>
                                        <p:tav tm="0">
                                          <p:val>
                                            <p:fltVal val="360"/>
                                          </p:val>
                                        </p:tav>
                                        <p:tav tm="100000">
                                          <p:val>
                                            <p:fltVal val="0"/>
                                          </p:val>
                                        </p:tav>
                                      </p:tavLst>
                                    </p:anim>
                                    <p:animEffect transition="in" filter="fade">
                                      <p:cBhvr>
                                        <p:cTn id="45" dur="500"/>
                                        <p:tgtEl>
                                          <p:spTgt spid="26"/>
                                        </p:tgtEl>
                                      </p:cBhvr>
                                    </p:animEffect>
                                  </p:childTnLst>
                                </p:cTn>
                              </p:par>
                            </p:childTnLst>
                          </p:cTn>
                        </p:par>
                        <p:par>
                          <p:cTn id="46" fill="hold">
                            <p:stCondLst>
                              <p:cond delay="3500"/>
                            </p:stCondLst>
                            <p:childTnLst>
                              <p:par>
                                <p:cTn id="47" presetID="22" presetClass="entr" presetSubtype="1"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childTnLst>
                          </p:cTn>
                        </p:par>
                        <p:par>
                          <p:cTn id="54" fill="hold">
                            <p:stCondLst>
                              <p:cond delay="4500"/>
                            </p:stCondLst>
                            <p:childTnLst>
                              <p:par>
                                <p:cTn id="55" presetID="22" presetClass="entr" presetSubtype="4" fill="hold"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500"/>
                                        <p:tgtEl>
                                          <p:spTgt spid="119"/>
                                        </p:tgtEl>
                                      </p:cBhvr>
                                    </p:animEffect>
                                  </p:childTnLst>
                                </p:cTn>
                              </p:par>
                            </p:childTnLst>
                          </p:cTn>
                        </p:par>
                        <p:par>
                          <p:cTn id="58" fill="hold">
                            <p:stCondLst>
                              <p:cond delay="5000"/>
                            </p:stCondLst>
                            <p:childTnLst>
                              <p:par>
                                <p:cTn id="59" presetID="49" presetClass="entr" presetSubtype="0" decel="10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 calcmode="lin" valueType="num">
                                      <p:cBhvr>
                                        <p:cTn id="63" dur="500" fill="hold"/>
                                        <p:tgtEl>
                                          <p:spTgt spid="27"/>
                                        </p:tgtEl>
                                        <p:attrNameLst>
                                          <p:attrName>style.rotation</p:attrName>
                                        </p:attrNameLst>
                                      </p:cBhvr>
                                      <p:tavLst>
                                        <p:tav tm="0">
                                          <p:val>
                                            <p:fltVal val="360"/>
                                          </p:val>
                                        </p:tav>
                                        <p:tav tm="100000">
                                          <p:val>
                                            <p:fltVal val="0"/>
                                          </p:val>
                                        </p:tav>
                                      </p:tavLst>
                                    </p:anim>
                                    <p:animEffect transition="in" filter="fade">
                                      <p:cBhvr>
                                        <p:cTn id="64" dur="500"/>
                                        <p:tgtEl>
                                          <p:spTgt spid="27"/>
                                        </p:tgtEl>
                                      </p:cBhvr>
                                    </p:animEffect>
                                  </p:childTnLst>
                                </p:cTn>
                              </p:par>
                            </p:childTnLst>
                          </p:cTn>
                        </p:par>
                        <p:par>
                          <p:cTn id="65" fill="hold">
                            <p:stCondLst>
                              <p:cond delay="5500"/>
                            </p:stCondLst>
                            <p:childTnLst>
                              <p:par>
                                <p:cTn id="66" presetID="22" presetClass="entr" presetSubtype="1"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par>
                          <p:cTn id="69" fill="hold">
                            <p:stCondLst>
                              <p:cond delay="6000"/>
                            </p:stCondLst>
                            <p:childTnLst>
                              <p:par>
                                <p:cTn id="70" presetID="22" presetClass="entr" presetSubtype="8" fill="hold" nodeType="after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wipe(left)">
                                      <p:cBhvr>
                                        <p:cTn id="72" dur="500"/>
                                        <p:tgtEl>
                                          <p:spTgt spid="78"/>
                                        </p:tgtEl>
                                      </p:cBhvr>
                                    </p:animEffect>
                                  </p:childTnLst>
                                </p:cTn>
                              </p:par>
                            </p:childTnLst>
                          </p:cTn>
                        </p:par>
                        <p:par>
                          <p:cTn id="73" fill="hold">
                            <p:stCondLst>
                              <p:cond delay="6500"/>
                            </p:stCondLst>
                            <p:childTnLst>
                              <p:par>
                                <p:cTn id="74" presetID="22" presetClass="entr" presetSubtype="4" fill="hold" nodeType="afterEffect">
                                  <p:stCondLst>
                                    <p:cond delay="0"/>
                                  </p:stCondLst>
                                  <p:childTnLst>
                                    <p:set>
                                      <p:cBhvr>
                                        <p:cTn id="75" dur="1" fill="hold">
                                          <p:stCondLst>
                                            <p:cond delay="0"/>
                                          </p:stCondLst>
                                        </p:cTn>
                                        <p:tgtEl>
                                          <p:spTgt spid="118"/>
                                        </p:tgtEl>
                                        <p:attrNameLst>
                                          <p:attrName>style.visibility</p:attrName>
                                        </p:attrNameLst>
                                      </p:cBhvr>
                                      <p:to>
                                        <p:strVal val="visible"/>
                                      </p:to>
                                    </p:set>
                                    <p:animEffect transition="in" filter="wipe(down)">
                                      <p:cBhvr>
                                        <p:cTn id="76" dur="500"/>
                                        <p:tgtEl>
                                          <p:spTgt spid="118"/>
                                        </p:tgtEl>
                                      </p:cBhvr>
                                    </p:animEffect>
                                  </p:childTnLst>
                                </p:cTn>
                              </p:par>
                            </p:childTnLst>
                          </p:cTn>
                        </p:par>
                        <p:par>
                          <p:cTn id="77" fill="hold">
                            <p:stCondLst>
                              <p:cond delay="7000"/>
                            </p:stCondLst>
                            <p:childTnLst>
                              <p:par>
                                <p:cTn id="78" presetID="49" presetClass="entr" presetSubtype="0" decel="100000"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 calcmode="lin" valueType="num">
                                      <p:cBhvr>
                                        <p:cTn id="82" dur="500" fill="hold"/>
                                        <p:tgtEl>
                                          <p:spTgt spid="28"/>
                                        </p:tgtEl>
                                        <p:attrNameLst>
                                          <p:attrName>style.rotation</p:attrName>
                                        </p:attrNameLst>
                                      </p:cBhvr>
                                      <p:tavLst>
                                        <p:tav tm="0">
                                          <p:val>
                                            <p:fltVal val="360"/>
                                          </p:val>
                                        </p:tav>
                                        <p:tav tm="100000">
                                          <p:val>
                                            <p:fltVal val="0"/>
                                          </p:val>
                                        </p:tav>
                                      </p:tavLst>
                                    </p:anim>
                                    <p:animEffect transition="in" filter="fade">
                                      <p:cBhvr>
                                        <p:cTn id="83" dur="500"/>
                                        <p:tgtEl>
                                          <p:spTgt spid="28"/>
                                        </p:tgtEl>
                                      </p:cBhvr>
                                    </p:animEffect>
                                  </p:childTnLst>
                                </p:cTn>
                              </p:par>
                            </p:childTnLst>
                          </p:cTn>
                        </p:par>
                        <p:par>
                          <p:cTn id="84" fill="hold">
                            <p:stCondLst>
                              <p:cond delay="7500"/>
                            </p:stCondLst>
                            <p:childTnLst>
                              <p:par>
                                <p:cTn id="85" presetID="22" presetClass="entr" presetSubtype="1" fill="hold"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childTnLst>
                          </p:cTn>
                        </p:par>
                        <p:par>
                          <p:cTn id="88" fill="hold">
                            <p:stCondLst>
                              <p:cond delay="8000"/>
                            </p:stCondLst>
                            <p:childTnLst>
                              <p:par>
                                <p:cTn id="89" presetID="22" presetClass="entr" presetSubtype="8" fill="hold" nodeType="after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wipe(left)">
                                      <p:cBhvr>
                                        <p:cTn id="91" dur="500"/>
                                        <p:tgtEl>
                                          <p:spTgt spid="79"/>
                                        </p:tgtEl>
                                      </p:cBhvr>
                                    </p:animEffect>
                                  </p:childTnLst>
                                </p:cTn>
                              </p:par>
                            </p:childTnLst>
                          </p:cTn>
                        </p:par>
                        <p:par>
                          <p:cTn id="92" fill="hold">
                            <p:stCondLst>
                              <p:cond delay="8500"/>
                            </p:stCondLst>
                            <p:childTnLst>
                              <p:par>
                                <p:cTn id="93" presetID="22" presetClass="entr" presetSubtype="4" fill="hold" nodeType="after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wipe(down)">
                                      <p:cBhvr>
                                        <p:cTn id="95" dur="500"/>
                                        <p:tgtEl>
                                          <p:spTgt spid="116"/>
                                        </p:tgtEl>
                                      </p:cBhvr>
                                    </p:animEffect>
                                  </p:childTnLst>
                                </p:cTn>
                              </p:par>
                            </p:childTnLst>
                          </p:cTn>
                        </p:par>
                        <p:par>
                          <p:cTn id="96" fill="hold">
                            <p:stCondLst>
                              <p:cond delay="9000"/>
                            </p:stCondLst>
                            <p:childTnLst>
                              <p:par>
                                <p:cTn id="97" presetID="49" presetClass="entr" presetSubtype="0" decel="100000" fill="hold" nodeType="after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p:cTn id="99" dur="500" fill="hold"/>
                                        <p:tgtEl>
                                          <p:spTgt spid="29"/>
                                        </p:tgtEl>
                                        <p:attrNameLst>
                                          <p:attrName>ppt_w</p:attrName>
                                        </p:attrNameLst>
                                      </p:cBhvr>
                                      <p:tavLst>
                                        <p:tav tm="0">
                                          <p:val>
                                            <p:fltVal val="0"/>
                                          </p:val>
                                        </p:tav>
                                        <p:tav tm="100000">
                                          <p:val>
                                            <p:strVal val="#ppt_w"/>
                                          </p:val>
                                        </p:tav>
                                      </p:tavLst>
                                    </p:anim>
                                    <p:anim calcmode="lin" valueType="num">
                                      <p:cBhvr>
                                        <p:cTn id="100" dur="500" fill="hold"/>
                                        <p:tgtEl>
                                          <p:spTgt spid="29"/>
                                        </p:tgtEl>
                                        <p:attrNameLst>
                                          <p:attrName>ppt_h</p:attrName>
                                        </p:attrNameLst>
                                      </p:cBhvr>
                                      <p:tavLst>
                                        <p:tav tm="0">
                                          <p:val>
                                            <p:fltVal val="0"/>
                                          </p:val>
                                        </p:tav>
                                        <p:tav tm="100000">
                                          <p:val>
                                            <p:strVal val="#ppt_h"/>
                                          </p:val>
                                        </p:tav>
                                      </p:tavLst>
                                    </p:anim>
                                    <p:anim calcmode="lin" valueType="num">
                                      <p:cBhvr>
                                        <p:cTn id="101" dur="500" fill="hold"/>
                                        <p:tgtEl>
                                          <p:spTgt spid="29"/>
                                        </p:tgtEl>
                                        <p:attrNameLst>
                                          <p:attrName>style.rotation</p:attrName>
                                        </p:attrNameLst>
                                      </p:cBhvr>
                                      <p:tavLst>
                                        <p:tav tm="0">
                                          <p:val>
                                            <p:fltVal val="360"/>
                                          </p:val>
                                        </p:tav>
                                        <p:tav tm="100000">
                                          <p:val>
                                            <p:fltVal val="0"/>
                                          </p:val>
                                        </p:tav>
                                      </p:tavLst>
                                    </p:anim>
                                    <p:animEffect transition="in" filter="fade">
                                      <p:cBhvr>
                                        <p:cTn id="102" dur="500"/>
                                        <p:tgtEl>
                                          <p:spTgt spid="29"/>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114"/>
                                        </p:tgtEl>
                                        <p:attrNameLst>
                                          <p:attrName>style.visibility</p:attrName>
                                        </p:attrNameLst>
                                      </p:cBhvr>
                                      <p:to>
                                        <p:strVal val="visible"/>
                                      </p:to>
                                    </p:set>
                                    <p:animEffect transition="in" filter="wipe(up)">
                                      <p:cBhvr>
                                        <p:cTn id="10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66700" y="4416882"/>
            <a:ext cx="11658599" cy="1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01</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p>
        </p:txBody>
      </p:sp>
      <p:pic>
        <p:nvPicPr>
          <p:cNvPr id="10" name="图片 9"/>
          <p:cNvPicPr>
            <a:picLocks noChangeAspect="1"/>
          </p:cNvPicPr>
          <p:nvPr/>
        </p:nvPicPr>
        <p:blipFill rotWithShape="1">
          <a:blip r:embed="rId2"/>
          <a:srcRect l="432" t="16677" r="432" b="20893"/>
          <a:stretch/>
        </p:blipFill>
        <p:spPr>
          <a:xfrm>
            <a:off x="266700" y="1220237"/>
            <a:ext cx="11658600" cy="3212063"/>
          </a:xfrm>
          <a:prstGeom prst="rect">
            <a:avLst/>
          </a:prstGeom>
        </p:spPr>
      </p:pic>
      <p:sp>
        <p:nvSpPr>
          <p:cNvPr id="13" name="直角三角形 12"/>
          <p:cNvSpPr/>
          <p:nvPr/>
        </p:nvSpPr>
        <p:spPr>
          <a:xfrm rot="5400000">
            <a:off x="386349" y="1100588"/>
            <a:ext cx="355780" cy="595078"/>
          </a:xfrm>
          <a:prstGeom prst="rtTriangl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6200000" flipH="1">
            <a:off x="11449869" y="1100587"/>
            <a:ext cx="355780" cy="595080"/>
          </a:xfrm>
          <a:prstGeom prst="rtTriangle">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222537" y="4793399"/>
            <a:ext cx="3746923" cy="461665"/>
          </a:xfrm>
          <a:prstGeom prst="rect">
            <a:avLst/>
          </a:prstGeom>
          <a:noFill/>
        </p:spPr>
        <p:txBody>
          <a:bodyPr wrap="none" rtlCol="0">
            <a:spAutoFit/>
          </a:bodyPr>
          <a:lstStyle/>
          <a:p>
            <a:pPr algn="ctr"/>
            <a:r>
              <a:rPr lang="en-US" altLang="zh-CN" sz="2400" b="1" dirty="0" smtClean="0">
                <a:solidFill>
                  <a:schemeClr val="tx1">
                    <a:lumMod val="75000"/>
                    <a:lumOff val="25000"/>
                  </a:schemeClr>
                </a:solidFill>
              </a:rPr>
              <a:t>THE SECRETS TO HAPPINESS</a:t>
            </a:r>
            <a:endParaRPr lang="en-US" altLang="zh-CN" sz="2400" b="1" dirty="0">
              <a:solidFill>
                <a:schemeClr val="tx1">
                  <a:lumMod val="75000"/>
                  <a:lumOff val="25000"/>
                </a:schemeClr>
              </a:solidFill>
            </a:endParaRPr>
          </a:p>
        </p:txBody>
      </p:sp>
      <p:sp>
        <p:nvSpPr>
          <p:cNvPr id="19" name="文本框 18"/>
          <p:cNvSpPr txBox="1"/>
          <p:nvPr/>
        </p:nvSpPr>
        <p:spPr>
          <a:xfrm>
            <a:off x="266701" y="5252601"/>
            <a:ext cx="11658598" cy="978729"/>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t>
            </a:r>
            <a:r>
              <a:rPr lang="en-US" altLang="zh-CN" sz="1600" dirty="0" smtClean="0">
                <a:solidFill>
                  <a:schemeClr val="tx1">
                    <a:lumMod val="75000"/>
                    <a:lumOff val="25000"/>
                  </a:schemeClr>
                </a:solidFill>
              </a:rPr>
              <a:t>as the </a:t>
            </a:r>
            <a:r>
              <a:rPr lang="en-US" altLang="zh-CN" sz="1600" dirty="0">
                <a:solidFill>
                  <a:schemeClr val="tx1">
                    <a:lumMod val="75000"/>
                    <a:lumOff val="25000"/>
                  </a:schemeClr>
                </a:solidFill>
              </a:rPr>
              <a:t>best way to achieve your goals, but it turns out that it can lead </a:t>
            </a:r>
            <a:r>
              <a:rPr lang="en-US" altLang="zh-CN" sz="1600" dirty="0" smtClean="0">
                <a:solidFill>
                  <a:schemeClr val="tx1">
                    <a:lumMod val="75000"/>
                    <a:lumOff val="25000"/>
                  </a:schemeClr>
                </a:solidFill>
              </a:rPr>
              <a:t>to happiness </a:t>
            </a:r>
            <a:r>
              <a:rPr lang="en-US" altLang="zh-CN" sz="1600" dirty="0">
                <a:solidFill>
                  <a:schemeClr val="tx1">
                    <a:lumMod val="75000"/>
                    <a:lumOff val="25000"/>
                  </a:schemeClr>
                </a:solidFill>
              </a:rPr>
              <a:t>too. Optimism and self-esteem are some of the best indicators </a:t>
            </a:r>
            <a:r>
              <a:rPr lang="en-US" altLang="zh-CN" sz="1600" dirty="0" smtClean="0">
                <a:solidFill>
                  <a:schemeClr val="tx1">
                    <a:lumMod val="75000"/>
                    <a:lumOff val="25000"/>
                  </a:schemeClr>
                </a:solidFill>
              </a:rPr>
              <a:t>of people </a:t>
            </a:r>
            <a:r>
              <a:rPr lang="en-US" altLang="zh-CN" sz="1600" dirty="0">
                <a:solidFill>
                  <a:schemeClr val="tx1">
                    <a:lumMod val="75000"/>
                    <a:lumOff val="25000"/>
                  </a:schemeClr>
                </a:solidFill>
              </a:rPr>
              <a:t>who lead happy lives. Happy people </a:t>
            </a:r>
            <a:r>
              <a:rPr lang="en-US" altLang="zh-CN" sz="1600" dirty="0" smtClean="0">
                <a:solidFill>
                  <a:schemeClr val="tx1">
                    <a:lumMod val="75000"/>
                    <a:lumOff val="25000"/>
                  </a:schemeClr>
                </a:solidFill>
              </a:rPr>
              <a:t>feel empowered</a:t>
            </a:r>
            <a:r>
              <a:rPr lang="en-US" altLang="zh-CN" sz="1600" dirty="0">
                <a:solidFill>
                  <a:schemeClr val="tx1">
                    <a:lumMod val="75000"/>
                    <a:lumOff val="25000"/>
                  </a:schemeClr>
                </a:solidFill>
              </a:rPr>
              <a:t>, in control of </a:t>
            </a:r>
            <a:r>
              <a:rPr lang="en-US" altLang="zh-CN" sz="1600" dirty="0" smtClean="0">
                <a:solidFill>
                  <a:schemeClr val="tx1">
                    <a:lumMod val="75000"/>
                    <a:lumOff val="25000"/>
                  </a:schemeClr>
                </a:solidFill>
              </a:rPr>
              <a:t>their lives</a:t>
            </a:r>
            <a:r>
              <a:rPr lang="en-US" altLang="zh-CN" sz="1600" dirty="0">
                <a:solidFill>
                  <a:schemeClr val="tx1">
                    <a:lumMod val="75000"/>
                    <a:lumOff val="25000"/>
                  </a:schemeClr>
                </a:solidFill>
              </a:rPr>
              <a:t>, and have a positive outlook on life</a:t>
            </a:r>
            <a:r>
              <a:rPr lang="en-US" altLang="zh-CN" sz="1600" dirty="0" smtClean="0">
                <a:solidFill>
                  <a:schemeClr val="tx1">
                    <a:lumMod val="75000"/>
                    <a:lumOff val="25000"/>
                  </a:schemeClr>
                </a:solidFill>
              </a:rPr>
              <a:t>.</a:t>
            </a:r>
            <a:endParaRPr lang="en-US" altLang="zh-CN" sz="1600" dirty="0">
              <a:solidFill>
                <a:schemeClr val="tx1">
                  <a:lumMod val="75000"/>
                  <a:lumOff val="25000"/>
                </a:schemeClr>
              </a:solidFill>
            </a:endParaRPr>
          </a:p>
        </p:txBody>
      </p:sp>
      <p:grpSp>
        <p:nvGrpSpPr>
          <p:cNvPr id="2" name="组合 1"/>
          <p:cNvGrpSpPr/>
          <p:nvPr/>
        </p:nvGrpSpPr>
        <p:grpSpPr>
          <a:xfrm>
            <a:off x="5713016" y="4211546"/>
            <a:ext cx="765969" cy="101600"/>
            <a:chOff x="5713016" y="4211546"/>
            <a:chExt cx="765969" cy="101600"/>
          </a:xfrm>
        </p:grpSpPr>
        <p:sp>
          <p:nvSpPr>
            <p:cNvPr id="20" name="椭圆 19"/>
            <p:cNvSpPr/>
            <p:nvPr/>
          </p:nvSpPr>
          <p:spPr>
            <a:xfrm>
              <a:off x="5713016"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34472" y="4211546"/>
              <a:ext cx="101600" cy="101600"/>
            </a:xfrm>
            <a:prstGeom prst="ellipse">
              <a:avLst/>
            </a:prstGeom>
            <a:solidFill>
              <a:schemeClr val="accent1"/>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55928"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377385" y="4211546"/>
              <a:ext cx="101600" cy="101600"/>
            </a:xfrm>
            <a:prstGeom prst="ellipse">
              <a:avLst/>
            </a:prstGeom>
            <a:solidFill>
              <a:schemeClr val="bg1">
                <a:lumMod val="95000"/>
              </a:schemeClr>
            </a:solidFill>
            <a:ln>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71"/>
          <p:cNvSpPr>
            <a:spLocks noEditPoints="1"/>
          </p:cNvSpPr>
          <p:nvPr/>
        </p:nvSpPr>
        <p:spPr bwMode="auto">
          <a:xfrm flipH="1">
            <a:off x="7948694" y="1324763"/>
            <a:ext cx="3876361" cy="329884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69087696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1000"/>
                                        <p:tgtEl>
                                          <p:spTgt spid="10"/>
                                        </p:tgtEl>
                                      </p:cBhvr>
                                    </p:animEffect>
                                  </p:childTnLst>
                                </p:cTn>
                              </p:par>
                              <p:par>
                                <p:cTn id="20" presetID="42" presetClass="path" presetSubtype="0" decel="100000" fill="hold" nodeType="withEffect">
                                  <p:stCondLst>
                                    <p:cond delay="0"/>
                                  </p:stCondLst>
                                  <p:childTnLst>
                                    <p:animMotion origin="layout" path="M 0 2.96296E-6 L 0 0.8662 " pathEditMode="relative" rAng="0" ptsTypes="AA">
                                      <p:cBhvr>
                                        <p:cTn id="21" dur="1000" spd="-100000" fill="hold"/>
                                        <p:tgtEl>
                                          <p:spTgt spid="10"/>
                                        </p:tgtEl>
                                        <p:attrNameLst>
                                          <p:attrName>ppt_x</p:attrName>
                                          <p:attrName>ppt_y</p:attrName>
                                        </p:attrNameLst>
                                      </p:cBhvr>
                                      <p:rCtr x="0" y="43310"/>
                                    </p:animMotion>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righ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par>
                          <p:cTn id="35" fill="hold">
                            <p:stCondLst>
                              <p:cond delay="2000"/>
                            </p:stCondLst>
                            <p:childTnLst>
                              <p:par>
                                <p:cTn id="36" presetID="22" presetClass="entr" presetSubtype="2"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right)">
                                      <p:cBhvr>
                                        <p:cTn id="38" dur="750"/>
                                        <p:tgtEl>
                                          <p:spTgt spid="25"/>
                                        </p:tgtEl>
                                      </p:cBhvr>
                                    </p:animEffect>
                                  </p:childTnLst>
                                </p:cTn>
                              </p:par>
                            </p:childTnLst>
                          </p:cTn>
                        </p:par>
                        <p:par>
                          <p:cTn id="39" fill="hold">
                            <p:stCondLst>
                              <p:cond delay="2750"/>
                            </p:stCondLst>
                            <p:childTnLst>
                              <p:par>
                                <p:cTn id="40" presetID="50" presetClass="entr" presetSubtype="0" decel="100000" fill="hold" grpId="1"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strVal val="#ppt_w+.3"/>
                                          </p:val>
                                        </p:tav>
                                        <p:tav tm="100000">
                                          <p:val>
                                            <p:strVal val="#ppt_w"/>
                                          </p:val>
                                        </p:tav>
                                      </p:tavLst>
                                    </p:anim>
                                    <p:anim calcmode="lin" valueType="num">
                                      <p:cBhvr>
                                        <p:cTn id="43" dur="500" fill="hold"/>
                                        <p:tgtEl>
                                          <p:spTgt spid="18"/>
                                        </p:tgtEl>
                                        <p:attrNameLst>
                                          <p:attrName>ppt_h</p:attrName>
                                        </p:attrNameLst>
                                      </p:cBhvr>
                                      <p:tavLst>
                                        <p:tav tm="0">
                                          <p:val>
                                            <p:strVal val="#ppt_h"/>
                                          </p:val>
                                        </p:tav>
                                        <p:tav tm="100000">
                                          <p:val>
                                            <p:strVal val="#ppt_h"/>
                                          </p:val>
                                        </p:tav>
                                      </p:tavLst>
                                    </p:anim>
                                    <p:animEffect transition="in" filter="fade">
                                      <p:cBhvr>
                                        <p:cTn id="44" dur="500"/>
                                        <p:tgtEl>
                                          <p:spTgt spid="18"/>
                                        </p:tgtEl>
                                      </p:cBhvr>
                                    </p:animEffect>
                                  </p:childTnLst>
                                </p:cTn>
                              </p:par>
                            </p:childTnLst>
                          </p:cTn>
                        </p:par>
                        <p:par>
                          <p:cTn id="45" fill="hold">
                            <p:stCondLst>
                              <p:cond delay="4250"/>
                            </p:stCondLst>
                            <p:childTnLst>
                              <p:par>
                                <p:cTn id="46" presetID="22" presetClass="entr" presetSubtype="1"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p:bldP spid="11" grpId="0"/>
      <p:bldP spid="13" grpId="0" animBg="1"/>
      <p:bldP spid="14" grpId="0" animBg="1"/>
      <p:bldP spid="18" grpId="1"/>
      <p:bldP spid="19" grpId="0"/>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19</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p>
        </p:txBody>
      </p:sp>
      <p:sp>
        <p:nvSpPr>
          <p:cNvPr id="29" name="Oval 25"/>
          <p:cNvSpPr>
            <a:spLocks noChangeAspect="1"/>
          </p:cNvSpPr>
          <p:nvPr/>
        </p:nvSpPr>
        <p:spPr>
          <a:xfrm>
            <a:off x="782880" y="1454787"/>
            <a:ext cx="1978662" cy="1978662"/>
          </a:xfrm>
          <a:prstGeom prst="ellipse">
            <a:avLst/>
          </a:prstGeom>
          <a:blipFill>
            <a:blip r:embed="rId2"/>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4" name="Straight Connector 31"/>
          <p:cNvCxnSpPr/>
          <p:nvPr/>
        </p:nvCxnSpPr>
        <p:spPr>
          <a:xfrm>
            <a:off x="1771357" y="3553120"/>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itle 13"/>
          <p:cNvSpPr txBox="1">
            <a:spLocks/>
          </p:cNvSpPr>
          <p:nvPr/>
        </p:nvSpPr>
        <p:spPr>
          <a:xfrm>
            <a:off x="690655" y="3959145"/>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smtClean="0">
                <a:solidFill>
                  <a:schemeClr val="accent1"/>
                </a:solidFill>
                <a:latin typeface="+mn-lt"/>
                <a:ea typeface="Roboto" panose="02000000000000000000" pitchFamily="2" charset="0"/>
              </a:rPr>
              <a:t>PROJECT 01</a:t>
            </a: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0" name="Oval 26"/>
          <p:cNvSpPr>
            <a:spLocks noChangeAspect="1"/>
          </p:cNvSpPr>
          <p:nvPr/>
        </p:nvSpPr>
        <p:spPr>
          <a:xfrm>
            <a:off x="2944775" y="2661759"/>
            <a:ext cx="1978662" cy="1978662"/>
          </a:xfrm>
          <a:prstGeom prst="ellipse">
            <a:avLst/>
          </a:prstGeom>
          <a:blipFill>
            <a:blip r:embed="rId3"/>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6" name="Straight Connector 33"/>
          <p:cNvCxnSpPr/>
          <p:nvPr/>
        </p:nvCxnSpPr>
        <p:spPr>
          <a:xfrm>
            <a:off x="3933252" y="48023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Title 13"/>
          <p:cNvSpPr txBox="1">
            <a:spLocks/>
          </p:cNvSpPr>
          <p:nvPr/>
        </p:nvSpPr>
        <p:spPr>
          <a:xfrm>
            <a:off x="2852550" y="52083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02</a:t>
            </a: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1" name="Oval 27"/>
          <p:cNvSpPr>
            <a:spLocks noChangeAspect="1"/>
          </p:cNvSpPr>
          <p:nvPr/>
        </p:nvSpPr>
        <p:spPr>
          <a:xfrm>
            <a:off x="5104962" y="1433659"/>
            <a:ext cx="1978662" cy="1978662"/>
          </a:xfrm>
          <a:prstGeom prst="ellipse">
            <a:avLst/>
          </a:prstGeom>
          <a:blipFill>
            <a:blip r:embed="rId4"/>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8" name="Straight Connector 35"/>
          <p:cNvCxnSpPr/>
          <p:nvPr/>
        </p:nvCxnSpPr>
        <p:spPr>
          <a:xfrm>
            <a:off x="6091731" y="3574247"/>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Title 13"/>
          <p:cNvSpPr txBox="1">
            <a:spLocks/>
          </p:cNvSpPr>
          <p:nvPr/>
        </p:nvSpPr>
        <p:spPr>
          <a:xfrm>
            <a:off x="5011029" y="3980273"/>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03</a:t>
            </a: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2" name="Oval 28"/>
          <p:cNvSpPr>
            <a:spLocks noChangeAspect="1"/>
          </p:cNvSpPr>
          <p:nvPr/>
        </p:nvSpPr>
        <p:spPr>
          <a:xfrm>
            <a:off x="7268564" y="2640263"/>
            <a:ext cx="1978662" cy="1978662"/>
          </a:xfrm>
          <a:prstGeom prst="ellipse">
            <a:avLst/>
          </a:prstGeom>
          <a:blipFill>
            <a:blip r:embed="rId5"/>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0" name="Straight Connector 37"/>
          <p:cNvCxnSpPr/>
          <p:nvPr/>
        </p:nvCxnSpPr>
        <p:spPr>
          <a:xfrm>
            <a:off x="8253626" y="48238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itle 13"/>
          <p:cNvSpPr txBox="1">
            <a:spLocks/>
          </p:cNvSpPr>
          <p:nvPr/>
        </p:nvSpPr>
        <p:spPr>
          <a:xfrm>
            <a:off x="7172924" y="52298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04</a:t>
            </a: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
        <p:nvSpPr>
          <p:cNvPr id="33" name="Oval 29"/>
          <p:cNvSpPr>
            <a:spLocks noChangeAspect="1"/>
          </p:cNvSpPr>
          <p:nvPr/>
        </p:nvSpPr>
        <p:spPr>
          <a:xfrm>
            <a:off x="9430459" y="1412163"/>
            <a:ext cx="1978662" cy="1978662"/>
          </a:xfrm>
          <a:prstGeom prst="ellipse">
            <a:avLst/>
          </a:prstGeom>
          <a:blipFill>
            <a:blip r:embed="rId6"/>
            <a:stretch>
              <a:fillRect/>
            </a:stretch>
          </a:blip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44" name="Straight Connector 39"/>
          <p:cNvCxnSpPr/>
          <p:nvPr/>
        </p:nvCxnSpPr>
        <p:spPr>
          <a:xfrm>
            <a:off x="10412105" y="3595743"/>
            <a:ext cx="0" cy="448281"/>
          </a:xfrm>
          <a:prstGeom prst="line">
            <a:avLst/>
          </a:prstGeom>
          <a:ln w="19050">
            <a:solidFill>
              <a:schemeClr val="bg1">
                <a:lumMod val="7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itle 13"/>
          <p:cNvSpPr txBox="1">
            <a:spLocks/>
          </p:cNvSpPr>
          <p:nvPr/>
        </p:nvSpPr>
        <p:spPr>
          <a:xfrm>
            <a:off x="9331403" y="4001769"/>
            <a:ext cx="2163112" cy="103067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600" b="1" dirty="0">
                <a:solidFill>
                  <a:schemeClr val="accent1"/>
                </a:solidFill>
                <a:latin typeface="+mn-lt"/>
                <a:ea typeface="Roboto" panose="02000000000000000000" pitchFamily="2" charset="0"/>
              </a:rPr>
              <a:t>PROJECT 05</a:t>
            </a:r>
          </a:p>
          <a:p>
            <a:pPr algn="ctr"/>
            <a:r>
              <a:rPr lang="id-ID" sz="1200" dirty="0" smtClean="0">
                <a:latin typeface="+mn-lt"/>
                <a:ea typeface="Roboto" panose="02000000000000000000" pitchFamily="2" charset="0"/>
              </a:rPr>
              <a:t>Lorem </a:t>
            </a:r>
            <a:r>
              <a:rPr lang="id-ID" sz="1200" dirty="0">
                <a:latin typeface="+mn-lt"/>
                <a:ea typeface="Roboto" panose="02000000000000000000" pitchFamily="2" charset="0"/>
              </a:rPr>
              <a:t>ipsum dolor sit amet </a:t>
            </a:r>
            <a:r>
              <a:rPr lang="id-ID" sz="1200" dirty="0" smtClean="0">
                <a:latin typeface="+mn-lt"/>
                <a:ea typeface="Roboto" panose="02000000000000000000" pitchFamily="2" charset="0"/>
              </a:rPr>
              <a:t>consectetur</a:t>
            </a:r>
            <a:r>
              <a:rPr lang="id-ID" sz="1200" dirty="0">
                <a:latin typeface="+mn-lt"/>
                <a:ea typeface="Roboto" panose="02000000000000000000" pitchFamily="2" charset="0"/>
              </a:rPr>
              <a:t> </a:t>
            </a:r>
            <a:r>
              <a:rPr lang="id-ID" sz="1200" dirty="0" smtClean="0">
                <a:latin typeface="+mn-lt"/>
                <a:ea typeface="Roboto" panose="02000000000000000000" pitchFamily="2" charset="0"/>
              </a:rPr>
              <a:t>sagitis purus </a:t>
            </a:r>
            <a:r>
              <a:rPr lang="id-ID" sz="1200" dirty="0">
                <a:latin typeface="+mn-lt"/>
                <a:ea typeface="Roboto" panose="02000000000000000000" pitchFamily="2" charset="0"/>
              </a:rPr>
              <a:t>dolor sit amet consectetur </a:t>
            </a:r>
            <a:r>
              <a:rPr lang="id-ID" sz="1200" dirty="0" smtClean="0">
                <a:latin typeface="+mn-lt"/>
                <a:ea typeface="Roboto" panose="02000000000000000000" pitchFamily="2" charset="0"/>
              </a:rPr>
              <a:t>sagitis.</a:t>
            </a:r>
            <a:endParaRPr lang="en-US" sz="1200" dirty="0">
              <a:latin typeface="+mn-lt"/>
              <a:ea typeface="Roboto" panose="02000000000000000000" pitchFamily="2" charset="0"/>
            </a:endParaRPr>
          </a:p>
        </p:txBody>
      </p:sp>
    </p:spTree>
    <p:extLst>
      <p:ext uri="{BB962C8B-B14F-4D97-AF65-F5344CB8AC3E}">
        <p14:creationId xmlns:p14="http://schemas.microsoft.com/office/powerpoint/2010/main" val="1831089990"/>
      </p:ext>
    </p:extLst>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6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1000"/>
                                        <p:tgtEl>
                                          <p:spTgt spid="32"/>
                                        </p:tgtEl>
                                      </p:cBhvr>
                                    </p:animEffect>
                                    <p:anim calcmode="lin" valueType="num">
                                      <p:cBhvr>
                                        <p:cTn id="35" dur="1000" fill="hold"/>
                                        <p:tgtEl>
                                          <p:spTgt spid="32"/>
                                        </p:tgtEl>
                                        <p:attrNameLst>
                                          <p:attrName>ppt_x</p:attrName>
                                        </p:attrNameLst>
                                      </p:cBhvr>
                                      <p:tavLst>
                                        <p:tav tm="0">
                                          <p:val>
                                            <p:strVal val="#ppt_x"/>
                                          </p:val>
                                        </p:tav>
                                        <p:tav tm="100000">
                                          <p:val>
                                            <p:strVal val="#ppt_x"/>
                                          </p:val>
                                        </p:tav>
                                      </p:tavLst>
                                    </p:anim>
                                    <p:anim calcmode="lin" valueType="num">
                                      <p:cBhvr>
                                        <p:cTn id="36" dur="1000" fill="hold"/>
                                        <p:tgtEl>
                                          <p:spTgt spid="3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childTnLst>
                          </p:cTn>
                        </p:par>
                        <p:par>
                          <p:cTn id="42" fill="hold">
                            <p:stCondLst>
                              <p:cond delay="2300"/>
                            </p:stCondLst>
                            <p:childTnLst>
                              <p:par>
                                <p:cTn id="43" presetID="22" presetClass="entr" presetSubtype="1"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par>
                                <p:cTn id="46" presetID="22" presetClass="entr" presetSubtype="1"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up)">
                                      <p:cBhvr>
                                        <p:cTn id="48" dur="500"/>
                                        <p:tgtEl>
                                          <p:spTgt spid="36"/>
                                        </p:tgtEl>
                                      </p:cBhvr>
                                    </p:animEffect>
                                  </p:childTnLst>
                                </p:cTn>
                              </p:par>
                              <p:par>
                                <p:cTn id="49" presetID="22" presetClass="entr" presetSubtype="1"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par>
                                <p:cTn id="52" presetID="22" presetClass="entr" presetSubtype="1"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up)">
                                      <p:cBhvr>
                                        <p:cTn id="54" dur="500"/>
                                        <p:tgtEl>
                                          <p:spTgt spid="40"/>
                                        </p:tgtEl>
                                      </p:cBhvr>
                                    </p:animEffect>
                                  </p:childTnLst>
                                </p:cTn>
                              </p:par>
                              <p:par>
                                <p:cTn id="55" presetID="22" presetClass="entr" presetSubtype="1"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up)">
                                      <p:cBhvr>
                                        <p:cTn id="57" dur="500"/>
                                        <p:tgtEl>
                                          <p:spTgt spid="44"/>
                                        </p:tgtEl>
                                      </p:cBhvr>
                                    </p:animEffect>
                                  </p:childTnLst>
                                </p:cTn>
                              </p:par>
                            </p:childTnLst>
                          </p:cTn>
                        </p:par>
                        <p:par>
                          <p:cTn id="58" fill="hold">
                            <p:stCondLst>
                              <p:cond delay="2800"/>
                            </p:stCondLst>
                            <p:childTnLst>
                              <p:par>
                                <p:cTn id="59" presetID="22" presetClass="entr" presetSubtype="1"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up)">
                                      <p:cBhvr>
                                        <p:cTn id="61" dur="500"/>
                                        <p:tgtEl>
                                          <p:spTgt spid="35"/>
                                        </p:tgtEl>
                                      </p:cBhvr>
                                    </p:animEffect>
                                  </p:childTnLst>
                                </p:cTn>
                              </p:par>
                            </p:childTnLst>
                          </p:cTn>
                        </p:par>
                        <p:par>
                          <p:cTn id="62" fill="hold">
                            <p:stCondLst>
                              <p:cond delay="3300"/>
                            </p:stCondLst>
                            <p:childTnLst>
                              <p:par>
                                <p:cTn id="63" presetID="22" presetClass="entr" presetSubtype="1"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3800"/>
                            </p:stCondLst>
                            <p:childTnLst>
                              <p:par>
                                <p:cTn id="67" presetID="22" presetClass="entr" presetSubtype="1"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up)">
                                      <p:cBhvr>
                                        <p:cTn id="69" dur="500"/>
                                        <p:tgtEl>
                                          <p:spTgt spid="39"/>
                                        </p:tgtEl>
                                      </p:cBhvr>
                                    </p:animEffect>
                                  </p:childTnLst>
                                </p:cTn>
                              </p:par>
                            </p:childTnLst>
                          </p:cTn>
                        </p:par>
                        <p:par>
                          <p:cTn id="70" fill="hold">
                            <p:stCondLst>
                              <p:cond delay="4300"/>
                            </p:stCondLst>
                            <p:childTnLst>
                              <p:par>
                                <p:cTn id="71" presetID="22" presetClass="entr" presetSubtype="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up)">
                                      <p:cBhvr>
                                        <p:cTn id="73" dur="500"/>
                                        <p:tgtEl>
                                          <p:spTgt spid="42"/>
                                        </p:tgtEl>
                                      </p:cBhvr>
                                    </p:animEffect>
                                  </p:childTnLst>
                                </p:cTn>
                              </p:par>
                            </p:childTnLst>
                          </p:cTn>
                        </p:par>
                        <p:par>
                          <p:cTn id="74" fill="hold">
                            <p:stCondLst>
                              <p:cond delay="4800"/>
                            </p:stCondLst>
                            <p:childTnLst>
                              <p:par>
                                <p:cTn id="75" presetID="22" presetClass="entr" presetSubtype="1"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up)">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9" grpId="0" animBg="1"/>
      <p:bldP spid="35" grpId="0"/>
      <p:bldP spid="30" grpId="0" animBg="1"/>
      <p:bldP spid="37" grpId="0"/>
      <p:bldP spid="31" grpId="0" animBg="1"/>
      <p:bldP spid="39" grpId="0"/>
      <p:bldP spid="32" grpId="0" animBg="1"/>
      <p:bldP spid="42" grpId="0"/>
      <p:bldP spid="33" grpId="0" animBg="1"/>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20</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FIVE</a:t>
            </a:r>
          </a:p>
        </p:txBody>
      </p:sp>
      <p:sp>
        <p:nvSpPr>
          <p:cNvPr id="41" name="Flowchart: Merge 22"/>
          <p:cNvSpPr>
            <a:spLocks noChangeAspect="1"/>
          </p:cNvSpPr>
          <p:nvPr/>
        </p:nvSpPr>
        <p:spPr>
          <a:xfrm>
            <a:off x="1070133" y="1967740"/>
            <a:ext cx="2256437" cy="2088000"/>
          </a:xfrm>
          <a:prstGeom prst="flowChartMerge">
            <a:avLst/>
          </a:prstGeom>
          <a:blipFill>
            <a:blip r:embed="rId2"/>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Flowchart: Merge 23"/>
          <p:cNvSpPr>
            <a:spLocks noChangeAspect="1"/>
          </p:cNvSpPr>
          <p:nvPr/>
        </p:nvSpPr>
        <p:spPr>
          <a:xfrm>
            <a:off x="2940642" y="2641414"/>
            <a:ext cx="2256437" cy="2088000"/>
          </a:xfrm>
          <a:prstGeom prst="flowChartMerge">
            <a:avLst/>
          </a:prstGeom>
          <a:blipFill>
            <a:blip r:embed="rId3"/>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Flowchart: Merge 24"/>
          <p:cNvSpPr>
            <a:spLocks noChangeAspect="1"/>
          </p:cNvSpPr>
          <p:nvPr/>
        </p:nvSpPr>
        <p:spPr>
          <a:xfrm>
            <a:off x="6997018" y="2380286"/>
            <a:ext cx="2256437" cy="2088000"/>
          </a:xfrm>
          <a:prstGeom prst="flowChartMerge">
            <a:avLst/>
          </a:prstGeom>
          <a:blipFill>
            <a:blip r:embed="rId4"/>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lowchart: Merge 25"/>
          <p:cNvSpPr>
            <a:spLocks noChangeAspect="1"/>
          </p:cNvSpPr>
          <p:nvPr/>
        </p:nvSpPr>
        <p:spPr>
          <a:xfrm>
            <a:off x="8935332" y="1961628"/>
            <a:ext cx="2256437" cy="2088000"/>
          </a:xfrm>
          <a:prstGeom prst="flowChartMerge">
            <a:avLst/>
          </a:prstGeom>
          <a:blipFill>
            <a:blip r:embed="rId5"/>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Flowchart: Merge 26"/>
          <p:cNvSpPr>
            <a:spLocks noChangeAspect="1"/>
          </p:cNvSpPr>
          <p:nvPr/>
        </p:nvSpPr>
        <p:spPr>
          <a:xfrm>
            <a:off x="4255275" y="1380646"/>
            <a:ext cx="3681451" cy="3406640"/>
          </a:xfrm>
          <a:prstGeom prst="flowChartMerge">
            <a:avLst/>
          </a:prstGeom>
          <a:blipFill>
            <a:blip r:embed="rId6"/>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Flowchart: Merge 22"/>
          <p:cNvSpPr>
            <a:spLocks noChangeAspect="1"/>
          </p:cNvSpPr>
          <p:nvPr/>
        </p:nvSpPr>
        <p:spPr>
          <a:xfrm flipV="1">
            <a:off x="1184885" y="3381829"/>
            <a:ext cx="940480" cy="870276"/>
          </a:xfrm>
          <a:prstGeom prst="flowChartMerge">
            <a:avLst/>
          </a:prstGeom>
          <a:solidFill>
            <a:schemeClr val="accent1">
              <a:alpha val="3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Flowchart: Merge 22"/>
          <p:cNvSpPr>
            <a:spLocks noChangeAspect="1"/>
          </p:cNvSpPr>
          <p:nvPr/>
        </p:nvSpPr>
        <p:spPr>
          <a:xfrm flipV="1">
            <a:off x="3438958" y="2324189"/>
            <a:ext cx="560550" cy="518706"/>
          </a:xfrm>
          <a:prstGeom prst="flowChartMerge">
            <a:avLst/>
          </a:prstGeom>
          <a:solidFill>
            <a:schemeClr val="accent1">
              <a:alpha val="3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Flowchart: Merge 22"/>
          <p:cNvSpPr>
            <a:spLocks noChangeAspect="1"/>
          </p:cNvSpPr>
          <p:nvPr/>
        </p:nvSpPr>
        <p:spPr>
          <a:xfrm flipV="1">
            <a:off x="10886405" y="3148609"/>
            <a:ext cx="441463" cy="408509"/>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Flowchart: Merge 22"/>
          <p:cNvSpPr>
            <a:spLocks noChangeAspect="1"/>
          </p:cNvSpPr>
          <p:nvPr/>
        </p:nvSpPr>
        <p:spPr>
          <a:xfrm flipV="1">
            <a:off x="10376950" y="3167286"/>
            <a:ext cx="1018910" cy="942851"/>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Flowchart: Merge 22"/>
          <p:cNvSpPr>
            <a:spLocks noChangeAspect="1"/>
          </p:cNvSpPr>
          <p:nvPr/>
        </p:nvSpPr>
        <p:spPr>
          <a:xfrm flipV="1">
            <a:off x="7174025" y="3580090"/>
            <a:ext cx="350410" cy="324253"/>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Flowchart: Merge 22"/>
          <p:cNvSpPr>
            <a:spLocks noChangeAspect="1"/>
          </p:cNvSpPr>
          <p:nvPr/>
        </p:nvSpPr>
        <p:spPr>
          <a:xfrm flipV="1">
            <a:off x="6839865" y="3338918"/>
            <a:ext cx="511971" cy="473754"/>
          </a:xfrm>
          <a:prstGeom prst="flowChartMerge">
            <a:avLst/>
          </a:prstGeom>
          <a:solidFill>
            <a:schemeClr val="accent1">
              <a:alpha val="41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Flowchart: Merge 22"/>
          <p:cNvSpPr>
            <a:spLocks noChangeAspect="1"/>
          </p:cNvSpPr>
          <p:nvPr/>
        </p:nvSpPr>
        <p:spPr>
          <a:xfrm>
            <a:off x="557005" y="2478809"/>
            <a:ext cx="513128" cy="474824"/>
          </a:xfrm>
          <a:prstGeom prst="flowChartMerge">
            <a:avLst/>
          </a:prstGeom>
          <a:solidFill>
            <a:schemeClr val="accent1">
              <a:alpha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Flowchart: Merge 22"/>
          <p:cNvSpPr>
            <a:spLocks noChangeAspect="1"/>
          </p:cNvSpPr>
          <p:nvPr/>
        </p:nvSpPr>
        <p:spPr>
          <a:xfrm>
            <a:off x="425223" y="2681008"/>
            <a:ext cx="351061" cy="324855"/>
          </a:xfrm>
          <a:prstGeom prst="flowChartMerge">
            <a:avLst/>
          </a:prstGeom>
          <a:solidFill>
            <a:schemeClr val="accent1">
              <a:alpha val="29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3" name="Flowchart: Merge 22"/>
          <p:cNvSpPr>
            <a:spLocks noChangeAspect="1"/>
          </p:cNvSpPr>
          <p:nvPr/>
        </p:nvSpPr>
        <p:spPr>
          <a:xfrm>
            <a:off x="11361661" y="2478809"/>
            <a:ext cx="351061" cy="324855"/>
          </a:xfrm>
          <a:prstGeom prst="flowChartMerge">
            <a:avLst/>
          </a:prstGeom>
          <a:solidFill>
            <a:schemeClr val="accent1">
              <a:alpha val="29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TextBox 16"/>
          <p:cNvSpPr txBox="1"/>
          <p:nvPr/>
        </p:nvSpPr>
        <p:spPr>
          <a:xfrm>
            <a:off x="3964473" y="4961293"/>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65" name="TextBox 17"/>
          <p:cNvSpPr txBox="1"/>
          <p:nvPr/>
        </p:nvSpPr>
        <p:spPr>
          <a:xfrm>
            <a:off x="1662588" y="5583831"/>
            <a:ext cx="8802212"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cxnSp>
        <p:nvCxnSpPr>
          <p:cNvPr id="66" name="Straight Connector 18"/>
          <p:cNvCxnSpPr/>
          <p:nvPr/>
        </p:nvCxnSpPr>
        <p:spPr>
          <a:xfrm>
            <a:off x="3032707" y="5482001"/>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755287"/>
      </p:ext>
    </p:extLst>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par>
                                <p:cTn id="16" presetID="53" presetClass="entr" presetSubtype="16" fill="hold" grpId="0" nodeType="withEffect">
                                  <p:stCondLst>
                                    <p:cond delay="5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75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par>
                                <p:cTn id="31" presetID="53" presetClass="entr" presetSubtype="16" fill="hold" grpId="0" nodeType="withEffect">
                                  <p:stCondLst>
                                    <p:cond delay="75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49"/>
                                        </p:tgtEl>
                                        <p:attrNameLst>
                                          <p:attrName>style.visibility</p:attrName>
                                        </p:attrNameLst>
                                      </p:cBhvr>
                                      <p:to>
                                        <p:strVal val="visible"/>
                                      </p:to>
                                    </p:set>
                                    <p:anim calcmode="lin" valueType="num">
                                      <p:cBhvr>
                                        <p:cTn id="43" dur="500" fill="hold"/>
                                        <p:tgtEl>
                                          <p:spTgt spid="49"/>
                                        </p:tgtEl>
                                        <p:attrNameLst>
                                          <p:attrName>ppt_w</p:attrName>
                                        </p:attrNameLst>
                                      </p:cBhvr>
                                      <p:tavLst>
                                        <p:tav tm="0">
                                          <p:val>
                                            <p:fltVal val="0"/>
                                          </p:val>
                                        </p:tav>
                                        <p:tav tm="100000">
                                          <p:val>
                                            <p:strVal val="#ppt_w"/>
                                          </p:val>
                                        </p:tav>
                                      </p:tavLst>
                                    </p:anim>
                                    <p:anim calcmode="lin" valueType="num">
                                      <p:cBhvr>
                                        <p:cTn id="44" dur="500" fill="hold"/>
                                        <p:tgtEl>
                                          <p:spTgt spid="49"/>
                                        </p:tgtEl>
                                        <p:attrNameLst>
                                          <p:attrName>ppt_h</p:attrName>
                                        </p:attrNameLst>
                                      </p:cBhvr>
                                      <p:tavLst>
                                        <p:tav tm="0">
                                          <p:val>
                                            <p:fltVal val="0"/>
                                          </p:val>
                                        </p:tav>
                                        <p:tav tm="100000">
                                          <p:val>
                                            <p:strVal val="#ppt_h"/>
                                          </p:val>
                                        </p:tav>
                                      </p:tavLst>
                                    </p:anim>
                                    <p:animEffect transition="in" filter="fade">
                                      <p:cBhvr>
                                        <p:cTn id="45" dur="500"/>
                                        <p:tgtEl>
                                          <p:spTgt spid="49"/>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Effect transition="in" filter="fade">
                                      <p:cBhvr>
                                        <p:cTn id="50" dur="500"/>
                                        <p:tgtEl>
                                          <p:spTgt spid="50"/>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53"/>
                                        </p:tgtEl>
                                        <p:attrNameLst>
                                          <p:attrName>style.visibility</p:attrName>
                                        </p:attrNameLst>
                                      </p:cBhvr>
                                      <p:to>
                                        <p:strVal val="visible"/>
                                      </p:to>
                                    </p:set>
                                    <p:anim calcmode="lin" valueType="num">
                                      <p:cBhvr>
                                        <p:cTn id="58" dur="500" fill="hold"/>
                                        <p:tgtEl>
                                          <p:spTgt spid="53"/>
                                        </p:tgtEl>
                                        <p:attrNameLst>
                                          <p:attrName>ppt_w</p:attrName>
                                        </p:attrNameLst>
                                      </p:cBhvr>
                                      <p:tavLst>
                                        <p:tav tm="0">
                                          <p:val>
                                            <p:fltVal val="0"/>
                                          </p:val>
                                        </p:tav>
                                        <p:tav tm="100000">
                                          <p:val>
                                            <p:strVal val="#ppt_w"/>
                                          </p:val>
                                        </p:tav>
                                      </p:tavLst>
                                    </p:anim>
                                    <p:anim calcmode="lin" valueType="num">
                                      <p:cBhvr>
                                        <p:cTn id="59" dur="500" fill="hold"/>
                                        <p:tgtEl>
                                          <p:spTgt spid="53"/>
                                        </p:tgtEl>
                                        <p:attrNameLst>
                                          <p:attrName>ppt_h</p:attrName>
                                        </p:attrNameLst>
                                      </p:cBhvr>
                                      <p:tavLst>
                                        <p:tav tm="0">
                                          <p:val>
                                            <p:fltVal val="0"/>
                                          </p:val>
                                        </p:tav>
                                        <p:tav tm="100000">
                                          <p:val>
                                            <p:strVal val="#ppt_h"/>
                                          </p:val>
                                        </p:tav>
                                      </p:tavLst>
                                    </p:anim>
                                    <p:animEffect transition="in" filter="fade">
                                      <p:cBhvr>
                                        <p:cTn id="60" dur="500"/>
                                        <p:tgtEl>
                                          <p:spTgt spid="53"/>
                                        </p:tgtEl>
                                      </p:cBhvr>
                                    </p:animEffect>
                                  </p:childTnLst>
                                </p:cTn>
                              </p:par>
                              <p:par>
                                <p:cTn id="61" presetID="53" presetClass="entr" presetSubtype="16" fill="hold" grpId="0" nodeType="withEffect">
                                  <p:stCondLst>
                                    <p:cond delay="10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 calcmode="lin" valueType="num">
                                      <p:cBhvr>
                                        <p:cTn id="68" dur="500" fill="hold"/>
                                        <p:tgtEl>
                                          <p:spTgt spid="55"/>
                                        </p:tgtEl>
                                        <p:attrNameLst>
                                          <p:attrName>ppt_w</p:attrName>
                                        </p:attrNameLst>
                                      </p:cBhvr>
                                      <p:tavLst>
                                        <p:tav tm="0">
                                          <p:val>
                                            <p:fltVal val="0"/>
                                          </p:val>
                                        </p:tav>
                                        <p:tav tm="100000">
                                          <p:val>
                                            <p:strVal val="#ppt_w"/>
                                          </p:val>
                                        </p:tav>
                                      </p:tavLst>
                                    </p:anim>
                                    <p:anim calcmode="lin" valueType="num">
                                      <p:cBhvr>
                                        <p:cTn id="69" dur="500" fill="hold"/>
                                        <p:tgtEl>
                                          <p:spTgt spid="55"/>
                                        </p:tgtEl>
                                        <p:attrNameLst>
                                          <p:attrName>ppt_h</p:attrName>
                                        </p:attrNameLst>
                                      </p:cBhvr>
                                      <p:tavLst>
                                        <p:tav tm="0">
                                          <p:val>
                                            <p:fltVal val="0"/>
                                          </p:val>
                                        </p:tav>
                                        <p:tav tm="100000">
                                          <p:val>
                                            <p:strVal val="#ppt_h"/>
                                          </p:val>
                                        </p:tav>
                                      </p:tavLst>
                                    </p:anim>
                                    <p:animEffect transition="in" filter="fade">
                                      <p:cBhvr>
                                        <p:cTn id="70" dur="500"/>
                                        <p:tgtEl>
                                          <p:spTgt spid="55"/>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animEffect transition="in" filter="fade">
                                      <p:cBhvr>
                                        <p:cTn id="75" dur="500"/>
                                        <p:tgtEl>
                                          <p:spTgt spid="61"/>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62"/>
                                        </p:tgtEl>
                                        <p:attrNameLst>
                                          <p:attrName>style.visibility</p:attrName>
                                        </p:attrNameLst>
                                      </p:cBhvr>
                                      <p:to>
                                        <p:strVal val="visible"/>
                                      </p:to>
                                    </p:set>
                                    <p:anim calcmode="lin" valueType="num">
                                      <p:cBhvr>
                                        <p:cTn id="78" dur="500" fill="hold"/>
                                        <p:tgtEl>
                                          <p:spTgt spid="62"/>
                                        </p:tgtEl>
                                        <p:attrNameLst>
                                          <p:attrName>ppt_w</p:attrName>
                                        </p:attrNameLst>
                                      </p:cBhvr>
                                      <p:tavLst>
                                        <p:tav tm="0">
                                          <p:val>
                                            <p:fltVal val="0"/>
                                          </p:val>
                                        </p:tav>
                                        <p:tav tm="100000">
                                          <p:val>
                                            <p:strVal val="#ppt_w"/>
                                          </p:val>
                                        </p:tav>
                                      </p:tavLst>
                                    </p:anim>
                                    <p:anim calcmode="lin" valueType="num">
                                      <p:cBhvr>
                                        <p:cTn id="79" dur="500" fill="hold"/>
                                        <p:tgtEl>
                                          <p:spTgt spid="62"/>
                                        </p:tgtEl>
                                        <p:attrNameLst>
                                          <p:attrName>ppt_h</p:attrName>
                                        </p:attrNameLst>
                                      </p:cBhvr>
                                      <p:tavLst>
                                        <p:tav tm="0">
                                          <p:val>
                                            <p:fltVal val="0"/>
                                          </p:val>
                                        </p:tav>
                                        <p:tav tm="100000">
                                          <p:val>
                                            <p:strVal val="#ppt_h"/>
                                          </p:val>
                                        </p:tav>
                                      </p:tavLst>
                                    </p:anim>
                                    <p:animEffect transition="in" filter="fade">
                                      <p:cBhvr>
                                        <p:cTn id="80" dur="500"/>
                                        <p:tgtEl>
                                          <p:spTgt spid="62"/>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Effect transition="in" filter="fade">
                                      <p:cBhvr>
                                        <p:cTn id="85" dur="500"/>
                                        <p:tgtEl>
                                          <p:spTgt spid="63"/>
                                        </p:tgtEl>
                                      </p:cBhvr>
                                    </p:animEffect>
                                  </p:childTnLst>
                                </p:cTn>
                              </p:par>
                            </p:childTnLst>
                          </p:cTn>
                        </p:par>
                        <p:par>
                          <p:cTn id="86" fill="hold">
                            <p:stCondLst>
                              <p:cond delay="1500"/>
                            </p:stCondLst>
                            <p:childTnLst>
                              <p:par>
                                <p:cTn id="87" presetID="50" presetClass="entr" presetSubtype="0" decel="100000" fill="hold" grpId="0" nodeType="afterEffect">
                                  <p:stCondLst>
                                    <p:cond delay="0"/>
                                  </p:stCondLst>
                                  <p:iterate type="lt">
                                    <p:tmPct val="10000"/>
                                  </p:iterate>
                                  <p:childTnLst>
                                    <p:set>
                                      <p:cBhvr>
                                        <p:cTn id="88" dur="1" fill="hold">
                                          <p:stCondLst>
                                            <p:cond delay="0"/>
                                          </p:stCondLst>
                                        </p:cTn>
                                        <p:tgtEl>
                                          <p:spTgt spid="64"/>
                                        </p:tgtEl>
                                        <p:attrNameLst>
                                          <p:attrName>style.visibility</p:attrName>
                                        </p:attrNameLst>
                                      </p:cBhvr>
                                      <p:to>
                                        <p:strVal val="visible"/>
                                      </p:to>
                                    </p:set>
                                    <p:anim calcmode="lin" valueType="num">
                                      <p:cBhvr>
                                        <p:cTn id="89" dur="500" fill="hold"/>
                                        <p:tgtEl>
                                          <p:spTgt spid="64"/>
                                        </p:tgtEl>
                                        <p:attrNameLst>
                                          <p:attrName>ppt_w</p:attrName>
                                        </p:attrNameLst>
                                      </p:cBhvr>
                                      <p:tavLst>
                                        <p:tav tm="0">
                                          <p:val>
                                            <p:strVal val="#ppt_w+.3"/>
                                          </p:val>
                                        </p:tav>
                                        <p:tav tm="100000">
                                          <p:val>
                                            <p:strVal val="#ppt_w"/>
                                          </p:val>
                                        </p:tav>
                                      </p:tavLst>
                                    </p:anim>
                                    <p:anim calcmode="lin" valueType="num">
                                      <p:cBhvr>
                                        <p:cTn id="90" dur="500" fill="hold"/>
                                        <p:tgtEl>
                                          <p:spTgt spid="64"/>
                                        </p:tgtEl>
                                        <p:attrNameLst>
                                          <p:attrName>ppt_h</p:attrName>
                                        </p:attrNameLst>
                                      </p:cBhvr>
                                      <p:tavLst>
                                        <p:tav tm="0">
                                          <p:val>
                                            <p:strVal val="#ppt_h"/>
                                          </p:val>
                                        </p:tav>
                                        <p:tav tm="100000">
                                          <p:val>
                                            <p:strVal val="#ppt_h"/>
                                          </p:val>
                                        </p:tav>
                                      </p:tavLst>
                                    </p:anim>
                                    <p:animEffect transition="in" filter="fade">
                                      <p:cBhvr>
                                        <p:cTn id="91" dur="500"/>
                                        <p:tgtEl>
                                          <p:spTgt spid="64"/>
                                        </p:tgtEl>
                                      </p:cBhvr>
                                    </p:animEffect>
                                  </p:childTnLst>
                                </p:cTn>
                              </p:par>
                              <p:par>
                                <p:cTn id="92" presetID="16" presetClass="entr" presetSubtype="21" fill="hold" nodeType="withEffect">
                                  <p:stCondLst>
                                    <p:cond delay="500"/>
                                  </p:stCondLst>
                                  <p:childTnLst>
                                    <p:set>
                                      <p:cBhvr>
                                        <p:cTn id="93" dur="1" fill="hold">
                                          <p:stCondLst>
                                            <p:cond delay="0"/>
                                          </p:stCondLst>
                                        </p:cTn>
                                        <p:tgtEl>
                                          <p:spTgt spid="66"/>
                                        </p:tgtEl>
                                        <p:attrNameLst>
                                          <p:attrName>style.visibility</p:attrName>
                                        </p:attrNameLst>
                                      </p:cBhvr>
                                      <p:to>
                                        <p:strVal val="visible"/>
                                      </p:to>
                                    </p:set>
                                    <p:animEffect transition="in" filter="barn(inVertical)">
                                      <p:cBhvr>
                                        <p:cTn id="94" dur="1000"/>
                                        <p:tgtEl>
                                          <p:spTgt spid="66"/>
                                        </p:tgtEl>
                                      </p:cBhvr>
                                    </p:animEffect>
                                  </p:childTnLst>
                                </p:cTn>
                              </p:par>
                            </p:childTnLst>
                          </p:cTn>
                        </p:par>
                        <p:par>
                          <p:cTn id="95" fill="hold">
                            <p:stCondLst>
                              <p:cond delay="3150"/>
                            </p:stCondLst>
                            <p:childTnLst>
                              <p:par>
                                <p:cTn id="96" presetID="22" presetClass="entr" presetSubtype="1"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wipe(up)">
                                      <p:cBhvr>
                                        <p:cTn id="9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animBg="1"/>
      <p:bldP spid="43" grpId="0" animBg="1"/>
      <p:bldP spid="46" grpId="0" animBg="1"/>
      <p:bldP spid="47" grpId="0" animBg="1"/>
      <p:bldP spid="48" grpId="0" animBg="1"/>
      <p:bldP spid="49" grpId="0" animBg="1"/>
      <p:bldP spid="50" grpId="0" animBg="1"/>
      <p:bldP spid="51" grpId="0" animBg="1"/>
      <p:bldP spid="53" grpId="0" animBg="1"/>
      <p:bldP spid="54" grpId="0" animBg="1"/>
      <p:bldP spid="55" grpId="0" animBg="1"/>
      <p:bldP spid="61" grpId="0" animBg="1"/>
      <p:bldP spid="62" grpId="0" animBg="1"/>
      <p:bldP spid="63" grpId="0" animBg="1"/>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21</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p>
        </p:txBody>
      </p:sp>
      <p:sp>
        <p:nvSpPr>
          <p:cNvPr id="72" name="Rectangle 48"/>
          <p:cNvSpPr/>
          <p:nvPr/>
        </p:nvSpPr>
        <p:spPr>
          <a:xfrm>
            <a:off x="0" y="3792837"/>
            <a:ext cx="2664253" cy="2144996"/>
          </a:xfrm>
          <a:prstGeom prst="rect">
            <a:avLst/>
          </a:prstGeom>
          <a:solidFill>
            <a:schemeClr val="tx1">
              <a:lumMod val="75000"/>
              <a:lumOff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4" name="图片占位符 11"/>
          <p:cNvPicPr>
            <a:picLocks noChangeAspect="1"/>
          </p:cNvPicPr>
          <p:nvPr/>
        </p:nvPicPr>
        <p:blipFill>
          <a:blip r:embed="rId2" cstate="print">
            <a:extLst>
              <a:ext uri="{28A0092B-C50C-407E-A947-70E740481C1C}">
                <a14:useLocalDpi xmlns:a14="http://schemas.microsoft.com/office/drawing/2010/main" val="0"/>
              </a:ext>
            </a:extLst>
          </a:blip>
          <a:srcRect l="20036" r="20036"/>
          <a:stretch>
            <a:fillRect/>
          </a:stretch>
        </p:blipFill>
        <p:spPr>
          <a:xfrm>
            <a:off x="2759240" y="3792837"/>
            <a:ext cx="2286893" cy="2144996"/>
          </a:xfrm>
          <a:prstGeom prst="rect">
            <a:avLst/>
          </a:prstGeom>
        </p:spPr>
      </p:pic>
      <p:pic>
        <p:nvPicPr>
          <p:cNvPr id="75" name="图片占位符 13"/>
          <p:cNvPicPr>
            <a:picLocks noChangeAspect="1"/>
          </p:cNvPicPr>
          <p:nvPr/>
        </p:nvPicPr>
        <p:blipFill>
          <a:blip r:embed="rId3" cstate="print">
            <a:extLst>
              <a:ext uri="{28A0092B-C50C-407E-A947-70E740481C1C}">
                <a14:useLocalDpi xmlns:a14="http://schemas.microsoft.com/office/drawing/2010/main" val="0"/>
              </a:ext>
            </a:extLst>
          </a:blip>
          <a:srcRect l="14409" r="14409"/>
          <a:stretch>
            <a:fillRect/>
          </a:stretch>
        </p:blipFill>
        <p:spPr>
          <a:xfrm>
            <a:off x="9905107" y="3792837"/>
            <a:ext cx="2286893" cy="2144996"/>
          </a:xfrm>
          <a:prstGeom prst="rect">
            <a:avLst/>
          </a:prstGeom>
        </p:spPr>
      </p:pic>
      <p:pic>
        <p:nvPicPr>
          <p:cNvPr id="76" name="图片占位符 9"/>
          <p:cNvPicPr>
            <a:picLocks noChangeAspect="1"/>
          </p:cNvPicPr>
          <p:nvPr/>
        </p:nvPicPr>
        <p:blipFill>
          <a:blip r:embed="rId4" cstate="print">
            <a:extLst>
              <a:ext uri="{28A0092B-C50C-407E-A947-70E740481C1C}">
                <a14:useLocalDpi xmlns:a14="http://schemas.microsoft.com/office/drawing/2010/main" val="0"/>
              </a:ext>
            </a:extLst>
          </a:blip>
          <a:srcRect l="14725" r="14725"/>
          <a:stretch>
            <a:fillRect/>
          </a:stretch>
        </p:blipFill>
        <p:spPr>
          <a:xfrm>
            <a:off x="7510347" y="1528009"/>
            <a:ext cx="2286893" cy="2144996"/>
          </a:xfrm>
          <a:prstGeom prst="rect">
            <a:avLst/>
          </a:prstGeom>
        </p:spPr>
      </p:pic>
      <p:pic>
        <p:nvPicPr>
          <p:cNvPr id="77" name="图片占位符 10"/>
          <p:cNvPicPr>
            <a:picLocks noChangeAspect="1"/>
          </p:cNvPicPr>
          <p:nvPr/>
        </p:nvPicPr>
        <p:blipFill>
          <a:blip r:embed="rId5" cstate="print">
            <a:extLst>
              <a:ext uri="{28A0092B-C50C-407E-A947-70E740481C1C}">
                <a14:useLocalDpi xmlns:a14="http://schemas.microsoft.com/office/drawing/2010/main" val="0"/>
              </a:ext>
            </a:extLst>
          </a:blip>
          <a:srcRect l="14458" r="14458"/>
          <a:stretch>
            <a:fillRect/>
          </a:stretch>
        </p:blipFill>
        <p:spPr>
          <a:xfrm>
            <a:off x="9905107" y="1528009"/>
            <a:ext cx="2286893" cy="2144996"/>
          </a:xfrm>
          <a:prstGeom prst="rect">
            <a:avLst/>
          </a:prstGeom>
        </p:spPr>
      </p:pic>
      <p:pic>
        <p:nvPicPr>
          <p:cNvPr id="78" name="图片占位符 8"/>
          <p:cNvPicPr>
            <a:picLocks noChangeAspect="1"/>
          </p:cNvPicPr>
          <p:nvPr/>
        </p:nvPicPr>
        <p:blipFill>
          <a:blip r:embed="rId6" cstate="print">
            <a:extLst>
              <a:ext uri="{28A0092B-C50C-407E-A947-70E740481C1C}">
                <a14:useLocalDpi xmlns:a14="http://schemas.microsoft.com/office/drawing/2010/main" val="0"/>
              </a:ext>
            </a:extLst>
          </a:blip>
          <a:srcRect l="14458" r="14458"/>
          <a:stretch>
            <a:fillRect/>
          </a:stretch>
        </p:blipFill>
        <p:spPr>
          <a:xfrm>
            <a:off x="5127572" y="1528009"/>
            <a:ext cx="2286893" cy="2144996"/>
          </a:xfrm>
          <a:prstGeom prst="rect">
            <a:avLst/>
          </a:prstGeom>
        </p:spPr>
      </p:pic>
      <p:pic>
        <p:nvPicPr>
          <p:cNvPr id="79" name="图片占位符 12"/>
          <p:cNvPicPr>
            <a:picLocks noChangeAspect="1"/>
          </p:cNvPicPr>
          <p:nvPr/>
        </p:nvPicPr>
        <p:blipFill>
          <a:blip r:embed="rId7" cstate="print">
            <a:extLst>
              <a:ext uri="{28A0092B-C50C-407E-A947-70E740481C1C}">
                <a14:useLocalDpi xmlns:a14="http://schemas.microsoft.com/office/drawing/2010/main" val="0"/>
              </a:ext>
            </a:extLst>
          </a:blip>
          <a:srcRect l="14458" r="14458"/>
          <a:stretch>
            <a:fillRect/>
          </a:stretch>
        </p:blipFill>
        <p:spPr>
          <a:xfrm>
            <a:off x="5127572" y="3792837"/>
            <a:ext cx="2286893" cy="2144996"/>
          </a:xfrm>
          <a:prstGeom prst="rect">
            <a:avLst/>
          </a:prstGeom>
        </p:spPr>
      </p:pic>
      <p:grpSp>
        <p:nvGrpSpPr>
          <p:cNvPr id="10" name="组合 9"/>
          <p:cNvGrpSpPr/>
          <p:nvPr/>
        </p:nvGrpSpPr>
        <p:grpSpPr>
          <a:xfrm>
            <a:off x="7164993" y="3792837"/>
            <a:ext cx="2631283" cy="2144996"/>
            <a:chOff x="7164993" y="3792837"/>
            <a:chExt cx="2631283" cy="2144996"/>
          </a:xfrm>
        </p:grpSpPr>
        <p:sp>
          <p:nvSpPr>
            <p:cNvPr id="73" name="Rectangle 55"/>
            <p:cNvSpPr/>
            <p:nvPr/>
          </p:nvSpPr>
          <p:spPr>
            <a:xfrm>
              <a:off x="7509978" y="3792837"/>
              <a:ext cx="2286298" cy="21449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extBox 75"/>
            <p:cNvSpPr txBox="1"/>
            <p:nvPr/>
          </p:nvSpPr>
          <p:spPr>
            <a:xfrm>
              <a:off x="7164993" y="3792837"/>
              <a:ext cx="472308" cy="1107996"/>
            </a:xfrm>
            <a:prstGeom prst="rect">
              <a:avLst/>
            </a:prstGeom>
            <a:noFill/>
          </p:spPr>
          <p:txBody>
            <a:bodyPr wrap="square" rtlCol="0">
              <a:spAutoFit/>
            </a:bodyPr>
            <a:lstStyle/>
            <a:p>
              <a:r>
                <a:rPr lang="en-US" sz="6600" dirty="0">
                  <a:solidFill>
                    <a:schemeClr val="bg1"/>
                  </a:solidFill>
                  <a:latin typeface="Calibri" panose="020F0502020204030204" pitchFamily="34" charset="0"/>
                  <a:cs typeface="Lato Bold"/>
                </a:rPr>
                <a:t>“</a:t>
              </a:r>
            </a:p>
          </p:txBody>
        </p:sp>
        <p:sp>
          <p:nvSpPr>
            <p:cNvPr id="83" name="文本框 82"/>
            <p:cNvSpPr txBox="1"/>
            <p:nvPr/>
          </p:nvSpPr>
          <p:spPr>
            <a:xfrm>
              <a:off x="8037289" y="3968270"/>
              <a:ext cx="1758987" cy="1865126"/>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smtClean="0">
                  <a:solidFill>
                    <a:schemeClr val="bg1"/>
                  </a:solidFill>
                </a:rPr>
                <a:t>how </a:t>
              </a:r>
              <a:r>
                <a:rPr lang="en-US" altLang="zh-CN" dirty="0">
                  <a:solidFill>
                    <a:schemeClr val="bg1"/>
                  </a:solidFill>
                </a:rPr>
                <a:t>much poorer we would be if we really lived by that rule! So much of what we do today is frivolous </a:t>
              </a:r>
              <a:r>
                <a:rPr lang="en-US" altLang="zh-CN" dirty="0" smtClean="0">
                  <a:solidFill>
                    <a:schemeClr val="bg1"/>
                  </a:solidFill>
                </a:rPr>
                <a:t>and</a:t>
              </a:r>
              <a:endParaRPr lang="zh-CN" altLang="en-US" dirty="0">
                <a:solidFill>
                  <a:schemeClr val="bg1"/>
                </a:solidFill>
              </a:endParaRPr>
            </a:p>
          </p:txBody>
        </p:sp>
      </p:grpSp>
      <p:grpSp>
        <p:nvGrpSpPr>
          <p:cNvPr id="14" name="组合 13"/>
          <p:cNvGrpSpPr/>
          <p:nvPr/>
        </p:nvGrpSpPr>
        <p:grpSpPr>
          <a:xfrm>
            <a:off x="0" y="1528009"/>
            <a:ext cx="5046407" cy="2144996"/>
            <a:chOff x="0" y="1528009"/>
            <a:chExt cx="5046407" cy="2144996"/>
          </a:xfrm>
        </p:grpSpPr>
        <p:sp>
          <p:nvSpPr>
            <p:cNvPr id="71" name="Rectangle 6"/>
            <p:cNvSpPr/>
            <p:nvPr/>
          </p:nvSpPr>
          <p:spPr>
            <a:xfrm>
              <a:off x="0" y="1528009"/>
              <a:ext cx="5046407" cy="2144996"/>
            </a:xfrm>
            <a:prstGeom prst="rect">
              <a:avLst/>
            </a:prstGeom>
            <a:solidFill>
              <a:schemeClr val="bg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3" name="组合 12"/>
            <p:cNvGrpSpPr/>
            <p:nvPr/>
          </p:nvGrpSpPr>
          <p:grpSpPr>
            <a:xfrm>
              <a:off x="141834" y="1862117"/>
              <a:ext cx="4762738" cy="1459936"/>
              <a:chOff x="75962" y="1968168"/>
              <a:chExt cx="4762738" cy="1459936"/>
            </a:xfrm>
          </p:grpSpPr>
          <p:sp>
            <p:nvSpPr>
              <p:cNvPr id="85" name="矩形 84"/>
              <p:cNvSpPr/>
              <p:nvPr/>
            </p:nvSpPr>
            <p:spPr>
              <a:xfrm>
                <a:off x="75962" y="2523241"/>
                <a:ext cx="4762738" cy="904863"/>
              </a:xfrm>
              <a:prstGeom prst="rect">
                <a:avLst/>
              </a:prstGeom>
            </p:spPr>
            <p:txBody>
              <a:bodyPr wrap="square">
                <a:spAutoFit/>
              </a:bodyPr>
              <a:lstStyle/>
              <a:p>
                <a:pPr algn="ctr">
                  <a:lnSpc>
                    <a:spcPct val="110000"/>
                  </a:lnSpc>
                </a:pPr>
                <a:r>
                  <a:rPr lang="en-US" altLang="zh-CN" sz="1600" dirty="0">
                    <a:solidFill>
                      <a:schemeClr val="bg1"/>
                    </a:solidFill>
                    <a:cs typeface="Arial" panose="020B0604020202020204" pitchFamily="34" charset="0"/>
                  </a:rPr>
                  <a:t>By faith I mean a vision of good one cherishes and the enthusiasm that </a:t>
                </a:r>
                <a:r>
                  <a:rPr lang="en-US" altLang="zh-CN" sz="1600" dirty="0" smtClean="0">
                    <a:solidFill>
                      <a:schemeClr val="bg1"/>
                    </a:solidFill>
                    <a:cs typeface="Arial" panose="020B0604020202020204" pitchFamily="34" charset="0"/>
                  </a:rPr>
                  <a:t>one </a:t>
                </a:r>
                <a:r>
                  <a:rPr lang="en-US" altLang="zh-CN" sz="1600" dirty="0">
                    <a:solidFill>
                      <a:schemeClr val="bg1"/>
                    </a:solidFill>
                    <a:cs typeface="Arial" panose="020B0604020202020204" pitchFamily="34" charset="0"/>
                  </a:rPr>
                  <a:t>to seek its fulfillment regardless of </a:t>
                </a:r>
                <a:r>
                  <a:rPr lang="en-US" altLang="zh-CN" sz="1600" dirty="0" smtClean="0">
                    <a:solidFill>
                      <a:schemeClr val="bg1"/>
                    </a:solidFill>
                    <a:cs typeface="Arial" panose="020B0604020202020204" pitchFamily="34" charset="0"/>
                  </a:rPr>
                  <a:t>By </a:t>
                </a:r>
                <a:r>
                  <a:rPr lang="en-US" altLang="zh-CN" sz="1600" dirty="0">
                    <a:solidFill>
                      <a:schemeClr val="bg1"/>
                    </a:solidFill>
                    <a:cs typeface="Arial" panose="020B0604020202020204" pitchFamily="34" charset="0"/>
                  </a:rPr>
                  <a:t>faith I mean a vision of good one </a:t>
                </a:r>
                <a:r>
                  <a:rPr lang="en-US" altLang="zh-CN" sz="1600" dirty="0" smtClean="0">
                    <a:solidFill>
                      <a:schemeClr val="bg1"/>
                    </a:solidFill>
                    <a:cs typeface="Arial" panose="020B0604020202020204" pitchFamily="34" charset="0"/>
                  </a:rPr>
                  <a:t>cherishes</a:t>
                </a:r>
                <a:endParaRPr lang="zh-CN" altLang="en-US" sz="1600" dirty="0">
                  <a:solidFill>
                    <a:schemeClr val="bg1"/>
                  </a:solidFill>
                  <a:cs typeface="Arial" panose="020B0604020202020204" pitchFamily="34" charset="0"/>
                </a:endParaRPr>
              </a:p>
            </p:txBody>
          </p:sp>
          <p:sp>
            <p:nvSpPr>
              <p:cNvPr id="87" name="文本框 86"/>
              <p:cNvSpPr txBox="1"/>
              <p:nvPr/>
            </p:nvSpPr>
            <p:spPr>
              <a:xfrm>
                <a:off x="286352" y="1968168"/>
                <a:ext cx="4341959" cy="523220"/>
              </a:xfrm>
              <a:prstGeom prst="rect">
                <a:avLst/>
              </a:prstGeom>
              <a:noFill/>
            </p:spPr>
            <p:txBody>
              <a:bodyPr wrap="none" rtlCol="0">
                <a:spAutoFit/>
              </a:bodyPr>
              <a:lstStyle/>
              <a:p>
                <a:pPr algn="ctr"/>
                <a:r>
                  <a:rPr lang="en-US" altLang="zh-CN" sz="2800" b="1" dirty="0" smtClean="0">
                    <a:solidFill>
                      <a:schemeClr val="bg1"/>
                    </a:solidFill>
                  </a:rPr>
                  <a:t>THE SECRETS TO HAPPINESS</a:t>
                </a:r>
                <a:endParaRPr lang="en-US" altLang="zh-CN" sz="2800" b="1" dirty="0">
                  <a:solidFill>
                    <a:schemeClr val="bg1"/>
                  </a:solidFill>
                </a:endParaRPr>
              </a:p>
            </p:txBody>
          </p:sp>
        </p:grpSp>
      </p:grpSp>
    </p:spTree>
    <p:extLst>
      <p:ext uri="{BB962C8B-B14F-4D97-AF65-F5344CB8AC3E}">
        <p14:creationId xmlns:p14="http://schemas.microsoft.com/office/powerpoint/2010/main" val="3093863407"/>
      </p:ext>
    </p:extLst>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0-#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25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0-#ppt_w/2"/>
                                          </p:val>
                                        </p:tav>
                                        <p:tav tm="100000">
                                          <p:val>
                                            <p:strVal val="#ppt_x"/>
                                          </p:val>
                                        </p:tav>
                                      </p:tavLst>
                                    </p:anim>
                                    <p:anim calcmode="lin" valueType="num">
                                      <p:cBhvr additive="base">
                                        <p:cTn id="24" dur="500" fill="hold"/>
                                        <p:tgtEl>
                                          <p:spTgt spid="76"/>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5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fill="hold"/>
                                        <p:tgtEl>
                                          <p:spTgt spid="78"/>
                                        </p:tgtEl>
                                        <p:attrNameLst>
                                          <p:attrName>ppt_x</p:attrName>
                                        </p:attrNameLst>
                                      </p:cBhvr>
                                      <p:tavLst>
                                        <p:tav tm="0">
                                          <p:val>
                                            <p:strVal val="0-#ppt_w/2"/>
                                          </p:val>
                                        </p:tav>
                                        <p:tav tm="100000">
                                          <p:val>
                                            <p:strVal val="#ppt_x"/>
                                          </p:val>
                                        </p:tav>
                                      </p:tavLst>
                                    </p:anim>
                                    <p:anim calcmode="lin" valueType="num">
                                      <p:cBhvr additive="base">
                                        <p:cTn id="28" dur="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75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2" decel="10000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1+#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25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50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1+#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75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1+#ppt_w/2"/>
                                          </p:val>
                                        </p:tav>
                                        <p:tav tm="100000">
                                          <p:val>
                                            <p:strVal val="#ppt_x"/>
                                          </p:val>
                                        </p:tav>
                                      </p:tavLst>
                                    </p:anim>
                                    <p:anim calcmode="lin" valueType="num">
                                      <p:cBhvr additive="base">
                                        <p:cTn id="49" dur="500" fill="hold"/>
                                        <p:tgtEl>
                                          <p:spTgt spid="74"/>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100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fill="hold"/>
                                        <p:tgtEl>
                                          <p:spTgt spid="72"/>
                                        </p:tgtEl>
                                        <p:attrNameLst>
                                          <p:attrName>ppt_x</p:attrName>
                                        </p:attrNameLst>
                                      </p:cBhvr>
                                      <p:tavLst>
                                        <p:tav tm="0">
                                          <p:val>
                                            <p:strVal val="1+#ppt_w/2"/>
                                          </p:val>
                                        </p:tav>
                                        <p:tav tm="100000">
                                          <p:val>
                                            <p:strVal val="#ppt_x"/>
                                          </p:val>
                                        </p:tav>
                                      </p:tavLst>
                                    </p:anim>
                                    <p:anim calcmode="lin" valueType="num">
                                      <p:cBhvr additive="base">
                                        <p:cTn id="53"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454069" y="6555876"/>
            <a:ext cx="448553" cy="246221"/>
            <a:chOff x="11454069" y="6555876"/>
            <a:chExt cx="448553" cy="246221"/>
          </a:xfrm>
        </p:grpSpPr>
        <p:grpSp>
          <p:nvGrpSpPr>
            <p:cNvPr id="7" name="组合 6"/>
            <p:cNvGrpSpPr/>
            <p:nvPr/>
          </p:nvGrpSpPr>
          <p:grpSpPr>
            <a:xfrm>
              <a:off x="11772527" y="6613938"/>
              <a:ext cx="130095" cy="130095"/>
              <a:chOff x="11491913" y="6560684"/>
              <a:chExt cx="184830" cy="184830"/>
            </a:xfrm>
          </p:grpSpPr>
          <p:sp>
            <p:nvSpPr>
              <p:cNvPr id="8" name="椭圆 7"/>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0" name="组合 9"/>
            <p:cNvGrpSpPr/>
            <p:nvPr/>
          </p:nvGrpSpPr>
          <p:grpSpPr>
            <a:xfrm>
              <a:off x="11454069" y="6555876"/>
              <a:ext cx="316112" cy="246221"/>
              <a:chOff x="11343190" y="6553495"/>
              <a:chExt cx="316112" cy="246221"/>
            </a:xfrm>
          </p:grpSpPr>
          <p:sp>
            <p:nvSpPr>
              <p:cNvPr id="11" name="矩形 10"/>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2" name="文本框 11"/>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22</a:t>
                </a:r>
                <a:endParaRPr lang="zh-CN" altLang="en-US" sz="1000" dirty="0">
                  <a:solidFill>
                    <a:schemeClr val="bg1"/>
                  </a:solidFill>
                </a:endParaRPr>
              </a:p>
            </p:txBody>
          </p:sp>
        </p:grpSp>
      </p:grpSp>
      <p:sp>
        <p:nvSpPr>
          <p:cNvPr id="13" name="文本框 1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14" name="文本框 13"/>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p>
        </p:txBody>
      </p:sp>
      <p:grpSp>
        <p:nvGrpSpPr>
          <p:cNvPr id="2" name="组合 1"/>
          <p:cNvGrpSpPr/>
          <p:nvPr/>
        </p:nvGrpSpPr>
        <p:grpSpPr>
          <a:xfrm>
            <a:off x="745014" y="1146629"/>
            <a:ext cx="10701972" cy="3260725"/>
            <a:chOff x="638183" y="1264249"/>
            <a:chExt cx="10390892" cy="3165944"/>
          </a:xfrm>
        </p:grpSpPr>
        <p:sp>
          <p:nvSpPr>
            <p:cNvPr id="3" name="Rectangle 8"/>
            <p:cNvSpPr>
              <a:spLocks noChangeAspect="1"/>
            </p:cNvSpPr>
            <p:nvPr/>
          </p:nvSpPr>
          <p:spPr>
            <a:xfrm>
              <a:off x="638183" y="1264249"/>
              <a:ext cx="10390892" cy="316594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Calibri" panose="020F0502020204030204" pitchFamily="34" charset="0"/>
              </a:endParaRPr>
            </a:p>
          </p:txBody>
        </p:sp>
        <p:sp>
          <p:nvSpPr>
            <p:cNvPr id="5" name="Rectangle 9"/>
            <p:cNvSpPr>
              <a:spLocks noChangeAspect="1"/>
            </p:cNvSpPr>
            <p:nvPr/>
          </p:nvSpPr>
          <p:spPr>
            <a:xfrm>
              <a:off x="638183" y="3697288"/>
              <a:ext cx="10390892" cy="732905"/>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latin typeface="Calibri" panose="020F0502020204030204" pitchFamily="34" charset="0"/>
              </a:endParaRPr>
            </a:p>
          </p:txBody>
        </p:sp>
        <p:sp>
          <p:nvSpPr>
            <p:cNvPr id="6" name="TextBox 10"/>
            <p:cNvSpPr txBox="1"/>
            <p:nvPr/>
          </p:nvSpPr>
          <p:spPr>
            <a:xfrm>
              <a:off x="849203" y="3811547"/>
              <a:ext cx="9976922" cy="513405"/>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en-US" sz="1400" dirty="0" smtClean="0">
                  <a:solidFill>
                    <a:schemeClr val="bg1">
                      <a:lumMod val="95000"/>
                    </a:schemeClr>
                  </a:solidFill>
                  <a:ea typeface="Roboto" panose="02000000000000000000" pitchFamily="2" charset="0"/>
                </a:rPr>
                <a:t>There </a:t>
              </a:r>
              <a:r>
                <a:rPr lang="en-US" sz="1400" dirty="0">
                  <a:solidFill>
                    <a:schemeClr val="bg1">
                      <a:lumMod val="95000"/>
                    </a:schemeClr>
                  </a:solidFill>
                  <a:ea typeface="Roboto" panose="02000000000000000000" pitchFamily="2" charset="0"/>
                </a:rPr>
                <a:t>are many variations of passages of Lorem Ipsum available, but the majority have suffered alteration in some form, by injected humor, or randomized words which don't look even slightly </a:t>
              </a:r>
              <a:r>
                <a:rPr lang="en-US" sz="1400" dirty="0" smtClean="0">
                  <a:solidFill>
                    <a:schemeClr val="bg1">
                      <a:lumMod val="95000"/>
                    </a:schemeClr>
                  </a:solidFill>
                  <a:ea typeface="Roboto" panose="02000000000000000000" pitchFamily="2" charset="0"/>
                </a:rPr>
                <a:t>believable.</a:t>
              </a:r>
              <a:r>
                <a:rPr lang="id-ID" sz="1400" dirty="0" smtClean="0">
                  <a:solidFill>
                    <a:schemeClr val="bg1">
                      <a:lumMod val="95000"/>
                    </a:schemeClr>
                  </a:solidFill>
                  <a:ea typeface="Roboto" panose="02000000000000000000" pitchFamily="2" charset="0"/>
                </a:rPr>
                <a:t> </a:t>
              </a:r>
              <a:r>
                <a:rPr lang="en-US" sz="1400" dirty="0" smtClean="0">
                  <a:solidFill>
                    <a:schemeClr val="bg1">
                      <a:lumMod val="95000"/>
                    </a:schemeClr>
                  </a:solidFill>
                  <a:ea typeface="Roboto" panose="02000000000000000000" pitchFamily="2" charset="0"/>
                </a:rPr>
                <a:t>Contrary </a:t>
              </a:r>
              <a:r>
                <a:rPr lang="en-US" sz="1400" dirty="0">
                  <a:solidFill>
                    <a:schemeClr val="bg1">
                      <a:lumMod val="95000"/>
                    </a:schemeClr>
                  </a:solidFill>
                  <a:ea typeface="Roboto" panose="02000000000000000000" pitchFamily="2" charset="0"/>
                </a:rPr>
                <a:t>to popular belief It </a:t>
              </a:r>
              <a:r>
                <a:rPr lang="en-US" sz="1400" dirty="0" smtClean="0">
                  <a:solidFill>
                    <a:schemeClr val="bg1">
                      <a:lumMod val="95000"/>
                    </a:schemeClr>
                  </a:solidFill>
                  <a:ea typeface="Roboto" panose="02000000000000000000" pitchFamily="2" charset="0"/>
                </a:rPr>
                <a:t>has</a:t>
              </a:r>
              <a:endParaRPr lang="en-US" sz="1400" dirty="0">
                <a:solidFill>
                  <a:schemeClr val="bg1">
                    <a:lumMod val="95000"/>
                  </a:schemeClr>
                </a:solidFill>
                <a:ea typeface="Roboto" panose="02000000000000000000" pitchFamily="2" charset="0"/>
              </a:endParaRPr>
            </a:p>
          </p:txBody>
        </p:sp>
      </p:grpSp>
      <p:pic>
        <p:nvPicPr>
          <p:cNvPr id="16" name="图片占位符 11"/>
          <p:cNvPicPr>
            <a:picLocks noChangeAspect="1"/>
          </p:cNvPicPr>
          <p:nvPr/>
        </p:nvPicPr>
        <p:blipFill rotWithShape="1">
          <a:blip r:embed="rId3" cstate="print">
            <a:extLst>
              <a:ext uri="{28A0092B-C50C-407E-A947-70E740481C1C}">
                <a14:useLocalDpi xmlns:a14="http://schemas.microsoft.com/office/drawing/2010/main" val="0"/>
              </a:ext>
            </a:extLst>
          </a:blip>
          <a:srcRect l="20036" r="20036" b="11263"/>
          <a:stretch/>
        </p:blipFill>
        <p:spPr>
          <a:xfrm>
            <a:off x="753327" y="4492006"/>
            <a:ext cx="2053935" cy="1699698"/>
          </a:xfrm>
          <a:prstGeom prst="rect">
            <a:avLst/>
          </a:prstGeom>
        </p:spPr>
      </p:pic>
      <p:pic>
        <p:nvPicPr>
          <p:cNvPr id="17" name="图片占位符 13"/>
          <p:cNvPicPr>
            <a:picLocks noChangeAspect="1"/>
          </p:cNvPicPr>
          <p:nvPr/>
        </p:nvPicPr>
        <p:blipFill rotWithShape="1">
          <a:blip r:embed="rId4" cstate="print">
            <a:extLst>
              <a:ext uri="{28A0092B-C50C-407E-A947-70E740481C1C}">
                <a14:useLocalDpi xmlns:a14="http://schemas.microsoft.com/office/drawing/2010/main" val="0"/>
              </a:ext>
            </a:extLst>
          </a:blip>
          <a:srcRect l="14409" r="14409" b="11263"/>
          <a:stretch/>
        </p:blipFill>
        <p:spPr>
          <a:xfrm>
            <a:off x="7233119" y="4492006"/>
            <a:ext cx="2053935" cy="1699698"/>
          </a:xfrm>
          <a:prstGeom prst="rect">
            <a:avLst/>
          </a:prstGeom>
        </p:spPr>
      </p:pic>
      <p:pic>
        <p:nvPicPr>
          <p:cNvPr id="18" name="图片占位符 9"/>
          <p:cNvPicPr>
            <a:picLocks noChangeAspect="1"/>
          </p:cNvPicPr>
          <p:nvPr/>
        </p:nvPicPr>
        <p:blipFill rotWithShape="1">
          <a:blip r:embed="rId5" cstate="print">
            <a:extLst>
              <a:ext uri="{28A0092B-C50C-407E-A947-70E740481C1C}">
                <a14:useLocalDpi xmlns:a14="http://schemas.microsoft.com/office/drawing/2010/main" val="0"/>
              </a:ext>
            </a:extLst>
          </a:blip>
          <a:srcRect l="14725" t="8657" r="14725" b="3116"/>
          <a:stretch/>
        </p:blipFill>
        <p:spPr>
          <a:xfrm>
            <a:off x="5073188" y="4492005"/>
            <a:ext cx="2053935" cy="1699698"/>
          </a:xfrm>
          <a:prstGeom prst="rect">
            <a:avLst/>
          </a:prstGeom>
        </p:spPr>
      </p:pic>
      <p:pic>
        <p:nvPicPr>
          <p:cNvPr id="19" name="图片占位符 10"/>
          <p:cNvPicPr>
            <a:picLocks noChangeAspect="1"/>
          </p:cNvPicPr>
          <p:nvPr/>
        </p:nvPicPr>
        <p:blipFill rotWithShape="1">
          <a:blip r:embed="rId6" cstate="print">
            <a:extLst>
              <a:ext uri="{28A0092B-C50C-407E-A947-70E740481C1C}">
                <a14:useLocalDpi xmlns:a14="http://schemas.microsoft.com/office/drawing/2010/main" val="0"/>
              </a:ext>
            </a:extLst>
          </a:blip>
          <a:srcRect l="14458" r="14458" b="11773"/>
          <a:stretch/>
        </p:blipFill>
        <p:spPr>
          <a:xfrm>
            <a:off x="9393051" y="4492005"/>
            <a:ext cx="2053935" cy="1699698"/>
          </a:xfrm>
          <a:prstGeom prst="rect">
            <a:avLst/>
          </a:prstGeom>
        </p:spPr>
      </p:pic>
      <p:pic>
        <p:nvPicPr>
          <p:cNvPr id="20" name="图片占位符 12"/>
          <p:cNvPicPr>
            <a:picLocks noChangeAspect="1"/>
          </p:cNvPicPr>
          <p:nvPr/>
        </p:nvPicPr>
        <p:blipFill rotWithShape="1">
          <a:blip r:embed="rId7" cstate="print">
            <a:extLst>
              <a:ext uri="{28A0092B-C50C-407E-A947-70E740481C1C}">
                <a14:useLocalDpi xmlns:a14="http://schemas.microsoft.com/office/drawing/2010/main" val="0"/>
              </a:ext>
            </a:extLst>
          </a:blip>
          <a:srcRect l="14458" r="14458" b="12791"/>
          <a:stretch/>
        </p:blipFill>
        <p:spPr>
          <a:xfrm>
            <a:off x="2913258" y="4492005"/>
            <a:ext cx="2053935" cy="1699698"/>
          </a:xfrm>
          <a:prstGeom prst="rect">
            <a:avLst/>
          </a:prstGeom>
        </p:spPr>
      </p:pic>
    </p:spTree>
    <p:extLst>
      <p:ext uri="{BB962C8B-B14F-4D97-AF65-F5344CB8AC3E}">
        <p14:creationId xmlns:p14="http://schemas.microsoft.com/office/powerpoint/2010/main" val="2049464527"/>
      </p:ext>
    </p:extLst>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500"/>
                            </p:stCondLst>
                            <p:childTnLst>
                              <p:par>
                                <p:cTn id="17" presetID="14" presetClass="entr" presetSubtype="1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1000"/>
                                        <p:tgtEl>
                                          <p:spTgt spid="2"/>
                                        </p:tgtEl>
                                      </p:cBhvr>
                                    </p:animEffect>
                                  </p:childTnLst>
                                </p:cTn>
                              </p:par>
                              <p:par>
                                <p:cTn id="20" presetID="42" presetClass="path" presetSubtype="0" decel="100000" fill="hold" nodeType="withEffect">
                                  <p:stCondLst>
                                    <p:cond delay="0"/>
                                  </p:stCondLst>
                                  <p:childTnLst>
                                    <p:animMotion origin="layout" path="M 0 2.96296E-6 L 0 0.8662 " pathEditMode="relative" rAng="0" ptsTypes="AA">
                                      <p:cBhvr>
                                        <p:cTn id="21" dur="1000" spd="-100000" fill="hold"/>
                                        <p:tgtEl>
                                          <p:spTgt spid="2"/>
                                        </p:tgtEl>
                                        <p:attrNameLst>
                                          <p:attrName>ppt_x</p:attrName>
                                          <p:attrName>ppt_y</p:attrName>
                                        </p:attrNameLst>
                                      </p:cBhvr>
                                      <p:rCtr x="0" y="43310"/>
                                    </p:animMotion>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down)">
                                      <p:cBhvr>
                                        <p:cTn id="26" dur="500"/>
                                        <p:tgtEl>
                                          <p:spTgt spid="16"/>
                                        </p:tgtEl>
                                      </p:cBhvr>
                                    </p:animEffect>
                                  </p:childTnLst>
                                </p:cTn>
                              </p:par>
                              <p:par>
                                <p:cTn id="27" presetID="12" presetClass="entr" presetSubtype="1" fill="hold" nodeType="withEffect">
                                  <p:stCondLst>
                                    <p:cond delay="25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p:tgtEl>
                                          <p:spTgt spid="20"/>
                                        </p:tgtEl>
                                        <p:attrNameLst>
                                          <p:attrName>ppt_y</p:attrName>
                                        </p:attrNameLst>
                                      </p:cBhvr>
                                      <p:tavLst>
                                        <p:tav tm="0">
                                          <p:val>
                                            <p:strVal val="#ppt_y-#ppt_h*1.125000"/>
                                          </p:val>
                                        </p:tav>
                                        <p:tav tm="100000">
                                          <p:val>
                                            <p:strVal val="#ppt_y"/>
                                          </p:val>
                                        </p:tav>
                                      </p:tavLst>
                                    </p:anim>
                                    <p:animEffect transition="in" filter="wipe(down)">
                                      <p:cBhvr>
                                        <p:cTn id="30" dur="500"/>
                                        <p:tgtEl>
                                          <p:spTgt spid="20"/>
                                        </p:tgtEl>
                                      </p:cBhvr>
                                    </p:animEffect>
                                  </p:childTnLst>
                                </p:cTn>
                              </p:par>
                              <p:par>
                                <p:cTn id="31" presetID="12" presetClass="entr" presetSubtype="1" fill="hold" nodeType="withEffect">
                                  <p:stCondLst>
                                    <p:cond delay="5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down)">
                                      <p:cBhvr>
                                        <p:cTn id="34" dur="500"/>
                                        <p:tgtEl>
                                          <p:spTgt spid="18"/>
                                        </p:tgtEl>
                                      </p:cBhvr>
                                    </p:animEffect>
                                  </p:childTnLst>
                                </p:cTn>
                              </p:par>
                              <p:par>
                                <p:cTn id="35" presetID="12" presetClass="entr" presetSubtype="1" fill="hold" nodeType="withEffect">
                                  <p:stCondLst>
                                    <p:cond delay="75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p:tgtEl>
                                          <p:spTgt spid="17"/>
                                        </p:tgtEl>
                                        <p:attrNameLst>
                                          <p:attrName>ppt_y</p:attrName>
                                        </p:attrNameLst>
                                      </p:cBhvr>
                                      <p:tavLst>
                                        <p:tav tm="0">
                                          <p:val>
                                            <p:strVal val="#ppt_y-#ppt_h*1.125000"/>
                                          </p:val>
                                        </p:tav>
                                        <p:tav tm="100000">
                                          <p:val>
                                            <p:strVal val="#ppt_y"/>
                                          </p:val>
                                        </p:tav>
                                      </p:tavLst>
                                    </p:anim>
                                    <p:animEffect transition="in" filter="wipe(down)">
                                      <p:cBhvr>
                                        <p:cTn id="38" dur="500"/>
                                        <p:tgtEl>
                                          <p:spTgt spid="17"/>
                                        </p:tgtEl>
                                      </p:cBhvr>
                                    </p:animEffect>
                                  </p:childTnLst>
                                </p:cTn>
                              </p:par>
                              <p:par>
                                <p:cTn id="39" presetID="12" presetClass="entr" presetSubtype="1" fill="hold" nodeType="withEffect">
                                  <p:stCondLst>
                                    <p:cond delay="10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down)">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7" name="组合 6"/>
            <p:cNvGrpSpPr/>
            <p:nvPr/>
          </p:nvGrpSpPr>
          <p:grpSpPr>
            <a:xfrm>
              <a:off x="11772527" y="6613938"/>
              <a:ext cx="130095" cy="130095"/>
              <a:chOff x="11491913" y="6560684"/>
              <a:chExt cx="184830" cy="184830"/>
            </a:xfrm>
          </p:grpSpPr>
          <p:sp>
            <p:nvSpPr>
              <p:cNvPr id="8" name="椭圆 7"/>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0" name="组合 9"/>
            <p:cNvGrpSpPr/>
            <p:nvPr/>
          </p:nvGrpSpPr>
          <p:grpSpPr>
            <a:xfrm>
              <a:off x="11454069" y="6555876"/>
              <a:ext cx="316112" cy="246221"/>
              <a:chOff x="11343190" y="6553495"/>
              <a:chExt cx="316112" cy="246221"/>
            </a:xfrm>
          </p:grpSpPr>
          <p:sp>
            <p:nvSpPr>
              <p:cNvPr id="11" name="矩形 10"/>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2" name="文本框 11"/>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23</a:t>
                </a:r>
                <a:endParaRPr lang="zh-CN" altLang="en-US" sz="1000" dirty="0">
                  <a:solidFill>
                    <a:schemeClr val="bg1"/>
                  </a:solidFill>
                </a:endParaRPr>
              </a:p>
            </p:txBody>
          </p:sp>
        </p:grpSp>
      </p:grpSp>
      <p:sp>
        <p:nvSpPr>
          <p:cNvPr id="13" name="文本框 1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14" name="文本框 13"/>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SIX</a:t>
            </a:r>
          </a:p>
        </p:txBody>
      </p:sp>
      <p:sp>
        <p:nvSpPr>
          <p:cNvPr id="21" name="Flowchart: Extract 18"/>
          <p:cNvSpPr>
            <a:spLocks noChangeAspect="1"/>
          </p:cNvSpPr>
          <p:nvPr/>
        </p:nvSpPr>
        <p:spPr>
          <a:xfrm>
            <a:off x="1813168" y="1463943"/>
            <a:ext cx="3345824" cy="3060000"/>
          </a:xfrm>
          <a:prstGeom prst="flowChartExtra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Flowchart: Extract 19"/>
          <p:cNvSpPr>
            <a:spLocks noChangeAspect="1"/>
          </p:cNvSpPr>
          <p:nvPr/>
        </p:nvSpPr>
        <p:spPr>
          <a:xfrm>
            <a:off x="5303964" y="1472475"/>
            <a:ext cx="3345824" cy="3060000"/>
          </a:xfrm>
          <a:prstGeom prst="flowChartExtra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Flowchart: Merge 20"/>
          <p:cNvSpPr>
            <a:spLocks noChangeAspect="1"/>
          </p:cNvSpPr>
          <p:nvPr/>
        </p:nvSpPr>
        <p:spPr>
          <a:xfrm>
            <a:off x="3558567" y="1463943"/>
            <a:ext cx="3345824" cy="3060000"/>
          </a:xfrm>
          <a:prstGeom prst="flowChartMerg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Flowchart: Merge 21"/>
          <p:cNvSpPr>
            <a:spLocks noChangeAspect="1"/>
          </p:cNvSpPr>
          <p:nvPr/>
        </p:nvSpPr>
        <p:spPr>
          <a:xfrm>
            <a:off x="7049365" y="1472475"/>
            <a:ext cx="3345824" cy="3060000"/>
          </a:xfrm>
          <a:prstGeom prst="flowChartMerg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Flowchart: Merge 22"/>
          <p:cNvSpPr>
            <a:spLocks noChangeAspect="1"/>
          </p:cNvSpPr>
          <p:nvPr/>
        </p:nvSpPr>
        <p:spPr>
          <a:xfrm>
            <a:off x="51621" y="1472475"/>
            <a:ext cx="3345824" cy="3060000"/>
          </a:xfrm>
          <a:prstGeom prst="flowChartMerg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lowchart: Extract 24"/>
          <p:cNvSpPr>
            <a:spLocks noChangeAspect="1"/>
          </p:cNvSpPr>
          <p:nvPr/>
        </p:nvSpPr>
        <p:spPr>
          <a:xfrm>
            <a:off x="8796845" y="1472475"/>
            <a:ext cx="3345824" cy="3060000"/>
          </a:xfrm>
          <a:prstGeom prst="flowChartExtra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lowchart: Extract 25"/>
          <p:cNvSpPr>
            <a:spLocks noChangeAspect="1"/>
          </p:cNvSpPr>
          <p:nvPr/>
        </p:nvSpPr>
        <p:spPr>
          <a:xfrm>
            <a:off x="-1681788" y="1463943"/>
            <a:ext cx="3345824" cy="3060000"/>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Flowchart: Merge 26"/>
          <p:cNvSpPr>
            <a:spLocks noChangeAspect="1"/>
          </p:cNvSpPr>
          <p:nvPr/>
        </p:nvSpPr>
        <p:spPr>
          <a:xfrm>
            <a:off x="10529717" y="1472475"/>
            <a:ext cx="3345824" cy="3060000"/>
          </a:xfrm>
          <a:prstGeom prst="flowChartMerg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TextBox 16"/>
          <p:cNvSpPr txBox="1"/>
          <p:nvPr/>
        </p:nvSpPr>
        <p:spPr>
          <a:xfrm>
            <a:off x="3964473" y="4874209"/>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36" name="TextBox 17"/>
          <p:cNvSpPr txBox="1"/>
          <p:nvPr/>
        </p:nvSpPr>
        <p:spPr>
          <a:xfrm>
            <a:off x="831294" y="5525775"/>
            <a:ext cx="10529413" cy="634020"/>
          </a:xfrm>
          <a:prstGeom prst="rect">
            <a:avLst/>
          </a:prstGeom>
          <a:noFill/>
        </p:spPr>
        <p:txBody>
          <a:bodyPr wrap="square" rtlCol="0">
            <a:spAutoFit/>
          </a:bodyPr>
          <a:lstStyle/>
          <a:p>
            <a:pPr algn="ctr">
              <a:lnSpc>
                <a:spcPct val="110000"/>
              </a:lnSpc>
            </a:pPr>
            <a:r>
              <a:rPr lang="en-US" altLang="zh-CN" sz="1600" dirty="0">
                <a:solidFill>
                  <a:schemeClr val="tx1">
                    <a:lumMod val="65000"/>
                    <a:lumOff val="35000"/>
                  </a:schemeClr>
                </a:solidFill>
              </a:rPr>
              <a:t>Lorem Ipsum has been the industry's standard dummy text ever since the </a:t>
            </a:r>
            <a:r>
              <a:rPr lang="en-US" altLang="zh-CN" sz="1600" dirty="0" err="1">
                <a:solidFill>
                  <a:schemeClr val="tx1">
                    <a:lumMod val="65000"/>
                    <a:lumOff val="35000"/>
                  </a:schemeClr>
                </a:solidFill>
              </a:rPr>
              <a:t>1500s</a:t>
            </a:r>
            <a:r>
              <a:rPr lang="id-ID" altLang="zh-CN" sz="1600" dirty="0">
                <a:solidFill>
                  <a:schemeClr val="tx1">
                    <a:lumMod val="65000"/>
                    <a:lumOff val="35000"/>
                  </a:schemeClr>
                </a:solidFill>
              </a:rPr>
              <a:t>. </a:t>
            </a:r>
            <a:r>
              <a:rPr lang="id-ID" altLang="zh-CN" sz="1600" b="1" dirty="0">
                <a:solidFill>
                  <a:schemeClr val="accent1"/>
                </a:solidFill>
              </a:rPr>
              <a:t>Fusce som libero topi </a:t>
            </a:r>
            <a:r>
              <a:rPr lang="id-ID" altLang="zh-CN" sz="1600" dirty="0">
                <a:solidFill>
                  <a:schemeClr val="tx1">
                    <a:lumMod val="65000"/>
                    <a:lumOff val="35000"/>
                  </a:schemeClr>
                </a:solidFill>
              </a:rPr>
              <a:t>sombrero bikinan meksiko</a:t>
            </a:r>
            <a:r>
              <a:rPr lang="en-US" altLang="zh-CN" sz="1600" dirty="0">
                <a:solidFill>
                  <a:schemeClr val="tx1">
                    <a:lumMod val="65000"/>
                    <a:lumOff val="35000"/>
                  </a:schemeClr>
                </a:solidFill>
              </a:rPr>
              <a:t> </a:t>
            </a:r>
            <a:r>
              <a:rPr lang="en-US" altLang="zh-CN" sz="1600" b="1" dirty="0">
                <a:solidFill>
                  <a:schemeClr val="accent1"/>
                </a:solidFill>
              </a:rPr>
              <a:t>when an unknown printer </a:t>
            </a:r>
            <a:r>
              <a:rPr lang="en-US" altLang="zh-CN" sz="1600" dirty="0">
                <a:solidFill>
                  <a:schemeClr val="tx1">
                    <a:lumMod val="65000"/>
                    <a:lumOff val="35000"/>
                  </a:schemeClr>
                </a:solidFill>
              </a:rPr>
              <a:t>took a galley of type and scrambled it to make a type specimen book. </a:t>
            </a:r>
            <a:endParaRPr lang="id-ID" altLang="zh-CN" sz="1600" dirty="0">
              <a:solidFill>
                <a:schemeClr val="tx1">
                  <a:lumMod val="65000"/>
                  <a:lumOff val="35000"/>
                </a:schemeClr>
              </a:solidFill>
            </a:endParaRPr>
          </a:p>
        </p:txBody>
      </p:sp>
      <p:cxnSp>
        <p:nvCxnSpPr>
          <p:cNvPr id="37" name="Straight Connector 18"/>
          <p:cNvCxnSpPr/>
          <p:nvPr/>
        </p:nvCxnSpPr>
        <p:spPr>
          <a:xfrm>
            <a:off x="3032707" y="5394917"/>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239131"/>
      </p:ext>
    </p:extLst>
  </p:cSld>
  <p:clrMapOvr>
    <a:masterClrMapping/>
  </p:clrMapOvr>
  <p:transition spd="slow" advClick="0" advTm="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par>
                                <p:cTn id="16" presetID="2" presetClass="entr" presetSubtype="4" decel="100000" fill="hold" grpId="0" nodeType="withEffect">
                                  <p:stCondLst>
                                    <p:cond delay="50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par>
                                <p:cTn id="20" presetID="2" presetClass="entr" presetSubtype="1" decel="100000" fill="hold" grpId="0" nodeType="withEffect">
                                  <p:stCondLst>
                                    <p:cond delay="5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1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1" decel="100000" fill="hold" grpId="0" nodeType="withEffect">
                                  <p:stCondLst>
                                    <p:cond delay="15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4" decel="100000" fill="hold" grpId="0" nodeType="withEffect">
                                  <p:stCondLst>
                                    <p:cond delay="175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1" decel="100000" fill="hold" grpId="0" nodeType="withEffect">
                                  <p:stCondLst>
                                    <p:cond delay="2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0-#ppt_h/2"/>
                                          </p:val>
                                        </p:tav>
                                        <p:tav tm="100000">
                                          <p:val>
                                            <p:strVal val="#ppt_y"/>
                                          </p:val>
                                        </p:tav>
                                      </p:tavLst>
                                    </p:anim>
                                  </p:childTnLst>
                                </p:cTn>
                              </p:par>
                              <p:par>
                                <p:cTn id="44" presetID="2" presetClass="entr" presetSubtype="4" decel="100000" fill="hold" grpId="0" nodeType="withEffect">
                                  <p:stCondLst>
                                    <p:cond delay="225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50" presetClass="entr" presetSubtype="0" decel="100000" fill="hold" grpId="0" nodeType="afterEffect">
                                  <p:stCondLst>
                                    <p:cond delay="0"/>
                                  </p:stCondLst>
                                  <p:iterate type="lt">
                                    <p:tmPct val="10000"/>
                                  </p:iterate>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strVal val="#ppt_w+.3"/>
                                          </p:val>
                                        </p:tav>
                                        <p:tav tm="100000">
                                          <p:val>
                                            <p:strVal val="#ppt_w"/>
                                          </p:val>
                                        </p:tav>
                                      </p:tavLst>
                                    </p:anim>
                                    <p:anim calcmode="lin" valueType="num">
                                      <p:cBhvr>
                                        <p:cTn id="52" dur="500" fill="hold"/>
                                        <p:tgtEl>
                                          <p:spTgt spid="35"/>
                                        </p:tgtEl>
                                        <p:attrNameLst>
                                          <p:attrName>ppt_h</p:attrName>
                                        </p:attrNameLst>
                                      </p:cBhvr>
                                      <p:tavLst>
                                        <p:tav tm="0">
                                          <p:val>
                                            <p:strVal val="#ppt_h"/>
                                          </p:val>
                                        </p:tav>
                                        <p:tav tm="100000">
                                          <p:val>
                                            <p:strVal val="#ppt_h"/>
                                          </p:val>
                                        </p:tav>
                                      </p:tavLst>
                                    </p:anim>
                                    <p:animEffect transition="in" filter="fade">
                                      <p:cBhvr>
                                        <p:cTn id="53" dur="500"/>
                                        <p:tgtEl>
                                          <p:spTgt spid="35"/>
                                        </p:tgtEl>
                                      </p:cBhvr>
                                    </p:animEffect>
                                  </p:childTnLst>
                                </p:cTn>
                              </p:par>
                              <p:par>
                                <p:cTn id="54" presetID="16" presetClass="entr" presetSubtype="21" fill="hold" nodeType="withEffect">
                                  <p:stCondLst>
                                    <p:cond delay="500"/>
                                  </p:stCondLst>
                                  <p:childTnLst>
                                    <p:set>
                                      <p:cBhvr>
                                        <p:cTn id="55" dur="1" fill="hold">
                                          <p:stCondLst>
                                            <p:cond delay="0"/>
                                          </p:stCondLst>
                                        </p:cTn>
                                        <p:tgtEl>
                                          <p:spTgt spid="37"/>
                                        </p:tgtEl>
                                        <p:attrNameLst>
                                          <p:attrName>style.visibility</p:attrName>
                                        </p:attrNameLst>
                                      </p:cBhvr>
                                      <p:to>
                                        <p:strVal val="visible"/>
                                      </p:to>
                                    </p:set>
                                    <p:animEffect transition="in" filter="barn(inVertical)">
                                      <p:cBhvr>
                                        <p:cTn id="56" dur="1000"/>
                                        <p:tgtEl>
                                          <p:spTgt spid="37"/>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animBg="1"/>
      <p:bldP spid="22" grpId="0" animBg="1"/>
      <p:bldP spid="23" grpId="0" animBg="1"/>
      <p:bldP spid="24" grpId="0" animBg="1"/>
      <p:bldP spid="25" grpId="0" animBg="1"/>
      <p:bldP spid="26" grpId="0" animBg="1"/>
      <p:bldP spid="27" grpId="0" animBg="1"/>
      <p:bldP spid="28" grpId="0" animBg="1"/>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24</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p>
        </p:txBody>
      </p:sp>
      <p:pic>
        <p:nvPicPr>
          <p:cNvPr id="116" name="图片占位符 5"/>
          <p:cNvPicPr>
            <a:picLocks noChangeAspect="1"/>
          </p:cNvPicPr>
          <p:nvPr/>
        </p:nvPicPr>
        <p:blipFill>
          <a:blip r:embed="rId2" cstate="print">
            <a:extLst>
              <a:ext uri="{28A0092B-C50C-407E-A947-70E740481C1C}">
                <a14:useLocalDpi xmlns:a14="http://schemas.microsoft.com/office/drawing/2010/main" val="0"/>
              </a:ext>
            </a:extLst>
          </a:blip>
          <a:srcRect l="14236" r="14236"/>
          <a:stretch>
            <a:fillRect/>
          </a:stretch>
        </p:blipFill>
        <p:spPr>
          <a:xfrm>
            <a:off x="889621" y="3559227"/>
            <a:ext cx="1728000" cy="1611324"/>
          </a:xfrm>
          <a:prstGeom prst="rect">
            <a:avLst/>
          </a:prstGeom>
        </p:spPr>
      </p:pic>
      <p:pic>
        <p:nvPicPr>
          <p:cNvPr id="117" name="图片占位符 11"/>
          <p:cNvPicPr>
            <a:picLocks noChangeAspect="1"/>
          </p:cNvPicPr>
          <p:nvPr/>
        </p:nvPicPr>
        <p:blipFill>
          <a:blip r:embed="rId3" cstate="print">
            <a:extLst>
              <a:ext uri="{28A0092B-C50C-407E-A947-70E740481C1C}">
                <a14:useLocalDpi xmlns:a14="http://schemas.microsoft.com/office/drawing/2010/main" val="0"/>
              </a:ext>
            </a:extLst>
          </a:blip>
          <a:srcRect l="19877" r="19877"/>
          <a:stretch>
            <a:fillRect/>
          </a:stretch>
        </p:blipFill>
        <p:spPr>
          <a:xfrm>
            <a:off x="2761642" y="3559227"/>
            <a:ext cx="1728000" cy="1611324"/>
          </a:xfrm>
          <a:prstGeom prst="rect">
            <a:avLst/>
          </a:prstGeom>
        </p:spPr>
      </p:pic>
      <p:pic>
        <p:nvPicPr>
          <p:cNvPr id="118" name="图片占位符 4"/>
          <p:cNvPicPr>
            <a:picLocks noChangeAspect="1"/>
          </p:cNvPicPr>
          <p:nvPr/>
        </p:nvPicPr>
        <p:blipFill>
          <a:blip r:embed="rId4" cstate="print">
            <a:extLst>
              <a:ext uri="{28A0092B-C50C-407E-A947-70E740481C1C}">
                <a14:useLocalDpi xmlns:a14="http://schemas.microsoft.com/office/drawing/2010/main" val="0"/>
              </a:ext>
            </a:extLst>
          </a:blip>
          <a:srcRect t="5026" b="5026"/>
          <a:stretch>
            <a:fillRect/>
          </a:stretch>
        </p:blipFill>
        <p:spPr>
          <a:xfrm>
            <a:off x="889621" y="1250196"/>
            <a:ext cx="3600000" cy="2160000"/>
          </a:xfrm>
          <a:prstGeom prst="rect">
            <a:avLst/>
          </a:prstGeom>
        </p:spPr>
      </p:pic>
      <p:pic>
        <p:nvPicPr>
          <p:cNvPr id="119" name="图片占位符 12"/>
          <p:cNvPicPr>
            <a:picLocks noChangeAspect="1"/>
          </p:cNvPicPr>
          <p:nvPr/>
        </p:nvPicPr>
        <p:blipFill>
          <a:blip r:embed="rId5">
            <a:extLst>
              <a:ext uri="{28A0092B-C50C-407E-A947-70E740481C1C}">
                <a14:useLocalDpi xmlns:a14="http://schemas.microsoft.com/office/drawing/2010/main" val="0"/>
              </a:ext>
            </a:extLst>
          </a:blip>
          <a:srcRect l="25680" r="25680"/>
          <a:stretch>
            <a:fillRect/>
          </a:stretch>
        </p:blipFill>
        <p:spPr>
          <a:xfrm>
            <a:off x="4625395" y="1250196"/>
            <a:ext cx="2880000" cy="3920354"/>
          </a:xfrm>
          <a:prstGeom prst="rect">
            <a:avLst/>
          </a:prstGeom>
        </p:spPr>
      </p:pic>
      <p:pic>
        <p:nvPicPr>
          <p:cNvPr id="120" name="图片占位符 14"/>
          <p:cNvPicPr>
            <a:picLocks noChangeAspect="1"/>
          </p:cNvPicPr>
          <p:nvPr/>
        </p:nvPicPr>
        <p:blipFill>
          <a:blip r:embed="rId6" cstate="print">
            <a:extLst>
              <a:ext uri="{28A0092B-C50C-407E-A947-70E740481C1C}">
                <a14:useLocalDpi xmlns:a14="http://schemas.microsoft.com/office/drawing/2010/main" val="0"/>
              </a:ext>
            </a:extLst>
          </a:blip>
          <a:srcRect t="12750" b="12750"/>
          <a:stretch>
            <a:fillRect/>
          </a:stretch>
        </p:blipFill>
        <p:spPr>
          <a:xfrm>
            <a:off x="7635853" y="3379227"/>
            <a:ext cx="3600000" cy="1791324"/>
          </a:xfrm>
          <a:prstGeom prst="rect">
            <a:avLst/>
          </a:prstGeom>
        </p:spPr>
      </p:pic>
      <p:pic>
        <p:nvPicPr>
          <p:cNvPr id="121" name="图片占位符 13"/>
          <p:cNvPicPr>
            <a:picLocks noChangeAspect="1"/>
          </p:cNvPicPr>
          <p:nvPr/>
        </p:nvPicPr>
        <p:blipFill>
          <a:blip r:embed="rId7" cstate="print">
            <a:extLst>
              <a:ext uri="{28A0092B-C50C-407E-A947-70E740481C1C}">
                <a14:useLocalDpi xmlns:a14="http://schemas.microsoft.com/office/drawing/2010/main" val="0"/>
              </a:ext>
            </a:extLst>
          </a:blip>
          <a:srcRect l="20917" r="20917"/>
          <a:stretch>
            <a:fillRect/>
          </a:stretch>
        </p:blipFill>
        <p:spPr>
          <a:xfrm>
            <a:off x="7635853" y="1250196"/>
            <a:ext cx="1728000" cy="1980000"/>
          </a:xfrm>
          <a:prstGeom prst="rect">
            <a:avLst/>
          </a:prstGeom>
        </p:spPr>
      </p:pic>
      <p:pic>
        <p:nvPicPr>
          <p:cNvPr id="122" name="图片占位符 15"/>
          <p:cNvPicPr>
            <a:picLocks noChangeAspect="1"/>
          </p:cNvPicPr>
          <p:nvPr/>
        </p:nvPicPr>
        <p:blipFill>
          <a:blip r:embed="rId8" cstate="print">
            <a:extLst>
              <a:ext uri="{28A0092B-C50C-407E-A947-70E740481C1C}">
                <a14:useLocalDpi xmlns:a14="http://schemas.microsoft.com/office/drawing/2010/main" val="0"/>
              </a:ext>
            </a:extLst>
          </a:blip>
          <a:srcRect l="20823" r="20823"/>
          <a:stretch>
            <a:fillRect/>
          </a:stretch>
        </p:blipFill>
        <p:spPr>
          <a:xfrm>
            <a:off x="9509767" y="1250196"/>
            <a:ext cx="1728000" cy="1980000"/>
          </a:xfrm>
          <a:prstGeom prst="rect">
            <a:avLst/>
          </a:prstGeom>
        </p:spPr>
      </p:pic>
      <p:sp>
        <p:nvSpPr>
          <p:cNvPr id="22" name="TextBox 16"/>
          <p:cNvSpPr txBox="1"/>
          <p:nvPr/>
        </p:nvSpPr>
        <p:spPr>
          <a:xfrm>
            <a:off x="3964473" y="5240693"/>
            <a:ext cx="4256486" cy="523220"/>
          </a:xfrm>
          <a:prstGeom prst="rect">
            <a:avLst/>
          </a:prstGeom>
          <a:noFill/>
        </p:spPr>
        <p:txBody>
          <a:bodyPr wrap="none" rtlCol="0">
            <a:spAutoFit/>
          </a:bodyPr>
          <a:lstStyle/>
          <a:p>
            <a:pPr algn="ctr"/>
            <a:r>
              <a:rPr lang="en-US" sz="2800" dirty="0" smtClean="0">
                <a:latin typeface="Chaparral Pro" panose="02060503040505020203" pitchFamily="18" charset="0"/>
              </a:rPr>
              <a:t>P</a:t>
            </a:r>
            <a:r>
              <a:rPr lang="id-ID" sz="2800" dirty="0" smtClean="0">
                <a:latin typeface="Chaparral Pro" panose="02060503040505020203" pitchFamily="18" charset="0"/>
              </a:rPr>
              <a:t>ictures say a million words</a:t>
            </a:r>
            <a:endParaRPr lang="id-ID" sz="2800" dirty="0">
              <a:latin typeface="Chaparral Pro" panose="02060503040505020203" pitchFamily="18" charset="0"/>
            </a:endParaRPr>
          </a:p>
        </p:txBody>
      </p:sp>
      <p:sp>
        <p:nvSpPr>
          <p:cNvPr id="23" name="TextBox 17"/>
          <p:cNvSpPr txBox="1"/>
          <p:nvPr/>
        </p:nvSpPr>
        <p:spPr>
          <a:xfrm>
            <a:off x="1662588" y="5863231"/>
            <a:ext cx="8802212"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cxnSp>
        <p:nvCxnSpPr>
          <p:cNvPr id="24" name="Straight Connector 18"/>
          <p:cNvCxnSpPr/>
          <p:nvPr/>
        </p:nvCxnSpPr>
        <p:spPr>
          <a:xfrm>
            <a:off x="3032707" y="5761401"/>
            <a:ext cx="6120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0328979"/>
      </p:ext>
    </p:extLst>
  </p:cSld>
  <p:clrMapOvr>
    <a:masterClrMapping/>
  </p:clrMapOvr>
  <p:transition spd="slow" advClick="0" advTm="0">
    <p:pull dir="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14:presetBounceEnd="58000">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14:bounceEnd="58000">
                                          <p:cBhvr additive="base">
                                            <p:cTn id="19" dur="500" fill="hold"/>
                                            <p:tgtEl>
                                              <p:spTgt spid="119"/>
                                            </p:tgtEl>
                                            <p:attrNameLst>
                                              <p:attrName>ppt_x</p:attrName>
                                            </p:attrNameLst>
                                          </p:cBhvr>
                                          <p:tavLst>
                                            <p:tav tm="0">
                                              <p:val>
                                                <p:strVal val="#ppt_x"/>
                                              </p:val>
                                            </p:tav>
                                            <p:tav tm="100000">
                                              <p:val>
                                                <p:strVal val="#ppt_x"/>
                                              </p:val>
                                            </p:tav>
                                          </p:tavLst>
                                        </p:anim>
                                        <p:anim calcmode="lin" valueType="num" p14:bounceEnd="58000">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14:presetBounceEnd="58000">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14:bounceEnd="58000">
                                          <p:cBhvr additive="base">
                                            <p:cTn id="23" dur="500" fill="hold"/>
                                            <p:tgtEl>
                                              <p:spTgt spid="118"/>
                                            </p:tgtEl>
                                            <p:attrNameLst>
                                              <p:attrName>ppt_x</p:attrName>
                                            </p:attrNameLst>
                                          </p:cBhvr>
                                          <p:tavLst>
                                            <p:tav tm="0">
                                              <p:val>
                                                <p:strVal val="0-#ppt_w/2"/>
                                              </p:val>
                                            </p:tav>
                                            <p:tav tm="100000">
                                              <p:val>
                                                <p:strVal val="#ppt_x"/>
                                              </p:val>
                                            </p:tav>
                                          </p:tavLst>
                                        </p:anim>
                                        <p:anim calcmode="lin" valueType="num" p14:bounceEnd="58000">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14:presetBounceEnd="58000">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14:bounceEnd="58000">
                                          <p:cBhvr additive="base">
                                            <p:cTn id="27" dur="500" fill="hold"/>
                                            <p:tgtEl>
                                              <p:spTgt spid="116"/>
                                            </p:tgtEl>
                                            <p:attrNameLst>
                                              <p:attrName>ppt_x</p:attrName>
                                            </p:attrNameLst>
                                          </p:cBhvr>
                                          <p:tavLst>
                                            <p:tav tm="0">
                                              <p:val>
                                                <p:strVal val="0-#ppt_w/2"/>
                                              </p:val>
                                            </p:tav>
                                            <p:tav tm="100000">
                                              <p:val>
                                                <p:strVal val="#ppt_x"/>
                                              </p:val>
                                            </p:tav>
                                          </p:tavLst>
                                        </p:anim>
                                        <p:anim calcmode="lin" valueType="num" p14:bounceEnd="58000">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8000">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14:bounceEnd="58000">
                                          <p:cBhvr additive="base">
                                            <p:cTn id="31" dur="500" fill="hold"/>
                                            <p:tgtEl>
                                              <p:spTgt spid="117"/>
                                            </p:tgtEl>
                                            <p:attrNameLst>
                                              <p:attrName>ppt_x</p:attrName>
                                            </p:attrNameLst>
                                          </p:cBhvr>
                                          <p:tavLst>
                                            <p:tav tm="0">
                                              <p:val>
                                                <p:strVal val="0-#ppt_w/2"/>
                                              </p:val>
                                            </p:tav>
                                            <p:tav tm="100000">
                                              <p:val>
                                                <p:strVal val="#ppt_x"/>
                                              </p:val>
                                            </p:tav>
                                          </p:tavLst>
                                        </p:anim>
                                        <p:anim calcmode="lin" valueType="num" p14:bounceEnd="58000">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14:presetBounceEnd="58000">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14:bounceEnd="58000">
                                          <p:cBhvr additive="base">
                                            <p:cTn id="35" dur="500" fill="hold"/>
                                            <p:tgtEl>
                                              <p:spTgt spid="122"/>
                                            </p:tgtEl>
                                            <p:attrNameLst>
                                              <p:attrName>ppt_x</p:attrName>
                                            </p:attrNameLst>
                                          </p:cBhvr>
                                          <p:tavLst>
                                            <p:tav tm="0">
                                              <p:val>
                                                <p:strVal val="1+#ppt_w/2"/>
                                              </p:val>
                                            </p:tav>
                                            <p:tav tm="100000">
                                              <p:val>
                                                <p:strVal val="#ppt_x"/>
                                              </p:val>
                                            </p:tav>
                                          </p:tavLst>
                                        </p:anim>
                                        <p:anim calcmode="lin" valueType="num" p14:bounceEnd="58000">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14:presetBounceEnd="58000">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14:bounceEnd="58000">
                                          <p:cBhvr additive="base">
                                            <p:cTn id="39" dur="500" fill="hold"/>
                                            <p:tgtEl>
                                              <p:spTgt spid="121"/>
                                            </p:tgtEl>
                                            <p:attrNameLst>
                                              <p:attrName>ppt_x</p:attrName>
                                            </p:attrNameLst>
                                          </p:cBhvr>
                                          <p:tavLst>
                                            <p:tav tm="0">
                                              <p:val>
                                                <p:strVal val="1+#ppt_w/2"/>
                                              </p:val>
                                            </p:tav>
                                            <p:tav tm="100000">
                                              <p:val>
                                                <p:strVal val="#ppt_x"/>
                                              </p:val>
                                            </p:tav>
                                          </p:tavLst>
                                        </p:anim>
                                        <p:anim calcmode="lin" valueType="num" p14:bounceEnd="58000">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14:presetBounceEnd="58000">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14:bounceEnd="58000">
                                          <p:cBhvr additive="base">
                                            <p:cTn id="43" dur="500" fill="hold"/>
                                            <p:tgtEl>
                                              <p:spTgt spid="120"/>
                                            </p:tgtEl>
                                            <p:attrNameLst>
                                              <p:attrName>ppt_x</p:attrName>
                                            </p:attrNameLst>
                                          </p:cBhvr>
                                          <p:tavLst>
                                            <p:tav tm="0">
                                              <p:val>
                                                <p:strVal val="1+#ppt_w/2"/>
                                              </p:val>
                                            </p:tav>
                                            <p:tav tm="100000">
                                              <p:val>
                                                <p:strVal val="#ppt_x"/>
                                              </p:val>
                                            </p:tav>
                                          </p:tavLst>
                                        </p:anim>
                                        <p:anim calcmode="lin" valueType="num" p14:bounceEnd="58000">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4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30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additive="base">
                                            <p:cTn id="19" dur="500" fill="hold"/>
                                            <p:tgtEl>
                                              <p:spTgt spid="119"/>
                                            </p:tgtEl>
                                            <p:attrNameLst>
                                              <p:attrName>ppt_x</p:attrName>
                                            </p:attrNameLst>
                                          </p:cBhvr>
                                          <p:tavLst>
                                            <p:tav tm="0">
                                              <p:val>
                                                <p:strVal val="#ppt_x"/>
                                              </p:val>
                                            </p:tav>
                                            <p:tav tm="100000">
                                              <p:val>
                                                <p:strVal val="#ppt_x"/>
                                              </p:val>
                                            </p:tav>
                                          </p:tavLst>
                                        </p:anim>
                                        <p:anim calcmode="lin" valueType="num">
                                          <p:cBhvr additive="base">
                                            <p:cTn id="20" dur="500" fill="hold"/>
                                            <p:tgtEl>
                                              <p:spTgt spid="119"/>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20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500" fill="hold"/>
                                            <p:tgtEl>
                                              <p:spTgt spid="118"/>
                                            </p:tgtEl>
                                            <p:attrNameLst>
                                              <p:attrName>ppt_x</p:attrName>
                                            </p:attrNameLst>
                                          </p:cBhvr>
                                          <p:tavLst>
                                            <p:tav tm="0">
                                              <p:val>
                                                <p:strVal val="0-#ppt_w/2"/>
                                              </p:val>
                                            </p:tav>
                                            <p:tav tm="100000">
                                              <p:val>
                                                <p:strVal val="#ppt_x"/>
                                              </p:val>
                                            </p:tav>
                                          </p:tavLst>
                                        </p:anim>
                                        <p:anim calcmode="lin" valueType="num">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30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500" fill="hold"/>
                                            <p:tgtEl>
                                              <p:spTgt spid="116"/>
                                            </p:tgtEl>
                                            <p:attrNameLst>
                                              <p:attrName>ppt_x</p:attrName>
                                            </p:attrNameLst>
                                          </p:cBhvr>
                                          <p:tavLst>
                                            <p:tav tm="0">
                                              <p:val>
                                                <p:strVal val="0-#ppt_w/2"/>
                                              </p:val>
                                            </p:tav>
                                            <p:tav tm="100000">
                                              <p:val>
                                                <p:strVal val="#ppt_x"/>
                                              </p:val>
                                            </p:tav>
                                          </p:tavLst>
                                        </p:anim>
                                        <p:anim calcmode="lin" valueType="num">
                                          <p:cBhvr additive="base">
                                            <p:cTn id="28" dur="500" fill="hold"/>
                                            <p:tgtEl>
                                              <p:spTgt spid="11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00"/>
                                      </p:stCondLst>
                                      <p:childTnLst>
                                        <p:set>
                                          <p:cBhvr>
                                            <p:cTn id="30" dur="1" fill="hold">
                                              <p:stCondLst>
                                                <p:cond delay="0"/>
                                              </p:stCondLst>
                                            </p:cTn>
                                            <p:tgtEl>
                                              <p:spTgt spid="117"/>
                                            </p:tgtEl>
                                            <p:attrNameLst>
                                              <p:attrName>style.visibility</p:attrName>
                                            </p:attrNameLst>
                                          </p:cBhvr>
                                          <p:to>
                                            <p:strVal val="visible"/>
                                          </p:to>
                                        </p:set>
                                        <p:anim calcmode="lin" valueType="num">
                                          <p:cBhvr additive="base">
                                            <p:cTn id="31" dur="500" fill="hold"/>
                                            <p:tgtEl>
                                              <p:spTgt spid="117"/>
                                            </p:tgtEl>
                                            <p:attrNameLst>
                                              <p:attrName>ppt_x</p:attrName>
                                            </p:attrNameLst>
                                          </p:cBhvr>
                                          <p:tavLst>
                                            <p:tav tm="0">
                                              <p:val>
                                                <p:strVal val="0-#ppt_w/2"/>
                                              </p:val>
                                            </p:tav>
                                            <p:tav tm="100000">
                                              <p:val>
                                                <p:strVal val="#ppt_x"/>
                                              </p:val>
                                            </p:tav>
                                          </p:tavLst>
                                        </p:anim>
                                        <p:anim calcmode="lin" valueType="num">
                                          <p:cBhvr additive="base">
                                            <p:cTn id="32" dur="500" fill="hold"/>
                                            <p:tgtEl>
                                              <p:spTgt spid="117"/>
                                            </p:tgtEl>
                                            <p:attrNameLst>
                                              <p:attrName>ppt_y</p:attrName>
                                            </p:attrNameLst>
                                          </p:cBhvr>
                                          <p:tavLst>
                                            <p:tav tm="0">
                                              <p:val>
                                                <p:strVal val="1+#ppt_h/2"/>
                                              </p:val>
                                            </p:tav>
                                            <p:tav tm="100000">
                                              <p:val>
                                                <p:strVal val="#ppt_y"/>
                                              </p:val>
                                            </p:tav>
                                          </p:tavLst>
                                        </p:anim>
                                      </p:childTnLst>
                                    </p:cTn>
                                  </p:par>
                                  <p:par>
                                    <p:cTn id="33" presetID="2" presetClass="entr" presetSubtype="6" fill="hold" nodeType="withEffect">
                                      <p:stCondLst>
                                        <p:cond delay="300"/>
                                      </p:stCondLst>
                                      <p:childTnLst>
                                        <p:set>
                                          <p:cBhvr>
                                            <p:cTn id="34" dur="1" fill="hold">
                                              <p:stCondLst>
                                                <p:cond delay="0"/>
                                              </p:stCondLst>
                                            </p:cTn>
                                            <p:tgtEl>
                                              <p:spTgt spid="122"/>
                                            </p:tgtEl>
                                            <p:attrNameLst>
                                              <p:attrName>style.visibility</p:attrName>
                                            </p:attrNameLst>
                                          </p:cBhvr>
                                          <p:to>
                                            <p:strVal val="visible"/>
                                          </p:to>
                                        </p:set>
                                        <p:anim calcmode="lin" valueType="num">
                                          <p:cBhvr additive="base">
                                            <p:cTn id="35" dur="500" fill="hold"/>
                                            <p:tgtEl>
                                              <p:spTgt spid="122"/>
                                            </p:tgtEl>
                                            <p:attrNameLst>
                                              <p:attrName>ppt_x</p:attrName>
                                            </p:attrNameLst>
                                          </p:cBhvr>
                                          <p:tavLst>
                                            <p:tav tm="0">
                                              <p:val>
                                                <p:strVal val="1+#ppt_w/2"/>
                                              </p:val>
                                            </p:tav>
                                            <p:tav tm="100000">
                                              <p:val>
                                                <p:strVal val="#ppt_x"/>
                                              </p:val>
                                            </p:tav>
                                          </p:tavLst>
                                        </p:anim>
                                        <p:anim calcmode="lin" valueType="num">
                                          <p:cBhvr additive="base">
                                            <p:cTn id="36" dur="500" fill="hold"/>
                                            <p:tgtEl>
                                              <p:spTgt spid="122"/>
                                            </p:tgtEl>
                                            <p:attrNameLst>
                                              <p:attrName>ppt_y</p:attrName>
                                            </p:attrNameLst>
                                          </p:cBhvr>
                                          <p:tavLst>
                                            <p:tav tm="0">
                                              <p:val>
                                                <p:strVal val="1+#ppt_h/2"/>
                                              </p:val>
                                            </p:tav>
                                            <p:tav tm="100000">
                                              <p:val>
                                                <p:strVal val="#ppt_y"/>
                                              </p:val>
                                            </p:tav>
                                          </p:tavLst>
                                        </p:anim>
                                      </p:childTnLst>
                                    </p:cTn>
                                  </p:par>
                                  <p:par>
                                    <p:cTn id="37" presetID="2" presetClass="entr" presetSubtype="6" fill="hold" nodeType="withEffect">
                                      <p:stCondLst>
                                        <p:cond delay="400"/>
                                      </p:stCondLst>
                                      <p:childTnLst>
                                        <p:set>
                                          <p:cBhvr>
                                            <p:cTn id="38" dur="1" fill="hold">
                                              <p:stCondLst>
                                                <p:cond delay="0"/>
                                              </p:stCondLst>
                                            </p:cTn>
                                            <p:tgtEl>
                                              <p:spTgt spid="121"/>
                                            </p:tgtEl>
                                            <p:attrNameLst>
                                              <p:attrName>style.visibility</p:attrName>
                                            </p:attrNameLst>
                                          </p:cBhvr>
                                          <p:to>
                                            <p:strVal val="visible"/>
                                          </p:to>
                                        </p:set>
                                        <p:anim calcmode="lin" valueType="num">
                                          <p:cBhvr additive="base">
                                            <p:cTn id="39" dur="500" fill="hold"/>
                                            <p:tgtEl>
                                              <p:spTgt spid="121"/>
                                            </p:tgtEl>
                                            <p:attrNameLst>
                                              <p:attrName>ppt_x</p:attrName>
                                            </p:attrNameLst>
                                          </p:cBhvr>
                                          <p:tavLst>
                                            <p:tav tm="0">
                                              <p:val>
                                                <p:strVal val="1+#ppt_w/2"/>
                                              </p:val>
                                            </p:tav>
                                            <p:tav tm="100000">
                                              <p:val>
                                                <p:strVal val="#ppt_x"/>
                                              </p:val>
                                            </p:tav>
                                          </p:tavLst>
                                        </p:anim>
                                        <p:anim calcmode="lin" valueType="num">
                                          <p:cBhvr additive="base">
                                            <p:cTn id="40" dur="500" fill="hold"/>
                                            <p:tgtEl>
                                              <p:spTgt spid="121"/>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300"/>
                                      </p:stCondLst>
                                      <p:childTnLst>
                                        <p:set>
                                          <p:cBhvr>
                                            <p:cTn id="42" dur="1" fill="hold">
                                              <p:stCondLst>
                                                <p:cond delay="0"/>
                                              </p:stCondLst>
                                            </p:cTn>
                                            <p:tgtEl>
                                              <p:spTgt spid="120"/>
                                            </p:tgtEl>
                                            <p:attrNameLst>
                                              <p:attrName>style.visibility</p:attrName>
                                            </p:attrNameLst>
                                          </p:cBhvr>
                                          <p:to>
                                            <p:strVal val="visible"/>
                                          </p:to>
                                        </p:set>
                                        <p:anim calcmode="lin" valueType="num">
                                          <p:cBhvr additive="base">
                                            <p:cTn id="43" dur="500" fill="hold"/>
                                            <p:tgtEl>
                                              <p:spTgt spid="120"/>
                                            </p:tgtEl>
                                            <p:attrNameLst>
                                              <p:attrName>ppt_x</p:attrName>
                                            </p:attrNameLst>
                                          </p:cBhvr>
                                          <p:tavLst>
                                            <p:tav tm="0">
                                              <p:val>
                                                <p:strVal val="1+#ppt_w/2"/>
                                              </p:val>
                                            </p:tav>
                                            <p:tav tm="100000">
                                              <p:val>
                                                <p:strVal val="#ppt_x"/>
                                              </p:val>
                                            </p:tav>
                                          </p:tavLst>
                                        </p:anim>
                                        <p:anim calcmode="lin" valueType="num">
                                          <p:cBhvr additive="base">
                                            <p:cTn id="44" dur="500" fill="hold"/>
                                            <p:tgtEl>
                                              <p:spTgt spid="120"/>
                                            </p:tgtEl>
                                            <p:attrNameLst>
                                              <p:attrName>ppt_y</p:attrName>
                                            </p:attrNameLst>
                                          </p:cBhvr>
                                          <p:tavLst>
                                            <p:tav tm="0">
                                              <p:val>
                                                <p:strVal val="1+#ppt_h/2"/>
                                              </p:val>
                                            </p:tav>
                                            <p:tav tm="100000">
                                              <p:val>
                                                <p:strVal val="#ppt_y"/>
                                              </p:val>
                                            </p:tav>
                                          </p:tavLst>
                                        </p:anim>
                                      </p:childTnLst>
                                    </p:cTn>
                                  </p:par>
                                </p:childTnLst>
                              </p:cTn>
                            </p:par>
                            <p:par>
                              <p:cTn id="45" fill="hold">
                                <p:stCondLst>
                                  <p:cond delay="1400"/>
                                </p:stCondLst>
                                <p:childTnLst>
                                  <p:par>
                                    <p:cTn id="46" presetID="50" presetClass="entr" presetSubtype="0" decel="100000" fill="hold" grpId="0" nodeType="afterEffect">
                                      <p:stCondLst>
                                        <p:cond delay="0"/>
                                      </p:stCondLst>
                                      <p:iterate type="lt">
                                        <p:tmPct val="10000"/>
                                      </p:iterate>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ppt_w+.3"/>
                                              </p:val>
                                            </p:tav>
                                            <p:tav tm="100000">
                                              <p:val>
                                                <p:strVal val="#ppt_w"/>
                                              </p:val>
                                            </p:tav>
                                          </p:tavLst>
                                        </p:anim>
                                        <p:anim calcmode="lin" valueType="num">
                                          <p:cBhvr>
                                            <p:cTn id="49" dur="500" fill="hold"/>
                                            <p:tgtEl>
                                              <p:spTgt spid="22"/>
                                            </p:tgtEl>
                                            <p:attrNameLst>
                                              <p:attrName>ppt_h</p:attrName>
                                            </p:attrNameLst>
                                          </p:cBhvr>
                                          <p:tavLst>
                                            <p:tav tm="0">
                                              <p:val>
                                                <p:strVal val="#ppt_h"/>
                                              </p:val>
                                            </p:tav>
                                            <p:tav tm="100000">
                                              <p:val>
                                                <p:strVal val="#ppt_h"/>
                                              </p:val>
                                            </p:tav>
                                          </p:tavLst>
                                        </p:anim>
                                        <p:animEffect transition="in" filter="fade">
                                          <p:cBhvr>
                                            <p:cTn id="50" dur="500"/>
                                            <p:tgtEl>
                                              <p:spTgt spid="22"/>
                                            </p:tgtEl>
                                          </p:cBhvr>
                                        </p:animEffect>
                                      </p:childTnLst>
                                    </p:cTn>
                                  </p:par>
                                  <p:par>
                                    <p:cTn id="51" presetID="16" presetClass="entr" presetSubtype="21"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barn(inVertical)">
                                          <p:cBhvr>
                                            <p:cTn id="53" dur="1000"/>
                                            <p:tgtEl>
                                              <p:spTgt spid="24"/>
                                            </p:tgtEl>
                                          </p:cBhvr>
                                        </p:animEffect>
                                      </p:childTnLst>
                                    </p:cTn>
                                  </p:par>
                                </p:childTnLst>
                              </p:cTn>
                            </p:par>
                            <p:par>
                              <p:cTn id="54" fill="hold">
                                <p:stCondLst>
                                  <p:cond delay="3050"/>
                                </p:stCondLst>
                                <p:childTnLst>
                                  <p:par>
                                    <p:cTn id="55" presetID="22" presetClass="entr" presetSubtype="1"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2" grpId="0"/>
          <p:bldP spid="2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1"/>
          <p:cNvSpPr>
            <a:spLocks noEditPoints="1"/>
          </p:cNvSpPr>
          <p:nvPr/>
        </p:nvSpPr>
        <p:spPr bwMode="auto">
          <a:xfrm flipH="1">
            <a:off x="8552692" y="3760896"/>
            <a:ext cx="3639308" cy="309710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accent1">
              <a:alpha val="76000"/>
            </a:schemeClr>
          </a:solidFill>
          <a:ln>
            <a:noFill/>
          </a:ln>
        </p:spPr>
        <p:txBody>
          <a:bodyPr vert="horz" wrap="square" lIns="91440" tIns="45720" rIns="91440" bIns="45720" numCol="1" anchor="t" anchorCtr="0" compatLnSpc="1">
            <a:prstTxWarp prst="textNoShape">
              <a:avLst/>
            </a:prstTxWarp>
          </a:bodyPr>
          <a:lstStyle/>
          <a:p>
            <a:endParaRPr lang="id-ID"/>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8046"/>
          <a:stretch/>
        </p:blipFill>
        <p:spPr>
          <a:xfrm>
            <a:off x="5045808" y="3909318"/>
            <a:ext cx="2167508" cy="1994218"/>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441"/>
          <a:stretch/>
        </p:blipFill>
        <p:spPr>
          <a:xfrm>
            <a:off x="-1" y="3911223"/>
            <a:ext cx="2879053" cy="1994219"/>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7434"/>
          <a:stretch/>
        </p:blipFill>
        <p:spPr>
          <a:xfrm>
            <a:off x="2879052" y="3911223"/>
            <a:ext cx="2167507" cy="1992313"/>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7480" r="16844"/>
          <a:stretch/>
        </p:blipFill>
        <p:spPr>
          <a:xfrm>
            <a:off x="7213691" y="4369407"/>
            <a:ext cx="2166379" cy="1901854"/>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r="24253"/>
          <a:stretch/>
        </p:blipFill>
        <p:spPr>
          <a:xfrm>
            <a:off x="9380447" y="1244600"/>
            <a:ext cx="2166382" cy="1896512"/>
          </a:xfrm>
          <a:prstGeom prst="rect">
            <a:avLst/>
          </a:prstGeom>
        </p:spPr>
      </p:pic>
      <p:pic>
        <p:nvPicPr>
          <p:cNvPr id="7" name="图片 6"/>
          <p:cNvPicPr>
            <a:picLocks noChangeAspect="1"/>
          </p:cNvPicPr>
          <p:nvPr/>
        </p:nvPicPr>
        <p:blipFill rotWithShape="1">
          <a:blip r:embed="rId7" cstate="print">
            <a:extLst>
              <a:ext uri="{28A0092B-C50C-407E-A947-70E740481C1C}">
                <a14:useLocalDpi xmlns:a14="http://schemas.microsoft.com/office/drawing/2010/main" val="0"/>
              </a:ext>
            </a:extLst>
          </a:blip>
          <a:srcRect l="23585"/>
          <a:stretch/>
        </p:blipFill>
        <p:spPr>
          <a:xfrm>
            <a:off x="7212940" y="2446020"/>
            <a:ext cx="2167508" cy="1919242"/>
          </a:xfrm>
          <a:prstGeom prst="rect">
            <a:avLst/>
          </a:prstGeom>
        </p:spPr>
      </p:pic>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l="8025" r="13390"/>
          <a:stretch/>
        </p:blipFill>
        <p:spPr>
          <a:xfrm>
            <a:off x="9380447" y="3141113"/>
            <a:ext cx="2166382" cy="1842368"/>
          </a:xfrm>
          <a:prstGeom prst="rect">
            <a:avLst/>
          </a:prstGeom>
        </p:spPr>
      </p:pic>
      <p:sp>
        <p:nvSpPr>
          <p:cNvPr id="10" name="文本框 35"/>
          <p:cNvSpPr txBox="1"/>
          <p:nvPr/>
        </p:nvSpPr>
        <p:spPr>
          <a:xfrm>
            <a:off x="1792772" y="1899634"/>
            <a:ext cx="177484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chemeClr val="tx1">
                    <a:lumMod val="85000"/>
                    <a:lumOff val="15000"/>
                  </a:schemeClr>
                </a:solidFill>
                <a:latin typeface="Arial" panose="020B0604020202020204" pitchFamily="34" charset="0"/>
                <a:cs typeface="Arial" panose="020B0604020202020204" pitchFamily="34" charset="0"/>
              </a:rPr>
              <a:t>ECONOMY</a:t>
            </a:r>
            <a:endParaRPr lang="zh-CN" altLang="en-US" sz="2400" b="1"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11" name="Freeform 73"/>
          <p:cNvSpPr>
            <a:spLocks noEditPoints="1"/>
          </p:cNvSpPr>
          <p:nvPr/>
        </p:nvSpPr>
        <p:spPr bwMode="auto">
          <a:xfrm>
            <a:off x="712297" y="1995169"/>
            <a:ext cx="814980" cy="869054"/>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p:cNvSpPr/>
          <p:nvPr/>
        </p:nvSpPr>
        <p:spPr>
          <a:xfrm>
            <a:off x="1792771" y="2310039"/>
            <a:ext cx="5420543"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dirty="0">
                <a:solidFill>
                  <a:schemeClr val="tx1">
                    <a:lumMod val="85000"/>
                    <a:lumOff val="15000"/>
                  </a:schemeClr>
                </a:solidFill>
              </a:rPr>
              <a:t>By faith I mean a vision of good one cherishes and the enthusiasm that pushes one to seek its fulfillment regardless of obstacles. </a:t>
            </a:r>
            <a:r>
              <a:rPr lang="en-US" altLang="zh-CN" sz="1600" dirty="0" smtClean="0">
                <a:solidFill>
                  <a:schemeClr val="tx1">
                    <a:lumMod val="85000"/>
                    <a:lumOff val="15000"/>
                  </a:schemeClr>
                </a:solidFill>
              </a:rPr>
              <a:t>By faith I mean a vision of good one cherishes and the enthusiasm that pushes one to seek its fulfillment regardless of obstacles. </a:t>
            </a:r>
            <a:endParaRPr lang="zh-CN" altLang="en-US" sz="1600" dirty="0" smtClean="0">
              <a:solidFill>
                <a:schemeClr val="tx1">
                  <a:lumMod val="85000"/>
                  <a:lumOff val="15000"/>
                </a:schemeClr>
              </a:solidFill>
            </a:endParaRPr>
          </a:p>
          <a:p>
            <a:endParaRPr lang="zh-CN" altLang="en-US" sz="1600" dirty="0">
              <a:solidFill>
                <a:schemeClr val="tx1">
                  <a:lumMod val="85000"/>
                  <a:lumOff val="15000"/>
                </a:schemeClr>
              </a:solidFill>
            </a:endParaRPr>
          </a:p>
        </p:txBody>
      </p:sp>
      <p:grpSp>
        <p:nvGrpSpPr>
          <p:cNvPr id="16" name="组合 15"/>
          <p:cNvGrpSpPr/>
          <p:nvPr/>
        </p:nvGrpSpPr>
        <p:grpSpPr>
          <a:xfrm>
            <a:off x="11454069" y="6555876"/>
            <a:ext cx="448553" cy="246221"/>
            <a:chOff x="11454069" y="6555876"/>
            <a:chExt cx="448553" cy="246221"/>
          </a:xfrm>
        </p:grpSpPr>
        <p:grpSp>
          <p:nvGrpSpPr>
            <p:cNvPr id="17" name="组合 16"/>
            <p:cNvGrpSpPr/>
            <p:nvPr/>
          </p:nvGrpSpPr>
          <p:grpSpPr>
            <a:xfrm>
              <a:off x="11772527" y="6613938"/>
              <a:ext cx="130095" cy="130095"/>
              <a:chOff x="11491913" y="6560684"/>
              <a:chExt cx="184830" cy="184830"/>
            </a:xfrm>
          </p:grpSpPr>
          <p:sp>
            <p:nvSpPr>
              <p:cNvPr id="21" name="椭圆 20"/>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8" name="组合 17"/>
            <p:cNvGrpSpPr/>
            <p:nvPr/>
          </p:nvGrpSpPr>
          <p:grpSpPr>
            <a:xfrm>
              <a:off x="11454069" y="6555876"/>
              <a:ext cx="316112" cy="246221"/>
              <a:chOff x="11343190" y="6553495"/>
              <a:chExt cx="316112" cy="246221"/>
            </a:xfrm>
          </p:grpSpPr>
          <p:sp>
            <p:nvSpPr>
              <p:cNvPr id="19" name="矩形 18"/>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20" name="文本框 19"/>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26</a:t>
                </a:r>
                <a:endParaRPr lang="zh-CN" altLang="en-US" sz="1000" dirty="0">
                  <a:solidFill>
                    <a:schemeClr val="bg1"/>
                  </a:solidFill>
                </a:endParaRPr>
              </a:p>
            </p:txBody>
          </p:sp>
        </p:grpSp>
      </p:grpSp>
      <p:sp>
        <p:nvSpPr>
          <p:cNvPr id="23" name="文本框 22"/>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24" name="文本框 23"/>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p>
        </p:txBody>
      </p:sp>
      <p:grpSp>
        <p:nvGrpSpPr>
          <p:cNvPr id="26" name="Group 59"/>
          <p:cNvGrpSpPr/>
          <p:nvPr/>
        </p:nvGrpSpPr>
        <p:grpSpPr>
          <a:xfrm flipH="1">
            <a:off x="-150062" y="-222934"/>
            <a:ext cx="2748481" cy="2811216"/>
            <a:chOff x="9648826" y="1458912"/>
            <a:chExt cx="4799012" cy="4908551"/>
          </a:xfrm>
          <a:solidFill>
            <a:schemeClr val="accent1">
              <a:alpha val="72000"/>
            </a:schemeClr>
          </a:solidFill>
        </p:grpSpPr>
        <p:sp>
          <p:nvSpPr>
            <p:cNvPr id="27" name="Freeform 6"/>
            <p:cNvSpPr>
              <a:spLocks/>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8" name="Freeform 7"/>
            <p:cNvSpPr>
              <a:spLocks/>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9" name="Freeform 8"/>
            <p:cNvSpPr>
              <a:spLocks/>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0" name="Freeform 9"/>
            <p:cNvSpPr>
              <a:spLocks/>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1" name="Freeform 10"/>
            <p:cNvSpPr>
              <a:spLocks/>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2" name="Freeform 11"/>
            <p:cNvSpPr>
              <a:spLocks/>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3" name="Freeform 12"/>
            <p:cNvSpPr>
              <a:spLocks/>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4" name="Freeform 13"/>
            <p:cNvSpPr>
              <a:spLocks/>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5" name="Freeform 14"/>
            <p:cNvSpPr>
              <a:spLocks/>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6" name="Freeform 15"/>
            <p:cNvSpPr>
              <a:spLocks/>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7" name="Freeform 16"/>
            <p:cNvSpPr>
              <a:spLocks/>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8" name="Freeform 17"/>
            <p:cNvSpPr>
              <a:spLocks/>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9" name="Freeform 18"/>
            <p:cNvSpPr>
              <a:spLocks/>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0" name="Freeform 19"/>
            <p:cNvSpPr>
              <a:spLocks/>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1" name="Freeform 20"/>
            <p:cNvSpPr>
              <a:spLocks/>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2" name="Freeform 21"/>
            <p:cNvSpPr>
              <a:spLocks/>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1942275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right)">
                                      <p:cBhvr>
                                        <p:cTn id="15" dur="500"/>
                                        <p:tgtEl>
                                          <p:spTgt spid="23"/>
                                        </p:tgtEl>
                                      </p:cBhvr>
                                    </p:animEffect>
                                  </p:childTnLst>
                                </p:cTn>
                              </p:par>
                              <p:par>
                                <p:cTn id="16" presetID="22" presetClass="entr" presetSubtype="1"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childTnLst>
                          </p:cTn>
                        </p:par>
                        <p:par>
                          <p:cTn id="22" fill="hold">
                            <p:stCondLst>
                              <p:cond delay="500"/>
                            </p:stCondLst>
                            <p:childTnLst>
                              <p:par>
                                <p:cTn id="23" presetID="9"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ssolve">
                                      <p:cBhvr>
                                        <p:cTn id="25" dur="500"/>
                                        <p:tgtEl>
                                          <p:spTgt spid="3"/>
                                        </p:tgtEl>
                                      </p:cBhvr>
                                    </p:animEffect>
                                  </p:childTnLst>
                                </p:cTn>
                              </p:par>
                              <p:par>
                                <p:cTn id="26" presetID="9" presetClass="entr" presetSubtype="0" fill="hold" nodeType="withEffect">
                                  <p:stCondLst>
                                    <p:cond delay="200"/>
                                  </p:stCondLst>
                                  <p:childTnLst>
                                    <p:set>
                                      <p:cBhvr>
                                        <p:cTn id="27" dur="1" fill="hold">
                                          <p:stCondLst>
                                            <p:cond delay="0"/>
                                          </p:stCondLst>
                                        </p:cTn>
                                        <p:tgtEl>
                                          <p:spTgt spid="4"/>
                                        </p:tgtEl>
                                        <p:attrNameLst>
                                          <p:attrName>style.visibility</p:attrName>
                                        </p:attrNameLst>
                                      </p:cBhvr>
                                      <p:to>
                                        <p:strVal val="visible"/>
                                      </p:to>
                                    </p:set>
                                    <p:animEffect transition="in" filter="dissolve">
                                      <p:cBhvr>
                                        <p:cTn id="28" dur="500"/>
                                        <p:tgtEl>
                                          <p:spTgt spid="4"/>
                                        </p:tgtEl>
                                      </p:cBhvr>
                                    </p:animEffect>
                                  </p:childTnLst>
                                </p:cTn>
                              </p:par>
                              <p:par>
                                <p:cTn id="29" presetID="9" presetClass="entr" presetSubtype="0" fill="hold" nodeType="withEffect">
                                  <p:stCondLst>
                                    <p:cond delay="200"/>
                                  </p:stCondLst>
                                  <p:childTnLst>
                                    <p:set>
                                      <p:cBhvr>
                                        <p:cTn id="30" dur="1" fill="hold">
                                          <p:stCondLst>
                                            <p:cond delay="0"/>
                                          </p:stCondLst>
                                        </p:cTn>
                                        <p:tgtEl>
                                          <p:spTgt spid="2"/>
                                        </p:tgtEl>
                                        <p:attrNameLst>
                                          <p:attrName>style.visibility</p:attrName>
                                        </p:attrNameLst>
                                      </p:cBhvr>
                                      <p:to>
                                        <p:strVal val="visible"/>
                                      </p:to>
                                    </p:set>
                                    <p:animEffect transition="in" filter="dissolve">
                                      <p:cBhvr>
                                        <p:cTn id="31" dur="500"/>
                                        <p:tgtEl>
                                          <p:spTgt spid="2"/>
                                        </p:tgtEl>
                                      </p:cBhvr>
                                    </p:animEffect>
                                  </p:childTnLst>
                                </p:cTn>
                              </p:par>
                              <p:par>
                                <p:cTn id="32" presetID="9" presetClass="entr" presetSubtype="0" fill="hold" nodeType="withEffect">
                                  <p:stCondLst>
                                    <p:cond delay="10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9" presetClass="entr" presetSubtype="0" fill="hold" nodeType="withEffect">
                                  <p:stCondLst>
                                    <p:cond delay="300"/>
                                  </p:stCondLst>
                                  <p:childTnLst>
                                    <p:set>
                                      <p:cBhvr>
                                        <p:cTn id="36" dur="1" fill="hold">
                                          <p:stCondLst>
                                            <p:cond delay="0"/>
                                          </p:stCondLst>
                                        </p:cTn>
                                        <p:tgtEl>
                                          <p:spTgt spid="7"/>
                                        </p:tgtEl>
                                        <p:attrNameLst>
                                          <p:attrName>style.visibility</p:attrName>
                                        </p:attrNameLst>
                                      </p:cBhvr>
                                      <p:to>
                                        <p:strVal val="visible"/>
                                      </p:to>
                                    </p:set>
                                    <p:animEffect transition="in" filter="dissolve">
                                      <p:cBhvr>
                                        <p:cTn id="37" dur="500"/>
                                        <p:tgtEl>
                                          <p:spTgt spid="7"/>
                                        </p:tgtEl>
                                      </p:cBhvr>
                                    </p:animEffect>
                                  </p:childTnLst>
                                </p:cTn>
                              </p:par>
                              <p:par>
                                <p:cTn id="38" presetID="9"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par>
                                <p:cTn id="41" presetID="9" presetClass="entr" presetSubtype="0" fill="hold" nodeType="withEffect">
                                  <p:stCondLst>
                                    <p:cond delay="200"/>
                                  </p:stCondLst>
                                  <p:childTnLst>
                                    <p:set>
                                      <p:cBhvr>
                                        <p:cTn id="42" dur="1" fill="hold">
                                          <p:stCondLst>
                                            <p:cond delay="0"/>
                                          </p:stCondLst>
                                        </p:cTn>
                                        <p:tgtEl>
                                          <p:spTgt spid="6"/>
                                        </p:tgtEl>
                                        <p:attrNameLst>
                                          <p:attrName>style.visibility</p:attrName>
                                        </p:attrNameLst>
                                      </p:cBhvr>
                                      <p:to>
                                        <p:strVal val="visible"/>
                                      </p:to>
                                    </p:set>
                                    <p:animEffect transition="in" filter="dissolve">
                                      <p:cBhvr>
                                        <p:cTn id="43" dur="500"/>
                                        <p:tgtEl>
                                          <p:spTgt spid="6"/>
                                        </p:tgtEl>
                                      </p:cBhvr>
                                    </p:animEffect>
                                  </p:childTnLst>
                                </p:cTn>
                              </p:par>
                            </p:childTnLst>
                          </p:cTn>
                        </p:par>
                        <p:par>
                          <p:cTn id="44" fill="hold">
                            <p:stCondLst>
                              <p:cond delay="1500"/>
                            </p:stCondLst>
                            <p:childTnLst>
                              <p:par>
                                <p:cTn id="45" presetID="49" presetClass="entr" presetSubtype="0" decel="10000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 calcmode="lin" valueType="num">
                                      <p:cBhvr>
                                        <p:cTn id="49" dur="500" fill="hold"/>
                                        <p:tgtEl>
                                          <p:spTgt spid="11"/>
                                        </p:tgtEl>
                                        <p:attrNameLst>
                                          <p:attrName>style.rotation</p:attrName>
                                        </p:attrNameLst>
                                      </p:cBhvr>
                                      <p:tavLst>
                                        <p:tav tm="0">
                                          <p:val>
                                            <p:fltVal val="360"/>
                                          </p:val>
                                        </p:tav>
                                        <p:tav tm="100000">
                                          <p:val>
                                            <p:fltVal val="0"/>
                                          </p:val>
                                        </p:tav>
                                      </p:tavLst>
                                    </p:anim>
                                    <p:animEffect transition="in" filter="fade">
                                      <p:cBhvr>
                                        <p:cTn id="50" dur="500"/>
                                        <p:tgtEl>
                                          <p:spTgt spid="11"/>
                                        </p:tgtEl>
                                      </p:cBhvr>
                                    </p:animEffect>
                                  </p:childTnLst>
                                </p:cTn>
                              </p:par>
                            </p:childTnLst>
                          </p:cTn>
                        </p:par>
                        <p:par>
                          <p:cTn id="51" fill="hold">
                            <p:stCondLst>
                              <p:cond delay="2000"/>
                            </p:stCondLst>
                            <p:childTnLst>
                              <p:par>
                                <p:cTn id="52" presetID="12" presetClass="entr" presetSubtype="4" fill="hold" grpId="1"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p:tgtEl>
                                          <p:spTgt spid="10"/>
                                        </p:tgtEl>
                                        <p:attrNameLst>
                                          <p:attrName>ppt_y</p:attrName>
                                        </p:attrNameLst>
                                      </p:cBhvr>
                                      <p:tavLst>
                                        <p:tav tm="0">
                                          <p:val>
                                            <p:strVal val="#ppt_y+#ppt_h*1.125000"/>
                                          </p:val>
                                        </p:tav>
                                        <p:tav tm="100000">
                                          <p:val>
                                            <p:strVal val="#ppt_y"/>
                                          </p:val>
                                        </p:tav>
                                      </p:tavLst>
                                    </p:anim>
                                    <p:animEffect transition="in" filter="wipe(up)">
                                      <p:cBhvr>
                                        <p:cTn id="55" dur="500"/>
                                        <p:tgtEl>
                                          <p:spTgt spid="10"/>
                                        </p:tgtEl>
                                      </p:cBhvr>
                                    </p:animEffect>
                                  </p:childTnLst>
                                </p:cTn>
                              </p:par>
                            </p:childTnLst>
                          </p:cTn>
                        </p:par>
                        <p:par>
                          <p:cTn id="56" fill="hold">
                            <p:stCondLst>
                              <p:cond delay="2500"/>
                            </p:stCondLst>
                            <p:childTnLst>
                              <p:par>
                                <p:cTn id="57" presetID="22" presetClass="entr" presetSubtype="1"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10" grpId="1"/>
      <p:bldP spid="11" grpId="0" animBg="1"/>
      <p:bldP spid="1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88537" y="1978785"/>
            <a:ext cx="4502659" cy="1175706"/>
          </a:xfrm>
          <a:prstGeom prst="rect">
            <a:avLst/>
          </a:prstGeom>
        </p:spPr>
        <p:txBody>
          <a:bodyPr wrap="square">
            <a:spAutoFit/>
          </a:bodyPr>
          <a:lstStyle/>
          <a:p>
            <a:pPr>
              <a:lnSpc>
                <a:spcPct val="110000"/>
              </a:lnSpc>
            </a:pPr>
            <a:r>
              <a:rPr lang="en-US" altLang="zh-CN" sz="1600" dirty="0" smtClean="0">
                <a:solidFill>
                  <a:schemeClr val="bg2">
                    <a:lumMod val="10000"/>
                  </a:schemeClr>
                </a:solidFill>
              </a:rPr>
              <a:t>But all sunshine without shade, all pleasure without pain, is not life at all. Take the lot of the happiest - it is a tangled yarn. Bereavements and blessings, one following another, make us sad and blessed by turns. </a:t>
            </a:r>
            <a:endParaRPr lang="zh-CN" altLang="en-US" sz="1600" dirty="0">
              <a:solidFill>
                <a:schemeClr val="bg2">
                  <a:lumMod val="10000"/>
                </a:schemeClr>
              </a:solidFill>
            </a:endParaRPr>
          </a:p>
        </p:txBody>
      </p:sp>
      <p:grpSp>
        <p:nvGrpSpPr>
          <p:cNvPr id="2" name="组合 1"/>
          <p:cNvGrpSpPr/>
          <p:nvPr/>
        </p:nvGrpSpPr>
        <p:grpSpPr>
          <a:xfrm>
            <a:off x="11454069" y="6555876"/>
            <a:ext cx="448553" cy="246221"/>
            <a:chOff x="11454069" y="6555876"/>
            <a:chExt cx="448553" cy="246221"/>
          </a:xfrm>
        </p:grpSpPr>
        <p:grpSp>
          <p:nvGrpSpPr>
            <p:cNvPr id="22" name="组合 21"/>
            <p:cNvGrpSpPr/>
            <p:nvPr/>
          </p:nvGrpSpPr>
          <p:grpSpPr>
            <a:xfrm>
              <a:off x="11772527" y="6613938"/>
              <a:ext cx="130095" cy="130095"/>
              <a:chOff x="11491913" y="6560684"/>
              <a:chExt cx="184830" cy="184830"/>
            </a:xfrm>
          </p:grpSpPr>
          <p:sp>
            <p:nvSpPr>
              <p:cNvPr id="23" name="椭圆 22"/>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25" name="组合 24"/>
            <p:cNvGrpSpPr/>
            <p:nvPr/>
          </p:nvGrpSpPr>
          <p:grpSpPr>
            <a:xfrm>
              <a:off x="11454069" y="6555876"/>
              <a:ext cx="316112" cy="246221"/>
              <a:chOff x="11343190" y="6553495"/>
              <a:chExt cx="316112" cy="246221"/>
            </a:xfrm>
          </p:grpSpPr>
          <p:sp>
            <p:nvSpPr>
              <p:cNvPr id="26" name="矩形 25"/>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27" name="文本框 26"/>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25</a:t>
                </a:r>
                <a:endParaRPr lang="zh-CN" altLang="en-US" sz="1000" dirty="0">
                  <a:solidFill>
                    <a:schemeClr val="bg1"/>
                  </a:solidFill>
                </a:endParaRPr>
              </a:p>
            </p:txBody>
          </p:sp>
        </p:grpSp>
      </p:grpSp>
      <p:sp>
        <p:nvSpPr>
          <p:cNvPr id="28" name="文本框 27"/>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29" name="文本框 28"/>
          <p:cNvSpPr txBox="1"/>
          <p:nvPr/>
        </p:nvSpPr>
        <p:spPr>
          <a:xfrm>
            <a:off x="3120571" y="475040"/>
            <a:ext cx="5950858"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SEVEN</a:t>
            </a:r>
          </a:p>
        </p:txBody>
      </p:sp>
      <p:pic>
        <p:nvPicPr>
          <p:cNvPr id="30" name="图片占位符 15"/>
          <p:cNvPicPr>
            <a:picLocks noChangeAspect="1"/>
          </p:cNvPicPr>
          <p:nvPr/>
        </p:nvPicPr>
        <p:blipFill>
          <a:blip r:embed="rId2" cstate="print">
            <a:extLst>
              <a:ext uri="{28A0092B-C50C-407E-A947-70E740481C1C}">
                <a14:useLocalDpi xmlns:a14="http://schemas.microsoft.com/office/drawing/2010/main" val="0"/>
              </a:ext>
            </a:extLst>
          </a:blip>
          <a:srcRect l="20324" r="20324"/>
          <a:stretch>
            <a:fillRect/>
          </a:stretch>
        </p:blipFill>
        <p:spPr>
          <a:xfrm>
            <a:off x="10176638" y="1379535"/>
            <a:ext cx="2034000" cy="2286000"/>
          </a:xfrm>
          <a:prstGeom prst="rect">
            <a:avLst/>
          </a:prstGeom>
        </p:spPr>
      </p:pic>
      <p:pic>
        <p:nvPicPr>
          <p:cNvPr id="31" name="图片占位符 18"/>
          <p:cNvPicPr>
            <a:picLocks noChangeAspect="1"/>
          </p:cNvPicPr>
          <p:nvPr/>
        </p:nvPicPr>
        <p:blipFill>
          <a:blip r:embed="rId3" cstate="print">
            <a:extLst>
              <a:ext uri="{28A0092B-C50C-407E-A947-70E740481C1C}">
                <a14:useLocalDpi xmlns:a14="http://schemas.microsoft.com/office/drawing/2010/main" val="0"/>
              </a:ext>
            </a:extLst>
          </a:blip>
          <a:srcRect l="20471" r="20471"/>
          <a:stretch>
            <a:fillRect/>
          </a:stretch>
        </p:blipFill>
        <p:spPr>
          <a:xfrm>
            <a:off x="10176638" y="3665535"/>
            <a:ext cx="2034000" cy="2286000"/>
          </a:xfrm>
          <a:prstGeom prst="rect">
            <a:avLst/>
          </a:prstGeom>
        </p:spPr>
      </p:pic>
      <p:pic>
        <p:nvPicPr>
          <p:cNvPr id="32" name="图片占位符 14"/>
          <p:cNvPicPr>
            <a:picLocks noChangeAspect="1"/>
          </p:cNvPicPr>
          <p:nvPr/>
        </p:nvPicPr>
        <p:blipFill>
          <a:blip r:embed="rId4" cstate="print">
            <a:extLst>
              <a:ext uri="{28A0092B-C50C-407E-A947-70E740481C1C}">
                <a14:useLocalDpi xmlns:a14="http://schemas.microsoft.com/office/drawing/2010/main" val="0"/>
              </a:ext>
            </a:extLst>
          </a:blip>
          <a:srcRect l="20279" r="20279"/>
          <a:stretch>
            <a:fillRect/>
          </a:stretch>
        </p:blipFill>
        <p:spPr>
          <a:xfrm>
            <a:off x="8140638" y="1379535"/>
            <a:ext cx="2034000" cy="2286000"/>
          </a:xfrm>
          <a:prstGeom prst="rect">
            <a:avLst/>
          </a:prstGeom>
        </p:spPr>
      </p:pic>
      <p:pic>
        <p:nvPicPr>
          <p:cNvPr id="33" name="图片占位符 17"/>
          <p:cNvPicPr>
            <a:picLocks noChangeAspect="1"/>
          </p:cNvPicPr>
          <p:nvPr/>
        </p:nvPicPr>
        <p:blipFill>
          <a:blip r:embed="rId5" cstate="print">
            <a:extLst>
              <a:ext uri="{28A0092B-C50C-407E-A947-70E740481C1C}">
                <a14:useLocalDpi xmlns:a14="http://schemas.microsoft.com/office/drawing/2010/main" val="0"/>
              </a:ext>
            </a:extLst>
          </a:blip>
          <a:srcRect l="20553" r="20553"/>
          <a:stretch>
            <a:fillRect/>
          </a:stretch>
        </p:blipFill>
        <p:spPr>
          <a:xfrm>
            <a:off x="8140638" y="3665535"/>
            <a:ext cx="2034000" cy="2286000"/>
          </a:xfrm>
          <a:prstGeom prst="rect">
            <a:avLst/>
          </a:prstGeom>
        </p:spPr>
      </p:pic>
      <p:pic>
        <p:nvPicPr>
          <p:cNvPr id="34" name="图片占位符 13"/>
          <p:cNvPicPr>
            <a:picLocks noChangeAspect="1"/>
          </p:cNvPicPr>
          <p:nvPr/>
        </p:nvPicPr>
        <p:blipFill>
          <a:blip r:embed="rId6" cstate="print">
            <a:extLst>
              <a:ext uri="{28A0092B-C50C-407E-A947-70E740481C1C}">
                <a14:useLocalDpi xmlns:a14="http://schemas.microsoft.com/office/drawing/2010/main" val="0"/>
              </a:ext>
            </a:extLst>
          </a:blip>
          <a:srcRect l="20283" r="20283"/>
          <a:stretch>
            <a:fillRect/>
          </a:stretch>
        </p:blipFill>
        <p:spPr>
          <a:xfrm>
            <a:off x="6103607" y="1379535"/>
            <a:ext cx="2034000" cy="2286000"/>
          </a:xfrm>
          <a:prstGeom prst="rect">
            <a:avLst/>
          </a:prstGeom>
        </p:spPr>
      </p:pic>
      <p:pic>
        <p:nvPicPr>
          <p:cNvPr id="35" name="图片占位符 16"/>
          <p:cNvPicPr>
            <a:picLocks noChangeAspect="1"/>
          </p:cNvPicPr>
          <p:nvPr/>
        </p:nvPicPr>
        <p:blipFill>
          <a:blip r:embed="rId7" cstate="print">
            <a:extLst>
              <a:ext uri="{28A0092B-C50C-407E-A947-70E740481C1C}">
                <a14:useLocalDpi xmlns:a14="http://schemas.microsoft.com/office/drawing/2010/main" val="0"/>
              </a:ext>
            </a:extLst>
          </a:blip>
          <a:srcRect l="20347" r="20347"/>
          <a:stretch>
            <a:fillRect/>
          </a:stretch>
        </p:blipFill>
        <p:spPr>
          <a:xfrm>
            <a:off x="6103607" y="3665535"/>
            <a:ext cx="2034000" cy="2286000"/>
          </a:xfrm>
          <a:prstGeom prst="rect">
            <a:avLst/>
          </a:prstGeom>
        </p:spPr>
      </p:pic>
      <p:pic>
        <p:nvPicPr>
          <p:cNvPr id="36" name="图片占位符 10"/>
          <p:cNvPicPr>
            <a:picLocks noChangeAspect="1"/>
          </p:cNvPicPr>
          <p:nvPr/>
        </p:nvPicPr>
        <p:blipFill>
          <a:blip r:embed="rId8" cstate="print">
            <a:extLst>
              <a:ext uri="{28A0092B-C50C-407E-A947-70E740481C1C}">
                <a14:useLocalDpi xmlns:a14="http://schemas.microsoft.com/office/drawing/2010/main" val="0"/>
              </a:ext>
            </a:extLst>
          </a:blip>
          <a:srcRect l="20559" r="20559"/>
          <a:stretch>
            <a:fillRect/>
          </a:stretch>
        </p:blipFill>
        <p:spPr>
          <a:xfrm>
            <a:off x="-1022102" y="1379535"/>
            <a:ext cx="2034000" cy="2286000"/>
          </a:xfrm>
          <a:prstGeom prst="rect">
            <a:avLst/>
          </a:prstGeom>
        </p:spPr>
      </p:pic>
      <p:pic>
        <p:nvPicPr>
          <p:cNvPr id="37" name="图片占位符 11"/>
          <p:cNvPicPr>
            <a:picLocks noChangeAspect="1"/>
          </p:cNvPicPr>
          <p:nvPr/>
        </p:nvPicPr>
        <p:blipFill>
          <a:blip r:embed="rId9" cstate="print">
            <a:extLst>
              <a:ext uri="{28A0092B-C50C-407E-A947-70E740481C1C}">
                <a14:useLocalDpi xmlns:a14="http://schemas.microsoft.com/office/drawing/2010/main" val="0"/>
              </a:ext>
            </a:extLst>
          </a:blip>
          <a:srcRect l="25001" r="25001"/>
          <a:stretch>
            <a:fillRect/>
          </a:stretch>
        </p:blipFill>
        <p:spPr>
          <a:xfrm>
            <a:off x="-1022102" y="3665535"/>
            <a:ext cx="2034000" cy="2286000"/>
          </a:xfrm>
          <a:prstGeom prst="rect">
            <a:avLst/>
          </a:prstGeom>
        </p:spPr>
      </p:pic>
      <p:sp>
        <p:nvSpPr>
          <p:cNvPr id="38" name="文本框 37"/>
          <p:cNvSpPr txBox="1"/>
          <p:nvPr/>
        </p:nvSpPr>
        <p:spPr>
          <a:xfrm>
            <a:off x="1807541" y="5465948"/>
            <a:ext cx="3983655" cy="369332"/>
          </a:xfrm>
          <a:prstGeom prst="rect">
            <a:avLst/>
          </a:prstGeom>
          <a:noFill/>
        </p:spPr>
        <p:txBody>
          <a:bodyPr wrap="none" rtlCol="0">
            <a:spAutoFit/>
          </a:bodyPr>
          <a:lstStyle/>
          <a:p>
            <a:pPr algn="r"/>
            <a:r>
              <a:rPr lang="en-US" altLang="zh-CN" b="1" dirty="0" smtClean="0">
                <a:solidFill>
                  <a:schemeClr val="tx1">
                    <a:lumMod val="65000"/>
                    <a:lumOff val="35000"/>
                  </a:schemeClr>
                </a:solidFill>
              </a:rPr>
              <a:t>CLIENT: </a:t>
            </a:r>
            <a:r>
              <a:rPr lang="en-US" altLang="zh-CN" sz="1600" dirty="0" smtClean="0">
                <a:solidFill>
                  <a:schemeClr val="tx1">
                    <a:lumMod val="65000"/>
                    <a:lumOff val="35000"/>
                  </a:schemeClr>
                </a:solidFill>
              </a:rPr>
              <a:t>XIA YING        </a:t>
            </a:r>
            <a:r>
              <a:rPr lang="en-US" altLang="zh-CN" b="1" dirty="0">
                <a:solidFill>
                  <a:schemeClr val="tx1">
                    <a:lumMod val="65000"/>
                    <a:lumOff val="35000"/>
                  </a:schemeClr>
                </a:solidFill>
              </a:rPr>
              <a:t>DATA:</a:t>
            </a:r>
            <a:r>
              <a:rPr lang="en-US" altLang="zh-CN" sz="1600" dirty="0" smtClean="0">
                <a:solidFill>
                  <a:schemeClr val="tx1">
                    <a:lumMod val="65000"/>
                    <a:lumOff val="35000"/>
                  </a:schemeClr>
                </a:solidFill>
              </a:rPr>
              <a:t> MARCH30,2014</a:t>
            </a:r>
            <a:endParaRPr lang="zh-CN" altLang="en-US" sz="1600" dirty="0">
              <a:solidFill>
                <a:schemeClr val="tx1">
                  <a:lumMod val="65000"/>
                  <a:lumOff val="35000"/>
                </a:schemeClr>
              </a:solidFill>
            </a:endParaRPr>
          </a:p>
        </p:txBody>
      </p:sp>
      <p:grpSp>
        <p:nvGrpSpPr>
          <p:cNvPr id="3" name="组合 2"/>
          <p:cNvGrpSpPr/>
          <p:nvPr/>
        </p:nvGrpSpPr>
        <p:grpSpPr>
          <a:xfrm>
            <a:off x="1448950" y="3146976"/>
            <a:ext cx="1227289" cy="338554"/>
            <a:chOff x="1448950" y="3146976"/>
            <a:chExt cx="1227289" cy="338554"/>
          </a:xfrm>
        </p:grpSpPr>
        <p:sp>
          <p:nvSpPr>
            <p:cNvPr id="16" name="文本框 15"/>
            <p:cNvSpPr txBox="1"/>
            <p:nvPr/>
          </p:nvSpPr>
          <p:spPr>
            <a:xfrm>
              <a:off x="1598700" y="3146976"/>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19" name="文本框 18"/>
            <p:cNvSpPr txBox="1"/>
            <p:nvPr/>
          </p:nvSpPr>
          <p:spPr>
            <a:xfrm>
              <a:off x="1448950" y="3256503"/>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39" name="TextBox 10"/>
          <p:cNvSpPr txBox="1"/>
          <p:nvPr/>
        </p:nvSpPr>
        <p:spPr>
          <a:xfrm>
            <a:off x="1326628" y="3415260"/>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grpSp>
        <p:nvGrpSpPr>
          <p:cNvPr id="4" name="组合 3"/>
          <p:cNvGrpSpPr/>
          <p:nvPr/>
        </p:nvGrpSpPr>
        <p:grpSpPr>
          <a:xfrm>
            <a:off x="1448950" y="3880829"/>
            <a:ext cx="1227289" cy="338554"/>
            <a:chOff x="1448950" y="3880829"/>
            <a:chExt cx="1227289" cy="338554"/>
          </a:xfrm>
        </p:grpSpPr>
        <p:sp>
          <p:nvSpPr>
            <p:cNvPr id="42" name="文本框 41"/>
            <p:cNvSpPr txBox="1"/>
            <p:nvPr/>
          </p:nvSpPr>
          <p:spPr>
            <a:xfrm>
              <a:off x="1598700" y="3880829"/>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43" name="文本框 42"/>
            <p:cNvSpPr txBox="1"/>
            <p:nvPr/>
          </p:nvSpPr>
          <p:spPr>
            <a:xfrm>
              <a:off x="1448950" y="3990356"/>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44" name="TextBox 10"/>
          <p:cNvSpPr txBox="1"/>
          <p:nvPr/>
        </p:nvSpPr>
        <p:spPr>
          <a:xfrm>
            <a:off x="1326628" y="4149113"/>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grpSp>
        <p:nvGrpSpPr>
          <p:cNvPr id="5" name="组合 4"/>
          <p:cNvGrpSpPr/>
          <p:nvPr/>
        </p:nvGrpSpPr>
        <p:grpSpPr>
          <a:xfrm>
            <a:off x="1448950" y="4614681"/>
            <a:ext cx="1227289" cy="338554"/>
            <a:chOff x="1448950" y="4614681"/>
            <a:chExt cx="1227289" cy="338554"/>
          </a:xfrm>
        </p:grpSpPr>
        <p:sp>
          <p:nvSpPr>
            <p:cNvPr id="45" name="文本框 44"/>
            <p:cNvSpPr txBox="1"/>
            <p:nvPr/>
          </p:nvSpPr>
          <p:spPr>
            <a:xfrm>
              <a:off x="1598700" y="4614681"/>
              <a:ext cx="1077539" cy="338554"/>
            </a:xfrm>
            <a:prstGeom prst="rect">
              <a:avLst/>
            </a:prstGeom>
            <a:noFill/>
          </p:spPr>
          <p:txBody>
            <a:bodyPr wrap="none" rtlCol="0">
              <a:spAutoFit/>
            </a:bodyPr>
            <a:lstStyle/>
            <a:p>
              <a:r>
                <a:rPr lang="en-US" altLang="zh-CN" sz="1600" b="1" dirty="0" smtClean="0">
                  <a:solidFill>
                    <a:schemeClr val="bg2">
                      <a:lumMod val="10000"/>
                    </a:schemeClr>
                  </a:solidFill>
                </a:rPr>
                <a:t>Discussion</a:t>
              </a:r>
              <a:endParaRPr lang="zh-CN" altLang="en-US" sz="1600" b="1" dirty="0">
                <a:solidFill>
                  <a:schemeClr val="bg2">
                    <a:lumMod val="10000"/>
                  </a:schemeClr>
                </a:solidFill>
              </a:endParaRPr>
            </a:p>
          </p:txBody>
        </p:sp>
        <p:sp>
          <p:nvSpPr>
            <p:cNvPr id="46" name="文本框 45"/>
            <p:cNvSpPr txBox="1"/>
            <p:nvPr/>
          </p:nvSpPr>
          <p:spPr>
            <a:xfrm>
              <a:off x="1448950" y="4724208"/>
              <a:ext cx="119500" cy="119500"/>
            </a:xfrm>
            <a:prstGeom prst="rect">
              <a:avLst/>
            </a:prstGeom>
            <a:solidFill>
              <a:schemeClr val="accent1"/>
            </a:solidFill>
          </p:spPr>
          <p:txBody>
            <a:bodyPr wrap="square" rtlCol="0">
              <a:spAutoFit/>
            </a:bodyPr>
            <a:lstStyle/>
            <a:p>
              <a:endParaRPr lang="zh-CN" altLang="en-US" sz="1050" b="1" dirty="0">
                <a:solidFill>
                  <a:schemeClr val="bg1"/>
                </a:solidFill>
              </a:endParaRPr>
            </a:p>
          </p:txBody>
        </p:sp>
      </p:grpSp>
      <p:sp>
        <p:nvSpPr>
          <p:cNvPr id="47" name="TextBox 10"/>
          <p:cNvSpPr txBox="1"/>
          <p:nvPr/>
        </p:nvSpPr>
        <p:spPr>
          <a:xfrm>
            <a:off x="1326628" y="4882965"/>
            <a:ext cx="4464568" cy="451850"/>
          </a:xfrm>
          <a:prstGeom prst="rect">
            <a:avLst/>
          </a:prstGeom>
          <a:noFill/>
        </p:spPr>
        <p:txBody>
          <a:bodyPr wrap="square" rIns="144000" bIns="36000" numCol="1" spcCol="360000">
            <a:spAutoFit/>
          </a:bodyPr>
          <a:lstStyle/>
          <a:p>
            <a:pPr eaLnBrk="1" fontAlgn="auto" hangingPunct="1">
              <a:spcBef>
                <a:spcPts val="0"/>
              </a:spcBef>
              <a:spcAft>
                <a:spcPts val="0"/>
              </a:spcAft>
              <a:defRPr/>
            </a:pPr>
            <a:r>
              <a:rPr lang="en-US" sz="1200" dirty="0" smtClean="0">
                <a:solidFill>
                  <a:schemeClr val="tx1">
                    <a:lumMod val="75000"/>
                    <a:lumOff val="25000"/>
                  </a:schemeClr>
                </a:solidFill>
                <a:ea typeface="Roboto" panose="02000000000000000000" pitchFamily="2" charset="0"/>
              </a:rPr>
              <a:t>There </a:t>
            </a:r>
            <a:r>
              <a:rPr lang="en-US" sz="1200" dirty="0">
                <a:solidFill>
                  <a:schemeClr val="tx1">
                    <a:lumMod val="75000"/>
                    <a:lumOff val="25000"/>
                  </a:schemeClr>
                </a:solidFill>
                <a:ea typeface="Roboto" panose="02000000000000000000" pitchFamily="2" charset="0"/>
              </a:rPr>
              <a:t>are many variations of passages of Lorem Ipsum available, but the majority have suffered alteration in </a:t>
            </a:r>
            <a:r>
              <a:rPr lang="en-US" sz="1200" dirty="0" smtClean="0">
                <a:solidFill>
                  <a:schemeClr val="tx1">
                    <a:lumMod val="75000"/>
                    <a:lumOff val="25000"/>
                  </a:schemeClr>
                </a:solidFill>
                <a:ea typeface="Roboto" panose="02000000000000000000" pitchFamily="2" charset="0"/>
              </a:rPr>
              <a:t>some</a:t>
            </a:r>
            <a:endParaRPr lang="en-US" sz="1200" dirty="0">
              <a:solidFill>
                <a:schemeClr val="tx1">
                  <a:lumMod val="75000"/>
                  <a:lumOff val="25000"/>
                </a:schemeClr>
              </a:solidFill>
              <a:ea typeface="Roboto" panose="02000000000000000000" pitchFamily="2" charset="0"/>
            </a:endParaRPr>
          </a:p>
        </p:txBody>
      </p:sp>
      <p:sp>
        <p:nvSpPr>
          <p:cNvPr id="51" name="TextBox 16"/>
          <p:cNvSpPr txBox="1"/>
          <p:nvPr/>
        </p:nvSpPr>
        <p:spPr>
          <a:xfrm>
            <a:off x="1233060" y="1464955"/>
            <a:ext cx="4256486" cy="523220"/>
          </a:xfrm>
          <a:prstGeom prst="rect">
            <a:avLst/>
          </a:prstGeom>
          <a:noFill/>
        </p:spPr>
        <p:txBody>
          <a:bodyPr wrap="none" rtlCol="0">
            <a:spAutoFit/>
          </a:bodyPr>
          <a:lstStyle/>
          <a:p>
            <a:pPr algn="ctr"/>
            <a:r>
              <a:rPr lang="en-US" sz="2800" dirty="0" smtClean="0">
                <a:solidFill>
                  <a:schemeClr val="accent1"/>
                </a:solidFill>
                <a:latin typeface="Chaparral Pro" panose="02060503040505020203" pitchFamily="18" charset="0"/>
              </a:rPr>
              <a:t>P</a:t>
            </a:r>
            <a:r>
              <a:rPr lang="id-ID" sz="2800" dirty="0" smtClean="0">
                <a:solidFill>
                  <a:schemeClr val="accent1"/>
                </a:solidFill>
                <a:latin typeface="Chaparral Pro" panose="02060503040505020203" pitchFamily="18" charset="0"/>
              </a:rPr>
              <a:t>ictures say a million words</a:t>
            </a:r>
            <a:endParaRPr lang="id-ID" sz="2800" dirty="0">
              <a:solidFill>
                <a:schemeClr val="accent1"/>
              </a:solidFill>
              <a:latin typeface="Chaparral Pro" panose="02060503040505020203" pitchFamily="18" charset="0"/>
            </a:endParaRPr>
          </a:p>
        </p:txBody>
      </p:sp>
    </p:spTree>
    <p:extLst>
      <p:ext uri="{BB962C8B-B14F-4D97-AF65-F5344CB8AC3E}">
        <p14:creationId xmlns:p14="http://schemas.microsoft.com/office/powerpoint/2010/main" val="2301288416"/>
      </p:ext>
    </p:extLst>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500"/>
                                        <p:tgtEl>
                                          <p:spTgt spid="28"/>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5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1+#ppt_w/2"/>
                                          </p:val>
                                        </p:tav>
                                        <p:tav tm="100000">
                                          <p:val>
                                            <p:strVal val="#ppt_x"/>
                                          </p:val>
                                        </p:tav>
                                      </p:tavLst>
                                    </p:anim>
                                    <p:anim calcmode="lin" valueType="num">
                                      <p:cBhvr additive="base">
                                        <p:cTn id="44" dur="500" fill="hold"/>
                                        <p:tgtEl>
                                          <p:spTgt spid="33"/>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5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1+#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childTnLst>
                          </p:cTn>
                        </p:par>
                        <p:par>
                          <p:cTn id="49" fill="hold">
                            <p:stCondLst>
                              <p:cond delay="1500"/>
                            </p:stCondLst>
                            <p:childTnLst>
                              <p:par>
                                <p:cTn id="50" presetID="42"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50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par>
                          <p:cTn id="59" fill="hold">
                            <p:stCondLst>
                              <p:cond delay="3000"/>
                            </p:stCondLst>
                            <p:childTnLst>
                              <p:par>
                                <p:cTn id="60" presetID="12" presetClass="entr" presetSubtype="8"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p:tgtEl>
                                          <p:spTgt spid="3"/>
                                        </p:tgtEl>
                                        <p:attrNameLst>
                                          <p:attrName>ppt_x</p:attrName>
                                        </p:attrNameLst>
                                      </p:cBhvr>
                                      <p:tavLst>
                                        <p:tav tm="0">
                                          <p:val>
                                            <p:strVal val="#ppt_x-#ppt_w*1.125000"/>
                                          </p:val>
                                        </p:tav>
                                        <p:tav tm="100000">
                                          <p:val>
                                            <p:strVal val="#ppt_x"/>
                                          </p:val>
                                        </p:tav>
                                      </p:tavLst>
                                    </p:anim>
                                    <p:animEffect transition="in" filter="wipe(right)">
                                      <p:cBhvr>
                                        <p:cTn id="63" dur="500"/>
                                        <p:tgtEl>
                                          <p:spTgt spid="3"/>
                                        </p:tgtEl>
                                      </p:cBhvr>
                                    </p:animEffect>
                                  </p:childTnLst>
                                </p:cTn>
                              </p:par>
                            </p:childTnLst>
                          </p:cTn>
                        </p:par>
                        <p:par>
                          <p:cTn id="64" fill="hold">
                            <p:stCondLst>
                              <p:cond delay="3500"/>
                            </p:stCondLst>
                            <p:childTnLst>
                              <p:par>
                                <p:cTn id="65" presetID="22" presetClass="entr" presetSubtype="1"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up)">
                                      <p:cBhvr>
                                        <p:cTn id="67" dur="500"/>
                                        <p:tgtEl>
                                          <p:spTgt spid="39"/>
                                        </p:tgtEl>
                                      </p:cBhvr>
                                    </p:animEffect>
                                  </p:childTnLst>
                                </p:cTn>
                              </p:par>
                            </p:childTnLst>
                          </p:cTn>
                        </p:par>
                        <p:par>
                          <p:cTn id="68" fill="hold">
                            <p:stCondLst>
                              <p:cond delay="4000"/>
                            </p:stCondLst>
                            <p:childTnLst>
                              <p:par>
                                <p:cTn id="69" presetID="12" presetClass="entr" presetSubtype="8"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p:tgtEl>
                                          <p:spTgt spid="4"/>
                                        </p:tgtEl>
                                        <p:attrNameLst>
                                          <p:attrName>ppt_x</p:attrName>
                                        </p:attrNameLst>
                                      </p:cBhvr>
                                      <p:tavLst>
                                        <p:tav tm="0">
                                          <p:val>
                                            <p:strVal val="#ppt_x-#ppt_w*1.125000"/>
                                          </p:val>
                                        </p:tav>
                                        <p:tav tm="100000">
                                          <p:val>
                                            <p:strVal val="#ppt_x"/>
                                          </p:val>
                                        </p:tav>
                                      </p:tavLst>
                                    </p:anim>
                                    <p:animEffect transition="in" filter="wipe(right)">
                                      <p:cBhvr>
                                        <p:cTn id="72" dur="500"/>
                                        <p:tgtEl>
                                          <p:spTgt spid="4"/>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up)">
                                      <p:cBhvr>
                                        <p:cTn id="76" dur="500"/>
                                        <p:tgtEl>
                                          <p:spTgt spid="44"/>
                                        </p:tgtEl>
                                      </p:cBhvr>
                                    </p:animEffect>
                                  </p:childTnLst>
                                </p:cTn>
                              </p:par>
                            </p:childTnLst>
                          </p:cTn>
                        </p:par>
                        <p:par>
                          <p:cTn id="77" fill="hold">
                            <p:stCondLst>
                              <p:cond delay="5000"/>
                            </p:stCondLst>
                            <p:childTnLst>
                              <p:par>
                                <p:cTn id="78" presetID="12" presetClass="entr" presetSubtype="8" fill="hold" nodeType="after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500"/>
                                        <p:tgtEl>
                                          <p:spTgt spid="5"/>
                                        </p:tgtEl>
                                        <p:attrNameLst>
                                          <p:attrName>ppt_x</p:attrName>
                                        </p:attrNameLst>
                                      </p:cBhvr>
                                      <p:tavLst>
                                        <p:tav tm="0">
                                          <p:val>
                                            <p:strVal val="#ppt_x-#ppt_w*1.125000"/>
                                          </p:val>
                                        </p:tav>
                                        <p:tav tm="100000">
                                          <p:val>
                                            <p:strVal val="#ppt_x"/>
                                          </p:val>
                                        </p:tav>
                                      </p:tavLst>
                                    </p:anim>
                                    <p:animEffect transition="in" filter="wipe(right)">
                                      <p:cBhvr>
                                        <p:cTn id="81" dur="500"/>
                                        <p:tgtEl>
                                          <p:spTgt spid="5"/>
                                        </p:tgtEl>
                                      </p:cBhvr>
                                    </p:animEffect>
                                  </p:childTnLst>
                                </p:cTn>
                              </p:par>
                            </p:childTnLst>
                          </p:cTn>
                        </p:par>
                        <p:par>
                          <p:cTn id="82" fill="hold">
                            <p:stCondLst>
                              <p:cond delay="5500"/>
                            </p:stCondLst>
                            <p:childTnLst>
                              <p:par>
                                <p:cTn id="83" presetID="22" presetClass="entr" presetSubtype="1"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wipe(up)">
                                      <p:cBhvr>
                                        <p:cTn id="85" dur="500"/>
                                        <p:tgtEl>
                                          <p:spTgt spid="47"/>
                                        </p:tgtEl>
                                      </p:cBhvr>
                                    </p:animEffect>
                                  </p:childTnLst>
                                </p:cTn>
                              </p:par>
                            </p:childTnLst>
                          </p:cTn>
                        </p:par>
                        <p:par>
                          <p:cTn id="86" fill="hold">
                            <p:stCondLst>
                              <p:cond delay="6000"/>
                            </p:stCondLst>
                            <p:childTnLst>
                              <p:par>
                                <p:cTn id="87" presetID="47"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750"/>
                                        <p:tgtEl>
                                          <p:spTgt spid="38"/>
                                        </p:tgtEl>
                                      </p:cBhvr>
                                    </p:animEffect>
                                    <p:anim calcmode="lin" valueType="num">
                                      <p:cBhvr>
                                        <p:cTn id="90" dur="750" fill="hold"/>
                                        <p:tgtEl>
                                          <p:spTgt spid="38"/>
                                        </p:tgtEl>
                                        <p:attrNameLst>
                                          <p:attrName>ppt_x</p:attrName>
                                        </p:attrNameLst>
                                      </p:cBhvr>
                                      <p:tavLst>
                                        <p:tav tm="0">
                                          <p:val>
                                            <p:strVal val="#ppt_x"/>
                                          </p:val>
                                        </p:tav>
                                        <p:tav tm="100000">
                                          <p:val>
                                            <p:strVal val="#ppt_x"/>
                                          </p:val>
                                        </p:tav>
                                      </p:tavLst>
                                    </p:anim>
                                    <p:anim calcmode="lin" valueType="num">
                                      <p:cBhvr>
                                        <p:cTn id="91" dur="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8" grpId="0"/>
      <p:bldP spid="29" grpId="0"/>
      <p:bldP spid="38" grpId="0"/>
      <p:bldP spid="39" grpId="0"/>
      <p:bldP spid="44" grpId="0"/>
      <p:bldP spid="47" grpId="0"/>
      <p:bldP spid="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59"/>
          <p:cNvGrpSpPr/>
          <p:nvPr/>
        </p:nvGrpSpPr>
        <p:grpSpPr>
          <a:xfrm flipH="1">
            <a:off x="-150062" y="-222934"/>
            <a:ext cx="2748481" cy="2811216"/>
            <a:chOff x="9648826" y="1458912"/>
            <a:chExt cx="4799012" cy="4908551"/>
          </a:xfrm>
          <a:solidFill>
            <a:schemeClr val="accent1">
              <a:alpha val="40000"/>
            </a:schemeClr>
          </a:solidFill>
        </p:grpSpPr>
        <p:sp>
          <p:nvSpPr>
            <p:cNvPr id="26" name="Freeform 6"/>
            <p:cNvSpPr>
              <a:spLocks/>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7" name="Freeform 7"/>
            <p:cNvSpPr>
              <a:spLocks/>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8" name="Freeform 8"/>
            <p:cNvSpPr>
              <a:spLocks/>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9" name="Freeform 9"/>
            <p:cNvSpPr>
              <a:spLocks/>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0" name="Freeform 10"/>
            <p:cNvSpPr>
              <a:spLocks/>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1" name="Freeform 11"/>
            <p:cNvSpPr>
              <a:spLocks/>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2" name="Freeform 12"/>
            <p:cNvSpPr>
              <a:spLocks/>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3" name="Freeform 13"/>
            <p:cNvSpPr>
              <a:spLocks/>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4" name="Freeform 14"/>
            <p:cNvSpPr>
              <a:spLocks/>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5" name="Freeform 15"/>
            <p:cNvSpPr>
              <a:spLocks/>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6" name="Freeform 16"/>
            <p:cNvSpPr>
              <a:spLocks/>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7" name="Freeform 17"/>
            <p:cNvSpPr>
              <a:spLocks/>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8" name="Freeform 18"/>
            <p:cNvSpPr>
              <a:spLocks/>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9" name="Freeform 19"/>
            <p:cNvSpPr>
              <a:spLocks/>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0" name="Freeform 20"/>
            <p:cNvSpPr>
              <a:spLocks/>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1" name="Freeform 21"/>
            <p:cNvSpPr>
              <a:spLocks/>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4" name="等腰三角形 3"/>
          <p:cNvSpPr/>
          <p:nvPr/>
        </p:nvSpPr>
        <p:spPr>
          <a:xfrm flipV="1">
            <a:off x="8806033" y="3458578"/>
            <a:ext cx="1503828" cy="636235"/>
          </a:xfrm>
          <a:custGeom>
            <a:avLst/>
            <a:gdLst>
              <a:gd name="connsiteX0" fmla="*/ 0 w 5943600"/>
              <a:gd name="connsiteY0" fmla="*/ 1905000 h 1905000"/>
              <a:gd name="connsiteX1" fmla="*/ 2971800 w 5943600"/>
              <a:gd name="connsiteY1" fmla="*/ 0 h 1905000"/>
              <a:gd name="connsiteX2" fmla="*/ 5943600 w 5943600"/>
              <a:gd name="connsiteY2" fmla="*/ 1905000 h 1905000"/>
              <a:gd name="connsiteX3" fmla="*/ 0 w 5943600"/>
              <a:gd name="connsiteY3" fmla="*/ 1905000 h 1905000"/>
              <a:gd name="connsiteX0" fmla="*/ 0 w 5943600"/>
              <a:gd name="connsiteY0" fmla="*/ 2514600 h 2514600"/>
              <a:gd name="connsiteX1" fmla="*/ 1384300 w 5943600"/>
              <a:gd name="connsiteY1" fmla="*/ 0 h 2514600"/>
              <a:gd name="connsiteX2" fmla="*/ 5943600 w 5943600"/>
              <a:gd name="connsiteY2" fmla="*/ 2514600 h 2514600"/>
              <a:gd name="connsiteX3" fmla="*/ 0 w 5943600"/>
              <a:gd name="connsiteY3" fmla="*/ 2514600 h 2514600"/>
            </a:gdLst>
            <a:ahLst/>
            <a:cxnLst>
              <a:cxn ang="0">
                <a:pos x="connsiteX0" y="connsiteY0"/>
              </a:cxn>
              <a:cxn ang="0">
                <a:pos x="connsiteX1" y="connsiteY1"/>
              </a:cxn>
              <a:cxn ang="0">
                <a:pos x="connsiteX2" y="connsiteY2"/>
              </a:cxn>
              <a:cxn ang="0">
                <a:pos x="connsiteX3" y="connsiteY3"/>
              </a:cxn>
            </a:cxnLst>
            <a:rect l="l" t="t" r="r" b="b"/>
            <a:pathLst>
              <a:path w="5943600" h="2514600">
                <a:moveTo>
                  <a:pt x="0" y="2514600"/>
                </a:moveTo>
                <a:lnTo>
                  <a:pt x="1384300" y="0"/>
                </a:lnTo>
                <a:lnTo>
                  <a:pt x="5943600" y="2514600"/>
                </a:lnTo>
                <a:lnTo>
                  <a:pt x="0" y="2514600"/>
                </a:lnTo>
                <a:close/>
              </a:path>
            </a:pathLst>
          </a:custGeom>
          <a:solidFill>
            <a:schemeClr val="bg1">
              <a:lumMod val="9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referRelativeResize="0">
            <a:picLocks/>
          </p:cNvPicPr>
          <p:nvPr/>
        </p:nvPicPr>
        <p:blipFill rotWithShape="1">
          <a:blip r:embed="rId2">
            <a:extLst>
              <a:ext uri="{28A0092B-C50C-407E-A947-70E740481C1C}">
                <a14:useLocalDpi xmlns:a14="http://schemas.microsoft.com/office/drawing/2010/main" val="0"/>
              </a:ext>
            </a:extLst>
          </a:blip>
          <a:srcRect l="10302" r="21451"/>
          <a:stretch/>
        </p:blipFill>
        <p:spPr>
          <a:xfrm>
            <a:off x="7405791" y="2186016"/>
            <a:ext cx="4786209" cy="4684686"/>
          </a:xfrm>
          <a:prstGeom prst="rect">
            <a:avLst/>
          </a:prstGeom>
          <a:ln w="28575">
            <a:solidFill>
              <a:schemeClr val="bg1"/>
            </a:solidFill>
          </a:ln>
        </p:spPr>
      </p:pic>
      <p:pic>
        <p:nvPicPr>
          <p:cNvPr id="12" name="图片 11"/>
          <p:cNvPicPr preferRelativeResize="0">
            <a:picLocks/>
          </p:cNvPicPr>
          <p:nvPr/>
        </p:nvPicPr>
        <p:blipFill rotWithShape="1">
          <a:blip r:embed="rId3" cstate="print">
            <a:extLst>
              <a:ext uri="{28A0092B-C50C-407E-A947-70E740481C1C}">
                <a14:useLocalDpi xmlns:a14="http://schemas.microsoft.com/office/drawing/2010/main" val="0"/>
              </a:ext>
            </a:extLst>
          </a:blip>
          <a:srcRect l="18539" r="31722"/>
          <a:stretch/>
        </p:blipFill>
        <p:spPr>
          <a:xfrm>
            <a:off x="5298440" y="4055598"/>
            <a:ext cx="2107352" cy="2802401"/>
          </a:xfrm>
          <a:prstGeom prst="rect">
            <a:avLst/>
          </a:prstGeom>
          <a:ln w="28575">
            <a:solidFill>
              <a:schemeClr val="bg1"/>
            </a:solidFill>
          </a:ln>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6033" y="-1"/>
            <a:ext cx="3390612" cy="2186017"/>
          </a:xfrm>
          <a:prstGeom prst="rect">
            <a:avLst/>
          </a:prstGeom>
          <a:ln w="28575">
            <a:solidFill>
              <a:schemeClr val="bg1"/>
            </a:solidFill>
          </a:ln>
        </p:spPr>
      </p:pic>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t="6228"/>
          <a:stretch/>
        </p:blipFill>
        <p:spPr>
          <a:xfrm>
            <a:off x="5298440" y="-7621"/>
            <a:ext cx="3484590" cy="2193637"/>
          </a:xfrm>
          <a:prstGeom prst="rect">
            <a:avLst/>
          </a:prstGeom>
          <a:ln w="28575">
            <a:solidFill>
              <a:schemeClr val="bg1"/>
            </a:solidFill>
          </a:ln>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47919" t="15477" r="-236" b="17063"/>
          <a:stretch/>
        </p:blipFill>
        <p:spPr>
          <a:xfrm>
            <a:off x="5298440" y="2207112"/>
            <a:ext cx="2107352" cy="1826664"/>
          </a:xfrm>
          <a:prstGeom prst="rect">
            <a:avLst/>
          </a:prstGeom>
          <a:ln w="28575">
            <a:solidFill>
              <a:schemeClr val="bg1"/>
            </a:solidFill>
          </a:ln>
        </p:spPr>
      </p:pic>
      <p:cxnSp>
        <p:nvCxnSpPr>
          <p:cNvPr id="16" name="直接连接符 15"/>
          <p:cNvCxnSpPr/>
          <p:nvPr/>
        </p:nvCxnSpPr>
        <p:spPr>
          <a:xfrm>
            <a:off x="-62682" y="2143451"/>
            <a:ext cx="4587147" cy="0"/>
          </a:xfrm>
          <a:prstGeom prst="line">
            <a:avLst/>
          </a:prstGeom>
          <a:ln w="66675"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882855" y="1402658"/>
            <a:ext cx="2802370" cy="769441"/>
          </a:xfrm>
          <a:prstGeom prst="rect">
            <a:avLst/>
          </a:prstGeom>
          <a:noFill/>
        </p:spPr>
        <p:txBody>
          <a:bodyPr wrap="none" rtlCol="0">
            <a:spAutoFit/>
          </a:bodyPr>
          <a:lstStyle/>
          <a:p>
            <a:r>
              <a:rPr lang="en-US" altLang="zh-CN" sz="4400" b="1" dirty="0" smtClean="0">
                <a:solidFill>
                  <a:schemeClr val="tx1">
                    <a:lumMod val="75000"/>
                    <a:lumOff val="25000"/>
                  </a:schemeClr>
                </a:solidFill>
              </a:rPr>
              <a:t>TITLE HERE</a:t>
            </a:r>
            <a:endParaRPr lang="zh-CN" altLang="en-US" sz="4400" b="1" dirty="0">
              <a:solidFill>
                <a:schemeClr val="tx1">
                  <a:lumMod val="75000"/>
                  <a:lumOff val="25000"/>
                </a:schemeClr>
              </a:solidFill>
            </a:endParaRPr>
          </a:p>
        </p:txBody>
      </p:sp>
      <p:sp>
        <p:nvSpPr>
          <p:cNvPr id="18" name="矩形 17"/>
          <p:cNvSpPr/>
          <p:nvPr/>
        </p:nvSpPr>
        <p:spPr>
          <a:xfrm>
            <a:off x="442913" y="2292791"/>
            <a:ext cx="4166470" cy="1569660"/>
          </a:xfrm>
          <a:prstGeom prst="rect">
            <a:avLst/>
          </a:prstGeom>
        </p:spPr>
        <p:txBody>
          <a:bodyPr wrap="square">
            <a:spAutoFit/>
          </a:bodyPr>
          <a:lstStyle/>
          <a:p>
            <a:pPr algn="r"/>
            <a:r>
              <a:rPr lang="en-US" altLang="zh-CN" sz="1600" dirty="0">
                <a:solidFill>
                  <a:schemeClr val="tx1">
                    <a:lumMod val="65000"/>
                    <a:lumOff val="35000"/>
                  </a:schemeClr>
                </a:solidFill>
              </a:rPr>
              <a:t>By faith I mean a vision of good one cherishes and the enthusiasm that pushes one to seek </a:t>
            </a:r>
            <a:r>
              <a:rPr lang="en-US" altLang="zh-CN" sz="1600" dirty="0" smtClean="0">
                <a:solidFill>
                  <a:schemeClr val="tx1">
                    <a:lumMod val="65000"/>
                    <a:lumOff val="35000"/>
                  </a:schemeClr>
                </a:solidFill>
              </a:rPr>
              <a:t>of </a:t>
            </a:r>
            <a:r>
              <a:rPr lang="en-US" altLang="zh-CN" sz="1600" dirty="0">
                <a:solidFill>
                  <a:schemeClr val="tx1">
                    <a:lumMod val="65000"/>
                    <a:lumOff val="35000"/>
                  </a:schemeClr>
                </a:solidFill>
              </a:rPr>
              <a:t>obstacles. </a:t>
            </a:r>
            <a:r>
              <a:rPr lang="en-US" altLang="zh-CN" sz="1600" dirty="0" smtClean="0">
                <a:solidFill>
                  <a:schemeClr val="tx1">
                    <a:lumMod val="65000"/>
                    <a:lumOff val="35000"/>
                  </a:schemeClr>
                </a:solidFill>
              </a:rPr>
              <a:t>I </a:t>
            </a:r>
            <a:r>
              <a:rPr lang="en-US" altLang="zh-CN" sz="1600" dirty="0">
                <a:solidFill>
                  <a:schemeClr val="tx1">
                    <a:lumMod val="65000"/>
                    <a:lumOff val="35000"/>
                  </a:schemeClr>
                </a:solidFill>
              </a:rPr>
              <a:t>mean a vision of good one cherishes and the </a:t>
            </a:r>
            <a:r>
              <a:rPr lang="en-US" altLang="zh-CN" sz="1600" dirty="0" smtClean="0">
                <a:solidFill>
                  <a:schemeClr val="tx1">
                    <a:lumMod val="65000"/>
                    <a:lumOff val="35000"/>
                  </a:schemeClr>
                </a:solidFill>
              </a:rPr>
              <a:t>enthusiasm mean a vision of good one cherishes and the enthusiasm that pushes one to seek its fulfillment regardless of obstacles. </a:t>
            </a:r>
          </a:p>
        </p:txBody>
      </p:sp>
      <p:sp>
        <p:nvSpPr>
          <p:cNvPr id="19" name="文本框 18"/>
          <p:cNvSpPr txBox="1"/>
          <p:nvPr/>
        </p:nvSpPr>
        <p:spPr>
          <a:xfrm>
            <a:off x="625728" y="5154716"/>
            <a:ext cx="3983655" cy="369332"/>
          </a:xfrm>
          <a:prstGeom prst="rect">
            <a:avLst/>
          </a:prstGeom>
          <a:noFill/>
        </p:spPr>
        <p:txBody>
          <a:bodyPr wrap="none" rtlCol="0">
            <a:spAutoFit/>
          </a:bodyPr>
          <a:lstStyle/>
          <a:p>
            <a:pPr algn="r"/>
            <a:r>
              <a:rPr lang="en-US" altLang="zh-CN" b="1" dirty="0" smtClean="0">
                <a:solidFill>
                  <a:schemeClr val="tx1">
                    <a:lumMod val="65000"/>
                    <a:lumOff val="35000"/>
                  </a:schemeClr>
                </a:solidFill>
              </a:rPr>
              <a:t>CLIENT: </a:t>
            </a:r>
            <a:r>
              <a:rPr lang="en-US" altLang="zh-CN" sz="1600" dirty="0" smtClean="0">
                <a:solidFill>
                  <a:schemeClr val="tx1">
                    <a:lumMod val="65000"/>
                    <a:lumOff val="35000"/>
                  </a:schemeClr>
                </a:solidFill>
              </a:rPr>
              <a:t>XIA YING        </a:t>
            </a:r>
            <a:r>
              <a:rPr lang="en-US" altLang="zh-CN" b="1" dirty="0">
                <a:solidFill>
                  <a:schemeClr val="tx1">
                    <a:lumMod val="65000"/>
                    <a:lumOff val="35000"/>
                  </a:schemeClr>
                </a:solidFill>
              </a:rPr>
              <a:t>DATA:</a:t>
            </a:r>
            <a:r>
              <a:rPr lang="en-US" altLang="zh-CN" sz="1600" dirty="0" smtClean="0">
                <a:solidFill>
                  <a:schemeClr val="tx1">
                    <a:lumMod val="65000"/>
                    <a:lumOff val="35000"/>
                  </a:schemeClr>
                </a:solidFill>
              </a:rPr>
              <a:t> MARCH30,2014</a:t>
            </a:r>
            <a:endParaRPr lang="zh-CN" altLang="en-US" sz="1600" dirty="0">
              <a:solidFill>
                <a:schemeClr val="tx1">
                  <a:lumMod val="65000"/>
                  <a:lumOff val="35000"/>
                </a:schemeClr>
              </a:solidFill>
            </a:endParaRPr>
          </a:p>
        </p:txBody>
      </p:sp>
      <p:grpSp>
        <p:nvGrpSpPr>
          <p:cNvPr id="20" name="组合 19"/>
          <p:cNvGrpSpPr/>
          <p:nvPr/>
        </p:nvGrpSpPr>
        <p:grpSpPr>
          <a:xfrm rot="20035818">
            <a:off x="6292825" y="1458666"/>
            <a:ext cx="2440930" cy="2440930"/>
            <a:chOff x="4969593" y="-3208163"/>
            <a:chExt cx="2440930" cy="2440930"/>
          </a:xfrm>
        </p:grpSpPr>
        <p:sp>
          <p:nvSpPr>
            <p:cNvPr id="21" name="椭圆 20"/>
            <p:cNvSpPr/>
            <p:nvPr/>
          </p:nvSpPr>
          <p:spPr>
            <a:xfrm>
              <a:off x="4969593" y="-3208163"/>
              <a:ext cx="2440930" cy="24409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110756" y="-2772528"/>
              <a:ext cx="2158603" cy="1569660"/>
            </a:xfrm>
            <a:prstGeom prst="rect">
              <a:avLst/>
            </a:prstGeom>
            <a:noFill/>
          </p:spPr>
          <p:txBody>
            <a:bodyPr wrap="none" rtlCol="0">
              <a:spAutoFit/>
            </a:bodyPr>
            <a:lstStyle/>
            <a:p>
              <a:pPr algn="ctr">
                <a:lnSpc>
                  <a:spcPct val="80000"/>
                </a:lnSpc>
              </a:pPr>
              <a:r>
                <a:rPr lang="en-US" altLang="zh-CN" sz="4000" b="1" dirty="0" smtClean="0">
                  <a:solidFill>
                    <a:schemeClr val="bg1"/>
                  </a:solidFill>
                  <a:latin typeface="Chaparral Pro" panose="02060503040505020203" pitchFamily="18" charset="0"/>
                </a:rPr>
                <a:t>The </a:t>
              </a:r>
            </a:p>
            <a:p>
              <a:pPr algn="ctr">
                <a:lnSpc>
                  <a:spcPct val="80000"/>
                </a:lnSpc>
              </a:pPr>
              <a:r>
                <a:rPr lang="en-US" altLang="zh-CN" sz="4000" b="1" dirty="0" smtClean="0">
                  <a:solidFill>
                    <a:schemeClr val="bg1"/>
                  </a:solidFill>
                  <a:latin typeface="Chaparral Pro" panose="02060503040505020203" pitchFamily="18" charset="0"/>
                </a:rPr>
                <a:t>Creative</a:t>
              </a:r>
            </a:p>
            <a:p>
              <a:pPr algn="ctr">
                <a:lnSpc>
                  <a:spcPct val="80000"/>
                </a:lnSpc>
              </a:pPr>
              <a:r>
                <a:rPr lang="en-US" altLang="zh-CN" sz="4000" b="1" dirty="0" smtClean="0">
                  <a:solidFill>
                    <a:schemeClr val="bg1"/>
                  </a:solidFill>
                  <a:latin typeface="Chaparral Pro" panose="02060503040505020203" pitchFamily="18" charset="0"/>
                </a:rPr>
                <a:t> Idea</a:t>
              </a:r>
              <a:endParaRPr lang="zh-CN" altLang="en-US" sz="4000" b="1" dirty="0">
                <a:solidFill>
                  <a:schemeClr val="bg1"/>
                </a:solidFill>
                <a:latin typeface="Chaparral Pro" panose="02060503040505020203" pitchFamily="18" charset="0"/>
              </a:endParaRPr>
            </a:p>
          </p:txBody>
        </p:sp>
      </p:grpSp>
      <p:sp>
        <p:nvSpPr>
          <p:cNvPr id="23" name="矩形 22"/>
          <p:cNvSpPr/>
          <p:nvPr/>
        </p:nvSpPr>
        <p:spPr>
          <a:xfrm>
            <a:off x="442913" y="3948751"/>
            <a:ext cx="4166470" cy="584775"/>
          </a:xfrm>
          <a:prstGeom prst="rect">
            <a:avLst/>
          </a:prstGeom>
        </p:spPr>
        <p:txBody>
          <a:bodyPr wrap="square">
            <a:spAutoFit/>
          </a:bodyPr>
          <a:lstStyle/>
          <a:p>
            <a:pPr algn="r"/>
            <a:r>
              <a:rPr lang="en-US" altLang="zh-CN" sz="1600" dirty="0">
                <a:solidFill>
                  <a:schemeClr val="tx1">
                    <a:lumMod val="65000"/>
                    <a:lumOff val="35000"/>
                  </a:schemeClr>
                </a:solidFill>
              </a:rPr>
              <a:t>By faith I mean a vision of good one cherishes and the enthusiasm that pushes one to seek </a:t>
            </a:r>
            <a:r>
              <a:rPr lang="en-US" altLang="zh-CN" sz="1600" dirty="0" smtClean="0">
                <a:solidFill>
                  <a:schemeClr val="tx1">
                    <a:lumMod val="65000"/>
                    <a:lumOff val="35000"/>
                  </a:schemeClr>
                </a:solidFill>
              </a:rPr>
              <a:t>of</a:t>
            </a:r>
          </a:p>
        </p:txBody>
      </p:sp>
    </p:spTree>
    <p:extLst>
      <p:ext uri="{BB962C8B-B14F-4D97-AF65-F5344CB8AC3E}">
        <p14:creationId xmlns:p14="http://schemas.microsoft.com/office/powerpoint/2010/main" val="1646349795"/>
      </p:ext>
    </p:extLst>
  </p:cSld>
  <p:clrMapOvr>
    <a:masterClrMapping/>
  </p:clrMapOvr>
  <p:transition spd="med"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decel="100000" fill="hold" grpId="0" nodeType="withEffect">
                                  <p:stCondLst>
                                    <p:cond delay="200"/>
                                  </p:stCondLst>
                                  <p:childTnLst>
                                    <p:animMotion origin="layout" path="M -0.80507 0.8051 L -4.16667E-6 -4.44444E-6 " pathEditMode="relative" rAng="0" ptsTypes="AA">
                                      <p:cBhvr>
                                        <p:cTn id="6" dur="500" fill="hold"/>
                                        <p:tgtEl>
                                          <p:spTgt spid="4"/>
                                        </p:tgtEl>
                                        <p:attrNameLst>
                                          <p:attrName>ppt_x</p:attrName>
                                          <p:attrName>ppt_y</p:attrName>
                                        </p:attrNameLst>
                                      </p:cBhvr>
                                      <p:rCtr x="40247" y="-40255"/>
                                    </p:animMotion>
                                  </p:childTnLst>
                                </p:cTn>
                              </p:par>
                            </p:childTnLst>
                          </p:cTn>
                        </p:par>
                        <p:par>
                          <p:cTn id="7" fill="hold">
                            <p:stCondLst>
                              <p:cond delay="700"/>
                            </p:stCondLst>
                            <p:childTnLst>
                              <p:par>
                                <p:cTn id="8" presetID="9"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par>
                                <p:cTn id="11" presetID="9" presetClass="entr" presetSubtype="0" fill="hold" nodeType="with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par>
                                <p:cTn id="14" presetID="9" presetClass="entr" presetSubtype="0" fill="hold" nodeType="withEffect">
                                  <p:stCondLst>
                                    <p:cond delay="650"/>
                                  </p:stCondLst>
                                  <p:childTnLst>
                                    <p:set>
                                      <p:cBhvr>
                                        <p:cTn id="15" dur="1" fill="hold">
                                          <p:stCondLst>
                                            <p:cond delay="0"/>
                                          </p:stCondLst>
                                        </p:cTn>
                                        <p:tgtEl>
                                          <p:spTgt spid="15"/>
                                        </p:tgtEl>
                                        <p:attrNameLst>
                                          <p:attrName>style.visibility</p:attrName>
                                        </p:attrNameLst>
                                      </p:cBhvr>
                                      <p:to>
                                        <p:strVal val="visible"/>
                                      </p:to>
                                    </p:set>
                                    <p:animEffect transition="in" filter="dissolve">
                                      <p:cBhvr>
                                        <p:cTn id="16" dur="500"/>
                                        <p:tgtEl>
                                          <p:spTgt spid="15"/>
                                        </p:tgtEl>
                                      </p:cBhvr>
                                    </p:animEffect>
                                  </p:childTnLst>
                                </p:cTn>
                              </p:par>
                              <p:par>
                                <p:cTn id="17" presetID="9" presetClass="entr" presetSubtype="0" fill="hold" nodeType="withEffect">
                                  <p:stCondLst>
                                    <p:cond delay="15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par>
                                <p:cTn id="20" presetID="9" presetClass="entr" presetSubtype="0" fill="hold" nodeType="withEffect">
                                  <p:stCondLst>
                                    <p:cond delay="40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par>
                          <p:cTn id="23" fill="hold">
                            <p:stCondLst>
                              <p:cond delay="1850"/>
                            </p:stCondLst>
                            <p:childTnLst>
                              <p:par>
                                <p:cTn id="24" presetID="23" presetClass="entr" presetSubtype="3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6*min(max(#ppt_w*#ppt_h,.3),1)-7.4)/-.7*#ppt_w"/>
                                          </p:val>
                                        </p:tav>
                                        <p:tav tm="100000">
                                          <p:val>
                                            <p:strVal val="#ppt_w"/>
                                          </p:val>
                                        </p:tav>
                                      </p:tavLst>
                                    </p:anim>
                                    <p:anim calcmode="lin" valueType="num">
                                      <p:cBhvr>
                                        <p:cTn id="27" dur="500" fill="hold"/>
                                        <p:tgtEl>
                                          <p:spTgt spid="20"/>
                                        </p:tgtEl>
                                        <p:attrNameLst>
                                          <p:attrName>ppt_h</p:attrName>
                                        </p:attrNameLst>
                                      </p:cBhvr>
                                      <p:tavLst>
                                        <p:tav tm="0">
                                          <p:val>
                                            <p:strVal val="(6*min(max(#ppt_w*#ppt_h,.3),1)-7.4)/-.7*#ppt_h"/>
                                          </p:val>
                                        </p:tav>
                                        <p:tav tm="100000">
                                          <p:val>
                                            <p:strVal val="#ppt_h"/>
                                          </p:val>
                                        </p:tav>
                                      </p:tavLst>
                                    </p:anim>
                                    <p:anim calcmode="lin" valueType="num">
                                      <p:cBhvr>
                                        <p:cTn id="28" dur="500" fill="hold"/>
                                        <p:tgtEl>
                                          <p:spTgt spid="20"/>
                                        </p:tgtEl>
                                        <p:attrNameLst>
                                          <p:attrName>ppt_x</p:attrName>
                                        </p:attrNameLst>
                                      </p:cBhvr>
                                      <p:tavLst>
                                        <p:tav tm="0">
                                          <p:val>
                                            <p:fltVal val="0.5"/>
                                          </p:val>
                                        </p:tav>
                                        <p:tav tm="100000">
                                          <p:val>
                                            <p:strVal val="#ppt_x"/>
                                          </p:val>
                                        </p:tav>
                                      </p:tavLst>
                                    </p:anim>
                                    <p:anim calcmode="lin" valueType="num">
                                      <p:cBhvr>
                                        <p:cTn id="29"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30" fill="hold">
                            <p:stCondLst>
                              <p:cond delay="235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285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3350"/>
                            </p:stCondLst>
                            <p:childTnLst>
                              <p:par>
                                <p:cTn id="39" presetID="2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500"/>
                                        <p:tgtEl>
                                          <p:spTgt spid="18"/>
                                        </p:tgtEl>
                                      </p:cBhvr>
                                    </p:animEffect>
                                  </p:childTnLst>
                                </p:cTn>
                              </p:par>
                              <p:par>
                                <p:cTn id="42" presetID="22" presetClass="entr" presetSubtype="1"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3850"/>
                            </p:stCondLst>
                            <p:childTnLst>
                              <p:par>
                                <p:cTn id="46" presetID="22" presetClass="entr" presetSubtype="1"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par>
                          <p:cTn id="49" fill="hold">
                            <p:stCondLst>
                              <p:cond delay="4350"/>
                            </p:stCondLst>
                            <p:childTnLst>
                              <p:par>
                                <p:cTn id="50" presetID="22" presetClass="entr" presetSubtype="1"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up)">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grpSp>
        <p:nvGrpSpPr>
          <p:cNvPr id="2" name="组合 1"/>
          <p:cNvGrpSpPr/>
          <p:nvPr/>
        </p:nvGrpSpPr>
        <p:grpSpPr>
          <a:xfrm>
            <a:off x="2133057" y="655614"/>
            <a:ext cx="1790272" cy="896395"/>
            <a:chOff x="2133057" y="655614"/>
            <a:chExt cx="1790272" cy="896395"/>
          </a:xfrm>
        </p:grpSpPr>
        <p:sp>
          <p:nvSpPr>
            <p:cNvPr id="26" name="TextBox 74"/>
            <p:cNvSpPr txBox="1"/>
            <p:nvPr/>
          </p:nvSpPr>
          <p:spPr>
            <a:xfrm>
              <a:off x="2133057" y="905678"/>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27" name="Rectangle 75"/>
            <p:cNvSpPr/>
            <p:nvPr/>
          </p:nvSpPr>
          <p:spPr>
            <a:xfrm>
              <a:off x="2488622" y="655614"/>
              <a:ext cx="1079142" cy="338554"/>
            </a:xfrm>
            <a:prstGeom prst="rect">
              <a:avLst/>
            </a:prstGeom>
          </p:spPr>
          <p:txBody>
            <a:bodyPr wrap="none">
              <a:spAutoFit/>
            </a:bodyPr>
            <a:lstStyle/>
            <a:p>
              <a:pPr algn="ctr"/>
              <a:r>
                <a:rPr lang="id-ID" sz="1600" b="1" dirty="0" smtClean="0">
                  <a:solidFill>
                    <a:schemeClr val="bg1"/>
                  </a:solidFill>
                </a:rPr>
                <a:t>Portfolio 1</a:t>
              </a:r>
              <a:endParaRPr lang="id-ID" sz="1600" b="1" dirty="0">
                <a:solidFill>
                  <a:schemeClr val="bg1"/>
                </a:solidFill>
              </a:endParaRPr>
            </a:p>
          </p:txBody>
        </p:sp>
      </p:grpSp>
      <p:grpSp>
        <p:nvGrpSpPr>
          <p:cNvPr id="9" name="组合 8"/>
          <p:cNvGrpSpPr/>
          <p:nvPr/>
        </p:nvGrpSpPr>
        <p:grpSpPr>
          <a:xfrm>
            <a:off x="2133057" y="5257601"/>
            <a:ext cx="1790272" cy="896395"/>
            <a:chOff x="2133057" y="5257601"/>
            <a:chExt cx="1790272" cy="896395"/>
          </a:xfrm>
        </p:grpSpPr>
        <p:sp>
          <p:nvSpPr>
            <p:cNvPr id="28" name="TextBox 76"/>
            <p:cNvSpPr txBox="1"/>
            <p:nvPr/>
          </p:nvSpPr>
          <p:spPr>
            <a:xfrm>
              <a:off x="2133057" y="5507665"/>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29" name="Rectangle 77"/>
            <p:cNvSpPr/>
            <p:nvPr/>
          </p:nvSpPr>
          <p:spPr>
            <a:xfrm>
              <a:off x="2488622" y="5257601"/>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7</a:t>
              </a:r>
              <a:endParaRPr lang="id-ID" sz="1600" b="1" dirty="0">
                <a:solidFill>
                  <a:schemeClr val="bg1"/>
                </a:solidFill>
              </a:endParaRPr>
            </a:p>
          </p:txBody>
        </p:sp>
      </p:grpSp>
      <p:grpSp>
        <p:nvGrpSpPr>
          <p:cNvPr id="8" name="组合 7"/>
          <p:cNvGrpSpPr/>
          <p:nvPr/>
        </p:nvGrpSpPr>
        <p:grpSpPr>
          <a:xfrm>
            <a:off x="121864" y="2984664"/>
            <a:ext cx="1790272" cy="896395"/>
            <a:chOff x="121864" y="2984664"/>
            <a:chExt cx="1790272" cy="896395"/>
          </a:xfrm>
        </p:grpSpPr>
        <p:sp>
          <p:nvSpPr>
            <p:cNvPr id="30" name="TextBox 80"/>
            <p:cNvSpPr txBox="1"/>
            <p:nvPr/>
          </p:nvSpPr>
          <p:spPr>
            <a:xfrm>
              <a:off x="121864" y="3234728"/>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31" name="Rectangle 81"/>
            <p:cNvSpPr/>
            <p:nvPr/>
          </p:nvSpPr>
          <p:spPr>
            <a:xfrm>
              <a:off x="477429" y="2984664"/>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4</a:t>
              </a:r>
              <a:endParaRPr lang="id-ID" sz="1600" b="1" dirty="0">
                <a:solidFill>
                  <a:schemeClr val="bg1"/>
                </a:solidFill>
              </a:endParaRPr>
            </a:p>
          </p:txBody>
        </p:sp>
      </p:grpSp>
      <p:grpSp>
        <p:nvGrpSpPr>
          <p:cNvPr id="4" name="组合 3"/>
          <p:cNvGrpSpPr/>
          <p:nvPr/>
        </p:nvGrpSpPr>
        <p:grpSpPr>
          <a:xfrm>
            <a:off x="6213146" y="679809"/>
            <a:ext cx="1790272" cy="896395"/>
            <a:chOff x="6213146" y="679809"/>
            <a:chExt cx="1790272" cy="896395"/>
          </a:xfrm>
        </p:grpSpPr>
        <p:sp>
          <p:nvSpPr>
            <p:cNvPr id="32" name="TextBox 82"/>
            <p:cNvSpPr txBox="1"/>
            <p:nvPr/>
          </p:nvSpPr>
          <p:spPr>
            <a:xfrm>
              <a:off x="6213146" y="929873"/>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33" name="Rectangle 83"/>
            <p:cNvSpPr/>
            <p:nvPr/>
          </p:nvSpPr>
          <p:spPr>
            <a:xfrm>
              <a:off x="6568711" y="679809"/>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a:solidFill>
                    <a:schemeClr val="bg1"/>
                  </a:solidFill>
                </a:rPr>
                <a:t>2</a:t>
              </a:r>
              <a:endParaRPr lang="id-ID" sz="1600" b="1" dirty="0">
                <a:solidFill>
                  <a:schemeClr val="bg1"/>
                </a:solidFill>
              </a:endParaRPr>
            </a:p>
          </p:txBody>
        </p:sp>
      </p:grpSp>
      <p:grpSp>
        <p:nvGrpSpPr>
          <p:cNvPr id="10" name="组合 9"/>
          <p:cNvGrpSpPr/>
          <p:nvPr/>
        </p:nvGrpSpPr>
        <p:grpSpPr>
          <a:xfrm>
            <a:off x="6213146" y="5281796"/>
            <a:ext cx="1790272" cy="896395"/>
            <a:chOff x="6213146" y="5281796"/>
            <a:chExt cx="1790272" cy="896395"/>
          </a:xfrm>
        </p:grpSpPr>
        <p:sp>
          <p:nvSpPr>
            <p:cNvPr id="34" name="TextBox 84"/>
            <p:cNvSpPr txBox="1"/>
            <p:nvPr/>
          </p:nvSpPr>
          <p:spPr>
            <a:xfrm>
              <a:off x="6213146" y="5531860"/>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35" name="Rectangle 85"/>
            <p:cNvSpPr/>
            <p:nvPr/>
          </p:nvSpPr>
          <p:spPr>
            <a:xfrm>
              <a:off x="6568711" y="5281796"/>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8</a:t>
              </a:r>
              <a:endParaRPr lang="id-ID" sz="1600" b="1" dirty="0">
                <a:solidFill>
                  <a:schemeClr val="bg1"/>
                </a:solidFill>
              </a:endParaRPr>
            </a:p>
          </p:txBody>
        </p:sp>
      </p:grpSp>
      <p:grpSp>
        <p:nvGrpSpPr>
          <p:cNvPr id="7" name="组合 6"/>
          <p:cNvGrpSpPr/>
          <p:nvPr/>
        </p:nvGrpSpPr>
        <p:grpSpPr>
          <a:xfrm>
            <a:off x="4201953" y="3008859"/>
            <a:ext cx="1790272" cy="896395"/>
            <a:chOff x="4201953" y="3008859"/>
            <a:chExt cx="1790272" cy="896395"/>
          </a:xfrm>
        </p:grpSpPr>
        <p:sp>
          <p:nvSpPr>
            <p:cNvPr id="36" name="TextBox 86"/>
            <p:cNvSpPr txBox="1"/>
            <p:nvPr/>
          </p:nvSpPr>
          <p:spPr>
            <a:xfrm>
              <a:off x="4201953" y="3258923"/>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37" name="Rectangle 87"/>
            <p:cNvSpPr/>
            <p:nvPr/>
          </p:nvSpPr>
          <p:spPr>
            <a:xfrm>
              <a:off x="4557518" y="3008859"/>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5</a:t>
              </a:r>
              <a:endParaRPr lang="id-ID" sz="1600" b="1" dirty="0">
                <a:solidFill>
                  <a:schemeClr val="bg1"/>
                </a:solidFill>
              </a:endParaRPr>
            </a:p>
          </p:txBody>
        </p:sp>
      </p:grpSp>
      <p:grpSp>
        <p:nvGrpSpPr>
          <p:cNvPr id="5" name="组合 4"/>
          <p:cNvGrpSpPr/>
          <p:nvPr/>
        </p:nvGrpSpPr>
        <p:grpSpPr>
          <a:xfrm>
            <a:off x="10298502" y="684150"/>
            <a:ext cx="1790272" cy="896395"/>
            <a:chOff x="10298502" y="684150"/>
            <a:chExt cx="1790272" cy="896395"/>
          </a:xfrm>
        </p:grpSpPr>
        <p:sp>
          <p:nvSpPr>
            <p:cNvPr id="38" name="TextBox 88"/>
            <p:cNvSpPr txBox="1"/>
            <p:nvPr/>
          </p:nvSpPr>
          <p:spPr>
            <a:xfrm>
              <a:off x="10298502" y="934214"/>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39" name="Rectangle 89"/>
            <p:cNvSpPr/>
            <p:nvPr/>
          </p:nvSpPr>
          <p:spPr>
            <a:xfrm>
              <a:off x="10654067" y="684150"/>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3</a:t>
              </a:r>
              <a:endParaRPr lang="id-ID" sz="1600" b="1" dirty="0">
                <a:solidFill>
                  <a:schemeClr val="bg1"/>
                </a:solidFill>
              </a:endParaRPr>
            </a:p>
          </p:txBody>
        </p:sp>
      </p:grpSp>
      <p:grpSp>
        <p:nvGrpSpPr>
          <p:cNvPr id="11" name="组合 10"/>
          <p:cNvGrpSpPr/>
          <p:nvPr/>
        </p:nvGrpSpPr>
        <p:grpSpPr>
          <a:xfrm>
            <a:off x="10298502" y="5286137"/>
            <a:ext cx="1790272" cy="896395"/>
            <a:chOff x="10298502" y="5286137"/>
            <a:chExt cx="1790272" cy="896395"/>
          </a:xfrm>
        </p:grpSpPr>
        <p:sp>
          <p:nvSpPr>
            <p:cNvPr id="40" name="TextBox 90"/>
            <p:cNvSpPr txBox="1"/>
            <p:nvPr/>
          </p:nvSpPr>
          <p:spPr>
            <a:xfrm>
              <a:off x="10298502" y="5536201"/>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41" name="Rectangle 91"/>
            <p:cNvSpPr/>
            <p:nvPr/>
          </p:nvSpPr>
          <p:spPr>
            <a:xfrm>
              <a:off x="10654067" y="5286137"/>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9</a:t>
              </a:r>
              <a:endParaRPr lang="id-ID" sz="1600" b="1" dirty="0">
                <a:solidFill>
                  <a:schemeClr val="bg1"/>
                </a:solidFill>
              </a:endParaRPr>
            </a:p>
          </p:txBody>
        </p:sp>
      </p:grpSp>
      <p:grpSp>
        <p:nvGrpSpPr>
          <p:cNvPr id="6" name="组合 5"/>
          <p:cNvGrpSpPr/>
          <p:nvPr/>
        </p:nvGrpSpPr>
        <p:grpSpPr>
          <a:xfrm>
            <a:off x="8287309" y="3013200"/>
            <a:ext cx="1790272" cy="896395"/>
            <a:chOff x="8287309" y="3013200"/>
            <a:chExt cx="1790272" cy="896395"/>
          </a:xfrm>
        </p:grpSpPr>
        <p:sp>
          <p:nvSpPr>
            <p:cNvPr id="42" name="TextBox 92"/>
            <p:cNvSpPr txBox="1"/>
            <p:nvPr/>
          </p:nvSpPr>
          <p:spPr>
            <a:xfrm>
              <a:off x="8287309" y="3263264"/>
              <a:ext cx="1790272" cy="646331"/>
            </a:xfrm>
            <a:prstGeom prst="rect">
              <a:avLst/>
            </a:prstGeom>
            <a:noFill/>
          </p:spPr>
          <p:txBody>
            <a:bodyPr wrap="square" rtlCol="0">
              <a:spAutoFit/>
            </a:bodyPr>
            <a:lstStyle/>
            <a:p>
              <a:pPr algn="ctr"/>
              <a:r>
                <a:rPr lang="id-ID" sz="1200" dirty="0">
                  <a:solidFill>
                    <a:schemeClr val="bg1"/>
                  </a:solidFill>
                </a:rPr>
                <a:t>Suitable for all categories business and personal presentation</a:t>
              </a:r>
            </a:p>
          </p:txBody>
        </p:sp>
        <p:sp>
          <p:nvSpPr>
            <p:cNvPr id="43" name="Rectangle 93"/>
            <p:cNvSpPr/>
            <p:nvPr/>
          </p:nvSpPr>
          <p:spPr>
            <a:xfrm>
              <a:off x="8642874" y="3013200"/>
              <a:ext cx="1079142" cy="338554"/>
            </a:xfrm>
            <a:prstGeom prst="rect">
              <a:avLst/>
            </a:prstGeom>
          </p:spPr>
          <p:txBody>
            <a:bodyPr wrap="none">
              <a:spAutoFit/>
            </a:bodyPr>
            <a:lstStyle/>
            <a:p>
              <a:pPr algn="ctr"/>
              <a:r>
                <a:rPr lang="id-ID" sz="1600" b="1" dirty="0" smtClean="0">
                  <a:solidFill>
                    <a:schemeClr val="bg1"/>
                  </a:solidFill>
                </a:rPr>
                <a:t>Portfolio </a:t>
              </a:r>
              <a:r>
                <a:rPr lang="en-US" sz="1600" b="1" dirty="0" smtClean="0">
                  <a:solidFill>
                    <a:schemeClr val="bg1"/>
                  </a:solidFill>
                </a:rPr>
                <a:t>6</a:t>
              </a:r>
              <a:endParaRPr lang="id-ID" sz="1600" b="1" dirty="0">
                <a:solidFill>
                  <a:schemeClr val="bg1"/>
                </a:solidFill>
              </a:endParaRPr>
            </a:p>
          </p:txBody>
        </p:sp>
      </p:grpSp>
      <p:pic>
        <p:nvPicPr>
          <p:cNvPr id="44" name="图片占位符 10"/>
          <p:cNvPicPr>
            <a:picLocks noChangeAspect="1"/>
          </p:cNvPicPr>
          <p:nvPr/>
        </p:nvPicPr>
        <p:blipFill>
          <a:blip r:embed="rId2" cstate="print">
            <a:extLst>
              <a:ext uri="{28A0092B-C50C-407E-A947-70E740481C1C}">
                <a14:useLocalDpi xmlns:a14="http://schemas.microsoft.com/office/drawing/2010/main" val="0"/>
              </a:ext>
            </a:extLst>
          </a:blip>
          <a:srcRect l="20559" r="20559"/>
          <a:stretch>
            <a:fillRect/>
          </a:stretch>
        </p:blipFill>
        <p:spPr>
          <a:xfrm>
            <a:off x="0" y="0"/>
            <a:ext cx="2034000" cy="2286000"/>
          </a:xfrm>
          <a:prstGeom prst="rect">
            <a:avLst/>
          </a:prstGeom>
        </p:spPr>
      </p:pic>
      <p:pic>
        <p:nvPicPr>
          <p:cNvPr id="45" name="图片占位符 11"/>
          <p:cNvPicPr>
            <a:picLocks noChangeAspect="1"/>
          </p:cNvPicPr>
          <p:nvPr/>
        </p:nvPicPr>
        <p:blipFill>
          <a:blip r:embed="rId3" cstate="print">
            <a:extLst>
              <a:ext uri="{28A0092B-C50C-407E-A947-70E740481C1C}">
                <a14:useLocalDpi xmlns:a14="http://schemas.microsoft.com/office/drawing/2010/main" val="0"/>
              </a:ext>
            </a:extLst>
          </a:blip>
          <a:srcRect l="25001" r="25001"/>
          <a:stretch>
            <a:fillRect/>
          </a:stretch>
        </p:blipFill>
        <p:spPr>
          <a:xfrm>
            <a:off x="4071319" y="0"/>
            <a:ext cx="2034000" cy="2286000"/>
          </a:xfrm>
          <a:prstGeom prst="rect">
            <a:avLst/>
          </a:prstGeom>
        </p:spPr>
      </p:pic>
      <p:pic>
        <p:nvPicPr>
          <p:cNvPr id="46" name="图片占位符 12"/>
          <p:cNvPicPr>
            <a:picLocks noChangeAspect="1"/>
          </p:cNvPicPr>
          <p:nvPr/>
        </p:nvPicPr>
        <p:blipFill>
          <a:blip r:embed="rId4" cstate="print">
            <a:extLst>
              <a:ext uri="{28A0092B-C50C-407E-A947-70E740481C1C}">
                <a14:useLocalDpi xmlns:a14="http://schemas.microsoft.com/office/drawing/2010/main" val="0"/>
              </a:ext>
            </a:extLst>
          </a:blip>
          <a:srcRect l="20347" r="20347"/>
          <a:stretch>
            <a:fillRect/>
          </a:stretch>
        </p:blipFill>
        <p:spPr>
          <a:xfrm>
            <a:off x="8139319" y="0"/>
            <a:ext cx="2034000" cy="2286000"/>
          </a:xfrm>
          <a:prstGeom prst="rect">
            <a:avLst/>
          </a:prstGeom>
        </p:spPr>
      </p:pic>
      <p:pic>
        <p:nvPicPr>
          <p:cNvPr id="47" name="图片占位符 15"/>
          <p:cNvPicPr>
            <a:picLocks noChangeAspect="1"/>
          </p:cNvPicPr>
          <p:nvPr/>
        </p:nvPicPr>
        <p:blipFill>
          <a:blip r:embed="rId5" cstate="print">
            <a:extLst>
              <a:ext uri="{28A0092B-C50C-407E-A947-70E740481C1C}">
                <a14:useLocalDpi xmlns:a14="http://schemas.microsoft.com/office/drawing/2010/main" val="0"/>
              </a:ext>
            </a:extLst>
          </a:blip>
          <a:srcRect l="20324" r="20324"/>
          <a:stretch>
            <a:fillRect/>
          </a:stretch>
        </p:blipFill>
        <p:spPr>
          <a:xfrm>
            <a:off x="10176638" y="2286000"/>
            <a:ext cx="2034000" cy="2286000"/>
          </a:xfrm>
          <a:prstGeom prst="rect">
            <a:avLst/>
          </a:prstGeom>
        </p:spPr>
      </p:pic>
      <p:pic>
        <p:nvPicPr>
          <p:cNvPr id="48" name="图片占位符 18"/>
          <p:cNvPicPr>
            <a:picLocks noChangeAspect="1"/>
          </p:cNvPicPr>
          <p:nvPr/>
        </p:nvPicPr>
        <p:blipFill>
          <a:blip r:embed="rId6" cstate="print">
            <a:extLst>
              <a:ext uri="{28A0092B-C50C-407E-A947-70E740481C1C}">
                <a14:useLocalDpi xmlns:a14="http://schemas.microsoft.com/office/drawing/2010/main" val="0"/>
              </a:ext>
            </a:extLst>
          </a:blip>
          <a:srcRect l="20471" r="20471"/>
          <a:stretch>
            <a:fillRect/>
          </a:stretch>
        </p:blipFill>
        <p:spPr>
          <a:xfrm>
            <a:off x="8139319" y="4572000"/>
            <a:ext cx="2034000" cy="2286000"/>
          </a:xfrm>
          <a:prstGeom prst="rect">
            <a:avLst/>
          </a:prstGeom>
        </p:spPr>
      </p:pic>
      <p:pic>
        <p:nvPicPr>
          <p:cNvPr id="49" name="图片占位符 14"/>
          <p:cNvPicPr>
            <a:picLocks noChangeAspect="1"/>
          </p:cNvPicPr>
          <p:nvPr/>
        </p:nvPicPr>
        <p:blipFill>
          <a:blip r:embed="rId7" cstate="print">
            <a:extLst>
              <a:ext uri="{28A0092B-C50C-407E-A947-70E740481C1C}">
                <a14:useLocalDpi xmlns:a14="http://schemas.microsoft.com/office/drawing/2010/main" val="0"/>
              </a:ext>
            </a:extLst>
          </a:blip>
          <a:srcRect l="20279" r="20279"/>
          <a:stretch>
            <a:fillRect/>
          </a:stretch>
        </p:blipFill>
        <p:spPr>
          <a:xfrm>
            <a:off x="6108638" y="2286000"/>
            <a:ext cx="2034000" cy="2286000"/>
          </a:xfrm>
          <a:prstGeom prst="rect">
            <a:avLst/>
          </a:prstGeom>
        </p:spPr>
      </p:pic>
      <p:pic>
        <p:nvPicPr>
          <p:cNvPr id="50" name="图片占位符 17"/>
          <p:cNvPicPr>
            <a:picLocks noChangeAspect="1"/>
          </p:cNvPicPr>
          <p:nvPr/>
        </p:nvPicPr>
        <p:blipFill>
          <a:blip r:embed="rId8" cstate="print">
            <a:extLst>
              <a:ext uri="{28A0092B-C50C-407E-A947-70E740481C1C}">
                <a14:useLocalDpi xmlns:a14="http://schemas.microsoft.com/office/drawing/2010/main" val="0"/>
              </a:ext>
            </a:extLst>
          </a:blip>
          <a:srcRect l="20553" r="20553"/>
          <a:stretch>
            <a:fillRect/>
          </a:stretch>
        </p:blipFill>
        <p:spPr>
          <a:xfrm>
            <a:off x="4071319" y="4572000"/>
            <a:ext cx="2034000" cy="2286000"/>
          </a:xfrm>
          <a:prstGeom prst="rect">
            <a:avLst/>
          </a:prstGeom>
        </p:spPr>
      </p:pic>
      <p:pic>
        <p:nvPicPr>
          <p:cNvPr id="51" name="图片占位符 13"/>
          <p:cNvPicPr>
            <a:picLocks noChangeAspect="1"/>
          </p:cNvPicPr>
          <p:nvPr/>
        </p:nvPicPr>
        <p:blipFill>
          <a:blip r:embed="rId9" cstate="print">
            <a:extLst>
              <a:ext uri="{28A0092B-C50C-407E-A947-70E740481C1C}">
                <a14:useLocalDpi xmlns:a14="http://schemas.microsoft.com/office/drawing/2010/main" val="0"/>
              </a:ext>
            </a:extLst>
          </a:blip>
          <a:srcRect l="20283" r="20283"/>
          <a:stretch>
            <a:fillRect/>
          </a:stretch>
        </p:blipFill>
        <p:spPr>
          <a:xfrm>
            <a:off x="2037319" y="2286000"/>
            <a:ext cx="2034000" cy="2286000"/>
          </a:xfrm>
          <a:prstGeom prst="rect">
            <a:avLst/>
          </a:prstGeom>
        </p:spPr>
      </p:pic>
      <p:pic>
        <p:nvPicPr>
          <p:cNvPr id="52" name="图片占位符 16"/>
          <p:cNvPicPr>
            <a:picLocks noChangeAspect="1"/>
          </p:cNvPicPr>
          <p:nvPr/>
        </p:nvPicPr>
        <p:blipFill>
          <a:blip r:embed="rId10" cstate="print">
            <a:extLst>
              <a:ext uri="{28A0092B-C50C-407E-A947-70E740481C1C}">
                <a14:useLocalDpi xmlns:a14="http://schemas.microsoft.com/office/drawing/2010/main" val="0"/>
              </a:ext>
            </a:extLst>
          </a:blip>
          <a:srcRect l="20347" r="20347"/>
          <a:stretch>
            <a:fillRect/>
          </a:stretch>
        </p:blipFill>
        <p:spPr>
          <a:xfrm>
            <a:off x="0" y="4572000"/>
            <a:ext cx="2034000" cy="2286000"/>
          </a:xfrm>
          <a:prstGeom prst="rect">
            <a:avLst/>
          </a:prstGeom>
        </p:spPr>
      </p:pic>
    </p:spTree>
    <p:extLst>
      <p:ext uri="{BB962C8B-B14F-4D97-AF65-F5344CB8AC3E}">
        <p14:creationId xmlns:p14="http://schemas.microsoft.com/office/powerpoint/2010/main" val="4226334424"/>
      </p:ext>
    </p:extLst>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linds(horizontal)">
                                      <p:cBhvr>
                                        <p:cTn id="16" dur="500"/>
                                        <p:tgtEl>
                                          <p:spTgt spid="45"/>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2000"/>
                            </p:stCondLst>
                            <p:childTnLst>
                              <p:par>
                                <p:cTn id="23" presetID="3" presetClass="entr" presetSubtype="1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linds(horizontal)">
                                      <p:cBhvr>
                                        <p:cTn id="25" dur="500"/>
                                        <p:tgtEl>
                                          <p:spTgt spid="46"/>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ppt_x</p:attrName>
                                        </p:attrNameLst>
                                      </p:cBhvr>
                                      <p:tavLst>
                                        <p:tav tm="0">
                                          <p:val>
                                            <p:strVal val="#ppt_x-#ppt_w*1.125000"/>
                                          </p:val>
                                        </p:tav>
                                        <p:tav tm="100000">
                                          <p:val>
                                            <p:strVal val="#ppt_x"/>
                                          </p:val>
                                        </p:tav>
                                      </p:tavLst>
                                    </p:anim>
                                    <p:animEffect transition="in" filter="wipe(right)">
                                      <p:cBhvr>
                                        <p:cTn id="30" dur="500"/>
                                        <p:tgtEl>
                                          <p:spTgt spid="5"/>
                                        </p:tgtEl>
                                      </p:cBhvr>
                                    </p:animEffect>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blinds(horizontal)">
                                      <p:cBhvr>
                                        <p:cTn id="34" dur="500"/>
                                        <p:tgtEl>
                                          <p:spTgt spid="51"/>
                                        </p:tgtEl>
                                      </p:cBhvr>
                                    </p:animEffect>
                                  </p:childTnLst>
                                </p:cTn>
                              </p:par>
                            </p:childTnLst>
                          </p:cTn>
                        </p:par>
                        <p:par>
                          <p:cTn id="35" fill="hold">
                            <p:stCondLst>
                              <p:cond delay="3500"/>
                            </p:stCondLst>
                            <p:childTnLst>
                              <p:par>
                                <p:cTn id="36" presetID="12" presetClass="entr" presetSubtype="2"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ppt_x</p:attrName>
                                        </p:attrNameLst>
                                      </p:cBhvr>
                                      <p:tavLst>
                                        <p:tav tm="0">
                                          <p:val>
                                            <p:strVal val="#ppt_x+#ppt_w*1.125000"/>
                                          </p:val>
                                        </p:tav>
                                        <p:tav tm="100000">
                                          <p:val>
                                            <p:strVal val="#ppt_x"/>
                                          </p:val>
                                        </p:tav>
                                      </p:tavLst>
                                    </p:anim>
                                    <p:animEffect transition="in" filter="wipe(left)">
                                      <p:cBhvr>
                                        <p:cTn id="39" dur="500"/>
                                        <p:tgtEl>
                                          <p:spTgt spid="8"/>
                                        </p:tgtEl>
                                      </p:cBhvr>
                                    </p:animEffect>
                                  </p:childTnLst>
                                </p:cTn>
                              </p:par>
                            </p:childTnLst>
                          </p:cTn>
                        </p:par>
                        <p:par>
                          <p:cTn id="40" fill="hold">
                            <p:stCondLst>
                              <p:cond delay="4000"/>
                            </p:stCondLst>
                            <p:childTnLst>
                              <p:par>
                                <p:cTn id="41" presetID="3" presetClass="entr" presetSubtype="10"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blinds(horizontal)">
                                      <p:cBhvr>
                                        <p:cTn id="43" dur="500"/>
                                        <p:tgtEl>
                                          <p:spTgt spid="49"/>
                                        </p:tgtEl>
                                      </p:cBhvr>
                                    </p:animEffect>
                                  </p:childTnLst>
                                </p:cTn>
                              </p:par>
                            </p:childTnLst>
                          </p:cTn>
                        </p:par>
                        <p:par>
                          <p:cTn id="44" fill="hold">
                            <p:stCondLst>
                              <p:cond delay="4500"/>
                            </p:stCondLst>
                            <p:childTnLst>
                              <p:par>
                                <p:cTn id="45" presetID="12" presetClass="entr" presetSubtype="2"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par>
                          <p:cTn id="49" fill="hold">
                            <p:stCondLst>
                              <p:cond delay="5000"/>
                            </p:stCondLst>
                            <p:childTnLst>
                              <p:par>
                                <p:cTn id="50" presetID="3" presetClass="entr" presetSubtype="1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blinds(horizontal)">
                                      <p:cBhvr>
                                        <p:cTn id="52" dur="500"/>
                                        <p:tgtEl>
                                          <p:spTgt spid="47"/>
                                        </p:tgtEl>
                                      </p:cBhvr>
                                    </p:animEffect>
                                  </p:childTnLst>
                                </p:cTn>
                              </p:par>
                            </p:childTnLst>
                          </p:cTn>
                        </p:par>
                        <p:par>
                          <p:cTn id="53" fill="hold">
                            <p:stCondLst>
                              <p:cond delay="5500"/>
                            </p:stCondLst>
                            <p:childTnLst>
                              <p:par>
                                <p:cTn id="54" presetID="12" presetClass="entr" presetSubtype="2"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p:tgtEl>
                                          <p:spTgt spid="6"/>
                                        </p:tgtEl>
                                        <p:attrNameLst>
                                          <p:attrName>ppt_x</p:attrName>
                                        </p:attrNameLst>
                                      </p:cBhvr>
                                      <p:tavLst>
                                        <p:tav tm="0">
                                          <p:val>
                                            <p:strVal val="#ppt_x+#ppt_w*1.125000"/>
                                          </p:val>
                                        </p:tav>
                                        <p:tav tm="100000">
                                          <p:val>
                                            <p:strVal val="#ppt_x"/>
                                          </p:val>
                                        </p:tav>
                                      </p:tavLst>
                                    </p:anim>
                                    <p:animEffect transition="in" filter="wipe(left)">
                                      <p:cBhvr>
                                        <p:cTn id="57" dur="500"/>
                                        <p:tgtEl>
                                          <p:spTgt spid="6"/>
                                        </p:tgtEl>
                                      </p:cBhvr>
                                    </p:animEffect>
                                  </p:childTnLst>
                                </p:cTn>
                              </p:par>
                            </p:childTnLst>
                          </p:cTn>
                        </p:par>
                        <p:par>
                          <p:cTn id="58" fill="hold">
                            <p:stCondLst>
                              <p:cond delay="6000"/>
                            </p:stCondLst>
                            <p:childTnLst>
                              <p:par>
                                <p:cTn id="59" presetID="3" presetClass="entr" presetSubtype="1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blinds(horizontal)">
                                      <p:cBhvr>
                                        <p:cTn id="61" dur="500"/>
                                        <p:tgtEl>
                                          <p:spTgt spid="52"/>
                                        </p:tgtEl>
                                      </p:cBhvr>
                                    </p:animEffect>
                                  </p:childTnLst>
                                </p:cTn>
                              </p:par>
                            </p:childTnLst>
                          </p:cTn>
                        </p:par>
                        <p:par>
                          <p:cTn id="62" fill="hold">
                            <p:stCondLst>
                              <p:cond delay="6500"/>
                            </p:stCondLst>
                            <p:childTnLst>
                              <p:par>
                                <p:cTn id="63" presetID="12" presetClass="entr" presetSubtype="8"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p:tgtEl>
                                          <p:spTgt spid="9"/>
                                        </p:tgtEl>
                                        <p:attrNameLst>
                                          <p:attrName>ppt_x</p:attrName>
                                        </p:attrNameLst>
                                      </p:cBhvr>
                                      <p:tavLst>
                                        <p:tav tm="0">
                                          <p:val>
                                            <p:strVal val="#ppt_x-#ppt_w*1.125000"/>
                                          </p:val>
                                        </p:tav>
                                        <p:tav tm="100000">
                                          <p:val>
                                            <p:strVal val="#ppt_x"/>
                                          </p:val>
                                        </p:tav>
                                      </p:tavLst>
                                    </p:anim>
                                    <p:animEffect transition="in" filter="wipe(right)">
                                      <p:cBhvr>
                                        <p:cTn id="66" dur="500"/>
                                        <p:tgtEl>
                                          <p:spTgt spid="9"/>
                                        </p:tgtEl>
                                      </p:cBhvr>
                                    </p:animEffect>
                                  </p:childTnLst>
                                </p:cTn>
                              </p:par>
                            </p:childTnLst>
                          </p:cTn>
                        </p:par>
                        <p:par>
                          <p:cTn id="67" fill="hold">
                            <p:stCondLst>
                              <p:cond delay="7000"/>
                            </p:stCondLst>
                            <p:childTnLst>
                              <p:par>
                                <p:cTn id="68" presetID="3" presetClass="entr" presetSubtype="10" fill="hold"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blinds(horizontal)">
                                      <p:cBhvr>
                                        <p:cTn id="70" dur="500"/>
                                        <p:tgtEl>
                                          <p:spTgt spid="50"/>
                                        </p:tgtEl>
                                      </p:cBhvr>
                                    </p:animEffect>
                                  </p:childTnLst>
                                </p:cTn>
                              </p:par>
                            </p:childTnLst>
                          </p:cTn>
                        </p:par>
                        <p:par>
                          <p:cTn id="71" fill="hold">
                            <p:stCondLst>
                              <p:cond delay="7500"/>
                            </p:stCondLst>
                            <p:childTnLst>
                              <p:par>
                                <p:cTn id="72" presetID="12" presetClass="entr" presetSubtype="8"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childTnLst>
                          </p:cTn>
                        </p:par>
                        <p:par>
                          <p:cTn id="76" fill="hold">
                            <p:stCondLst>
                              <p:cond delay="8000"/>
                            </p:stCondLst>
                            <p:childTnLst>
                              <p:par>
                                <p:cTn id="77" presetID="3" presetClass="entr" presetSubtype="10"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blinds(horizontal)">
                                      <p:cBhvr>
                                        <p:cTn id="79" dur="500"/>
                                        <p:tgtEl>
                                          <p:spTgt spid="48"/>
                                        </p:tgtEl>
                                      </p:cBhvr>
                                    </p:animEffect>
                                  </p:childTnLst>
                                </p:cTn>
                              </p:par>
                            </p:childTnLst>
                          </p:cTn>
                        </p:par>
                        <p:par>
                          <p:cTn id="80" fill="hold">
                            <p:stCondLst>
                              <p:cond delay="8500"/>
                            </p:stCondLst>
                            <p:childTnLst>
                              <p:par>
                                <p:cTn id="81" presetID="12" presetClass="entr" presetSubtype="8"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p:tgtEl>
                                          <p:spTgt spid="11"/>
                                        </p:tgtEl>
                                        <p:attrNameLst>
                                          <p:attrName>ppt_x</p:attrName>
                                        </p:attrNameLst>
                                      </p:cBhvr>
                                      <p:tavLst>
                                        <p:tav tm="0">
                                          <p:val>
                                            <p:strVal val="#ppt_x-#ppt_w*1.125000"/>
                                          </p:val>
                                        </p:tav>
                                        <p:tav tm="100000">
                                          <p:val>
                                            <p:strVal val="#ppt_x"/>
                                          </p:val>
                                        </p:tav>
                                      </p:tavLst>
                                    </p:anim>
                                    <p:animEffect transition="in" filter="wipe(right)">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p>
        </p:txBody>
      </p:sp>
      <p:grpSp>
        <p:nvGrpSpPr>
          <p:cNvPr id="2" name="组合 1"/>
          <p:cNvGrpSpPr/>
          <p:nvPr/>
        </p:nvGrpSpPr>
        <p:grpSpPr>
          <a:xfrm>
            <a:off x="1" y="0"/>
            <a:ext cx="12192001" cy="3454400"/>
            <a:chOff x="1" y="0"/>
            <a:chExt cx="12192001" cy="3454400"/>
          </a:xfrm>
        </p:grpSpPr>
        <p:pic>
          <p:nvPicPr>
            <p:cNvPr id="4" name="08_Video Showcase.psd"/>
            <p:cNvPicPr/>
            <p:nvPr/>
          </p:nvPicPr>
          <p:blipFill rotWithShape="1">
            <a:blip r:embed="rId2">
              <a:extLst>
                <a:ext uri="{28A0092B-C50C-407E-A947-70E740481C1C}">
                  <a14:useLocalDpi xmlns:a14="http://schemas.microsoft.com/office/drawing/2010/main" val="0"/>
                </a:ext>
              </a:extLst>
            </a:blip>
            <a:srcRect t="3901" b="53900"/>
            <a:stretch/>
          </p:blipFill>
          <p:spPr>
            <a:xfrm>
              <a:off x="1" y="0"/>
              <a:ext cx="12192000" cy="3454400"/>
            </a:xfrm>
            <a:prstGeom prst="rect">
              <a:avLst/>
            </a:prstGeom>
            <a:noFill/>
            <a:ln>
              <a:noFill/>
            </a:ln>
          </p:spPr>
        </p:pic>
        <p:sp>
          <p:nvSpPr>
            <p:cNvPr id="5" name="矩形 4"/>
            <p:cNvSpPr/>
            <p:nvPr/>
          </p:nvSpPr>
          <p:spPr>
            <a:xfrm>
              <a:off x="1" y="0"/>
              <a:ext cx="12192001" cy="3454400"/>
            </a:xfrm>
            <a:prstGeom prst="rect">
              <a:avLst/>
            </a:prstGeom>
            <a:solidFill>
              <a:schemeClr val="tx1">
                <a:lumMod val="50000"/>
                <a:alpha val="59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endParaRPr kumimoji="0" lang="zh-CN" altLang="en-US" sz="3200" b="0" i="0" u="none" strike="noStrike" cap="none" spc="0" normalizeH="0" baseline="0">
                <a:ln>
                  <a:noFill/>
                </a:ln>
                <a:solidFill>
                  <a:srgbClr val="FFFFFF"/>
                </a:solidFill>
                <a:effectLst/>
                <a:uFillTx/>
                <a:latin typeface="+mn-lt"/>
                <a:ea typeface="+mn-ea"/>
                <a:cs typeface="+mn-cs"/>
                <a:sym typeface="Helvetica Light"/>
              </a:endParaRPr>
            </a:p>
          </p:txBody>
        </p:sp>
      </p:grpSp>
      <p:pic>
        <p:nvPicPr>
          <p:cNvPr id="6" name="09_Showcase Video.psd"/>
          <p:cNvPicPr/>
          <p:nvPr/>
        </p:nvPicPr>
        <p:blipFill rotWithShape="1">
          <a:blip r:embed="rId3">
            <a:extLst>
              <a:ext uri="{28A0092B-C50C-407E-A947-70E740481C1C}">
                <a14:useLocalDpi xmlns:a14="http://schemas.microsoft.com/office/drawing/2010/main" val="0"/>
              </a:ext>
            </a:extLst>
          </a:blip>
          <a:srcRect t="7272" b="7272"/>
          <a:stretch/>
        </p:blipFill>
        <p:spPr>
          <a:xfrm>
            <a:off x="3244296" y="1408828"/>
            <a:ext cx="5703409" cy="3249315"/>
          </a:xfrm>
          <a:prstGeom prst="rect">
            <a:avLst/>
          </a:prstGeom>
          <a:noFill/>
          <a:ln>
            <a:noFill/>
          </a:ln>
          <a:effectLst>
            <a:outerShdw blurRad="190500" dist="50800" dir="5400000" algn="t" rotWithShape="0">
              <a:prstClr val="black">
                <a:alpha val="40000"/>
              </a:prstClr>
            </a:outerShdw>
          </a:effectLst>
        </p:spPr>
      </p:pic>
      <p:sp>
        <p:nvSpPr>
          <p:cNvPr id="8" name="文本框 7"/>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bg1"/>
                </a:solidFill>
              </a:rPr>
              <a:t>FASHION PORTFOLIO FOR ONE</a:t>
            </a:r>
          </a:p>
        </p:txBody>
      </p:sp>
      <p:grpSp>
        <p:nvGrpSpPr>
          <p:cNvPr id="3" name="组合 2"/>
          <p:cNvGrpSpPr/>
          <p:nvPr/>
        </p:nvGrpSpPr>
        <p:grpSpPr>
          <a:xfrm>
            <a:off x="11454070" y="6555876"/>
            <a:ext cx="448552" cy="246221"/>
            <a:chOff x="11454070" y="6555876"/>
            <a:chExt cx="448552" cy="246221"/>
          </a:xfrm>
        </p:grpSpPr>
        <p:grpSp>
          <p:nvGrpSpPr>
            <p:cNvPr id="9" name="组合 8"/>
            <p:cNvGrpSpPr/>
            <p:nvPr/>
          </p:nvGrpSpPr>
          <p:grpSpPr>
            <a:xfrm>
              <a:off x="11772527" y="6613938"/>
              <a:ext cx="130095" cy="130095"/>
              <a:chOff x="11491913" y="6560684"/>
              <a:chExt cx="184830" cy="184830"/>
            </a:xfrm>
          </p:grpSpPr>
          <p:sp>
            <p:nvSpPr>
              <p:cNvPr id="10" name="椭圆 9"/>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12" name="组合 11"/>
            <p:cNvGrpSpPr/>
            <p:nvPr/>
          </p:nvGrpSpPr>
          <p:grpSpPr>
            <a:xfrm>
              <a:off x="11454070" y="6555876"/>
              <a:ext cx="316112" cy="246221"/>
              <a:chOff x="11343191" y="6553495"/>
              <a:chExt cx="316112" cy="246221"/>
            </a:xfrm>
          </p:grpSpPr>
          <p:sp>
            <p:nvSpPr>
              <p:cNvPr id="13" name="矩形 12"/>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14" name="文本框 13"/>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02</a:t>
                </a:r>
                <a:endParaRPr lang="zh-CN" altLang="en-US" sz="1000" dirty="0">
                  <a:solidFill>
                    <a:schemeClr val="bg1"/>
                  </a:solidFill>
                </a:endParaRPr>
              </a:p>
            </p:txBody>
          </p:sp>
        </p:grpSp>
      </p:grpSp>
      <p:sp>
        <p:nvSpPr>
          <p:cNvPr id="15" name="文本框 14"/>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grpSp>
        <p:nvGrpSpPr>
          <p:cNvPr id="16" name="Group 8481"/>
          <p:cNvGrpSpPr/>
          <p:nvPr/>
        </p:nvGrpSpPr>
        <p:grpSpPr>
          <a:xfrm>
            <a:off x="5845299" y="4961182"/>
            <a:ext cx="501401" cy="501400"/>
            <a:chOff x="0" y="0"/>
            <a:chExt cx="855498" cy="855498"/>
          </a:xfrm>
        </p:grpSpPr>
        <p:sp>
          <p:nvSpPr>
            <p:cNvPr id="17" name="Shape 8479"/>
            <p:cNvSpPr/>
            <p:nvPr/>
          </p:nvSpPr>
          <p:spPr>
            <a:xfrm>
              <a:off x="0" y="0"/>
              <a:ext cx="855499" cy="8554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defRPr sz="3200"/>
              </a:pPr>
              <a:endParaRPr/>
            </a:p>
          </p:txBody>
        </p:sp>
        <p:sp>
          <p:nvSpPr>
            <p:cNvPr id="18" name="Shape 8480"/>
            <p:cNvSpPr/>
            <p:nvPr/>
          </p:nvSpPr>
          <p:spPr>
            <a:xfrm flipH="1">
              <a:off x="202976" y="218669"/>
              <a:ext cx="449547" cy="396765"/>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solidFill>
              <a:srgbClr val="FFFFFF"/>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19" name="TextBox 17"/>
          <p:cNvSpPr txBox="1"/>
          <p:nvPr/>
        </p:nvSpPr>
        <p:spPr>
          <a:xfrm>
            <a:off x="1420762" y="5540289"/>
            <a:ext cx="9350477" cy="584775"/>
          </a:xfrm>
          <a:prstGeom prst="rect">
            <a:avLst/>
          </a:prstGeom>
          <a:noFill/>
        </p:spPr>
        <p:txBody>
          <a:bodyPr wrap="square" rtlCol="0">
            <a:spAutoFit/>
          </a:bodyPr>
          <a:lstStyle/>
          <a:p>
            <a:pPr algn="ctr"/>
            <a:r>
              <a:rPr lang="id-ID" sz="1600" dirty="0">
                <a:solidFill>
                  <a:schemeClr val="tx1">
                    <a:lumMod val="65000"/>
                    <a:lumOff val="35000"/>
                  </a:schemeClr>
                </a:solidFill>
              </a:rPr>
              <a:t>Suitable for all categories business </a:t>
            </a:r>
            <a:r>
              <a:rPr lang="id-ID" sz="1600" dirty="0" smtClean="0">
                <a:solidFill>
                  <a:schemeClr val="tx1">
                    <a:lumMod val="65000"/>
                    <a:lumOff val="35000"/>
                  </a:schemeClr>
                </a:solidFill>
              </a:rPr>
              <a:t>and </a:t>
            </a:r>
            <a:r>
              <a:rPr lang="id-ID" sz="1600" dirty="0">
                <a:solidFill>
                  <a:schemeClr val="tx1">
                    <a:lumMod val="65000"/>
                    <a:lumOff val="35000"/>
                  </a:schemeClr>
                </a:solidFill>
              </a:rPr>
              <a:t>personal presentation </a:t>
            </a:r>
            <a:r>
              <a:rPr lang="en-US" sz="1600" dirty="0">
                <a:solidFill>
                  <a:schemeClr val="tx1">
                    <a:lumMod val="65000"/>
                    <a:lumOff val="35000"/>
                  </a:schemeClr>
                </a:solidFill>
              </a:rPr>
              <a:t>farmers ensure that we will bring the best of the market to your</a:t>
            </a:r>
            <a:r>
              <a:rPr lang="id-ID" sz="1600" dirty="0">
                <a:solidFill>
                  <a:schemeClr val="tx1">
                    <a:lumMod val="65000"/>
                    <a:lumOff val="35000"/>
                  </a:schemeClr>
                </a:solidFill>
              </a:rPr>
              <a:t> kimquae ab illo inventore veritatis </a:t>
            </a:r>
            <a:r>
              <a:rPr lang="id-ID" sz="1600" dirty="0" smtClean="0">
                <a:solidFill>
                  <a:schemeClr val="tx1">
                    <a:lumMod val="65000"/>
                    <a:lumOff val="35000"/>
                  </a:schemeClr>
                </a:solidFill>
              </a:rPr>
              <a:t>et.</a:t>
            </a:r>
            <a:endParaRPr lang="id-ID" sz="1600" dirty="0">
              <a:solidFill>
                <a:schemeClr val="tx1">
                  <a:lumMod val="65000"/>
                  <a:lumOff val="35000"/>
                </a:schemeClr>
              </a:solidFill>
            </a:endParaRPr>
          </a:p>
        </p:txBody>
      </p:sp>
      <p:sp>
        <p:nvSpPr>
          <p:cNvPr id="20" name="Freeform 71"/>
          <p:cNvSpPr>
            <a:spLocks noEditPoints="1"/>
          </p:cNvSpPr>
          <p:nvPr/>
        </p:nvSpPr>
        <p:spPr bwMode="auto">
          <a:xfrm>
            <a:off x="-421668" y="1885350"/>
            <a:ext cx="3665963" cy="3119788"/>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75000"/>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71"/>
          <p:cNvSpPr>
            <a:spLocks noEditPoints="1"/>
          </p:cNvSpPr>
          <p:nvPr/>
        </p:nvSpPr>
        <p:spPr bwMode="auto">
          <a:xfrm flipH="1">
            <a:off x="8947705" y="1876021"/>
            <a:ext cx="3665963" cy="3119788"/>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75000"/>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203045023"/>
      </p:ext>
    </p:extLst>
  </p:cSld>
  <p:clrMapOvr>
    <a:masterClrMapping/>
  </p:clrMapOvr>
  <p:transition spd="med" advClick="0"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1000"/>
                            </p:stCondLst>
                            <p:childTnLst>
                              <p:par>
                                <p:cTn id="24" presetID="37"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0" presetID="22" presetClass="entr" presetSubtype="8"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750"/>
                                        <p:tgtEl>
                                          <p:spTgt spid="20"/>
                                        </p:tgtEl>
                                      </p:cBhvr>
                                    </p:animEffect>
                                  </p:childTnLst>
                                </p:cTn>
                              </p:par>
                              <p:par>
                                <p:cTn id="33" presetID="22" presetClass="entr" presetSubtype="2"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750"/>
                                        <p:tgtEl>
                                          <p:spTgt spid="21"/>
                                        </p:tgtEl>
                                      </p:cBhvr>
                                    </p:animEffect>
                                  </p:childTnLst>
                                </p:cTn>
                              </p:par>
                            </p:childTnLst>
                          </p:cTn>
                        </p:par>
                        <p:par>
                          <p:cTn id="36" fill="hold">
                            <p:stCondLst>
                              <p:cond delay="2250"/>
                            </p:stCondLst>
                            <p:childTnLst>
                              <p:par>
                                <p:cTn id="37" presetID="23" presetClass="entr" presetSubtype="16" fill="hold" grpId="0" nodeType="afterEffect">
                                  <p:stCondLst>
                                    <p:cond delay="0"/>
                                  </p:stCondLst>
                                  <p:iterate type="lt">
                                    <p:tmAbs val="0"/>
                                  </p:iterate>
                                  <p:childTnLst>
                                    <p:set>
                                      <p:cBhvr>
                                        <p:cTn id="38" fill="hold"/>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strVal val="4*#ppt_w"/>
                                          </p:val>
                                        </p:tav>
                                        <p:tav tm="100000">
                                          <p:val>
                                            <p:strVal val="#ppt_w"/>
                                          </p:val>
                                        </p:tav>
                                      </p:tavLst>
                                    </p:anim>
                                    <p:anim calcmode="lin" valueType="num">
                                      <p:cBhvr>
                                        <p:cTn id="40" dur="500" fill="hold"/>
                                        <p:tgtEl>
                                          <p:spTgt spid="16"/>
                                        </p:tgtEl>
                                        <p:attrNameLst>
                                          <p:attrName>ppt_h</p:attrName>
                                        </p:attrNameLst>
                                      </p:cBhvr>
                                      <p:tavLst>
                                        <p:tav tm="0">
                                          <p:val>
                                            <p:strVal val="4*#ppt_h"/>
                                          </p:val>
                                        </p:tav>
                                        <p:tav tm="100000">
                                          <p:val>
                                            <p:strVal val="#ppt_h"/>
                                          </p:val>
                                        </p:tav>
                                      </p:tavLst>
                                    </p:anim>
                                  </p:childTnLst>
                                </p:cTn>
                              </p:par>
                            </p:childTnLst>
                          </p:cTn>
                        </p:par>
                        <p:par>
                          <p:cTn id="41" fill="hold">
                            <p:stCondLst>
                              <p:cond delay="2750"/>
                            </p:stCondLst>
                            <p:childTnLst>
                              <p:par>
                                <p:cTn id="42" presetID="2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15" grpId="0"/>
      <p:bldP spid="16" grpId="0" animBg="1" advAuto="0"/>
      <p:bldP spid="19" grpId="0"/>
      <p:bldP spid="20" grpId="0" animBg="1"/>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9"/>
          <p:cNvPicPr>
            <a:picLocks noChangeAspect="1"/>
          </p:cNvPicPr>
          <p:nvPr/>
        </p:nvPicPr>
        <p:blipFill>
          <a:blip r:embed="rId2">
            <a:extLst>
              <a:ext uri="{28A0092B-C50C-407E-A947-70E740481C1C}">
                <a14:useLocalDpi xmlns:a14="http://schemas.microsoft.com/office/drawing/2010/main" val="0"/>
              </a:ext>
            </a:extLst>
          </a:blip>
          <a:srcRect t="16700" b="16700"/>
          <a:stretch>
            <a:fillRect/>
          </a:stretch>
        </p:blipFill>
        <p:spPr>
          <a:xfrm>
            <a:off x="6096000" y="4579938"/>
            <a:ext cx="6096000" cy="2278062"/>
          </a:xfrm>
          <a:prstGeom prst="rect">
            <a:avLst/>
          </a:prstGeom>
        </p:spPr>
      </p:pic>
      <p:pic>
        <p:nvPicPr>
          <p:cNvPr id="5" name="图片占位符 7"/>
          <p:cNvPicPr>
            <a:picLocks noChangeAspect="1"/>
          </p:cNvPicPr>
          <p:nvPr/>
        </p:nvPicPr>
        <p:blipFill>
          <a:blip r:embed="rId3">
            <a:extLst>
              <a:ext uri="{28A0092B-C50C-407E-A947-70E740481C1C}">
                <a14:useLocalDpi xmlns:a14="http://schemas.microsoft.com/office/drawing/2010/main" val="0"/>
              </a:ext>
            </a:extLst>
          </a:blip>
          <a:srcRect t="21973" b="21973"/>
          <a:stretch>
            <a:fillRect/>
          </a:stretch>
        </p:blipFill>
        <p:spPr>
          <a:xfrm>
            <a:off x="6092825" y="0"/>
            <a:ext cx="6100763" cy="2278063"/>
          </a:xfrm>
          <a:prstGeom prst="rect">
            <a:avLst/>
          </a:prstGeom>
        </p:spPr>
      </p:pic>
      <p:pic>
        <p:nvPicPr>
          <p:cNvPr id="6" name="图片占位符 8"/>
          <p:cNvPicPr>
            <a:picLocks noChangeAspect="1"/>
          </p:cNvPicPr>
          <p:nvPr/>
        </p:nvPicPr>
        <p:blipFill>
          <a:blip r:embed="rId4">
            <a:extLst>
              <a:ext uri="{28A0092B-C50C-407E-A947-70E740481C1C}">
                <a14:useLocalDpi xmlns:a14="http://schemas.microsoft.com/office/drawing/2010/main" val="0"/>
              </a:ext>
            </a:extLst>
          </a:blip>
          <a:srcRect t="22012" b="22012"/>
          <a:stretch>
            <a:fillRect/>
          </a:stretch>
        </p:blipFill>
        <p:spPr>
          <a:xfrm>
            <a:off x="-9526" y="2292350"/>
            <a:ext cx="6120345" cy="2278063"/>
          </a:xfrm>
          <a:prstGeom prst="rect">
            <a:avLst/>
          </a:prstGeom>
        </p:spPr>
      </p:pic>
      <p:sp>
        <p:nvSpPr>
          <p:cNvPr id="7" name="Rectangle 50"/>
          <p:cNvSpPr/>
          <p:nvPr/>
        </p:nvSpPr>
        <p:spPr>
          <a:xfrm>
            <a:off x="8204" y="4558109"/>
            <a:ext cx="6094412" cy="23109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25"/>
          <p:cNvSpPr/>
          <p:nvPr/>
        </p:nvSpPr>
        <p:spPr>
          <a:xfrm>
            <a:off x="-3175" y="-492"/>
            <a:ext cx="6096000" cy="2294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26"/>
          <p:cNvSpPr/>
          <p:nvPr/>
        </p:nvSpPr>
        <p:spPr>
          <a:xfrm>
            <a:off x="6096000" y="2278063"/>
            <a:ext cx="6094412" cy="22908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Freeform 71"/>
          <p:cNvSpPr>
            <a:spLocks noEditPoints="1"/>
          </p:cNvSpPr>
          <p:nvPr/>
        </p:nvSpPr>
        <p:spPr bwMode="auto">
          <a:xfrm flipH="1">
            <a:off x="2042375" y="55362"/>
            <a:ext cx="7778049" cy="6619235"/>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lumMod val="50000"/>
              <a:alpha val="14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 name="组合 2"/>
          <p:cNvGrpSpPr/>
          <p:nvPr/>
        </p:nvGrpSpPr>
        <p:grpSpPr>
          <a:xfrm>
            <a:off x="0" y="3954593"/>
            <a:ext cx="6096000" cy="614328"/>
            <a:chOff x="0" y="3954593"/>
            <a:chExt cx="6096000" cy="614328"/>
          </a:xfrm>
        </p:grpSpPr>
        <p:sp>
          <p:nvSpPr>
            <p:cNvPr id="11" name="Rectangle 16"/>
            <p:cNvSpPr/>
            <p:nvPr/>
          </p:nvSpPr>
          <p:spPr>
            <a:xfrm>
              <a:off x="0" y="3954593"/>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17"/>
            <p:cNvGrpSpPr/>
            <p:nvPr/>
          </p:nvGrpSpPr>
          <p:grpSpPr>
            <a:xfrm>
              <a:off x="208454" y="4010555"/>
              <a:ext cx="1639808" cy="502405"/>
              <a:chOff x="1253920" y="5294963"/>
              <a:chExt cx="1639808" cy="502405"/>
            </a:xfrm>
          </p:grpSpPr>
          <p:sp>
            <p:nvSpPr>
              <p:cNvPr id="13" name="TextBox 18"/>
              <p:cNvSpPr txBox="1"/>
              <p:nvPr/>
            </p:nvSpPr>
            <p:spPr>
              <a:xfrm>
                <a:off x="1253920" y="5294963"/>
                <a:ext cx="1639808"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Man Top Magazine</a:t>
                </a:r>
                <a:endParaRPr lang="id-ID" sz="1400" b="1" dirty="0">
                  <a:solidFill>
                    <a:schemeClr val="bg1"/>
                  </a:solidFill>
                  <a:latin typeface="Calibri" panose="020F0502020204030204" pitchFamily="34" charset="0"/>
                </a:endParaRPr>
              </a:p>
            </p:txBody>
          </p:sp>
          <p:sp>
            <p:nvSpPr>
              <p:cNvPr id="14" name="TextBox 19"/>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15" name="Group 1"/>
            <p:cNvGrpSpPr/>
            <p:nvPr/>
          </p:nvGrpSpPr>
          <p:grpSpPr>
            <a:xfrm>
              <a:off x="5078713" y="4107869"/>
              <a:ext cx="750104" cy="307777"/>
              <a:chOff x="5078713" y="4107869"/>
              <a:chExt cx="750104" cy="307777"/>
            </a:xfrm>
          </p:grpSpPr>
          <p:grpSp>
            <p:nvGrpSpPr>
              <p:cNvPr id="16" name="Group 21"/>
              <p:cNvGrpSpPr/>
              <p:nvPr/>
            </p:nvGrpSpPr>
            <p:grpSpPr>
              <a:xfrm>
                <a:off x="5078713" y="4136173"/>
                <a:ext cx="251169" cy="251169"/>
                <a:chOff x="8121650" y="-184150"/>
                <a:chExt cx="1181100" cy="1181100"/>
              </a:xfrm>
              <a:solidFill>
                <a:schemeClr val="tx1"/>
              </a:solidFill>
            </p:grpSpPr>
            <p:sp>
              <p:nvSpPr>
                <p:cNvPr id="18"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9"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17" name="TextBox 22"/>
              <p:cNvSpPr txBox="1"/>
              <p:nvPr/>
            </p:nvSpPr>
            <p:spPr>
              <a:xfrm>
                <a:off x="5370037" y="4107869"/>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grpSp>
      <p:grpSp>
        <p:nvGrpSpPr>
          <p:cNvPr id="41" name="组合 40"/>
          <p:cNvGrpSpPr/>
          <p:nvPr/>
        </p:nvGrpSpPr>
        <p:grpSpPr>
          <a:xfrm>
            <a:off x="6096000" y="1669405"/>
            <a:ext cx="6096000" cy="614328"/>
            <a:chOff x="6096000" y="1669405"/>
            <a:chExt cx="6096000" cy="614328"/>
          </a:xfrm>
        </p:grpSpPr>
        <p:sp>
          <p:nvSpPr>
            <p:cNvPr id="20" name="Rectangle 27"/>
            <p:cNvSpPr/>
            <p:nvPr/>
          </p:nvSpPr>
          <p:spPr>
            <a:xfrm>
              <a:off x="6096000" y="1669405"/>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1" name="Group 28"/>
            <p:cNvGrpSpPr/>
            <p:nvPr/>
          </p:nvGrpSpPr>
          <p:grpSpPr>
            <a:xfrm>
              <a:off x="6304454" y="1725367"/>
              <a:ext cx="1850315" cy="502405"/>
              <a:chOff x="1253920" y="5294963"/>
              <a:chExt cx="1850315" cy="502405"/>
            </a:xfrm>
          </p:grpSpPr>
          <p:sp>
            <p:nvSpPr>
              <p:cNvPr id="22" name="TextBox 29"/>
              <p:cNvSpPr txBox="1"/>
              <p:nvPr/>
            </p:nvSpPr>
            <p:spPr>
              <a:xfrm>
                <a:off x="1253920" y="5294963"/>
                <a:ext cx="1850315"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High Season Magazine</a:t>
                </a:r>
                <a:endParaRPr lang="id-ID" sz="1400" b="1" dirty="0">
                  <a:solidFill>
                    <a:schemeClr val="bg1"/>
                  </a:solidFill>
                  <a:latin typeface="Calibri" panose="020F0502020204030204" pitchFamily="34" charset="0"/>
                </a:endParaRPr>
              </a:p>
            </p:txBody>
          </p:sp>
          <p:sp>
            <p:nvSpPr>
              <p:cNvPr id="23" name="TextBox 30"/>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24" name="Group 2"/>
            <p:cNvGrpSpPr/>
            <p:nvPr/>
          </p:nvGrpSpPr>
          <p:grpSpPr>
            <a:xfrm>
              <a:off x="11179542" y="1822681"/>
              <a:ext cx="745275" cy="307777"/>
              <a:chOff x="11179542" y="1822681"/>
              <a:chExt cx="745275" cy="307777"/>
            </a:xfrm>
          </p:grpSpPr>
          <p:sp>
            <p:nvSpPr>
              <p:cNvPr id="25" name="TextBox 34"/>
              <p:cNvSpPr txBox="1"/>
              <p:nvPr/>
            </p:nvSpPr>
            <p:spPr>
              <a:xfrm>
                <a:off x="11466037" y="1822681"/>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nvGrpSpPr>
              <p:cNvPr id="26" name="Group 35"/>
              <p:cNvGrpSpPr/>
              <p:nvPr/>
            </p:nvGrpSpPr>
            <p:grpSpPr>
              <a:xfrm>
                <a:off x="11179542" y="1853021"/>
                <a:ext cx="286495" cy="247097"/>
                <a:chOff x="6577013" y="-1389063"/>
                <a:chExt cx="3567113" cy="3076576"/>
              </a:xfrm>
              <a:solidFill>
                <a:schemeClr val="bg1"/>
              </a:solidFill>
            </p:grpSpPr>
            <p:sp>
              <p:nvSpPr>
                <p:cNvPr id="27" name="Freeform 10"/>
                <p:cNvSpPr>
                  <a:spLocks noEditPoints="1"/>
                </p:cNvSpPr>
                <p:nvPr/>
              </p:nvSpPr>
              <p:spPr bwMode="auto">
                <a:xfrm>
                  <a:off x="6577013" y="-1389063"/>
                  <a:ext cx="3567113" cy="3076576"/>
                </a:xfrm>
                <a:custGeom>
                  <a:avLst/>
                  <a:gdLst>
                    <a:gd name="T0" fmla="*/ 843 w 948"/>
                    <a:gd name="T1" fmla="*/ 102 h 817"/>
                    <a:gd name="T2" fmla="*/ 474 w 948"/>
                    <a:gd name="T3" fmla="*/ 94 h 817"/>
                    <a:gd name="T4" fmla="*/ 105 w 948"/>
                    <a:gd name="T5" fmla="*/ 102 h 817"/>
                    <a:gd name="T6" fmla="*/ 105 w 948"/>
                    <a:gd name="T7" fmla="*/ 478 h 817"/>
                    <a:gd name="T8" fmla="*/ 414 w 948"/>
                    <a:gd name="T9" fmla="*/ 784 h 817"/>
                    <a:gd name="T10" fmla="*/ 534 w 948"/>
                    <a:gd name="T11" fmla="*/ 784 h 817"/>
                    <a:gd name="T12" fmla="*/ 843 w 948"/>
                    <a:gd name="T13" fmla="*/ 478 h 817"/>
                    <a:gd name="T14" fmla="*/ 843 w 948"/>
                    <a:gd name="T15" fmla="*/ 102 h 817"/>
                    <a:gd name="T16" fmla="*/ 803 w 948"/>
                    <a:gd name="T17" fmla="*/ 438 h 817"/>
                    <a:gd name="T18" fmla="*/ 494 w 948"/>
                    <a:gd name="T19" fmla="*/ 745 h 817"/>
                    <a:gd name="T20" fmla="*/ 454 w 948"/>
                    <a:gd name="T21" fmla="*/ 745 h 817"/>
                    <a:gd name="T22" fmla="*/ 145 w 948"/>
                    <a:gd name="T23" fmla="*/ 438 h 817"/>
                    <a:gd name="T24" fmla="*/ 145 w 948"/>
                    <a:gd name="T25" fmla="*/ 142 h 817"/>
                    <a:gd name="T26" fmla="*/ 436 w 948"/>
                    <a:gd name="T27" fmla="*/ 136 h 817"/>
                    <a:gd name="T28" fmla="*/ 474 w 948"/>
                    <a:gd name="T29" fmla="*/ 170 h 817"/>
                    <a:gd name="T30" fmla="*/ 512 w 948"/>
                    <a:gd name="T31" fmla="*/ 136 h 817"/>
                    <a:gd name="T32" fmla="*/ 803 w 948"/>
                    <a:gd name="T33" fmla="*/ 142 h 817"/>
                    <a:gd name="T34" fmla="*/ 803 w 948"/>
                    <a:gd name="T35" fmla="*/ 4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8" h="817">
                      <a:moveTo>
                        <a:pt x="843" y="102"/>
                      </a:moveTo>
                      <a:cubicBezTo>
                        <a:pt x="742" y="2"/>
                        <a:pt x="579" y="0"/>
                        <a:pt x="474" y="94"/>
                      </a:cubicBezTo>
                      <a:cubicBezTo>
                        <a:pt x="369" y="0"/>
                        <a:pt x="206" y="2"/>
                        <a:pt x="105" y="102"/>
                      </a:cubicBezTo>
                      <a:cubicBezTo>
                        <a:pt x="0" y="206"/>
                        <a:pt x="0" y="374"/>
                        <a:pt x="105" y="478"/>
                      </a:cubicBezTo>
                      <a:cubicBezTo>
                        <a:pt x="135" y="508"/>
                        <a:pt x="414" y="784"/>
                        <a:pt x="414" y="784"/>
                      </a:cubicBezTo>
                      <a:cubicBezTo>
                        <a:pt x="447" y="817"/>
                        <a:pt x="501" y="817"/>
                        <a:pt x="534" y="784"/>
                      </a:cubicBezTo>
                      <a:cubicBezTo>
                        <a:pt x="534" y="784"/>
                        <a:pt x="840" y="481"/>
                        <a:pt x="843" y="478"/>
                      </a:cubicBezTo>
                      <a:cubicBezTo>
                        <a:pt x="948" y="374"/>
                        <a:pt x="948" y="206"/>
                        <a:pt x="843" y="102"/>
                      </a:cubicBezTo>
                      <a:close/>
                      <a:moveTo>
                        <a:pt x="803" y="438"/>
                      </a:moveTo>
                      <a:cubicBezTo>
                        <a:pt x="494" y="745"/>
                        <a:pt x="494" y="745"/>
                        <a:pt x="494" y="745"/>
                      </a:cubicBezTo>
                      <a:cubicBezTo>
                        <a:pt x="483" y="756"/>
                        <a:pt x="465" y="756"/>
                        <a:pt x="454" y="745"/>
                      </a:cubicBezTo>
                      <a:cubicBezTo>
                        <a:pt x="145" y="438"/>
                        <a:pt x="145" y="438"/>
                        <a:pt x="145" y="438"/>
                      </a:cubicBezTo>
                      <a:cubicBezTo>
                        <a:pt x="62" y="357"/>
                        <a:pt x="62" y="224"/>
                        <a:pt x="145" y="142"/>
                      </a:cubicBezTo>
                      <a:cubicBezTo>
                        <a:pt x="224" y="63"/>
                        <a:pt x="352" y="60"/>
                        <a:pt x="436" y="136"/>
                      </a:cubicBezTo>
                      <a:cubicBezTo>
                        <a:pt x="474" y="170"/>
                        <a:pt x="474" y="170"/>
                        <a:pt x="474" y="170"/>
                      </a:cubicBezTo>
                      <a:cubicBezTo>
                        <a:pt x="512" y="136"/>
                        <a:pt x="512" y="136"/>
                        <a:pt x="512" y="136"/>
                      </a:cubicBezTo>
                      <a:cubicBezTo>
                        <a:pt x="596" y="60"/>
                        <a:pt x="724" y="63"/>
                        <a:pt x="803" y="142"/>
                      </a:cubicBezTo>
                      <a:cubicBezTo>
                        <a:pt x="886" y="224"/>
                        <a:pt x="886" y="357"/>
                        <a:pt x="803" y="4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11"/>
                <p:cNvSpPr>
                  <a:spLocks/>
                </p:cNvSpPr>
                <p:nvPr/>
              </p:nvSpPr>
              <p:spPr bwMode="auto">
                <a:xfrm>
                  <a:off x="7200900" y="-766763"/>
                  <a:ext cx="500063" cy="500063"/>
                </a:xfrm>
                <a:custGeom>
                  <a:avLst/>
                  <a:gdLst>
                    <a:gd name="T0" fmla="*/ 119 w 133"/>
                    <a:gd name="T1" fmla="*/ 0 h 133"/>
                    <a:gd name="T2" fmla="*/ 119 w 133"/>
                    <a:gd name="T3" fmla="*/ 0 h 133"/>
                    <a:gd name="T4" fmla="*/ 0 w 133"/>
                    <a:gd name="T5" fmla="*/ 119 h 133"/>
                    <a:gd name="T6" fmla="*/ 0 w 133"/>
                    <a:gd name="T7" fmla="*/ 119 h 133"/>
                    <a:gd name="T8" fmla="*/ 14 w 133"/>
                    <a:gd name="T9" fmla="*/ 133 h 133"/>
                    <a:gd name="T10" fmla="*/ 28 w 133"/>
                    <a:gd name="T11" fmla="*/ 119 h 133"/>
                    <a:gd name="T12" fmla="*/ 28 w 133"/>
                    <a:gd name="T13" fmla="*/ 119 h 133"/>
                    <a:gd name="T14" fmla="*/ 119 w 133"/>
                    <a:gd name="T15" fmla="*/ 28 h 133"/>
                    <a:gd name="T16" fmla="*/ 119 w 133"/>
                    <a:gd name="T17" fmla="*/ 28 h 133"/>
                    <a:gd name="T18" fmla="*/ 133 w 133"/>
                    <a:gd name="T19" fmla="*/ 14 h 133"/>
                    <a:gd name="T20" fmla="*/ 119 w 133"/>
                    <a:gd name="T2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133">
                      <a:moveTo>
                        <a:pt x="119" y="0"/>
                      </a:moveTo>
                      <a:cubicBezTo>
                        <a:pt x="119" y="0"/>
                        <a:pt x="119" y="0"/>
                        <a:pt x="119" y="0"/>
                      </a:cubicBezTo>
                      <a:cubicBezTo>
                        <a:pt x="53" y="0"/>
                        <a:pt x="0" y="53"/>
                        <a:pt x="0" y="119"/>
                      </a:cubicBezTo>
                      <a:cubicBezTo>
                        <a:pt x="0" y="119"/>
                        <a:pt x="0" y="119"/>
                        <a:pt x="0" y="119"/>
                      </a:cubicBezTo>
                      <a:cubicBezTo>
                        <a:pt x="0" y="127"/>
                        <a:pt x="6" y="133"/>
                        <a:pt x="14" y="133"/>
                      </a:cubicBezTo>
                      <a:cubicBezTo>
                        <a:pt x="22" y="133"/>
                        <a:pt x="28" y="127"/>
                        <a:pt x="28" y="119"/>
                      </a:cubicBezTo>
                      <a:cubicBezTo>
                        <a:pt x="28" y="119"/>
                        <a:pt x="28" y="119"/>
                        <a:pt x="28" y="119"/>
                      </a:cubicBezTo>
                      <a:cubicBezTo>
                        <a:pt x="28" y="69"/>
                        <a:pt x="69" y="28"/>
                        <a:pt x="119" y="28"/>
                      </a:cubicBezTo>
                      <a:cubicBezTo>
                        <a:pt x="119" y="28"/>
                        <a:pt x="119" y="28"/>
                        <a:pt x="119" y="28"/>
                      </a:cubicBezTo>
                      <a:cubicBezTo>
                        <a:pt x="127" y="28"/>
                        <a:pt x="133" y="22"/>
                        <a:pt x="133" y="14"/>
                      </a:cubicBezTo>
                      <a:cubicBezTo>
                        <a:pt x="133" y="6"/>
                        <a:pt x="127" y="0"/>
                        <a:pt x="1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grpSp>
        <p:nvGrpSpPr>
          <p:cNvPr id="2" name="组合 1"/>
          <p:cNvGrpSpPr/>
          <p:nvPr/>
        </p:nvGrpSpPr>
        <p:grpSpPr>
          <a:xfrm>
            <a:off x="6092825" y="6251121"/>
            <a:ext cx="6096000" cy="614328"/>
            <a:chOff x="6092825" y="6251121"/>
            <a:chExt cx="6096000" cy="614328"/>
          </a:xfrm>
        </p:grpSpPr>
        <p:sp>
          <p:nvSpPr>
            <p:cNvPr id="29" name="Rectangle 39"/>
            <p:cNvSpPr/>
            <p:nvPr/>
          </p:nvSpPr>
          <p:spPr>
            <a:xfrm>
              <a:off x="6092825" y="6251121"/>
              <a:ext cx="6096000" cy="614328"/>
            </a:xfrm>
            <a:prstGeom prst="rect">
              <a:avLst/>
            </a:prstGeom>
            <a:solidFill>
              <a:schemeClr val="tx1">
                <a:lumMod val="75000"/>
                <a:lumOff val="2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0" name="Group 40"/>
            <p:cNvGrpSpPr/>
            <p:nvPr/>
          </p:nvGrpSpPr>
          <p:grpSpPr>
            <a:xfrm>
              <a:off x="6301279" y="6307083"/>
              <a:ext cx="1639808" cy="502405"/>
              <a:chOff x="1253920" y="5294963"/>
              <a:chExt cx="1639808" cy="502405"/>
            </a:xfrm>
          </p:grpSpPr>
          <p:sp>
            <p:nvSpPr>
              <p:cNvPr id="31" name="TextBox 41"/>
              <p:cNvSpPr txBox="1"/>
              <p:nvPr/>
            </p:nvSpPr>
            <p:spPr>
              <a:xfrm>
                <a:off x="1253920" y="5294963"/>
                <a:ext cx="1639808" cy="307777"/>
              </a:xfrm>
              <a:prstGeom prst="rect">
                <a:avLst/>
              </a:prstGeom>
              <a:noFill/>
            </p:spPr>
            <p:txBody>
              <a:bodyPr wrap="none" rtlCol="0">
                <a:spAutoFit/>
              </a:bodyPr>
              <a:lstStyle/>
              <a:p>
                <a:r>
                  <a:rPr lang="id-ID" sz="1400" b="1" dirty="0" smtClean="0">
                    <a:solidFill>
                      <a:schemeClr val="bg1"/>
                    </a:solidFill>
                    <a:latin typeface="Calibri" panose="020F0502020204030204" pitchFamily="34" charset="0"/>
                  </a:rPr>
                  <a:t>Man Top Magazine</a:t>
                </a:r>
                <a:endParaRPr lang="id-ID" sz="1400" b="1" dirty="0">
                  <a:solidFill>
                    <a:schemeClr val="bg1"/>
                  </a:solidFill>
                  <a:latin typeface="Calibri" panose="020F0502020204030204" pitchFamily="34" charset="0"/>
                </a:endParaRPr>
              </a:p>
            </p:txBody>
          </p:sp>
          <p:sp>
            <p:nvSpPr>
              <p:cNvPr id="32" name="TextBox 42"/>
              <p:cNvSpPr txBox="1"/>
              <p:nvPr/>
            </p:nvSpPr>
            <p:spPr>
              <a:xfrm>
                <a:off x="1253920" y="5520369"/>
                <a:ext cx="1310102" cy="276999"/>
              </a:xfrm>
              <a:prstGeom prst="rect">
                <a:avLst/>
              </a:prstGeom>
              <a:noFill/>
            </p:spPr>
            <p:txBody>
              <a:bodyPr wrap="none" rtlCol="0">
                <a:spAutoFit/>
              </a:bodyPr>
              <a:lstStyle/>
              <a:p>
                <a:r>
                  <a:rPr lang="id-ID" sz="1200" dirty="0" smtClean="0">
                    <a:solidFill>
                      <a:schemeClr val="bg1"/>
                    </a:solidFill>
                  </a:rPr>
                  <a:t>Illustration Design</a:t>
                </a:r>
                <a:endParaRPr lang="id-ID" sz="1200" dirty="0">
                  <a:solidFill>
                    <a:schemeClr val="bg1"/>
                  </a:solidFill>
                </a:endParaRPr>
              </a:p>
            </p:txBody>
          </p:sp>
        </p:grpSp>
        <p:grpSp>
          <p:nvGrpSpPr>
            <p:cNvPr id="33" name="Group 3"/>
            <p:cNvGrpSpPr/>
            <p:nvPr/>
          </p:nvGrpSpPr>
          <p:grpSpPr>
            <a:xfrm>
              <a:off x="11171538" y="6404397"/>
              <a:ext cx="750104" cy="307777"/>
              <a:chOff x="11171538" y="6404397"/>
              <a:chExt cx="750104" cy="307777"/>
            </a:xfrm>
          </p:grpSpPr>
          <p:grpSp>
            <p:nvGrpSpPr>
              <p:cNvPr id="34" name="Group 43"/>
              <p:cNvGrpSpPr/>
              <p:nvPr/>
            </p:nvGrpSpPr>
            <p:grpSpPr>
              <a:xfrm>
                <a:off x="11171538" y="6432701"/>
                <a:ext cx="251169" cy="251169"/>
                <a:chOff x="8121650" y="-184150"/>
                <a:chExt cx="1181100" cy="1181100"/>
              </a:xfrm>
              <a:solidFill>
                <a:schemeClr val="tx1"/>
              </a:solidFill>
            </p:grpSpPr>
            <p:sp>
              <p:nvSpPr>
                <p:cNvPr id="36"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37"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35" name="TextBox 46"/>
              <p:cNvSpPr txBox="1"/>
              <p:nvPr/>
            </p:nvSpPr>
            <p:spPr>
              <a:xfrm>
                <a:off x="11462862" y="6404397"/>
                <a:ext cx="458780" cy="307777"/>
              </a:xfrm>
              <a:prstGeom prst="rect">
                <a:avLst/>
              </a:prstGeom>
              <a:noFill/>
            </p:spPr>
            <p:txBody>
              <a:bodyPr wrap="none" rtlCol="0">
                <a:spAutoFit/>
              </a:bodyPr>
              <a:lstStyle/>
              <a:p>
                <a:r>
                  <a:rPr lang="id-ID" sz="1400" dirty="0" smtClean="0">
                    <a:solidFill>
                      <a:schemeClr val="bg1"/>
                    </a:solidFill>
                    <a:latin typeface="Calibri" panose="020F0502020204030204" pitchFamily="34" charset="0"/>
                  </a:rPr>
                  <a:t>535</a:t>
                </a:r>
                <a:endParaRPr lang="id-ID" sz="1400" dirty="0">
                  <a:solidFill>
                    <a:schemeClr val="bg1"/>
                  </a:solidFill>
                  <a:latin typeface="Calibri" panose="020F0502020204030204" pitchFamily="34" charset="0"/>
                </a:endParaRPr>
              </a:p>
            </p:txBody>
          </p:sp>
        </p:grpSp>
      </p:grpSp>
      <p:sp>
        <p:nvSpPr>
          <p:cNvPr id="38" name="Rectangle 47"/>
          <p:cNvSpPr/>
          <p:nvPr/>
        </p:nvSpPr>
        <p:spPr>
          <a:xfrm>
            <a:off x="6708077" y="2884883"/>
            <a:ext cx="4870259" cy="904863"/>
          </a:xfrm>
          <a:prstGeom prst="rect">
            <a:avLst/>
          </a:prstGeom>
        </p:spPr>
        <p:txBody>
          <a:bodyPr wrap="square">
            <a:spAutoFit/>
          </a:bodyPr>
          <a:lstStyle/>
          <a:p>
            <a:pP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
        <p:nvSpPr>
          <p:cNvPr id="39" name="Rectangle 48"/>
          <p:cNvSpPr/>
          <p:nvPr/>
        </p:nvSpPr>
        <p:spPr>
          <a:xfrm>
            <a:off x="609696" y="5180360"/>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
        <p:nvSpPr>
          <p:cNvPr id="40" name="Rectangle 49"/>
          <p:cNvSpPr/>
          <p:nvPr/>
        </p:nvSpPr>
        <p:spPr>
          <a:xfrm>
            <a:off x="609696" y="614822"/>
            <a:ext cx="4870259" cy="904863"/>
          </a:xfrm>
          <a:prstGeom prst="rect">
            <a:avLst/>
          </a:prstGeom>
        </p:spPr>
        <p:txBody>
          <a:bodyPr wrap="square">
            <a:spAutoFit/>
          </a:bodyPr>
          <a:lstStyle/>
          <a:p>
            <a:pPr algn="r">
              <a:lnSpc>
                <a:spcPct val="110000"/>
              </a:lnSpc>
            </a:pPr>
            <a:r>
              <a:rPr lang="id-ID" sz="1600" dirty="0">
                <a:solidFill>
                  <a:schemeClr val="tx1">
                    <a:lumMod val="75000"/>
                    <a:lumOff val="25000"/>
                  </a:schemeClr>
                </a:solidFill>
              </a:rPr>
              <a:t>Suitable for all categories business and personal presentation </a:t>
            </a:r>
            <a:r>
              <a:rPr lang="en-US" sz="1600" dirty="0">
                <a:solidFill>
                  <a:schemeClr val="tx1">
                    <a:lumMod val="75000"/>
                    <a:lumOff val="25000"/>
                  </a:schemeClr>
                </a:solidFill>
              </a:rPr>
              <a:t>farmers ensure that we will bring the best of the market to your</a:t>
            </a:r>
            <a:r>
              <a:rPr lang="id-ID" sz="1600" dirty="0">
                <a:solidFill>
                  <a:schemeClr val="tx1">
                    <a:lumMod val="75000"/>
                    <a:lumOff val="25000"/>
                  </a:schemeClr>
                </a:solidFill>
              </a:rPr>
              <a:t> kimquae ab illo inventore </a:t>
            </a:r>
            <a:r>
              <a:rPr lang="id-ID" sz="1600" dirty="0" smtClean="0">
                <a:solidFill>
                  <a:schemeClr val="tx1">
                    <a:lumMod val="75000"/>
                    <a:lumOff val="25000"/>
                  </a:schemeClr>
                </a:solidFill>
              </a:rPr>
              <a:t>veritatis</a:t>
            </a:r>
            <a:endParaRPr lang="id-ID" sz="1600" dirty="0">
              <a:solidFill>
                <a:schemeClr val="tx1">
                  <a:lumMod val="75000"/>
                  <a:lumOff val="25000"/>
                </a:schemeClr>
              </a:solidFill>
            </a:endParaRPr>
          </a:p>
        </p:txBody>
      </p:sp>
    </p:spTree>
    <p:extLst>
      <p:ext uri="{BB962C8B-B14F-4D97-AF65-F5344CB8AC3E}">
        <p14:creationId xmlns:p14="http://schemas.microsoft.com/office/powerpoint/2010/main" val="753131023"/>
      </p:ext>
    </p:extLst>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500"/>
                                        <p:tgtEl>
                                          <p:spTgt spid="41"/>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right)">
                                      <p:cBhvr>
                                        <p:cTn id="21" dur="5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900" decel="100000" fill="hold"/>
                                        <p:tgtEl>
                                          <p:spTgt spid="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37" presetClass="entr" presetSubtype="0"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900" decel="100000" fill="hold"/>
                                        <p:tgtEl>
                                          <p:spTgt spid="4"/>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down)">
                                      <p:cBhvr>
                                        <p:cTn id="53" dur="500"/>
                                        <p:tgtEl>
                                          <p:spTgt spid="2"/>
                                        </p:tgtEl>
                                      </p:cBhvr>
                                    </p:animEffect>
                                  </p:childTnLst>
                                </p:cTn>
                              </p:par>
                            </p:childTnLst>
                          </p:cTn>
                        </p:par>
                        <p:par>
                          <p:cTn id="54" fill="hold">
                            <p:stCondLst>
                              <p:cond delay="55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8" grpId="0"/>
      <p:bldP spid="39" grpId="0"/>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p:nvPr/>
        </p:nvSpPr>
        <p:spPr>
          <a:xfrm>
            <a:off x="0" y="5348287"/>
            <a:ext cx="9383713" cy="150971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76"/>
          <p:cNvSpPr/>
          <p:nvPr/>
        </p:nvSpPr>
        <p:spPr>
          <a:xfrm>
            <a:off x="6629399" y="974308"/>
            <a:ext cx="4328886" cy="461665"/>
          </a:xfrm>
          <a:prstGeom prst="rect">
            <a:avLst/>
          </a:prstGeom>
        </p:spPr>
        <p:txBody>
          <a:bodyPr wrap="square">
            <a:spAutoFit/>
          </a:bodyPr>
          <a:lstStyle/>
          <a:p>
            <a:r>
              <a:rPr lang="en-US" sz="1200" b="1" dirty="0" smtClean="0">
                <a:solidFill>
                  <a:schemeClr val="tx1">
                    <a:lumMod val="75000"/>
                    <a:lumOff val="25000"/>
                  </a:schemeClr>
                </a:solidFill>
                <a:ea typeface="Roboto" panose="02000000000000000000" pitchFamily="2" charset="0"/>
              </a:rPr>
              <a:t>| MARKETING</a:t>
            </a:r>
          </a:p>
          <a:p>
            <a:r>
              <a:rPr lang="en-US" sz="1200" dirty="0" smtClean="0">
                <a:solidFill>
                  <a:schemeClr val="tx1">
                    <a:lumMod val="75000"/>
                    <a:lumOff val="25000"/>
                  </a:schemeClr>
                </a:solidFill>
                <a:ea typeface="Roboto" panose="02000000000000000000" pitchFamily="2" charset="0"/>
              </a:rPr>
              <a:t>Conveniently </a:t>
            </a:r>
            <a:r>
              <a:rPr lang="en-US" sz="1200" dirty="0">
                <a:solidFill>
                  <a:schemeClr val="tx1">
                    <a:lumMod val="75000"/>
                    <a:lumOff val="25000"/>
                  </a:schemeClr>
                </a:solidFill>
                <a:ea typeface="Roboto" panose="02000000000000000000" pitchFamily="2" charset="0"/>
              </a:rPr>
              <a:t>iterate top-line alignments for wireless metrics. </a:t>
            </a:r>
          </a:p>
        </p:txBody>
      </p:sp>
      <p:pic>
        <p:nvPicPr>
          <p:cNvPr id="7" name="图片占位符 8"/>
          <p:cNvPicPr>
            <a:picLocks noChangeAspect="1"/>
          </p:cNvPicPr>
          <p:nvPr/>
        </p:nvPicPr>
        <p:blipFill>
          <a:blip r:embed="rId2">
            <a:extLst>
              <a:ext uri="{28A0092B-C50C-407E-A947-70E740481C1C}">
                <a14:useLocalDpi xmlns:a14="http://schemas.microsoft.com/office/drawing/2010/main" val="0"/>
              </a:ext>
            </a:extLst>
          </a:blip>
          <a:srcRect l="22515" r="22515"/>
          <a:stretch>
            <a:fillRect/>
          </a:stretch>
        </p:blipFill>
        <p:spPr>
          <a:xfrm>
            <a:off x="3781424" y="-1"/>
            <a:ext cx="2752725" cy="3338513"/>
          </a:xfrm>
          <a:prstGeom prst="rect">
            <a:avLst/>
          </a:prstGeom>
        </p:spPr>
      </p:pic>
      <p:pic>
        <p:nvPicPr>
          <p:cNvPr id="8" name="图片占位符 12"/>
          <p:cNvPicPr>
            <a:picLocks noChangeAspect="1"/>
          </p:cNvPicPr>
          <p:nvPr/>
        </p:nvPicPr>
        <p:blipFill>
          <a:blip r:embed="rId3">
            <a:extLst>
              <a:ext uri="{28A0092B-C50C-407E-A947-70E740481C1C}">
                <a14:useLocalDpi xmlns:a14="http://schemas.microsoft.com/office/drawing/2010/main" val="0"/>
              </a:ext>
            </a:extLst>
          </a:blip>
          <a:srcRect l="25858" r="25858"/>
          <a:stretch>
            <a:fillRect/>
          </a:stretch>
        </p:blipFill>
        <p:spPr>
          <a:xfrm>
            <a:off x="9477375" y="1509713"/>
            <a:ext cx="2714625" cy="3748087"/>
          </a:xfrm>
          <a:prstGeom prst="rect">
            <a:avLst/>
          </a:prstGeom>
        </p:spPr>
      </p:pic>
      <p:pic>
        <p:nvPicPr>
          <p:cNvPr id="9" name="图片占位符 7"/>
          <p:cNvPicPr>
            <a:picLocks noChangeAspect="1"/>
          </p:cNvPicPr>
          <p:nvPr/>
        </p:nvPicPr>
        <p:blipFill>
          <a:blip r:embed="rId4">
            <a:extLst>
              <a:ext uri="{28A0092B-C50C-407E-A947-70E740481C1C}">
                <a14:useLocalDpi xmlns:a14="http://schemas.microsoft.com/office/drawing/2010/main" val="0"/>
              </a:ext>
            </a:extLst>
          </a:blip>
          <a:srcRect l="29349" r="29349"/>
          <a:stretch>
            <a:fillRect/>
          </a:stretch>
        </p:blipFill>
        <p:spPr>
          <a:xfrm>
            <a:off x="931862" y="1509713"/>
            <a:ext cx="2754312" cy="3748087"/>
          </a:xfrm>
          <a:prstGeom prst="rect">
            <a:avLst/>
          </a:prstGeom>
        </p:spPr>
      </p:pic>
      <p:pic>
        <p:nvPicPr>
          <p:cNvPr id="10" name="图片占位符 10"/>
          <p:cNvPicPr>
            <a:picLocks noChangeAspect="1"/>
          </p:cNvPicPr>
          <p:nvPr/>
        </p:nvPicPr>
        <p:blipFill>
          <a:blip r:embed="rId5" cstate="print">
            <a:extLst>
              <a:ext uri="{28A0092B-C50C-407E-A947-70E740481C1C}">
                <a14:useLocalDpi xmlns:a14="http://schemas.microsoft.com/office/drawing/2010/main" val="0"/>
              </a:ext>
            </a:extLst>
          </a:blip>
          <a:srcRect t="202" b="202"/>
          <a:stretch>
            <a:fillRect/>
          </a:stretch>
        </p:blipFill>
        <p:spPr>
          <a:xfrm>
            <a:off x="6629401" y="1509713"/>
            <a:ext cx="2754312" cy="1828799"/>
          </a:xfrm>
          <a:prstGeom prst="rect">
            <a:avLst/>
          </a:prstGeom>
        </p:spPr>
      </p:pic>
      <p:pic>
        <p:nvPicPr>
          <p:cNvPr id="11" name="图片占位符 11"/>
          <p:cNvPicPr>
            <a:picLocks noChangeAspect="1"/>
          </p:cNvPicPr>
          <p:nvPr/>
        </p:nvPicPr>
        <p:blipFill>
          <a:blip r:embed="rId6" cstate="print">
            <a:extLst>
              <a:ext uri="{28A0092B-C50C-407E-A947-70E740481C1C}">
                <a14:useLocalDpi xmlns:a14="http://schemas.microsoft.com/office/drawing/2010/main" val="0"/>
              </a:ext>
            </a:extLst>
          </a:blip>
          <a:srcRect t="202" b="202"/>
          <a:stretch>
            <a:fillRect/>
          </a:stretch>
        </p:blipFill>
        <p:spPr>
          <a:xfrm>
            <a:off x="6629401" y="3428999"/>
            <a:ext cx="2754312" cy="1828799"/>
          </a:xfrm>
          <a:prstGeom prst="rect">
            <a:avLst/>
          </a:prstGeom>
        </p:spPr>
      </p:pic>
      <p:pic>
        <p:nvPicPr>
          <p:cNvPr id="12" name="图片占位符 9"/>
          <p:cNvPicPr>
            <a:picLocks noChangeAspect="1"/>
          </p:cNvPicPr>
          <p:nvPr/>
        </p:nvPicPr>
        <p:blipFill>
          <a:blip r:embed="rId7" cstate="print">
            <a:extLst>
              <a:ext uri="{28A0092B-C50C-407E-A947-70E740481C1C}">
                <a14:useLocalDpi xmlns:a14="http://schemas.microsoft.com/office/drawing/2010/main" val="0"/>
              </a:ext>
            </a:extLst>
          </a:blip>
          <a:srcRect l="146" r="146"/>
          <a:stretch>
            <a:fillRect/>
          </a:stretch>
        </p:blipFill>
        <p:spPr>
          <a:xfrm>
            <a:off x="3779836" y="3428999"/>
            <a:ext cx="2754312" cy="1828799"/>
          </a:xfrm>
          <a:prstGeom prst="rect">
            <a:avLst/>
          </a:prstGeom>
        </p:spPr>
      </p:pic>
      <p:sp>
        <p:nvSpPr>
          <p:cNvPr id="13" name="Rectangle 76"/>
          <p:cNvSpPr/>
          <p:nvPr/>
        </p:nvSpPr>
        <p:spPr>
          <a:xfrm>
            <a:off x="6629399" y="283657"/>
            <a:ext cx="5838371" cy="830997"/>
          </a:xfrm>
          <a:prstGeom prst="rect">
            <a:avLst/>
          </a:prstGeom>
        </p:spPr>
        <p:txBody>
          <a:bodyPr wrap="square">
            <a:spAutoFit/>
          </a:bodyPr>
          <a:lstStyle/>
          <a:p>
            <a:r>
              <a:rPr lang="en-US" sz="4800" b="1" dirty="0" smtClean="0">
                <a:solidFill>
                  <a:schemeClr val="accent1"/>
                </a:solidFill>
                <a:ea typeface="Roboto" panose="02000000000000000000" pitchFamily="2" charset="0"/>
              </a:rPr>
              <a:t>Creative Portfolio</a:t>
            </a:r>
          </a:p>
        </p:txBody>
      </p:sp>
      <p:grpSp>
        <p:nvGrpSpPr>
          <p:cNvPr id="2" name="组合 1"/>
          <p:cNvGrpSpPr/>
          <p:nvPr/>
        </p:nvGrpSpPr>
        <p:grpSpPr>
          <a:xfrm>
            <a:off x="859291" y="5614691"/>
            <a:ext cx="8451851" cy="914556"/>
            <a:chOff x="859291" y="5614691"/>
            <a:chExt cx="8451851" cy="914556"/>
          </a:xfrm>
        </p:grpSpPr>
        <p:sp>
          <p:nvSpPr>
            <p:cNvPr id="14" name="矩形 13"/>
            <p:cNvSpPr/>
            <p:nvPr/>
          </p:nvSpPr>
          <p:spPr>
            <a:xfrm>
              <a:off x="859291" y="5962938"/>
              <a:ext cx="8451851" cy="566309"/>
            </a:xfrm>
            <a:prstGeom prst="rect">
              <a:avLst/>
            </a:prstGeom>
          </p:spPr>
          <p:txBody>
            <a:bodyPr wrap="square">
              <a:spAutoFit/>
            </a:bodyPr>
            <a:lstStyle/>
            <a:p>
              <a:pPr>
                <a:lnSpc>
                  <a:spcPct val="110000"/>
                </a:lnSpc>
              </a:pPr>
              <a:r>
                <a:rPr lang="en-US" altLang="zh-CN" sz="1400" dirty="0">
                  <a:solidFill>
                    <a:schemeClr val="bg1"/>
                  </a:solidFill>
                  <a:cs typeface="Arial" panose="020B0604020202020204" pitchFamily="34" charset="0"/>
                </a:rPr>
                <a:t>By faith I mean a vision of good one cherishes and the enthusiasm that </a:t>
              </a:r>
              <a:r>
                <a:rPr lang="en-US" altLang="zh-CN" sz="1400" dirty="0" smtClean="0">
                  <a:solidFill>
                    <a:schemeClr val="bg1"/>
                  </a:solidFill>
                  <a:cs typeface="Arial" panose="020B0604020202020204" pitchFamily="34" charset="0"/>
                </a:rPr>
                <a:t>one </a:t>
              </a:r>
              <a:r>
                <a:rPr lang="en-US" altLang="zh-CN" sz="1400" dirty="0">
                  <a:solidFill>
                    <a:schemeClr val="bg1"/>
                  </a:solidFill>
                  <a:cs typeface="Arial" panose="020B0604020202020204" pitchFamily="34" charset="0"/>
                </a:rPr>
                <a:t>to seek its fulfillment regardless of </a:t>
              </a:r>
              <a:r>
                <a:rPr lang="en-US" altLang="zh-CN" sz="1400" dirty="0" smtClean="0">
                  <a:solidFill>
                    <a:schemeClr val="bg1"/>
                  </a:solidFill>
                  <a:cs typeface="Arial" panose="020B0604020202020204" pitchFamily="34" charset="0"/>
                </a:rPr>
                <a:t>By </a:t>
              </a:r>
              <a:r>
                <a:rPr lang="en-US" altLang="zh-CN" sz="1400" dirty="0">
                  <a:solidFill>
                    <a:schemeClr val="bg1"/>
                  </a:solidFill>
                  <a:cs typeface="Arial" panose="020B0604020202020204" pitchFamily="34" charset="0"/>
                </a:rPr>
                <a:t>faith I mean a vision of good one cherishes </a:t>
              </a:r>
              <a:r>
                <a:rPr lang="en-US" altLang="zh-CN" sz="1400" dirty="0" smtClean="0">
                  <a:solidFill>
                    <a:schemeClr val="bg1"/>
                  </a:solidFill>
                  <a:cs typeface="Arial" panose="020B0604020202020204" pitchFamily="34" charset="0"/>
                </a:rPr>
                <a:t>cherishes By faith I mean a vision of good one cherishes and the m</a:t>
              </a:r>
              <a:endParaRPr lang="zh-CN" altLang="en-US" sz="1400" dirty="0">
                <a:solidFill>
                  <a:schemeClr val="bg1"/>
                </a:solidFill>
                <a:cs typeface="Arial" panose="020B0604020202020204" pitchFamily="34" charset="0"/>
              </a:endParaRPr>
            </a:p>
          </p:txBody>
        </p:sp>
        <p:sp>
          <p:nvSpPr>
            <p:cNvPr id="15" name="文本框 14"/>
            <p:cNvSpPr txBox="1"/>
            <p:nvPr/>
          </p:nvSpPr>
          <p:spPr>
            <a:xfrm>
              <a:off x="859292" y="5614691"/>
              <a:ext cx="3153427" cy="400110"/>
            </a:xfrm>
            <a:prstGeom prst="rect">
              <a:avLst/>
            </a:prstGeom>
            <a:noFill/>
          </p:spPr>
          <p:txBody>
            <a:bodyPr wrap="none" rtlCol="0">
              <a:spAutoFit/>
            </a:bodyPr>
            <a:lstStyle/>
            <a:p>
              <a:r>
                <a:rPr lang="en-US" altLang="zh-CN" sz="2000" b="1" dirty="0" smtClean="0">
                  <a:solidFill>
                    <a:schemeClr val="bg1"/>
                  </a:solidFill>
                </a:rPr>
                <a:t>THE SECRETS TO HAPPINESS</a:t>
              </a:r>
              <a:endParaRPr lang="en-US" altLang="zh-CN" sz="2000" b="1" dirty="0">
                <a:solidFill>
                  <a:schemeClr val="bg1"/>
                </a:solidFill>
              </a:endParaRPr>
            </a:p>
          </p:txBody>
        </p:sp>
      </p:grpSp>
    </p:spTree>
    <p:extLst>
      <p:ext uri="{BB962C8B-B14F-4D97-AF65-F5344CB8AC3E}">
        <p14:creationId xmlns:p14="http://schemas.microsoft.com/office/powerpoint/2010/main" val="32217712"/>
      </p:ext>
    </p:extLst>
  </p:cSld>
  <p:clrMapOvr>
    <a:masterClrMapping/>
  </p:clrMapOvr>
  <p:transition spd="slow" advClick="0" advTm="0">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0000">
                                          <p:cBhvr additive="base">
                                            <p:cTn id="7"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400"/>
                                </p:stCondLst>
                                <p:childTnLst>
                                  <p:par>
                                    <p:cTn id="35" presetID="2" presetClass="entr" presetSubtype="2" fill="hold" grpId="0" nodeType="afterEffect" p14:presetBounceEnd="60000">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14:bounceEnd="60000">
                                          <p:cBhvr additive="base">
                                            <p:cTn id="37"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9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4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4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4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19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2400"/>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2" name="Freeform 71"/>
          <p:cNvSpPr>
            <a:spLocks noEditPoints="1"/>
          </p:cNvSpPr>
          <p:nvPr/>
        </p:nvSpPr>
        <p:spPr bwMode="auto">
          <a:xfrm rot="5400000" flipH="1">
            <a:off x="4234069" y="1498134"/>
            <a:ext cx="3554040" cy="3605770"/>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2000"/>
            </a:schemeClr>
          </a:solidFill>
          <a:ln>
            <a:noFill/>
          </a:ln>
        </p:spPr>
        <p:txBody>
          <a:bodyPr vert="horz" wrap="square" lIns="91440" tIns="45720" rIns="91440" bIns="45720" numCol="1" anchor="t" anchorCtr="0" compatLnSpc="1">
            <a:prstTxWarp prst="textNoShape">
              <a:avLst/>
            </a:prstTxWarp>
          </a:bodyPr>
          <a:lstStyle/>
          <a:p>
            <a:endParaRPr lang="id-ID"/>
          </a:p>
        </p:txBody>
      </p:sp>
      <p:cxnSp>
        <p:nvCxnSpPr>
          <p:cNvPr id="3" name="直接连接符 2"/>
          <p:cNvCxnSpPr/>
          <p:nvPr/>
        </p:nvCxnSpPr>
        <p:spPr>
          <a:xfrm>
            <a:off x="436918" y="8705850"/>
            <a:ext cx="114423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517900" y="2236132"/>
            <a:ext cx="5156200" cy="1914953"/>
            <a:chOff x="3517900" y="1829733"/>
            <a:chExt cx="5156200" cy="1914953"/>
          </a:xfrm>
        </p:grpSpPr>
        <p:sp>
          <p:nvSpPr>
            <p:cNvPr id="2" name="矩形 1"/>
            <p:cNvSpPr/>
            <p:nvPr/>
          </p:nvSpPr>
          <p:spPr>
            <a:xfrm>
              <a:off x="3517900" y="2053243"/>
              <a:ext cx="5156200" cy="1691443"/>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5379298" y="1829733"/>
              <a:ext cx="1433405" cy="461665"/>
            </a:xfrm>
            <a:prstGeom prst="rect">
              <a:avLst/>
            </a:prstGeom>
            <a:solidFill>
              <a:schemeClr val="tx1">
                <a:lumMod val="75000"/>
                <a:lumOff val="25000"/>
              </a:schemeClr>
            </a:solidFill>
          </p:spPr>
          <p:txBody>
            <a:bodyPr wrap="none" rtlCol="0">
              <a:spAutoFit/>
            </a:bodyPr>
            <a:lstStyle/>
            <a:p>
              <a:pPr algn="ctr"/>
              <a:r>
                <a:rPr lang="en-US" altLang="zh-CN" sz="2400" dirty="0" smtClean="0">
                  <a:solidFill>
                    <a:schemeClr val="bg1"/>
                  </a:solidFill>
                  <a:latin typeface="Arial" panose="020B0604020202020204" pitchFamily="34" charset="0"/>
                  <a:cs typeface="Arial" panose="020B0604020202020204" pitchFamily="34" charset="0"/>
                </a:rPr>
                <a:t>THANKS</a:t>
              </a:r>
              <a:endParaRPr lang="zh-CN" altLang="en-US" sz="2400" dirty="0">
                <a:solidFill>
                  <a:schemeClr val="bg1"/>
                </a:solidFill>
                <a:latin typeface="Arial" panose="020B0604020202020204" pitchFamily="34" charset="0"/>
                <a:cs typeface="Arial" panose="020B0604020202020204" pitchFamily="34" charset="0"/>
              </a:endParaRPr>
            </a:p>
          </p:txBody>
        </p:sp>
        <p:grpSp>
          <p:nvGrpSpPr>
            <p:cNvPr id="4" name="组合 3"/>
            <p:cNvGrpSpPr/>
            <p:nvPr/>
          </p:nvGrpSpPr>
          <p:grpSpPr>
            <a:xfrm>
              <a:off x="4208205" y="2288789"/>
              <a:ext cx="3775591" cy="1263893"/>
              <a:chOff x="4309804" y="2374779"/>
              <a:chExt cx="3775591" cy="1263893"/>
            </a:xfrm>
          </p:grpSpPr>
          <p:sp>
            <p:nvSpPr>
              <p:cNvPr id="67" name="文本框 66"/>
              <p:cNvSpPr txBox="1"/>
              <p:nvPr/>
            </p:nvSpPr>
            <p:spPr>
              <a:xfrm>
                <a:off x="4362449" y="3330895"/>
                <a:ext cx="3670300" cy="307777"/>
              </a:xfrm>
              <a:prstGeom prst="rect">
                <a:avLst/>
              </a:prstGeom>
              <a:noFill/>
            </p:spPr>
            <p:txBody>
              <a:bodyPr wrap="square" rtlCol="0">
                <a:spAutoFit/>
              </a:bodyPr>
              <a:lstStyle/>
              <a:p>
                <a:pPr algn="dist"/>
                <a:r>
                  <a:rPr lang="zh-CN" altLang="en-US" sz="1400" dirty="0" smtClean="0">
                    <a:solidFill>
                      <a:schemeClr val="bg1">
                        <a:lumMod val="85000"/>
                      </a:schemeClr>
                    </a:solidFill>
                    <a:latin typeface="黑体" panose="02010609060101010101" pitchFamily="49" charset="-122"/>
                    <a:ea typeface="黑体" panose="02010609060101010101" pitchFamily="49" charset="-122"/>
                  </a:rPr>
                  <a:t>适合室内装修设计</a:t>
                </a:r>
                <a:endParaRPr lang="zh-CN" altLang="en-US" sz="1400" dirty="0">
                  <a:solidFill>
                    <a:schemeClr val="bg1">
                      <a:lumMod val="85000"/>
                    </a:schemeClr>
                  </a:solidFill>
                  <a:latin typeface="黑体" panose="02010609060101010101" pitchFamily="49" charset="-122"/>
                  <a:ea typeface="黑体" panose="02010609060101010101" pitchFamily="49" charset="-122"/>
                </a:endParaRPr>
              </a:p>
            </p:txBody>
          </p:sp>
          <p:sp>
            <p:nvSpPr>
              <p:cNvPr id="23" name="文本框 22"/>
              <p:cNvSpPr txBox="1"/>
              <p:nvPr/>
            </p:nvSpPr>
            <p:spPr>
              <a:xfrm>
                <a:off x="4309804" y="2374779"/>
                <a:ext cx="3775591" cy="1015663"/>
              </a:xfrm>
              <a:prstGeom prst="rect">
                <a:avLst/>
              </a:prstGeom>
              <a:noFill/>
            </p:spPr>
            <p:txBody>
              <a:bodyPr wrap="square" rtlCol="0">
                <a:spAutoFit/>
              </a:bodyPr>
              <a:lstStyle/>
              <a:p>
                <a:pPr algn="dist"/>
                <a:r>
                  <a:rPr lang="zh-CN" altLang="en-US" sz="6000" dirty="0" smtClean="0">
                    <a:solidFill>
                      <a:schemeClr val="bg1"/>
                    </a:solidFill>
                    <a:latin typeface="黑体" panose="02010609060101010101" pitchFamily="49" charset="-122"/>
                    <a:ea typeface="黑体" panose="02010609060101010101" pitchFamily="49" charset="-122"/>
                  </a:rPr>
                  <a:t>谢谢观赏</a:t>
                </a:r>
                <a:endParaRPr lang="zh-CN" altLang="en-US" sz="6000" dirty="0">
                  <a:solidFill>
                    <a:schemeClr val="bg1"/>
                  </a:solidFill>
                  <a:latin typeface="黑体" panose="02010609060101010101" pitchFamily="49" charset="-122"/>
                  <a:ea typeface="黑体" panose="02010609060101010101" pitchFamily="49" charset="-122"/>
                </a:endParaRPr>
              </a:p>
            </p:txBody>
          </p:sp>
        </p:grpSp>
      </p:grpSp>
    </p:spTree>
    <p:extLst>
      <p:ext uri="{BB962C8B-B14F-4D97-AF65-F5344CB8AC3E}">
        <p14:creationId xmlns:p14="http://schemas.microsoft.com/office/powerpoint/2010/main" val="27320354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03</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p>
        </p:txBody>
      </p:sp>
      <p:grpSp>
        <p:nvGrpSpPr>
          <p:cNvPr id="40" name="组合 39"/>
          <p:cNvGrpSpPr/>
          <p:nvPr/>
        </p:nvGrpSpPr>
        <p:grpSpPr>
          <a:xfrm>
            <a:off x="340633" y="12461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rotWithShape="1">
          <a:blip r:embed="rId2"/>
          <a:srcRect t="10309" r="1763" b="2868"/>
          <a:stretch/>
        </p:blipFill>
        <p:spPr>
          <a:xfrm>
            <a:off x="498624" y="1386848"/>
            <a:ext cx="6275996" cy="3529815"/>
          </a:xfrm>
          <a:prstGeom prst="rect">
            <a:avLst/>
          </a:prstGeom>
        </p:spPr>
      </p:pic>
      <p:sp>
        <p:nvSpPr>
          <p:cNvPr id="42" name="文本框 41"/>
          <p:cNvSpPr txBox="1"/>
          <p:nvPr/>
        </p:nvSpPr>
        <p:spPr>
          <a:xfrm>
            <a:off x="7310207" y="3214666"/>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p>
          <a:p>
            <a:pPr>
              <a:lnSpc>
                <a:spcPct val="85000"/>
              </a:lnSpc>
            </a:pPr>
            <a:r>
              <a:rPr lang="en-US" altLang="zh-CN" sz="3800" dirty="0" smtClean="0">
                <a:solidFill>
                  <a:schemeClr val="accent1"/>
                </a:solidFill>
                <a:latin typeface="Chaparral Pro" panose="02060503040505020203" pitchFamily="18" charset="0"/>
              </a:rPr>
              <a:t>PORTFOLIO </a:t>
            </a:r>
          </a:p>
          <a:p>
            <a:pPr>
              <a:lnSpc>
                <a:spcPct val="85000"/>
              </a:lnSpc>
            </a:pPr>
            <a:r>
              <a:rPr lang="en-US" altLang="zh-CN" sz="3800" dirty="0" smtClean="0">
                <a:solidFill>
                  <a:schemeClr val="accent1"/>
                </a:solidFill>
                <a:latin typeface="Chaparral Pro" panose="02060503040505020203" pitchFamily="18" charset="0"/>
              </a:rPr>
              <a:t>POWERPOINT</a:t>
            </a:r>
          </a:p>
        </p:txBody>
      </p:sp>
      <p:sp>
        <p:nvSpPr>
          <p:cNvPr id="43" name="文本框 42"/>
          <p:cNvSpPr txBox="1"/>
          <p:nvPr/>
        </p:nvSpPr>
        <p:spPr>
          <a:xfrm>
            <a:off x="7310207" y="472794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10" name="组合 9"/>
          <p:cNvGrpSpPr/>
          <p:nvPr/>
        </p:nvGrpSpPr>
        <p:grpSpPr>
          <a:xfrm>
            <a:off x="411694" y="5169075"/>
            <a:ext cx="2526654" cy="497404"/>
            <a:chOff x="411694" y="5169075"/>
            <a:chExt cx="2526654" cy="497404"/>
          </a:xfrm>
        </p:grpSpPr>
        <p:grpSp>
          <p:nvGrpSpPr>
            <p:cNvPr id="50" name="组合 49"/>
            <p:cNvGrpSpPr/>
            <p:nvPr/>
          </p:nvGrpSpPr>
          <p:grpSpPr>
            <a:xfrm>
              <a:off x="511324" y="5547984"/>
              <a:ext cx="737619" cy="118495"/>
              <a:chOff x="5675086" y="-1047234"/>
              <a:chExt cx="737619" cy="118495"/>
            </a:xfrm>
          </p:grpSpPr>
          <p:sp>
            <p:nvSpPr>
              <p:cNvPr id="51" name="五角星 50"/>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角星 54"/>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tx1">
                      <a:lumMod val="65000"/>
                      <a:lumOff val="35000"/>
                    </a:schemeClr>
                  </a:solidFill>
                </a:rPr>
                <a:t>The secrets to happiness</a:t>
              </a:r>
              <a:endParaRPr lang="en-US" altLang="zh-CN" b="1" dirty="0">
                <a:solidFill>
                  <a:schemeClr val="tx1">
                    <a:lumMod val="65000"/>
                    <a:lumOff val="35000"/>
                  </a:schemeClr>
                </a:solidFill>
              </a:endParaRPr>
            </a:p>
          </p:txBody>
        </p:sp>
      </p:gr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59" name="Freeform 71"/>
          <p:cNvSpPr>
            <a:spLocks noEditPoints="1"/>
          </p:cNvSpPr>
          <p:nvPr/>
        </p:nvSpPr>
        <p:spPr bwMode="auto">
          <a:xfrm>
            <a:off x="485889" y="1414655"/>
            <a:ext cx="2327818" cy="1981007"/>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0" name="Group 59"/>
          <p:cNvGrpSpPr/>
          <p:nvPr/>
        </p:nvGrpSpPr>
        <p:grpSpPr>
          <a:xfrm>
            <a:off x="9509780" y="-142459"/>
            <a:ext cx="3275795" cy="3350566"/>
            <a:chOff x="9648826" y="1458912"/>
            <a:chExt cx="4799012" cy="4908551"/>
          </a:xfrm>
          <a:solidFill>
            <a:schemeClr val="accent1">
              <a:alpha val="40000"/>
            </a:schemeClr>
          </a:solidFill>
        </p:grpSpPr>
        <p:sp>
          <p:nvSpPr>
            <p:cNvPr id="61" name="Freeform 6"/>
            <p:cNvSpPr>
              <a:spLocks/>
            </p:cNvSpPr>
            <p:nvPr/>
          </p:nvSpPr>
          <p:spPr bwMode="auto">
            <a:xfrm>
              <a:off x="13439775" y="1571625"/>
              <a:ext cx="895350" cy="1233488"/>
            </a:xfrm>
            <a:custGeom>
              <a:avLst/>
              <a:gdLst>
                <a:gd name="T0" fmla="*/ 131 w 238"/>
                <a:gd name="T1" fmla="*/ 180 h 328"/>
                <a:gd name="T2" fmla="*/ 186 w 238"/>
                <a:gd name="T3" fmla="*/ 0 h 328"/>
                <a:gd name="T4" fmla="*/ 184 w 238"/>
                <a:gd name="T5" fmla="*/ 0 h 328"/>
                <a:gd name="T6" fmla="*/ 129 w 238"/>
                <a:gd name="T7" fmla="*/ 179 h 328"/>
                <a:gd name="T8" fmla="*/ 0 w 238"/>
                <a:gd name="T9" fmla="*/ 154 h 328"/>
                <a:gd name="T10" fmla="*/ 0 w 238"/>
                <a:gd name="T11" fmla="*/ 155 h 328"/>
                <a:gd name="T12" fmla="*/ 129 w 238"/>
                <a:gd name="T13" fmla="*/ 181 h 328"/>
                <a:gd name="T14" fmla="*/ 84 w 238"/>
                <a:gd name="T15" fmla="*/ 328 h 328"/>
                <a:gd name="T16" fmla="*/ 85 w 238"/>
                <a:gd name="T17" fmla="*/ 328 h 328"/>
                <a:gd name="T18" fmla="*/ 130 w 238"/>
                <a:gd name="T19" fmla="*/ 181 h 328"/>
                <a:gd name="T20" fmla="*/ 238 w 238"/>
                <a:gd name="T21" fmla="*/ 203 h 328"/>
                <a:gd name="T22" fmla="*/ 238 w 238"/>
                <a:gd name="T23" fmla="*/ 201 h 328"/>
                <a:gd name="T24" fmla="*/ 131 w 238"/>
                <a:gd name="T25" fmla="*/ 18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28">
                  <a:moveTo>
                    <a:pt x="131" y="180"/>
                  </a:moveTo>
                  <a:cubicBezTo>
                    <a:pt x="186" y="0"/>
                    <a:pt x="186" y="0"/>
                    <a:pt x="186" y="0"/>
                  </a:cubicBezTo>
                  <a:cubicBezTo>
                    <a:pt x="185" y="0"/>
                    <a:pt x="185" y="0"/>
                    <a:pt x="184" y="0"/>
                  </a:cubicBezTo>
                  <a:cubicBezTo>
                    <a:pt x="129" y="179"/>
                    <a:pt x="129" y="179"/>
                    <a:pt x="129" y="179"/>
                  </a:cubicBezTo>
                  <a:cubicBezTo>
                    <a:pt x="0" y="154"/>
                    <a:pt x="0" y="154"/>
                    <a:pt x="0" y="154"/>
                  </a:cubicBezTo>
                  <a:cubicBezTo>
                    <a:pt x="0" y="154"/>
                    <a:pt x="0" y="155"/>
                    <a:pt x="0" y="155"/>
                  </a:cubicBezTo>
                  <a:cubicBezTo>
                    <a:pt x="129" y="181"/>
                    <a:pt x="129" y="181"/>
                    <a:pt x="129" y="181"/>
                  </a:cubicBezTo>
                  <a:cubicBezTo>
                    <a:pt x="84" y="328"/>
                    <a:pt x="84" y="328"/>
                    <a:pt x="84" y="328"/>
                  </a:cubicBezTo>
                  <a:cubicBezTo>
                    <a:pt x="84" y="328"/>
                    <a:pt x="85" y="328"/>
                    <a:pt x="85" y="328"/>
                  </a:cubicBezTo>
                  <a:cubicBezTo>
                    <a:pt x="130" y="181"/>
                    <a:pt x="130" y="181"/>
                    <a:pt x="130" y="181"/>
                  </a:cubicBezTo>
                  <a:cubicBezTo>
                    <a:pt x="238" y="203"/>
                    <a:pt x="238" y="203"/>
                    <a:pt x="238" y="203"/>
                  </a:cubicBezTo>
                  <a:cubicBezTo>
                    <a:pt x="238" y="202"/>
                    <a:pt x="238" y="202"/>
                    <a:pt x="238" y="201"/>
                  </a:cubicBezTo>
                  <a:lnTo>
                    <a:pt x="131"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2" name="Freeform 7"/>
            <p:cNvSpPr>
              <a:spLocks/>
            </p:cNvSpPr>
            <p:nvPr/>
          </p:nvSpPr>
          <p:spPr bwMode="auto">
            <a:xfrm>
              <a:off x="11903075" y="2940050"/>
              <a:ext cx="1401762" cy="2011363"/>
            </a:xfrm>
            <a:custGeom>
              <a:avLst/>
              <a:gdLst>
                <a:gd name="T0" fmla="*/ 235 w 373"/>
                <a:gd name="T1" fmla="*/ 86 h 535"/>
                <a:gd name="T2" fmla="*/ 279 w 373"/>
                <a:gd name="T3" fmla="*/ 1 h 535"/>
                <a:gd name="T4" fmla="*/ 278 w 373"/>
                <a:gd name="T5" fmla="*/ 0 h 535"/>
                <a:gd name="T6" fmla="*/ 234 w 373"/>
                <a:gd name="T7" fmla="*/ 85 h 535"/>
                <a:gd name="T8" fmla="*/ 118 w 373"/>
                <a:gd name="T9" fmla="*/ 15 h 535"/>
                <a:gd name="T10" fmla="*/ 118 w 373"/>
                <a:gd name="T11" fmla="*/ 16 h 535"/>
                <a:gd name="T12" fmla="*/ 233 w 373"/>
                <a:gd name="T13" fmla="*/ 86 h 535"/>
                <a:gd name="T14" fmla="*/ 0 w 373"/>
                <a:gd name="T15" fmla="*/ 535 h 535"/>
                <a:gd name="T16" fmla="*/ 1 w 373"/>
                <a:gd name="T17" fmla="*/ 535 h 535"/>
                <a:gd name="T18" fmla="*/ 234 w 373"/>
                <a:gd name="T19" fmla="*/ 87 h 535"/>
                <a:gd name="T20" fmla="*/ 372 w 373"/>
                <a:gd name="T21" fmla="*/ 170 h 535"/>
                <a:gd name="T22" fmla="*/ 373 w 373"/>
                <a:gd name="T23" fmla="*/ 169 h 535"/>
                <a:gd name="T24" fmla="*/ 235 w 373"/>
                <a:gd name="T25" fmla="*/ 86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535">
                  <a:moveTo>
                    <a:pt x="235" y="86"/>
                  </a:moveTo>
                  <a:cubicBezTo>
                    <a:pt x="279" y="1"/>
                    <a:pt x="279" y="1"/>
                    <a:pt x="279" y="1"/>
                  </a:cubicBezTo>
                  <a:cubicBezTo>
                    <a:pt x="279" y="1"/>
                    <a:pt x="278" y="1"/>
                    <a:pt x="278" y="0"/>
                  </a:cubicBezTo>
                  <a:cubicBezTo>
                    <a:pt x="234" y="85"/>
                    <a:pt x="234" y="85"/>
                    <a:pt x="234" y="85"/>
                  </a:cubicBezTo>
                  <a:cubicBezTo>
                    <a:pt x="118" y="15"/>
                    <a:pt x="118" y="15"/>
                    <a:pt x="118" y="15"/>
                  </a:cubicBezTo>
                  <a:cubicBezTo>
                    <a:pt x="118" y="15"/>
                    <a:pt x="118" y="16"/>
                    <a:pt x="118" y="16"/>
                  </a:cubicBezTo>
                  <a:cubicBezTo>
                    <a:pt x="233" y="86"/>
                    <a:pt x="233" y="86"/>
                    <a:pt x="233" y="86"/>
                  </a:cubicBezTo>
                  <a:cubicBezTo>
                    <a:pt x="0" y="535"/>
                    <a:pt x="0" y="535"/>
                    <a:pt x="0" y="535"/>
                  </a:cubicBezTo>
                  <a:cubicBezTo>
                    <a:pt x="0" y="535"/>
                    <a:pt x="1" y="535"/>
                    <a:pt x="1" y="535"/>
                  </a:cubicBezTo>
                  <a:cubicBezTo>
                    <a:pt x="234" y="87"/>
                    <a:pt x="234" y="87"/>
                    <a:pt x="234" y="87"/>
                  </a:cubicBezTo>
                  <a:cubicBezTo>
                    <a:pt x="372" y="170"/>
                    <a:pt x="372" y="170"/>
                    <a:pt x="372" y="170"/>
                  </a:cubicBezTo>
                  <a:cubicBezTo>
                    <a:pt x="373" y="170"/>
                    <a:pt x="373" y="169"/>
                    <a:pt x="373" y="169"/>
                  </a:cubicBezTo>
                  <a:lnTo>
                    <a:pt x="23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3" name="Freeform 8"/>
            <p:cNvSpPr>
              <a:spLocks/>
            </p:cNvSpPr>
            <p:nvPr/>
          </p:nvSpPr>
          <p:spPr bwMode="auto">
            <a:xfrm>
              <a:off x="9750425" y="5213350"/>
              <a:ext cx="1506537" cy="1063625"/>
            </a:xfrm>
            <a:custGeom>
              <a:avLst/>
              <a:gdLst>
                <a:gd name="T0" fmla="*/ 0 w 401"/>
                <a:gd name="T1" fmla="*/ 281 h 283"/>
                <a:gd name="T2" fmla="*/ 0 w 401"/>
                <a:gd name="T3" fmla="*/ 283 h 283"/>
                <a:gd name="T4" fmla="*/ 1 w 401"/>
                <a:gd name="T5" fmla="*/ 283 h 283"/>
                <a:gd name="T6" fmla="*/ 401 w 401"/>
                <a:gd name="T7" fmla="*/ 1 h 283"/>
                <a:gd name="T8" fmla="*/ 400 w 401"/>
                <a:gd name="T9" fmla="*/ 0 h 283"/>
                <a:gd name="T10" fmla="*/ 0 w 401"/>
                <a:gd name="T11" fmla="*/ 281 h 283"/>
              </a:gdLst>
              <a:ahLst/>
              <a:cxnLst>
                <a:cxn ang="0">
                  <a:pos x="T0" y="T1"/>
                </a:cxn>
                <a:cxn ang="0">
                  <a:pos x="T2" y="T3"/>
                </a:cxn>
                <a:cxn ang="0">
                  <a:pos x="T4" y="T5"/>
                </a:cxn>
                <a:cxn ang="0">
                  <a:pos x="T6" y="T7"/>
                </a:cxn>
                <a:cxn ang="0">
                  <a:pos x="T8" y="T9"/>
                </a:cxn>
                <a:cxn ang="0">
                  <a:pos x="T10" y="T11"/>
                </a:cxn>
              </a:cxnLst>
              <a:rect l="0" t="0" r="r" b="b"/>
              <a:pathLst>
                <a:path w="401" h="283">
                  <a:moveTo>
                    <a:pt x="0" y="281"/>
                  </a:moveTo>
                  <a:cubicBezTo>
                    <a:pt x="0" y="282"/>
                    <a:pt x="0" y="282"/>
                    <a:pt x="0" y="283"/>
                  </a:cubicBezTo>
                  <a:cubicBezTo>
                    <a:pt x="1" y="283"/>
                    <a:pt x="1" y="283"/>
                    <a:pt x="1" y="283"/>
                  </a:cubicBezTo>
                  <a:cubicBezTo>
                    <a:pt x="401" y="1"/>
                    <a:pt x="401" y="1"/>
                    <a:pt x="401" y="1"/>
                  </a:cubicBezTo>
                  <a:cubicBezTo>
                    <a:pt x="401" y="0"/>
                    <a:pt x="400" y="0"/>
                    <a:pt x="400" y="0"/>
                  </a:cubicBezTo>
                  <a:lnTo>
                    <a:pt x="0"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4" name="Freeform 9"/>
            <p:cNvSpPr>
              <a:spLocks/>
            </p:cNvSpPr>
            <p:nvPr/>
          </p:nvSpPr>
          <p:spPr bwMode="auto">
            <a:xfrm>
              <a:off x="13027025" y="2209800"/>
              <a:ext cx="676275" cy="1343025"/>
            </a:xfrm>
            <a:custGeom>
              <a:avLst/>
              <a:gdLst>
                <a:gd name="T0" fmla="*/ 90 w 180"/>
                <a:gd name="T1" fmla="*/ 175 h 357"/>
                <a:gd name="T2" fmla="*/ 94 w 180"/>
                <a:gd name="T3" fmla="*/ 0 h 357"/>
                <a:gd name="T4" fmla="*/ 92 w 180"/>
                <a:gd name="T5" fmla="*/ 0 h 357"/>
                <a:gd name="T6" fmla="*/ 89 w 180"/>
                <a:gd name="T7" fmla="*/ 175 h 357"/>
                <a:gd name="T8" fmla="*/ 0 w 180"/>
                <a:gd name="T9" fmla="*/ 181 h 357"/>
                <a:gd name="T10" fmla="*/ 0 w 180"/>
                <a:gd name="T11" fmla="*/ 182 h 357"/>
                <a:gd name="T12" fmla="*/ 89 w 180"/>
                <a:gd name="T13" fmla="*/ 176 h 357"/>
                <a:gd name="T14" fmla="*/ 85 w 180"/>
                <a:gd name="T15" fmla="*/ 357 h 357"/>
                <a:gd name="T16" fmla="*/ 87 w 180"/>
                <a:gd name="T17" fmla="*/ 357 h 357"/>
                <a:gd name="T18" fmla="*/ 90 w 180"/>
                <a:gd name="T19" fmla="*/ 176 h 357"/>
                <a:gd name="T20" fmla="*/ 179 w 180"/>
                <a:gd name="T21" fmla="*/ 170 h 357"/>
                <a:gd name="T22" fmla="*/ 180 w 180"/>
                <a:gd name="T23" fmla="*/ 169 h 357"/>
                <a:gd name="T24" fmla="*/ 90 w 180"/>
                <a:gd name="T25" fmla="*/ 175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357">
                  <a:moveTo>
                    <a:pt x="90" y="175"/>
                  </a:moveTo>
                  <a:cubicBezTo>
                    <a:pt x="94" y="0"/>
                    <a:pt x="94" y="0"/>
                    <a:pt x="94" y="0"/>
                  </a:cubicBezTo>
                  <a:cubicBezTo>
                    <a:pt x="93" y="0"/>
                    <a:pt x="93" y="0"/>
                    <a:pt x="92" y="0"/>
                  </a:cubicBezTo>
                  <a:cubicBezTo>
                    <a:pt x="89" y="175"/>
                    <a:pt x="89" y="175"/>
                    <a:pt x="89" y="175"/>
                  </a:cubicBezTo>
                  <a:cubicBezTo>
                    <a:pt x="0" y="181"/>
                    <a:pt x="0" y="181"/>
                    <a:pt x="0" y="181"/>
                  </a:cubicBezTo>
                  <a:cubicBezTo>
                    <a:pt x="0" y="181"/>
                    <a:pt x="0" y="182"/>
                    <a:pt x="0" y="182"/>
                  </a:cubicBezTo>
                  <a:cubicBezTo>
                    <a:pt x="89" y="176"/>
                    <a:pt x="89" y="176"/>
                    <a:pt x="89" y="176"/>
                  </a:cubicBezTo>
                  <a:cubicBezTo>
                    <a:pt x="85" y="357"/>
                    <a:pt x="85" y="357"/>
                    <a:pt x="85" y="357"/>
                  </a:cubicBezTo>
                  <a:cubicBezTo>
                    <a:pt x="86" y="357"/>
                    <a:pt x="86" y="357"/>
                    <a:pt x="87" y="357"/>
                  </a:cubicBezTo>
                  <a:cubicBezTo>
                    <a:pt x="90" y="176"/>
                    <a:pt x="90" y="176"/>
                    <a:pt x="90" y="176"/>
                  </a:cubicBezTo>
                  <a:cubicBezTo>
                    <a:pt x="179" y="170"/>
                    <a:pt x="179" y="170"/>
                    <a:pt x="179" y="170"/>
                  </a:cubicBezTo>
                  <a:cubicBezTo>
                    <a:pt x="179" y="170"/>
                    <a:pt x="180" y="169"/>
                    <a:pt x="180" y="169"/>
                  </a:cubicBezTo>
                  <a:lnTo>
                    <a:pt x="9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5" name="Freeform 10"/>
            <p:cNvSpPr>
              <a:spLocks/>
            </p:cNvSpPr>
            <p:nvPr/>
          </p:nvSpPr>
          <p:spPr bwMode="auto">
            <a:xfrm>
              <a:off x="11166475" y="3022600"/>
              <a:ext cx="1112837" cy="2108200"/>
            </a:xfrm>
            <a:custGeom>
              <a:avLst/>
              <a:gdLst>
                <a:gd name="T0" fmla="*/ 114 w 296"/>
                <a:gd name="T1" fmla="*/ 400 h 561"/>
                <a:gd name="T2" fmla="*/ 296 w 296"/>
                <a:gd name="T3" fmla="*/ 1 h 561"/>
                <a:gd name="T4" fmla="*/ 295 w 296"/>
                <a:gd name="T5" fmla="*/ 0 h 561"/>
                <a:gd name="T6" fmla="*/ 113 w 296"/>
                <a:gd name="T7" fmla="*/ 398 h 561"/>
                <a:gd name="T8" fmla="*/ 1 w 296"/>
                <a:gd name="T9" fmla="*/ 222 h 561"/>
                <a:gd name="T10" fmla="*/ 0 w 296"/>
                <a:gd name="T11" fmla="*/ 223 h 561"/>
                <a:gd name="T12" fmla="*/ 112 w 296"/>
                <a:gd name="T13" fmla="*/ 400 h 561"/>
                <a:gd name="T14" fmla="*/ 39 w 296"/>
                <a:gd name="T15" fmla="*/ 560 h 561"/>
                <a:gd name="T16" fmla="*/ 40 w 296"/>
                <a:gd name="T17" fmla="*/ 561 h 561"/>
                <a:gd name="T18" fmla="*/ 113 w 296"/>
                <a:gd name="T19" fmla="*/ 401 h 561"/>
                <a:gd name="T20" fmla="*/ 182 w 296"/>
                <a:gd name="T21" fmla="*/ 511 h 561"/>
                <a:gd name="T22" fmla="*/ 184 w 296"/>
                <a:gd name="T23" fmla="*/ 510 h 561"/>
                <a:gd name="T24" fmla="*/ 114 w 296"/>
                <a:gd name="T25" fmla="*/ 40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6" h="561">
                  <a:moveTo>
                    <a:pt x="114" y="400"/>
                  </a:moveTo>
                  <a:cubicBezTo>
                    <a:pt x="296" y="1"/>
                    <a:pt x="296" y="1"/>
                    <a:pt x="296" y="1"/>
                  </a:cubicBezTo>
                  <a:cubicBezTo>
                    <a:pt x="296" y="1"/>
                    <a:pt x="295" y="0"/>
                    <a:pt x="295" y="0"/>
                  </a:cubicBezTo>
                  <a:cubicBezTo>
                    <a:pt x="113" y="398"/>
                    <a:pt x="113" y="398"/>
                    <a:pt x="113" y="398"/>
                  </a:cubicBezTo>
                  <a:cubicBezTo>
                    <a:pt x="1" y="222"/>
                    <a:pt x="1" y="222"/>
                    <a:pt x="1" y="222"/>
                  </a:cubicBezTo>
                  <a:cubicBezTo>
                    <a:pt x="1" y="222"/>
                    <a:pt x="0" y="223"/>
                    <a:pt x="0" y="223"/>
                  </a:cubicBezTo>
                  <a:cubicBezTo>
                    <a:pt x="112" y="400"/>
                    <a:pt x="112" y="400"/>
                    <a:pt x="112" y="400"/>
                  </a:cubicBezTo>
                  <a:cubicBezTo>
                    <a:pt x="39" y="560"/>
                    <a:pt x="39" y="560"/>
                    <a:pt x="39" y="560"/>
                  </a:cubicBezTo>
                  <a:cubicBezTo>
                    <a:pt x="39" y="560"/>
                    <a:pt x="40" y="560"/>
                    <a:pt x="40" y="561"/>
                  </a:cubicBezTo>
                  <a:cubicBezTo>
                    <a:pt x="113" y="401"/>
                    <a:pt x="113" y="401"/>
                    <a:pt x="113" y="401"/>
                  </a:cubicBezTo>
                  <a:cubicBezTo>
                    <a:pt x="182" y="511"/>
                    <a:pt x="182" y="511"/>
                    <a:pt x="182" y="511"/>
                  </a:cubicBezTo>
                  <a:cubicBezTo>
                    <a:pt x="183" y="510"/>
                    <a:pt x="183" y="510"/>
                    <a:pt x="184" y="510"/>
                  </a:cubicBezTo>
                  <a:lnTo>
                    <a:pt x="114" y="4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6" name="Freeform 11"/>
            <p:cNvSpPr>
              <a:spLocks/>
            </p:cNvSpPr>
            <p:nvPr/>
          </p:nvSpPr>
          <p:spPr bwMode="auto">
            <a:xfrm>
              <a:off x="14087475" y="1458912"/>
              <a:ext cx="119062" cy="112713"/>
            </a:xfrm>
            <a:custGeom>
              <a:avLst/>
              <a:gdLst>
                <a:gd name="T0" fmla="*/ 24 w 32"/>
                <a:gd name="T1" fmla="*/ 28 h 30"/>
                <a:gd name="T2" fmla="*/ 27 w 32"/>
                <a:gd name="T3" fmla="*/ 8 h 30"/>
                <a:gd name="T4" fmla="*/ 8 w 32"/>
                <a:gd name="T5" fmla="*/ 5 h 30"/>
                <a:gd name="T6" fmla="*/ 4 w 32"/>
                <a:gd name="T7" fmla="*/ 24 h 30"/>
                <a:gd name="T8" fmla="*/ 12 w 32"/>
                <a:gd name="T9" fmla="*/ 30 h 30"/>
                <a:gd name="T10" fmla="*/ 14 w 32"/>
                <a:gd name="T11" fmla="*/ 30 h 30"/>
                <a:gd name="T12" fmla="*/ 24 w 32"/>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32" h="30">
                  <a:moveTo>
                    <a:pt x="24" y="28"/>
                  </a:moveTo>
                  <a:cubicBezTo>
                    <a:pt x="30" y="23"/>
                    <a:pt x="32" y="14"/>
                    <a:pt x="27" y="8"/>
                  </a:cubicBezTo>
                  <a:cubicBezTo>
                    <a:pt x="23" y="2"/>
                    <a:pt x="14" y="0"/>
                    <a:pt x="8" y="5"/>
                  </a:cubicBezTo>
                  <a:cubicBezTo>
                    <a:pt x="1" y="9"/>
                    <a:pt x="0" y="18"/>
                    <a:pt x="4" y="24"/>
                  </a:cubicBezTo>
                  <a:cubicBezTo>
                    <a:pt x="6" y="27"/>
                    <a:pt x="9" y="29"/>
                    <a:pt x="12" y="30"/>
                  </a:cubicBezTo>
                  <a:cubicBezTo>
                    <a:pt x="13" y="30"/>
                    <a:pt x="13" y="30"/>
                    <a:pt x="14" y="30"/>
                  </a:cubicBezTo>
                  <a:cubicBezTo>
                    <a:pt x="17" y="30"/>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7" name="Freeform 12"/>
            <p:cNvSpPr>
              <a:spLocks/>
            </p:cNvSpPr>
            <p:nvPr/>
          </p:nvSpPr>
          <p:spPr bwMode="auto">
            <a:xfrm>
              <a:off x="14330363" y="2281238"/>
              <a:ext cx="117475" cy="120650"/>
            </a:xfrm>
            <a:custGeom>
              <a:avLst/>
              <a:gdLst>
                <a:gd name="T0" fmla="*/ 26 w 31"/>
                <a:gd name="T1" fmla="*/ 8 h 32"/>
                <a:gd name="T2" fmla="*/ 7 w 31"/>
                <a:gd name="T3" fmla="*/ 4 h 32"/>
                <a:gd name="T4" fmla="*/ 1 w 31"/>
                <a:gd name="T5" fmla="*/ 12 h 32"/>
                <a:gd name="T6" fmla="*/ 1 w 31"/>
                <a:gd name="T7" fmla="*/ 14 h 32"/>
                <a:gd name="T8" fmla="*/ 3 w 31"/>
                <a:gd name="T9" fmla="*/ 24 h 32"/>
                <a:gd name="T10" fmla="*/ 23 w 31"/>
                <a:gd name="T11" fmla="*/ 27 h 32"/>
                <a:gd name="T12" fmla="*/ 26 w 31"/>
                <a:gd name="T13" fmla="*/ 8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6" y="8"/>
                  </a:moveTo>
                  <a:cubicBezTo>
                    <a:pt x="22" y="1"/>
                    <a:pt x="13" y="0"/>
                    <a:pt x="7" y="4"/>
                  </a:cubicBezTo>
                  <a:cubicBezTo>
                    <a:pt x="4" y="6"/>
                    <a:pt x="2" y="9"/>
                    <a:pt x="1" y="12"/>
                  </a:cubicBezTo>
                  <a:cubicBezTo>
                    <a:pt x="1" y="13"/>
                    <a:pt x="1" y="13"/>
                    <a:pt x="1" y="14"/>
                  </a:cubicBezTo>
                  <a:cubicBezTo>
                    <a:pt x="0" y="17"/>
                    <a:pt x="1" y="21"/>
                    <a:pt x="3" y="24"/>
                  </a:cubicBezTo>
                  <a:cubicBezTo>
                    <a:pt x="8" y="30"/>
                    <a:pt x="16" y="32"/>
                    <a:pt x="23" y="27"/>
                  </a:cubicBezTo>
                  <a:cubicBezTo>
                    <a:pt x="29" y="23"/>
                    <a:pt x="31" y="14"/>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8" name="Freeform 13"/>
            <p:cNvSpPr>
              <a:spLocks/>
            </p:cNvSpPr>
            <p:nvPr/>
          </p:nvSpPr>
          <p:spPr bwMode="auto">
            <a:xfrm>
              <a:off x="13327063" y="2097088"/>
              <a:ext cx="112712" cy="117475"/>
            </a:xfrm>
            <a:custGeom>
              <a:avLst/>
              <a:gdLst>
                <a:gd name="T0" fmla="*/ 24 w 30"/>
                <a:gd name="T1" fmla="*/ 28 h 31"/>
                <a:gd name="T2" fmla="*/ 30 w 30"/>
                <a:gd name="T3" fmla="*/ 15 h 31"/>
                <a:gd name="T4" fmla="*/ 30 w 30"/>
                <a:gd name="T5" fmla="*/ 14 h 31"/>
                <a:gd name="T6" fmla="*/ 27 w 30"/>
                <a:gd name="T7" fmla="*/ 8 h 31"/>
                <a:gd name="T8" fmla="*/ 8 w 30"/>
                <a:gd name="T9" fmla="*/ 5 h 31"/>
                <a:gd name="T10" fmla="*/ 4 w 30"/>
                <a:gd name="T11" fmla="*/ 25 h 31"/>
                <a:gd name="T12" fmla="*/ 12 w 30"/>
                <a:gd name="T13" fmla="*/ 30 h 31"/>
                <a:gd name="T14" fmla="*/ 14 w 30"/>
                <a:gd name="T15" fmla="*/ 30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0"/>
                    <a:pt x="30" y="15"/>
                  </a:cubicBezTo>
                  <a:cubicBezTo>
                    <a:pt x="30" y="15"/>
                    <a:pt x="30" y="14"/>
                    <a:pt x="30" y="14"/>
                  </a:cubicBezTo>
                  <a:cubicBezTo>
                    <a:pt x="29" y="12"/>
                    <a:pt x="28" y="10"/>
                    <a:pt x="27" y="8"/>
                  </a:cubicBezTo>
                  <a:cubicBezTo>
                    <a:pt x="23" y="2"/>
                    <a:pt x="14" y="0"/>
                    <a:pt x="8" y="5"/>
                  </a:cubicBezTo>
                  <a:cubicBezTo>
                    <a:pt x="1" y="9"/>
                    <a:pt x="0" y="18"/>
                    <a:pt x="4" y="25"/>
                  </a:cubicBezTo>
                  <a:cubicBezTo>
                    <a:pt x="6" y="27"/>
                    <a:pt x="9" y="29"/>
                    <a:pt x="12" y="30"/>
                  </a:cubicBezTo>
                  <a:cubicBezTo>
                    <a:pt x="13" y="30"/>
                    <a:pt x="13" y="30"/>
                    <a:pt x="14" y="30"/>
                  </a:cubicBezTo>
                  <a:cubicBezTo>
                    <a:pt x="17" y="31"/>
                    <a:pt x="21" y="30"/>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9" name="Freeform 14"/>
            <p:cNvSpPr>
              <a:spLocks/>
            </p:cNvSpPr>
            <p:nvPr/>
          </p:nvSpPr>
          <p:spPr bwMode="auto">
            <a:xfrm>
              <a:off x="13700125" y="2805113"/>
              <a:ext cx="112712" cy="112713"/>
            </a:xfrm>
            <a:custGeom>
              <a:avLst/>
              <a:gdLst>
                <a:gd name="T0" fmla="*/ 6 w 30"/>
                <a:gd name="T1" fmla="*/ 2 h 30"/>
                <a:gd name="T2" fmla="*/ 1 w 30"/>
                <a:gd name="T3" fmla="*/ 11 h 30"/>
                <a:gd name="T4" fmla="*/ 0 w 30"/>
                <a:gd name="T5" fmla="*/ 12 h 30"/>
                <a:gd name="T6" fmla="*/ 3 w 30"/>
                <a:gd name="T7" fmla="*/ 22 h 30"/>
                <a:gd name="T8" fmla="*/ 22 w 30"/>
                <a:gd name="T9" fmla="*/ 25 h 30"/>
                <a:gd name="T10" fmla="*/ 26 w 30"/>
                <a:gd name="T11" fmla="*/ 6 h 30"/>
                <a:gd name="T12" fmla="*/ 16 w 30"/>
                <a:gd name="T13" fmla="*/ 0 h 30"/>
                <a:gd name="T14" fmla="*/ 15 w 30"/>
                <a:gd name="T15" fmla="*/ 0 h 30"/>
                <a:gd name="T16" fmla="*/ 6 w 30"/>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6" y="2"/>
                  </a:moveTo>
                  <a:cubicBezTo>
                    <a:pt x="3" y="4"/>
                    <a:pt x="1" y="7"/>
                    <a:pt x="1" y="11"/>
                  </a:cubicBezTo>
                  <a:cubicBezTo>
                    <a:pt x="1" y="11"/>
                    <a:pt x="0" y="12"/>
                    <a:pt x="0" y="12"/>
                  </a:cubicBezTo>
                  <a:cubicBezTo>
                    <a:pt x="0" y="16"/>
                    <a:pt x="1" y="19"/>
                    <a:pt x="3" y="22"/>
                  </a:cubicBezTo>
                  <a:cubicBezTo>
                    <a:pt x="7" y="28"/>
                    <a:pt x="16" y="30"/>
                    <a:pt x="22" y="25"/>
                  </a:cubicBezTo>
                  <a:cubicBezTo>
                    <a:pt x="29" y="21"/>
                    <a:pt x="30" y="12"/>
                    <a:pt x="26" y="6"/>
                  </a:cubicBezTo>
                  <a:cubicBezTo>
                    <a:pt x="24" y="2"/>
                    <a:pt x="20" y="0"/>
                    <a:pt x="16" y="0"/>
                  </a:cubicBezTo>
                  <a:cubicBezTo>
                    <a:pt x="16" y="0"/>
                    <a:pt x="15" y="0"/>
                    <a:pt x="15" y="0"/>
                  </a:cubicBezTo>
                  <a:cubicBezTo>
                    <a:pt x="12" y="0"/>
                    <a:pt x="9" y="1"/>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0" name="Freeform 15"/>
            <p:cNvSpPr>
              <a:spLocks/>
            </p:cNvSpPr>
            <p:nvPr/>
          </p:nvSpPr>
          <p:spPr bwMode="auto">
            <a:xfrm>
              <a:off x="12914313" y="2835275"/>
              <a:ext cx="112712" cy="115888"/>
            </a:xfrm>
            <a:custGeom>
              <a:avLst/>
              <a:gdLst>
                <a:gd name="T0" fmla="*/ 24 w 30"/>
                <a:gd name="T1" fmla="*/ 28 h 31"/>
                <a:gd name="T2" fmla="*/ 30 w 30"/>
                <a:gd name="T3" fmla="*/ 16 h 31"/>
                <a:gd name="T4" fmla="*/ 30 w 30"/>
                <a:gd name="T5" fmla="*/ 15 h 31"/>
                <a:gd name="T6" fmla="*/ 27 w 30"/>
                <a:gd name="T7" fmla="*/ 8 h 31"/>
                <a:gd name="T8" fmla="*/ 8 w 30"/>
                <a:gd name="T9" fmla="*/ 5 h 31"/>
                <a:gd name="T10" fmla="*/ 4 w 30"/>
                <a:gd name="T11" fmla="*/ 24 h 31"/>
                <a:gd name="T12" fmla="*/ 9 w 30"/>
                <a:gd name="T13" fmla="*/ 28 h 31"/>
                <a:gd name="T14" fmla="*/ 10 w 30"/>
                <a:gd name="T15" fmla="*/ 29 h 31"/>
                <a:gd name="T16" fmla="*/ 24 w 30"/>
                <a:gd name="T17"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24" y="28"/>
                  </a:moveTo>
                  <a:cubicBezTo>
                    <a:pt x="28" y="25"/>
                    <a:pt x="30" y="21"/>
                    <a:pt x="30" y="16"/>
                  </a:cubicBezTo>
                  <a:cubicBezTo>
                    <a:pt x="30" y="16"/>
                    <a:pt x="30" y="15"/>
                    <a:pt x="30" y="15"/>
                  </a:cubicBezTo>
                  <a:cubicBezTo>
                    <a:pt x="30" y="12"/>
                    <a:pt x="29" y="10"/>
                    <a:pt x="27" y="8"/>
                  </a:cubicBezTo>
                  <a:cubicBezTo>
                    <a:pt x="23" y="2"/>
                    <a:pt x="14" y="0"/>
                    <a:pt x="8" y="5"/>
                  </a:cubicBezTo>
                  <a:cubicBezTo>
                    <a:pt x="1" y="9"/>
                    <a:pt x="0" y="18"/>
                    <a:pt x="4" y="24"/>
                  </a:cubicBezTo>
                  <a:cubicBezTo>
                    <a:pt x="6" y="26"/>
                    <a:pt x="7" y="27"/>
                    <a:pt x="9" y="28"/>
                  </a:cubicBezTo>
                  <a:cubicBezTo>
                    <a:pt x="9" y="29"/>
                    <a:pt x="10" y="29"/>
                    <a:pt x="10" y="29"/>
                  </a:cubicBezTo>
                  <a:cubicBezTo>
                    <a:pt x="15" y="31"/>
                    <a:pt x="20" y="31"/>
                    <a:pt x="2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1" name="Freeform 16"/>
            <p:cNvSpPr>
              <a:spLocks/>
            </p:cNvSpPr>
            <p:nvPr/>
          </p:nvSpPr>
          <p:spPr bwMode="auto">
            <a:xfrm>
              <a:off x="13293725" y="3552825"/>
              <a:ext cx="115887" cy="112713"/>
            </a:xfrm>
            <a:custGeom>
              <a:avLst/>
              <a:gdLst>
                <a:gd name="T0" fmla="*/ 14 w 31"/>
                <a:gd name="T1" fmla="*/ 0 h 30"/>
                <a:gd name="T2" fmla="*/ 7 w 31"/>
                <a:gd name="T3" fmla="*/ 2 h 30"/>
                <a:gd name="T4" fmla="*/ 3 w 31"/>
                <a:gd name="T5" fmla="*/ 6 h 30"/>
                <a:gd name="T6" fmla="*/ 2 w 31"/>
                <a:gd name="T7" fmla="*/ 7 h 30"/>
                <a:gd name="T8" fmla="*/ 3 w 31"/>
                <a:gd name="T9" fmla="*/ 22 h 30"/>
                <a:gd name="T10" fmla="*/ 23 w 31"/>
                <a:gd name="T11" fmla="*/ 25 h 30"/>
                <a:gd name="T12" fmla="*/ 26 w 31"/>
                <a:gd name="T13" fmla="*/ 6 h 30"/>
                <a:gd name="T14" fmla="*/ 16 w 31"/>
                <a:gd name="T15" fmla="*/ 0 h 30"/>
                <a:gd name="T16" fmla="*/ 14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4" y="0"/>
                  </a:moveTo>
                  <a:cubicBezTo>
                    <a:pt x="12" y="0"/>
                    <a:pt x="9" y="1"/>
                    <a:pt x="7" y="2"/>
                  </a:cubicBezTo>
                  <a:cubicBezTo>
                    <a:pt x="5" y="3"/>
                    <a:pt x="4" y="4"/>
                    <a:pt x="3" y="6"/>
                  </a:cubicBezTo>
                  <a:cubicBezTo>
                    <a:pt x="3" y="6"/>
                    <a:pt x="3" y="7"/>
                    <a:pt x="2" y="7"/>
                  </a:cubicBezTo>
                  <a:cubicBezTo>
                    <a:pt x="0" y="12"/>
                    <a:pt x="0" y="17"/>
                    <a:pt x="3" y="22"/>
                  </a:cubicBezTo>
                  <a:cubicBezTo>
                    <a:pt x="8" y="28"/>
                    <a:pt x="17" y="30"/>
                    <a:pt x="23" y="25"/>
                  </a:cubicBezTo>
                  <a:cubicBezTo>
                    <a:pt x="29" y="21"/>
                    <a:pt x="31" y="12"/>
                    <a:pt x="26" y="6"/>
                  </a:cubicBezTo>
                  <a:cubicBezTo>
                    <a:pt x="24" y="2"/>
                    <a:pt x="20" y="0"/>
                    <a:pt x="16" y="0"/>
                  </a:cubicBezTo>
                  <a:cubicBezTo>
                    <a:pt x="15" y="0"/>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2" name="Freeform 17"/>
            <p:cNvSpPr>
              <a:spLocks/>
            </p:cNvSpPr>
            <p:nvPr/>
          </p:nvSpPr>
          <p:spPr bwMode="auto">
            <a:xfrm>
              <a:off x="12238038" y="2917825"/>
              <a:ext cx="115887" cy="112713"/>
            </a:xfrm>
            <a:custGeom>
              <a:avLst/>
              <a:gdLst>
                <a:gd name="T0" fmla="*/ 24 w 31"/>
                <a:gd name="T1" fmla="*/ 27 h 30"/>
                <a:gd name="T2" fmla="*/ 29 w 31"/>
                <a:gd name="T3" fmla="*/ 22 h 30"/>
                <a:gd name="T4" fmla="*/ 29 w 31"/>
                <a:gd name="T5" fmla="*/ 21 h 30"/>
                <a:gd name="T6" fmla="*/ 28 w 31"/>
                <a:gd name="T7" fmla="*/ 8 h 30"/>
                <a:gd name="T8" fmla="*/ 8 w 31"/>
                <a:gd name="T9" fmla="*/ 4 h 30"/>
                <a:gd name="T10" fmla="*/ 5 w 31"/>
                <a:gd name="T11" fmla="*/ 24 h 30"/>
                <a:gd name="T12" fmla="*/ 10 w 31"/>
                <a:gd name="T13" fmla="*/ 28 h 30"/>
                <a:gd name="T14" fmla="*/ 11 w 31"/>
                <a:gd name="T15" fmla="*/ 29 h 30"/>
                <a:gd name="T16" fmla="*/ 24 w 3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24" y="27"/>
                  </a:moveTo>
                  <a:cubicBezTo>
                    <a:pt x="26" y="26"/>
                    <a:pt x="28" y="24"/>
                    <a:pt x="29" y="22"/>
                  </a:cubicBezTo>
                  <a:cubicBezTo>
                    <a:pt x="29" y="22"/>
                    <a:pt x="29" y="21"/>
                    <a:pt x="29" y="21"/>
                  </a:cubicBezTo>
                  <a:cubicBezTo>
                    <a:pt x="31" y="17"/>
                    <a:pt x="31" y="12"/>
                    <a:pt x="28" y="8"/>
                  </a:cubicBezTo>
                  <a:cubicBezTo>
                    <a:pt x="23" y="1"/>
                    <a:pt x="15" y="0"/>
                    <a:pt x="8" y="4"/>
                  </a:cubicBezTo>
                  <a:cubicBezTo>
                    <a:pt x="2" y="9"/>
                    <a:pt x="0" y="17"/>
                    <a:pt x="5" y="24"/>
                  </a:cubicBezTo>
                  <a:cubicBezTo>
                    <a:pt x="6" y="26"/>
                    <a:pt x="8" y="27"/>
                    <a:pt x="10" y="28"/>
                  </a:cubicBezTo>
                  <a:cubicBezTo>
                    <a:pt x="10" y="28"/>
                    <a:pt x="11" y="29"/>
                    <a:pt x="11" y="29"/>
                  </a:cubicBezTo>
                  <a:cubicBezTo>
                    <a:pt x="15" y="30"/>
                    <a:pt x="20" y="30"/>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3" name="Freeform 18"/>
            <p:cNvSpPr>
              <a:spLocks/>
            </p:cNvSpPr>
            <p:nvPr/>
          </p:nvSpPr>
          <p:spPr bwMode="auto">
            <a:xfrm>
              <a:off x="11809413" y="4935538"/>
              <a:ext cx="120650" cy="117475"/>
            </a:xfrm>
            <a:custGeom>
              <a:avLst/>
              <a:gdLst>
                <a:gd name="T0" fmla="*/ 25 w 32"/>
                <a:gd name="T1" fmla="*/ 4 h 31"/>
                <a:gd name="T2" fmla="*/ 13 w 32"/>
                <a:gd name="T3" fmla="*/ 1 h 31"/>
                <a:gd name="T4" fmla="*/ 11 w 32"/>
                <a:gd name="T5" fmla="*/ 2 h 31"/>
                <a:gd name="T6" fmla="*/ 8 w 32"/>
                <a:gd name="T7" fmla="*/ 3 h 31"/>
                <a:gd name="T8" fmla="*/ 5 w 32"/>
                <a:gd name="T9" fmla="*/ 23 h 31"/>
                <a:gd name="T10" fmla="*/ 24 w 32"/>
                <a:gd name="T11" fmla="*/ 26 h 31"/>
                <a:gd name="T12" fmla="*/ 28 w 32"/>
                <a:gd name="T13" fmla="*/ 7 h 31"/>
                <a:gd name="T14" fmla="*/ 26 w 32"/>
                <a:gd name="T15" fmla="*/ 4 h 31"/>
                <a:gd name="T16" fmla="*/ 25 w 32"/>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1">
                  <a:moveTo>
                    <a:pt x="25" y="4"/>
                  </a:moveTo>
                  <a:cubicBezTo>
                    <a:pt x="21" y="1"/>
                    <a:pt x="17" y="0"/>
                    <a:pt x="13" y="1"/>
                  </a:cubicBezTo>
                  <a:cubicBezTo>
                    <a:pt x="12" y="1"/>
                    <a:pt x="12" y="1"/>
                    <a:pt x="11" y="2"/>
                  </a:cubicBezTo>
                  <a:cubicBezTo>
                    <a:pt x="10" y="2"/>
                    <a:pt x="9" y="2"/>
                    <a:pt x="8" y="3"/>
                  </a:cubicBezTo>
                  <a:cubicBezTo>
                    <a:pt x="2" y="8"/>
                    <a:pt x="0" y="16"/>
                    <a:pt x="5" y="23"/>
                  </a:cubicBezTo>
                  <a:cubicBezTo>
                    <a:pt x="9" y="29"/>
                    <a:pt x="18" y="31"/>
                    <a:pt x="24" y="26"/>
                  </a:cubicBezTo>
                  <a:cubicBezTo>
                    <a:pt x="31" y="22"/>
                    <a:pt x="32" y="13"/>
                    <a:pt x="28" y="7"/>
                  </a:cubicBezTo>
                  <a:cubicBezTo>
                    <a:pt x="27" y="6"/>
                    <a:pt x="27" y="5"/>
                    <a:pt x="26" y="4"/>
                  </a:cubicBezTo>
                  <a:cubicBezTo>
                    <a:pt x="26" y="4"/>
                    <a:pt x="25" y="4"/>
                    <a:pt x="2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4" name="Freeform 19"/>
            <p:cNvSpPr>
              <a:spLocks/>
            </p:cNvSpPr>
            <p:nvPr/>
          </p:nvSpPr>
          <p:spPr bwMode="auto">
            <a:xfrm>
              <a:off x="11223625" y="5111750"/>
              <a:ext cx="119062" cy="112713"/>
            </a:xfrm>
            <a:custGeom>
              <a:avLst/>
              <a:gdLst>
                <a:gd name="T0" fmla="*/ 8 w 32"/>
                <a:gd name="T1" fmla="*/ 4 h 30"/>
                <a:gd name="T2" fmla="*/ 4 w 32"/>
                <a:gd name="T3" fmla="*/ 23 h 30"/>
                <a:gd name="T4" fmla="*/ 8 w 32"/>
                <a:gd name="T5" fmla="*/ 27 h 30"/>
                <a:gd name="T6" fmla="*/ 9 w 32"/>
                <a:gd name="T7" fmla="*/ 28 h 30"/>
                <a:gd name="T8" fmla="*/ 24 w 32"/>
                <a:gd name="T9" fmla="*/ 27 h 30"/>
                <a:gd name="T10" fmla="*/ 27 w 32"/>
                <a:gd name="T11" fmla="*/ 7 h 30"/>
                <a:gd name="T12" fmla="*/ 25 w 32"/>
                <a:gd name="T13" fmla="*/ 5 h 30"/>
                <a:gd name="T14" fmla="*/ 24 w 32"/>
                <a:gd name="T15" fmla="*/ 4 h 30"/>
                <a:gd name="T16" fmla="*/ 8 w 32"/>
                <a:gd name="T17"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8" y="4"/>
                  </a:moveTo>
                  <a:cubicBezTo>
                    <a:pt x="1" y="8"/>
                    <a:pt x="0" y="17"/>
                    <a:pt x="4" y="23"/>
                  </a:cubicBezTo>
                  <a:cubicBezTo>
                    <a:pt x="5" y="25"/>
                    <a:pt x="6" y="26"/>
                    <a:pt x="8" y="27"/>
                  </a:cubicBezTo>
                  <a:cubicBezTo>
                    <a:pt x="8" y="27"/>
                    <a:pt x="9" y="27"/>
                    <a:pt x="9" y="28"/>
                  </a:cubicBezTo>
                  <a:cubicBezTo>
                    <a:pt x="14" y="30"/>
                    <a:pt x="19" y="30"/>
                    <a:pt x="24" y="27"/>
                  </a:cubicBezTo>
                  <a:cubicBezTo>
                    <a:pt x="30" y="22"/>
                    <a:pt x="32" y="13"/>
                    <a:pt x="27" y="7"/>
                  </a:cubicBezTo>
                  <a:cubicBezTo>
                    <a:pt x="27" y="6"/>
                    <a:pt x="26" y="5"/>
                    <a:pt x="25" y="5"/>
                  </a:cubicBezTo>
                  <a:cubicBezTo>
                    <a:pt x="25" y="4"/>
                    <a:pt x="24" y="4"/>
                    <a:pt x="24" y="4"/>
                  </a:cubicBezTo>
                  <a:cubicBezTo>
                    <a:pt x="19" y="0"/>
                    <a:pt x="13" y="0"/>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5" name="Freeform 20"/>
            <p:cNvSpPr>
              <a:spLocks/>
            </p:cNvSpPr>
            <p:nvPr/>
          </p:nvSpPr>
          <p:spPr bwMode="auto">
            <a:xfrm>
              <a:off x="11069638" y="3762375"/>
              <a:ext cx="115887" cy="120650"/>
            </a:xfrm>
            <a:custGeom>
              <a:avLst/>
              <a:gdLst>
                <a:gd name="T0" fmla="*/ 27 w 31"/>
                <a:gd name="T1" fmla="*/ 25 h 32"/>
                <a:gd name="T2" fmla="*/ 28 w 31"/>
                <a:gd name="T3" fmla="*/ 8 h 32"/>
                <a:gd name="T4" fmla="*/ 8 w 31"/>
                <a:gd name="T5" fmla="*/ 5 h 32"/>
                <a:gd name="T6" fmla="*/ 5 w 31"/>
                <a:gd name="T7" fmla="*/ 24 h 32"/>
                <a:gd name="T8" fmla="*/ 24 w 31"/>
                <a:gd name="T9" fmla="*/ 28 h 32"/>
                <a:gd name="T10" fmla="*/ 26 w 31"/>
                <a:gd name="T11" fmla="*/ 26 h 32"/>
                <a:gd name="T12" fmla="*/ 27 w 31"/>
                <a:gd name="T13" fmla="*/ 25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27" y="25"/>
                  </a:moveTo>
                  <a:cubicBezTo>
                    <a:pt x="31" y="20"/>
                    <a:pt x="31" y="13"/>
                    <a:pt x="28" y="8"/>
                  </a:cubicBezTo>
                  <a:cubicBezTo>
                    <a:pt x="23" y="2"/>
                    <a:pt x="14" y="0"/>
                    <a:pt x="8" y="5"/>
                  </a:cubicBezTo>
                  <a:cubicBezTo>
                    <a:pt x="2" y="9"/>
                    <a:pt x="0" y="18"/>
                    <a:pt x="5" y="24"/>
                  </a:cubicBezTo>
                  <a:cubicBezTo>
                    <a:pt x="9" y="31"/>
                    <a:pt x="18" y="32"/>
                    <a:pt x="24" y="28"/>
                  </a:cubicBezTo>
                  <a:cubicBezTo>
                    <a:pt x="25" y="27"/>
                    <a:pt x="25" y="27"/>
                    <a:pt x="26" y="26"/>
                  </a:cubicBezTo>
                  <a:cubicBezTo>
                    <a:pt x="26" y="26"/>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6" name="Freeform 21"/>
            <p:cNvSpPr>
              <a:spLocks/>
            </p:cNvSpPr>
            <p:nvPr/>
          </p:nvSpPr>
          <p:spPr bwMode="auto">
            <a:xfrm>
              <a:off x="9648826" y="6248400"/>
              <a:ext cx="120650" cy="119063"/>
            </a:xfrm>
            <a:custGeom>
              <a:avLst/>
              <a:gdLst>
                <a:gd name="T0" fmla="*/ 27 w 32"/>
                <a:gd name="T1" fmla="*/ 6 h 32"/>
                <a:gd name="T2" fmla="*/ 8 w 32"/>
                <a:gd name="T3" fmla="*/ 4 h 32"/>
                <a:gd name="T4" fmla="*/ 4 w 32"/>
                <a:gd name="T5" fmla="*/ 24 h 32"/>
                <a:gd name="T6" fmla="*/ 24 w 32"/>
                <a:gd name="T7" fmla="*/ 27 h 32"/>
                <a:gd name="T8" fmla="*/ 28 w 32"/>
                <a:gd name="T9" fmla="*/ 8 h 32"/>
                <a:gd name="T10" fmla="*/ 27 w 32"/>
                <a:gd name="T11" fmla="*/ 8 h 32"/>
                <a:gd name="T12" fmla="*/ 27 w 32"/>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27" y="6"/>
                  </a:moveTo>
                  <a:cubicBezTo>
                    <a:pt x="22" y="1"/>
                    <a:pt x="14" y="0"/>
                    <a:pt x="8" y="4"/>
                  </a:cubicBezTo>
                  <a:cubicBezTo>
                    <a:pt x="1" y="8"/>
                    <a:pt x="0" y="17"/>
                    <a:pt x="4" y="24"/>
                  </a:cubicBezTo>
                  <a:cubicBezTo>
                    <a:pt x="9" y="30"/>
                    <a:pt x="18" y="32"/>
                    <a:pt x="24" y="27"/>
                  </a:cubicBezTo>
                  <a:cubicBezTo>
                    <a:pt x="30" y="23"/>
                    <a:pt x="32" y="14"/>
                    <a:pt x="28" y="8"/>
                  </a:cubicBezTo>
                  <a:cubicBezTo>
                    <a:pt x="28" y="8"/>
                    <a:pt x="28" y="8"/>
                    <a:pt x="27" y="8"/>
                  </a:cubicBezTo>
                  <a:cubicBezTo>
                    <a:pt x="27" y="7"/>
                    <a:pt x="27" y="7"/>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3293128044"/>
      </p:ext>
    </p:extLst>
  </p:cSld>
  <p:clrMapOvr>
    <a:masterClrMapping/>
  </p:clrMapOvr>
  <p:transition spd="med"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50" presetClass="entr" presetSubtype="0" decel="1000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750" fill="hold"/>
                                            <p:tgtEl>
                                              <p:spTgt spid="40"/>
                                            </p:tgtEl>
                                            <p:attrNameLst>
                                              <p:attrName>ppt_w</p:attrName>
                                            </p:attrNameLst>
                                          </p:cBhvr>
                                          <p:tavLst>
                                            <p:tav tm="0">
                                              <p:val>
                                                <p:strVal val="#ppt_w+.3"/>
                                              </p:val>
                                            </p:tav>
                                            <p:tav tm="100000">
                                              <p:val>
                                                <p:strVal val="#ppt_w"/>
                                              </p:val>
                                            </p:tav>
                                          </p:tavLst>
                                        </p:anim>
                                        <p:anim calcmode="lin" valueType="num">
                                          <p:cBhvr>
                                            <p:cTn id="20" dur="750" fill="hold"/>
                                            <p:tgtEl>
                                              <p:spTgt spid="40"/>
                                            </p:tgtEl>
                                            <p:attrNameLst>
                                              <p:attrName>ppt_h</p:attrName>
                                            </p:attrNameLst>
                                          </p:cBhvr>
                                          <p:tavLst>
                                            <p:tav tm="0">
                                              <p:val>
                                                <p:strVal val="#ppt_h"/>
                                              </p:val>
                                            </p:tav>
                                            <p:tav tm="100000">
                                              <p:val>
                                                <p:strVal val="#ppt_h"/>
                                              </p:val>
                                            </p:tav>
                                          </p:tavLst>
                                        </p:anim>
                                        <p:animEffect transition="in" filter="fade">
                                          <p:cBhvr>
                                            <p:cTn id="21" dur="750"/>
                                            <p:tgtEl>
                                              <p:spTgt spid="40"/>
                                            </p:tgtEl>
                                          </p:cBhvr>
                                        </p:animEffect>
                                      </p:childTnLst>
                                    </p:cTn>
                                  </p:par>
                                  <p:par>
                                    <p:cTn id="22" presetID="2" presetClass="entr" presetSubtype="8" accel="42000" fill="hold" nodeType="withEffect" p14:presetBounceEnd="4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40000">
                                          <p:cBhvr additive="base">
                                            <p:cTn id="24"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50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750"/>
                                            <p:tgtEl>
                                              <p:spTgt spid="59"/>
                                            </p:tgtEl>
                                          </p:cBhvr>
                                        </p:animEffect>
                                      </p:childTnLst>
                                    </p:cTn>
                                  </p:par>
                                </p:childTnLst>
                              </p:cTn>
                            </p:par>
                            <p:par>
                              <p:cTn id="29" fill="hold">
                                <p:stCondLst>
                                  <p:cond delay="1750"/>
                                </p:stCondLst>
                                <p:childTnLst>
                                  <p:par>
                                    <p:cTn id="30" presetID="1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ppt_y</p:attrName>
                                            </p:attrNameLst>
                                          </p:cBhvr>
                                          <p:tavLst>
                                            <p:tav tm="0">
                                              <p:val>
                                                <p:strVal val="#ppt_y-#ppt_h*1.125000"/>
                                              </p:val>
                                            </p:tav>
                                            <p:tav tm="100000">
                                              <p:val>
                                                <p:strVal val="#ppt_y"/>
                                              </p:val>
                                            </p:tav>
                                          </p:tavLst>
                                        </p:anim>
                                        <p:animEffect transition="in" filter="wipe(down)">
                                          <p:cBhvr>
                                            <p:cTn id="33" dur="500"/>
                                            <p:tgtEl>
                                              <p:spTgt spid="10"/>
                                            </p:tgtEl>
                                          </p:cBhvr>
                                        </p:animEffect>
                                      </p:childTnLst>
                                    </p:cTn>
                                  </p:par>
                                  <p:par>
                                    <p:cTn id="34" presetID="22" presetClass="entr" presetSubtype="1"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up)">
                                          <p:cBhvr>
                                            <p:cTn id="36" dur="500"/>
                                            <p:tgtEl>
                                              <p:spTgt spid="60"/>
                                            </p:tgtEl>
                                          </p:cBhvr>
                                        </p:animEffect>
                                      </p:childTnLst>
                                    </p:cTn>
                                  </p:par>
                                  <p:par>
                                    <p:cTn id="37" presetID="49" presetClass="entr" presetSubtype="0" decel="100000" fill="hold" grpId="1"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 calcmode="lin" valueType="num">
                                          <p:cBhvr>
                                            <p:cTn id="41" dur="500" fill="hold"/>
                                            <p:tgtEl>
                                              <p:spTgt spid="58"/>
                                            </p:tgtEl>
                                            <p:attrNameLst>
                                              <p:attrName>style.rotation</p:attrName>
                                            </p:attrNameLst>
                                          </p:cBhvr>
                                          <p:tavLst>
                                            <p:tav tm="0">
                                              <p:val>
                                                <p:fltVal val="360"/>
                                              </p:val>
                                            </p:tav>
                                            <p:tav tm="100000">
                                              <p:val>
                                                <p:fltVal val="0"/>
                                              </p:val>
                                            </p:tav>
                                          </p:tavLst>
                                        </p:anim>
                                        <p:animEffect transition="in" filter="fade">
                                          <p:cBhvr>
                                            <p:cTn id="42" dur="500"/>
                                            <p:tgtEl>
                                              <p:spTgt spid="58"/>
                                            </p:tgtEl>
                                          </p:cBhvr>
                                        </p:animEffect>
                                      </p:childTnLst>
                                    </p:cTn>
                                  </p:par>
                                </p:childTnLst>
                              </p:cTn>
                            </p:par>
                            <p:par>
                              <p:cTn id="43" fill="hold">
                                <p:stCondLst>
                                  <p:cond delay="2250"/>
                                </p:stCondLst>
                                <p:childTnLst>
                                  <p:par>
                                    <p:cTn id="44" presetID="2" presetClass="entr" presetSubtype="2" accel="40000" fill="hold" grpId="0" nodeType="afterEffect" p14:presetBounceEnd="36000">
                                      <p:stCondLst>
                                        <p:cond delay="0"/>
                                      </p:stCondLst>
                                      <p:childTnLst>
                                        <p:set>
                                          <p:cBhvr>
                                            <p:cTn id="45"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46"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47" dur="500" fill="hold"/>
                                            <p:tgtEl>
                                              <p:spTgt spid="42">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accel="40000" fill="hold" grpId="0" nodeType="withEffect" p14:presetBounceEnd="36000">
                                      <p:stCondLst>
                                        <p:cond delay="250"/>
                                      </p:stCondLst>
                                      <p:childTnLst>
                                        <p:set>
                                          <p:cBhvr>
                                            <p:cTn id="49" dur="1" fill="hold">
                                              <p:stCondLst>
                                                <p:cond delay="0"/>
                                              </p:stCondLst>
                                            </p:cTn>
                                            <p:tgtEl>
                                              <p:spTgt spid="42">
                                                <p:txEl>
                                                  <p:pRg st="1" end="1"/>
                                                </p:txEl>
                                              </p:spTgt>
                                            </p:tgtEl>
                                            <p:attrNameLst>
                                              <p:attrName>style.visibility</p:attrName>
                                            </p:attrNameLst>
                                          </p:cBhvr>
                                          <p:to>
                                            <p:strVal val="visible"/>
                                          </p:to>
                                        </p:set>
                                        <p:anim calcmode="lin" valueType="num" p14:bounceEnd="36000">
                                          <p:cBhvr additive="base">
                                            <p:cTn id="50" dur="500" fill="hold"/>
                                            <p:tgtEl>
                                              <p:spTgt spid="42">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51" dur="500" fill="hold"/>
                                            <p:tgtEl>
                                              <p:spTgt spid="42">
                                                <p:txEl>
                                                  <p:pRg st="1" end="1"/>
                                                </p:txEl>
                                              </p:spTgt>
                                            </p:tgtEl>
                                            <p:attrNameLst>
                                              <p:attrName>ppt_y</p:attrName>
                                            </p:attrNameLst>
                                          </p:cBhvr>
                                          <p:tavLst>
                                            <p:tav tm="0">
                                              <p:val>
                                                <p:strVal val="#ppt_y"/>
                                              </p:val>
                                            </p:tav>
                                            <p:tav tm="100000">
                                              <p:val>
                                                <p:strVal val="#ppt_y"/>
                                              </p:val>
                                            </p:tav>
                                          </p:tavLst>
                                        </p:anim>
                                      </p:childTnLst>
                                    </p:cTn>
                                  </p:par>
                                  <p:par>
                                    <p:cTn id="52" presetID="2" presetClass="entr" presetSubtype="2" accel="40000" fill="hold" grpId="0" nodeType="withEffect" p14:presetBounceEnd="36000">
                                      <p:stCondLst>
                                        <p:cond delay="500"/>
                                      </p:stCondLst>
                                      <p:childTnLst>
                                        <p:set>
                                          <p:cBhvr>
                                            <p:cTn id="53" dur="1" fill="hold">
                                              <p:stCondLst>
                                                <p:cond delay="0"/>
                                              </p:stCondLst>
                                            </p:cTn>
                                            <p:tgtEl>
                                              <p:spTgt spid="42">
                                                <p:txEl>
                                                  <p:pRg st="2" end="2"/>
                                                </p:txEl>
                                              </p:spTgt>
                                            </p:tgtEl>
                                            <p:attrNameLst>
                                              <p:attrName>style.visibility</p:attrName>
                                            </p:attrNameLst>
                                          </p:cBhvr>
                                          <p:to>
                                            <p:strVal val="visible"/>
                                          </p:to>
                                        </p:set>
                                        <p:anim calcmode="lin" valueType="num" p14:bounceEnd="36000">
                                          <p:cBhvr additive="base">
                                            <p:cTn id="54" dur="500" fill="hold"/>
                                            <p:tgtEl>
                                              <p:spTgt spid="42">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55" dur="500" fill="hold"/>
                                            <p:tgtEl>
                                              <p:spTgt spid="42">
                                                <p:txEl>
                                                  <p:pRg st="2" end="2"/>
                                                </p:txEl>
                                              </p:spTgt>
                                            </p:tgtEl>
                                            <p:attrNameLst>
                                              <p:attrName>ppt_y</p:attrName>
                                            </p:attrNameLst>
                                          </p:cBhvr>
                                          <p:tavLst>
                                            <p:tav tm="0">
                                              <p:val>
                                                <p:strVal val="#ppt_y"/>
                                              </p:val>
                                            </p:tav>
                                            <p:tav tm="100000">
                                              <p:val>
                                                <p:strVal val="#ppt_y"/>
                                              </p:val>
                                            </p:tav>
                                          </p:tavLst>
                                        </p:anim>
                                      </p:childTnLst>
                                    </p:cTn>
                                  </p:par>
                                </p:childTnLst>
                              </p:cTn>
                            </p:par>
                            <p:par>
                              <p:cTn id="56" fill="hold">
                                <p:stCondLst>
                                  <p:cond delay="3250"/>
                                </p:stCondLst>
                                <p:childTnLst>
                                  <p:par>
                                    <p:cTn id="57" presetID="22" presetClass="entr" presetSubtype="1"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2" grpId="0" uiExpand="1" build="p"/>
          <p:bldP spid="43" grpId="0"/>
          <p:bldP spid="58" grpId="1" animBg="1"/>
          <p:bldP spid="5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50" presetClass="entr" presetSubtype="0" decel="1000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750" fill="hold"/>
                                            <p:tgtEl>
                                              <p:spTgt spid="40"/>
                                            </p:tgtEl>
                                            <p:attrNameLst>
                                              <p:attrName>ppt_w</p:attrName>
                                            </p:attrNameLst>
                                          </p:cBhvr>
                                          <p:tavLst>
                                            <p:tav tm="0">
                                              <p:val>
                                                <p:strVal val="#ppt_w+.3"/>
                                              </p:val>
                                            </p:tav>
                                            <p:tav tm="100000">
                                              <p:val>
                                                <p:strVal val="#ppt_w"/>
                                              </p:val>
                                            </p:tav>
                                          </p:tavLst>
                                        </p:anim>
                                        <p:anim calcmode="lin" valueType="num">
                                          <p:cBhvr>
                                            <p:cTn id="20" dur="750" fill="hold"/>
                                            <p:tgtEl>
                                              <p:spTgt spid="40"/>
                                            </p:tgtEl>
                                            <p:attrNameLst>
                                              <p:attrName>ppt_h</p:attrName>
                                            </p:attrNameLst>
                                          </p:cBhvr>
                                          <p:tavLst>
                                            <p:tav tm="0">
                                              <p:val>
                                                <p:strVal val="#ppt_h"/>
                                              </p:val>
                                            </p:tav>
                                            <p:tav tm="100000">
                                              <p:val>
                                                <p:strVal val="#ppt_h"/>
                                              </p:val>
                                            </p:tav>
                                          </p:tavLst>
                                        </p:anim>
                                        <p:animEffect transition="in" filter="fade">
                                          <p:cBhvr>
                                            <p:cTn id="21" dur="750"/>
                                            <p:tgtEl>
                                              <p:spTgt spid="40"/>
                                            </p:tgtEl>
                                          </p:cBhvr>
                                        </p:animEffect>
                                      </p:childTnLst>
                                    </p:cTn>
                                  </p:par>
                                  <p:par>
                                    <p:cTn id="22" presetID="2" presetClass="entr" presetSubtype="8" accel="4200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0-#ppt_w/2"/>
                                              </p:val>
                                            </p:tav>
                                            <p:tav tm="100000">
                                              <p:val>
                                                <p:strVal val="#ppt_x"/>
                                              </p:val>
                                            </p:tav>
                                          </p:tavLst>
                                        </p:anim>
                                        <p:anim calcmode="lin" valueType="num">
                                          <p:cBhvr additive="base">
                                            <p:cTn id="25" dur="500" fill="hold"/>
                                            <p:tgtEl>
                                              <p:spTgt spid="41"/>
                                            </p:tgtEl>
                                            <p:attrNameLst>
                                              <p:attrName>ppt_y</p:attrName>
                                            </p:attrNameLst>
                                          </p:cBhvr>
                                          <p:tavLst>
                                            <p:tav tm="0">
                                              <p:val>
                                                <p:strVal val="#ppt_y"/>
                                              </p:val>
                                            </p:tav>
                                            <p:tav tm="100000">
                                              <p:val>
                                                <p:strVal val="#ppt_y"/>
                                              </p:val>
                                            </p:tav>
                                          </p:tavLst>
                                        </p:anim>
                                      </p:childTnLst>
                                    </p:cTn>
                                  </p:par>
                                  <p:par>
                                    <p:cTn id="26" presetID="22" presetClass="entr" presetSubtype="8" fill="hold" grpId="0" nodeType="withEffect">
                                      <p:stCondLst>
                                        <p:cond delay="50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750"/>
                                            <p:tgtEl>
                                              <p:spTgt spid="59"/>
                                            </p:tgtEl>
                                          </p:cBhvr>
                                        </p:animEffect>
                                      </p:childTnLst>
                                    </p:cTn>
                                  </p:par>
                                </p:childTnLst>
                              </p:cTn>
                            </p:par>
                            <p:par>
                              <p:cTn id="29" fill="hold">
                                <p:stCondLst>
                                  <p:cond delay="1750"/>
                                </p:stCondLst>
                                <p:childTnLst>
                                  <p:par>
                                    <p:cTn id="30" presetID="1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ppt_y</p:attrName>
                                            </p:attrNameLst>
                                          </p:cBhvr>
                                          <p:tavLst>
                                            <p:tav tm="0">
                                              <p:val>
                                                <p:strVal val="#ppt_y-#ppt_h*1.125000"/>
                                              </p:val>
                                            </p:tav>
                                            <p:tav tm="100000">
                                              <p:val>
                                                <p:strVal val="#ppt_y"/>
                                              </p:val>
                                            </p:tav>
                                          </p:tavLst>
                                        </p:anim>
                                        <p:animEffect transition="in" filter="wipe(down)">
                                          <p:cBhvr>
                                            <p:cTn id="33" dur="500"/>
                                            <p:tgtEl>
                                              <p:spTgt spid="10"/>
                                            </p:tgtEl>
                                          </p:cBhvr>
                                        </p:animEffect>
                                      </p:childTnLst>
                                    </p:cTn>
                                  </p:par>
                                  <p:par>
                                    <p:cTn id="34" presetID="22" presetClass="entr" presetSubtype="1"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up)">
                                          <p:cBhvr>
                                            <p:cTn id="36" dur="500"/>
                                            <p:tgtEl>
                                              <p:spTgt spid="60"/>
                                            </p:tgtEl>
                                          </p:cBhvr>
                                        </p:animEffect>
                                      </p:childTnLst>
                                    </p:cTn>
                                  </p:par>
                                  <p:par>
                                    <p:cTn id="37" presetID="49" presetClass="entr" presetSubtype="0" decel="100000" fill="hold" grpId="1" nodeType="with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 calcmode="lin" valueType="num">
                                          <p:cBhvr>
                                            <p:cTn id="41" dur="500" fill="hold"/>
                                            <p:tgtEl>
                                              <p:spTgt spid="58"/>
                                            </p:tgtEl>
                                            <p:attrNameLst>
                                              <p:attrName>style.rotation</p:attrName>
                                            </p:attrNameLst>
                                          </p:cBhvr>
                                          <p:tavLst>
                                            <p:tav tm="0">
                                              <p:val>
                                                <p:fltVal val="360"/>
                                              </p:val>
                                            </p:tav>
                                            <p:tav tm="100000">
                                              <p:val>
                                                <p:fltVal val="0"/>
                                              </p:val>
                                            </p:tav>
                                          </p:tavLst>
                                        </p:anim>
                                        <p:animEffect transition="in" filter="fade">
                                          <p:cBhvr>
                                            <p:cTn id="42" dur="500"/>
                                            <p:tgtEl>
                                              <p:spTgt spid="58"/>
                                            </p:tgtEl>
                                          </p:cBhvr>
                                        </p:animEffect>
                                      </p:childTnLst>
                                    </p:cTn>
                                  </p:par>
                                </p:childTnLst>
                              </p:cTn>
                            </p:par>
                            <p:par>
                              <p:cTn id="43" fill="hold">
                                <p:stCondLst>
                                  <p:cond delay="2250"/>
                                </p:stCondLst>
                                <p:childTnLst>
                                  <p:par>
                                    <p:cTn id="44" presetID="2" presetClass="entr" presetSubtype="2" accel="40000" fill="hold" grpId="0" nodeType="afterEffect">
                                      <p:stCondLst>
                                        <p:cond delay="0"/>
                                      </p:stCondLst>
                                      <p:childTnLst>
                                        <p:set>
                                          <p:cBhvr>
                                            <p:cTn id="45" dur="1" fill="hold">
                                              <p:stCondLst>
                                                <p:cond delay="0"/>
                                              </p:stCondLst>
                                            </p:cTn>
                                            <p:tgtEl>
                                              <p:spTgt spid="42">
                                                <p:txEl>
                                                  <p:pRg st="0" end="0"/>
                                                </p:txEl>
                                              </p:spTgt>
                                            </p:tgtEl>
                                            <p:attrNameLst>
                                              <p:attrName>style.visibility</p:attrName>
                                            </p:attrNameLst>
                                          </p:cBhvr>
                                          <p:to>
                                            <p:strVal val="visible"/>
                                          </p:to>
                                        </p:set>
                                        <p:anim calcmode="lin" valueType="num">
                                          <p:cBhvr additive="base">
                                            <p:cTn id="46"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42">
                                                <p:txEl>
                                                  <p:pRg st="0" end="0"/>
                                                </p:txEl>
                                              </p:spTgt>
                                            </p:tgtEl>
                                            <p:attrNameLst>
                                              <p:attrName>ppt_y</p:attrName>
                                            </p:attrNameLst>
                                          </p:cBhvr>
                                          <p:tavLst>
                                            <p:tav tm="0">
                                              <p:val>
                                                <p:strVal val="#ppt_y"/>
                                              </p:val>
                                            </p:tav>
                                            <p:tav tm="100000">
                                              <p:val>
                                                <p:strVal val="#ppt_y"/>
                                              </p:val>
                                            </p:tav>
                                          </p:tavLst>
                                        </p:anim>
                                      </p:childTnLst>
                                    </p:cTn>
                                  </p:par>
                                  <p:par>
                                    <p:cTn id="48" presetID="2" presetClass="entr" presetSubtype="2" accel="40000" fill="hold" grpId="0" nodeType="withEffect">
                                      <p:stCondLst>
                                        <p:cond delay="250"/>
                                      </p:stCondLst>
                                      <p:childTnLst>
                                        <p:set>
                                          <p:cBhvr>
                                            <p:cTn id="49" dur="1" fill="hold">
                                              <p:stCondLst>
                                                <p:cond delay="0"/>
                                              </p:stCondLst>
                                            </p:cTn>
                                            <p:tgtEl>
                                              <p:spTgt spid="42">
                                                <p:txEl>
                                                  <p:pRg st="1" end="1"/>
                                                </p:txEl>
                                              </p:spTgt>
                                            </p:tgtEl>
                                            <p:attrNameLst>
                                              <p:attrName>style.visibility</p:attrName>
                                            </p:attrNameLst>
                                          </p:cBhvr>
                                          <p:to>
                                            <p:strVal val="visible"/>
                                          </p:to>
                                        </p:set>
                                        <p:anim calcmode="lin" valueType="num">
                                          <p:cBhvr additive="base">
                                            <p:cTn id="50" dur="500" fill="hold"/>
                                            <p:tgtEl>
                                              <p:spTgt spid="42">
                                                <p:txEl>
                                                  <p:pRg st="1" end="1"/>
                                                </p:txEl>
                                              </p:spTgt>
                                            </p:tgtEl>
                                            <p:attrNameLst>
                                              <p:attrName>ppt_x</p:attrName>
                                            </p:attrNameLst>
                                          </p:cBhvr>
                                          <p:tavLst>
                                            <p:tav tm="0">
                                              <p:val>
                                                <p:strVal val="1+#ppt_w/2"/>
                                              </p:val>
                                            </p:tav>
                                            <p:tav tm="100000">
                                              <p:val>
                                                <p:strVal val="#ppt_x"/>
                                              </p:val>
                                            </p:tav>
                                          </p:tavLst>
                                        </p:anim>
                                        <p:anim calcmode="lin" valueType="num">
                                          <p:cBhvr additive="base">
                                            <p:cTn id="51" dur="500" fill="hold"/>
                                            <p:tgtEl>
                                              <p:spTgt spid="42">
                                                <p:txEl>
                                                  <p:pRg st="1" end="1"/>
                                                </p:txEl>
                                              </p:spTgt>
                                            </p:tgtEl>
                                            <p:attrNameLst>
                                              <p:attrName>ppt_y</p:attrName>
                                            </p:attrNameLst>
                                          </p:cBhvr>
                                          <p:tavLst>
                                            <p:tav tm="0">
                                              <p:val>
                                                <p:strVal val="#ppt_y"/>
                                              </p:val>
                                            </p:tav>
                                            <p:tav tm="100000">
                                              <p:val>
                                                <p:strVal val="#ppt_y"/>
                                              </p:val>
                                            </p:tav>
                                          </p:tavLst>
                                        </p:anim>
                                      </p:childTnLst>
                                    </p:cTn>
                                  </p:par>
                                  <p:par>
                                    <p:cTn id="52" presetID="2" presetClass="entr" presetSubtype="2" accel="40000" fill="hold" grpId="0" nodeType="withEffect">
                                      <p:stCondLst>
                                        <p:cond delay="500"/>
                                      </p:stCondLst>
                                      <p:childTnLst>
                                        <p:set>
                                          <p:cBhvr>
                                            <p:cTn id="53" dur="1" fill="hold">
                                              <p:stCondLst>
                                                <p:cond delay="0"/>
                                              </p:stCondLst>
                                            </p:cTn>
                                            <p:tgtEl>
                                              <p:spTgt spid="42">
                                                <p:txEl>
                                                  <p:pRg st="2" end="2"/>
                                                </p:txEl>
                                              </p:spTgt>
                                            </p:tgtEl>
                                            <p:attrNameLst>
                                              <p:attrName>style.visibility</p:attrName>
                                            </p:attrNameLst>
                                          </p:cBhvr>
                                          <p:to>
                                            <p:strVal val="visible"/>
                                          </p:to>
                                        </p:set>
                                        <p:anim calcmode="lin" valueType="num">
                                          <p:cBhvr additive="base">
                                            <p:cTn id="54" dur="500" fill="hold"/>
                                            <p:tgtEl>
                                              <p:spTgt spid="42">
                                                <p:txEl>
                                                  <p:pRg st="2" end="2"/>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42">
                                                <p:txEl>
                                                  <p:pRg st="2" end="2"/>
                                                </p:txEl>
                                              </p:spTgt>
                                            </p:tgtEl>
                                            <p:attrNameLst>
                                              <p:attrName>ppt_y</p:attrName>
                                            </p:attrNameLst>
                                          </p:cBhvr>
                                          <p:tavLst>
                                            <p:tav tm="0">
                                              <p:val>
                                                <p:strVal val="#ppt_y"/>
                                              </p:val>
                                            </p:tav>
                                            <p:tav tm="100000">
                                              <p:val>
                                                <p:strVal val="#ppt_y"/>
                                              </p:val>
                                            </p:tav>
                                          </p:tavLst>
                                        </p:anim>
                                      </p:childTnLst>
                                    </p:cTn>
                                  </p:par>
                                </p:childTnLst>
                              </p:cTn>
                            </p:par>
                            <p:par>
                              <p:cTn id="56" fill="hold">
                                <p:stCondLst>
                                  <p:cond delay="3250"/>
                                </p:stCondLst>
                                <p:childTnLst>
                                  <p:par>
                                    <p:cTn id="57" presetID="22" presetClass="entr" presetSubtype="1"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2" grpId="0" uiExpand="1" build="p"/>
          <p:bldP spid="43" grpId="0"/>
          <p:bldP spid="58" grpId="1" animBg="1"/>
          <p:bldP spid="59"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
          <a:srcRect b="11185"/>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pic>
        <p:nvPicPr>
          <p:cNvPr id="18" name="图片 17"/>
          <p:cNvPicPr>
            <a:picLocks noChangeAspect="1"/>
          </p:cNvPicPr>
          <p:nvPr/>
        </p:nvPicPr>
        <p:blipFill rotWithShape="1">
          <a:blip r:embed="rId3"/>
          <a:srcRect t="9196" b="1858"/>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pic>
        <p:nvPicPr>
          <p:cNvPr id="21" name="图片 20"/>
          <p:cNvPicPr>
            <a:picLocks noChangeAspect="1"/>
          </p:cNvPicPr>
          <p:nvPr/>
        </p:nvPicPr>
        <p:blipFill rotWithShape="1">
          <a:blip r:embed="rId4"/>
          <a:srcRect b="11846"/>
          <a:stretch/>
        </p:blipFill>
        <p:spPr>
          <a:xfrm>
            <a:off x="576190" y="1885951"/>
            <a:ext cx="7481434" cy="4298950"/>
          </a:xfrm>
          <a:prstGeom prst="rect">
            <a:avLst/>
          </a:prstGeom>
          <a:effectLst>
            <a:outerShdw blurRad="12700" dist="50800" dir="5400000" algn="t" rotWithShape="0">
              <a:schemeClr val="tx1">
                <a:lumMod val="95000"/>
                <a:lumOff val="5000"/>
                <a:alpha val="63000"/>
              </a:schemeClr>
            </a:outerShdw>
          </a:effectLst>
        </p:spPr>
      </p:pic>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04</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ONE</a:t>
            </a:r>
          </a:p>
        </p:txBody>
      </p:sp>
      <p:sp>
        <p:nvSpPr>
          <p:cNvPr id="13" name="圆角矩形 12"/>
          <p:cNvSpPr/>
          <p:nvPr/>
        </p:nvSpPr>
        <p:spPr>
          <a:xfrm>
            <a:off x="197492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PICTURE 01</a:t>
            </a:r>
            <a:endParaRPr lang="zh-CN" altLang="en-US" dirty="0"/>
          </a:p>
        </p:txBody>
      </p:sp>
      <p:sp>
        <p:nvSpPr>
          <p:cNvPr id="57" name="圆角矩形 56"/>
          <p:cNvSpPr/>
          <p:nvPr/>
        </p:nvSpPr>
        <p:spPr>
          <a:xfrm>
            <a:off x="5300866" y="1314450"/>
            <a:ext cx="1342292" cy="342900"/>
          </a:xfrm>
          <a:prstGeom prst="roundRect">
            <a:avLst>
              <a:gd name="adj" fmla="val 347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a:t>
            </a:r>
            <a:r>
              <a:rPr lang="en-US" altLang="zh-CN" dirty="0" smtClean="0"/>
              <a:t>03</a:t>
            </a:r>
            <a:endParaRPr lang="zh-CN" altLang="en-US" dirty="0"/>
          </a:p>
        </p:txBody>
      </p:sp>
      <p:sp>
        <p:nvSpPr>
          <p:cNvPr id="77" name="圆角矩形 76"/>
          <p:cNvSpPr/>
          <p:nvPr/>
        </p:nvSpPr>
        <p:spPr>
          <a:xfrm>
            <a:off x="3637896" y="1314450"/>
            <a:ext cx="1342292" cy="342900"/>
          </a:xfrm>
          <a:prstGeom prst="roundRect">
            <a:avLst>
              <a:gd name="adj" fmla="val 3472"/>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PICTURE </a:t>
            </a:r>
            <a:r>
              <a:rPr lang="en-US" altLang="zh-CN" dirty="0" smtClean="0"/>
              <a:t>02</a:t>
            </a:r>
            <a:endParaRPr lang="zh-CN" altLang="en-US" dirty="0"/>
          </a:p>
        </p:txBody>
      </p:sp>
      <p:grpSp>
        <p:nvGrpSpPr>
          <p:cNvPr id="22" name="组合 21"/>
          <p:cNvGrpSpPr/>
          <p:nvPr/>
        </p:nvGrpSpPr>
        <p:grpSpPr>
          <a:xfrm>
            <a:off x="8484652" y="2321424"/>
            <a:ext cx="2179989" cy="338554"/>
            <a:chOff x="8383052" y="2130924"/>
            <a:chExt cx="2179989" cy="338554"/>
          </a:xfrm>
        </p:grpSpPr>
        <p:sp>
          <p:nvSpPr>
            <p:cNvPr id="81" name="圆角矩形 80"/>
            <p:cNvSpPr/>
            <p:nvPr/>
          </p:nvSpPr>
          <p:spPr>
            <a:xfrm>
              <a:off x="8383052" y="2193257"/>
              <a:ext cx="581443"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01</a:t>
              </a:r>
              <a:endParaRPr lang="zh-CN" altLang="en-US" sz="1600" b="1" dirty="0"/>
            </a:p>
          </p:txBody>
        </p:sp>
        <p:sp>
          <p:nvSpPr>
            <p:cNvPr id="82" name="文本框 81"/>
            <p:cNvSpPr txBox="1"/>
            <p:nvPr/>
          </p:nvSpPr>
          <p:spPr>
            <a:xfrm>
              <a:off x="8995955" y="2130924"/>
              <a:ext cx="1567086" cy="338554"/>
            </a:xfrm>
            <a:prstGeom prst="rect">
              <a:avLst/>
            </a:prstGeom>
            <a:noFill/>
          </p:spPr>
          <p:txBody>
            <a:bodyPr wrap="none" rtlCol="0">
              <a:spAutoFit/>
            </a:bodyPr>
            <a:lstStyle/>
            <a:p>
              <a:r>
                <a:rPr lang="en-US" altLang="zh-CN" sz="1600" b="1" dirty="0" smtClean="0">
                  <a:solidFill>
                    <a:schemeClr val="tx1">
                      <a:lumMod val="75000"/>
                      <a:lumOff val="25000"/>
                    </a:schemeClr>
                  </a:solidFill>
                </a:rPr>
                <a:t>WEB CODING</a:t>
              </a:r>
              <a:endParaRPr lang="zh-CN" altLang="en-US" sz="1600" b="1" dirty="0">
                <a:solidFill>
                  <a:schemeClr val="tx1">
                    <a:lumMod val="75000"/>
                    <a:lumOff val="25000"/>
                  </a:schemeClr>
                </a:solidFill>
              </a:endParaRPr>
            </a:p>
          </p:txBody>
        </p:sp>
      </p:grpSp>
      <p:sp>
        <p:nvSpPr>
          <p:cNvPr id="80" name="文本框 79"/>
          <p:cNvSpPr txBox="1"/>
          <p:nvPr/>
        </p:nvSpPr>
        <p:spPr>
          <a:xfrm>
            <a:off x="8372218" y="2630790"/>
            <a:ext cx="3606604"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p>
        </p:txBody>
      </p:sp>
      <p:grpSp>
        <p:nvGrpSpPr>
          <p:cNvPr id="23" name="组合 22"/>
          <p:cNvGrpSpPr/>
          <p:nvPr/>
        </p:nvGrpSpPr>
        <p:grpSpPr>
          <a:xfrm>
            <a:off x="8484652" y="3645982"/>
            <a:ext cx="1881904" cy="338554"/>
            <a:chOff x="8383052" y="3455482"/>
            <a:chExt cx="1881904" cy="338554"/>
          </a:xfrm>
        </p:grpSpPr>
        <p:sp>
          <p:nvSpPr>
            <p:cNvPr id="86" name="圆角矩形 85"/>
            <p:cNvSpPr/>
            <p:nvPr/>
          </p:nvSpPr>
          <p:spPr>
            <a:xfrm>
              <a:off x="8383052" y="3517815"/>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02</a:t>
              </a:r>
              <a:endParaRPr lang="zh-CN" altLang="en-US" sz="1600" b="1" dirty="0"/>
            </a:p>
          </p:txBody>
        </p:sp>
        <p:sp>
          <p:nvSpPr>
            <p:cNvPr id="87" name="文本框 86"/>
            <p:cNvSpPr txBox="1"/>
            <p:nvPr/>
          </p:nvSpPr>
          <p:spPr>
            <a:xfrm>
              <a:off x="8995955" y="3455482"/>
              <a:ext cx="1269001" cy="338554"/>
            </a:xfrm>
            <a:prstGeom prst="rect">
              <a:avLst/>
            </a:prstGeom>
            <a:noFill/>
          </p:spPr>
          <p:txBody>
            <a:bodyPr wrap="none" rtlCol="0">
              <a:spAutoFit/>
            </a:bodyPr>
            <a:lstStyle/>
            <a:p>
              <a:r>
                <a:rPr lang="en-US" altLang="zh-CN" sz="1600" b="1" dirty="0" smtClean="0">
                  <a:solidFill>
                    <a:schemeClr val="tx1">
                      <a:lumMod val="75000"/>
                      <a:lumOff val="25000"/>
                    </a:schemeClr>
                  </a:solidFill>
                </a:rPr>
                <a:t>APP SERVICE</a:t>
              </a:r>
            </a:p>
          </p:txBody>
        </p:sp>
      </p:grpSp>
      <p:sp>
        <p:nvSpPr>
          <p:cNvPr id="85" name="文本框 84"/>
          <p:cNvSpPr txBox="1"/>
          <p:nvPr/>
        </p:nvSpPr>
        <p:spPr>
          <a:xfrm>
            <a:off x="8372217" y="3955348"/>
            <a:ext cx="3557068"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p>
        </p:txBody>
      </p:sp>
      <p:grpSp>
        <p:nvGrpSpPr>
          <p:cNvPr id="24" name="组合 23"/>
          <p:cNvGrpSpPr/>
          <p:nvPr/>
        </p:nvGrpSpPr>
        <p:grpSpPr>
          <a:xfrm>
            <a:off x="8484652" y="4970539"/>
            <a:ext cx="1850741" cy="338554"/>
            <a:chOff x="8383052" y="4780039"/>
            <a:chExt cx="1850741" cy="338554"/>
          </a:xfrm>
        </p:grpSpPr>
        <p:sp>
          <p:nvSpPr>
            <p:cNvPr id="91" name="圆角矩形 90"/>
            <p:cNvSpPr/>
            <p:nvPr/>
          </p:nvSpPr>
          <p:spPr>
            <a:xfrm>
              <a:off x="8383052" y="4842372"/>
              <a:ext cx="581442" cy="21388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t>03</a:t>
              </a:r>
              <a:endParaRPr lang="zh-CN" altLang="en-US" sz="1600" b="1" dirty="0"/>
            </a:p>
          </p:txBody>
        </p:sp>
        <p:sp>
          <p:nvSpPr>
            <p:cNvPr id="92" name="文本框 91"/>
            <p:cNvSpPr txBox="1"/>
            <p:nvPr/>
          </p:nvSpPr>
          <p:spPr>
            <a:xfrm>
              <a:off x="8995955" y="4780039"/>
              <a:ext cx="1237838" cy="338554"/>
            </a:xfrm>
            <a:prstGeom prst="rect">
              <a:avLst/>
            </a:prstGeom>
            <a:noFill/>
          </p:spPr>
          <p:txBody>
            <a:bodyPr wrap="none" rtlCol="0">
              <a:spAutoFit/>
            </a:bodyPr>
            <a:lstStyle/>
            <a:p>
              <a:r>
                <a:rPr lang="en-US" altLang="zh-CN" sz="1600" b="1" dirty="0" smtClean="0">
                  <a:solidFill>
                    <a:schemeClr val="tx1">
                      <a:lumMod val="75000"/>
                      <a:lumOff val="25000"/>
                    </a:schemeClr>
                  </a:solidFill>
                </a:rPr>
                <a:t>MARKETING</a:t>
              </a:r>
            </a:p>
          </p:txBody>
        </p:sp>
      </p:grpSp>
      <p:sp>
        <p:nvSpPr>
          <p:cNvPr id="90" name="文本框 89"/>
          <p:cNvSpPr txBox="1"/>
          <p:nvPr/>
        </p:nvSpPr>
        <p:spPr>
          <a:xfrm>
            <a:off x="8372217" y="5279905"/>
            <a:ext cx="3557067" cy="451406"/>
          </a:xfrm>
          <a:prstGeom prst="rect">
            <a:avLst/>
          </a:prstGeom>
          <a:noFill/>
        </p:spPr>
        <p:txBody>
          <a:bodyPr wrap="square" rtlCol="0">
            <a:spAutoFit/>
          </a:bodyPr>
          <a:lstStyle/>
          <a:p>
            <a:pPr>
              <a:lnSpc>
                <a:spcPts val="1400"/>
              </a:lnSpc>
            </a:pPr>
            <a:r>
              <a:rPr lang="en-US" altLang="zh-CN" sz="1400" dirty="0" smtClean="0">
                <a:solidFill>
                  <a:schemeClr val="tx1">
                    <a:lumMod val="75000"/>
                    <a:lumOff val="25000"/>
                  </a:schemeClr>
                </a:solidFill>
              </a:rPr>
              <a:t>Insert you awesome clever slogan or theme in this area insert yamen clever</a:t>
            </a:r>
          </a:p>
        </p:txBody>
      </p:sp>
    </p:spTree>
    <p:extLst>
      <p:ext uri="{BB962C8B-B14F-4D97-AF65-F5344CB8AC3E}">
        <p14:creationId xmlns:p14="http://schemas.microsoft.com/office/powerpoint/2010/main" val="1544602631"/>
      </p:ext>
    </p:extLst>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up)">
                                      <p:cBhvr>
                                        <p:cTn id="24" dur="500"/>
                                        <p:tgtEl>
                                          <p:spTgt spid="57"/>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p:tgtEl>
                                          <p:spTgt spid="77"/>
                                        </p:tgtEl>
                                        <p:attrNameLst>
                                          <p:attrName>ppt_y</p:attrName>
                                        </p:attrNameLst>
                                      </p:cBhvr>
                                      <p:tavLst>
                                        <p:tav tm="0">
                                          <p:val>
                                            <p:strVal val="#ppt_y+#ppt_h*1.125000"/>
                                          </p:val>
                                        </p:tav>
                                        <p:tav tm="100000">
                                          <p:val>
                                            <p:strVal val="#ppt_y"/>
                                          </p:val>
                                        </p:tav>
                                      </p:tavLst>
                                    </p:anim>
                                    <p:animEffect transition="in" filter="wipe(up)">
                                      <p:cBhvr>
                                        <p:cTn id="28" dur="500"/>
                                        <p:tgtEl>
                                          <p:spTgt spid="77"/>
                                        </p:tgtEl>
                                      </p:cBhvr>
                                    </p:animEffect>
                                  </p:childTnLst>
                                </p:cTn>
                              </p:par>
                            </p:childTnLst>
                          </p:cTn>
                        </p:par>
                        <p:par>
                          <p:cTn id="29" fill="hold">
                            <p:stCondLst>
                              <p:cond delay="1000"/>
                            </p:stCondLst>
                            <p:childTnLst>
                              <p:par>
                                <p:cTn id="30" presetID="1" presetClass="emph" presetSubtype="2" fill="hold" nodeType="afterEffect">
                                  <p:stCondLst>
                                    <p:cond delay="0"/>
                                  </p:stCondLst>
                                  <p:childTnLst>
                                    <p:animClr clrSpc="rgb" dir="cw">
                                      <p:cBhvr>
                                        <p:cTn id="31" dur="500" fill="hold"/>
                                        <p:tgtEl>
                                          <p:spTgt spid="13"/>
                                        </p:tgtEl>
                                        <p:attrNameLst>
                                          <p:attrName>fillcolor</p:attrName>
                                        </p:attrNameLst>
                                      </p:cBhvr>
                                      <p:to>
                                        <a:srgbClr val="C00000"/>
                                      </p:to>
                                    </p:animClr>
                                    <p:set>
                                      <p:cBhvr>
                                        <p:cTn id="32" dur="500" fill="hold"/>
                                        <p:tgtEl>
                                          <p:spTgt spid="13"/>
                                        </p:tgtEl>
                                        <p:attrNameLst>
                                          <p:attrName>fill.type</p:attrName>
                                        </p:attrNameLst>
                                      </p:cBhvr>
                                      <p:to>
                                        <p:strVal val="solid"/>
                                      </p:to>
                                    </p:set>
                                    <p:set>
                                      <p:cBhvr>
                                        <p:cTn id="33" dur="500" fill="hold"/>
                                        <p:tgtEl>
                                          <p:spTgt spid="13"/>
                                        </p:tgtEl>
                                        <p:attrNameLst>
                                          <p:attrName>fill.on</p:attrName>
                                        </p:attrNameLst>
                                      </p:cBhvr>
                                      <p:to>
                                        <p:strVal val="true"/>
                                      </p:to>
                                    </p:se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par>
                          <p:cTn id="38" fill="hold">
                            <p:stCondLst>
                              <p:cond delay="2000"/>
                            </p:stCondLst>
                            <p:childTnLst>
                              <p:par>
                                <p:cTn id="39" presetID="12" presetClass="entr" presetSubtype="4"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ppt_y</p:attrName>
                                        </p:attrNameLst>
                                      </p:cBhvr>
                                      <p:tavLst>
                                        <p:tav tm="0">
                                          <p:val>
                                            <p:strVal val="#ppt_y+#ppt_h*1.125000"/>
                                          </p:val>
                                        </p:tav>
                                        <p:tav tm="100000">
                                          <p:val>
                                            <p:strVal val="#ppt_y"/>
                                          </p:val>
                                        </p:tav>
                                      </p:tavLst>
                                    </p:anim>
                                    <p:animEffect transition="in" filter="wipe(up)">
                                      <p:cBhvr>
                                        <p:cTn id="42" dur="500"/>
                                        <p:tgtEl>
                                          <p:spTgt spid="22"/>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wipe(up)">
                                      <p:cBhvr>
                                        <p:cTn id="46" dur="500"/>
                                        <p:tgtEl>
                                          <p:spTgt spid="80"/>
                                        </p:tgtEl>
                                      </p:cBhvr>
                                    </p:animEffect>
                                  </p:childTnLst>
                                </p:cTn>
                              </p:par>
                            </p:childTnLst>
                          </p:cTn>
                        </p:par>
                        <p:par>
                          <p:cTn id="47" fill="hold">
                            <p:stCondLst>
                              <p:cond delay="3000"/>
                            </p:stCondLst>
                            <p:childTnLst>
                              <p:par>
                                <p:cTn id="48" presetID="1" presetClass="emph" presetSubtype="2" fill="hold" nodeType="afterEffect">
                                  <p:stCondLst>
                                    <p:cond delay="0"/>
                                  </p:stCondLst>
                                  <p:childTnLst>
                                    <p:animClr clrSpc="rgb" dir="cw">
                                      <p:cBhvr>
                                        <p:cTn id="49" dur="500" fill="hold"/>
                                        <p:tgtEl>
                                          <p:spTgt spid="77"/>
                                        </p:tgtEl>
                                        <p:attrNameLst>
                                          <p:attrName>fillcolor</p:attrName>
                                        </p:attrNameLst>
                                      </p:cBhvr>
                                      <p:to>
                                        <a:srgbClr val="C00000"/>
                                      </p:to>
                                    </p:animClr>
                                    <p:set>
                                      <p:cBhvr>
                                        <p:cTn id="50" dur="500" fill="hold"/>
                                        <p:tgtEl>
                                          <p:spTgt spid="77"/>
                                        </p:tgtEl>
                                        <p:attrNameLst>
                                          <p:attrName>fill.type</p:attrName>
                                        </p:attrNameLst>
                                      </p:cBhvr>
                                      <p:to>
                                        <p:strVal val="solid"/>
                                      </p:to>
                                    </p:set>
                                    <p:set>
                                      <p:cBhvr>
                                        <p:cTn id="51" dur="500" fill="hold"/>
                                        <p:tgtEl>
                                          <p:spTgt spid="77"/>
                                        </p:tgtEl>
                                        <p:attrNameLst>
                                          <p:attrName>fill.on</p:attrName>
                                        </p:attrNameLst>
                                      </p:cBhvr>
                                      <p:to>
                                        <p:strVal val="true"/>
                                      </p:to>
                                    </p:se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000"/>
                            </p:stCondLst>
                            <p:childTnLst>
                              <p:par>
                                <p:cTn id="57" presetID="12" presetClass="entr" presetSubtype="4"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p:tgtEl>
                                          <p:spTgt spid="23"/>
                                        </p:tgtEl>
                                        <p:attrNameLst>
                                          <p:attrName>ppt_y</p:attrName>
                                        </p:attrNameLst>
                                      </p:cBhvr>
                                      <p:tavLst>
                                        <p:tav tm="0">
                                          <p:val>
                                            <p:strVal val="#ppt_y+#ppt_h*1.125000"/>
                                          </p:val>
                                        </p:tav>
                                        <p:tav tm="100000">
                                          <p:val>
                                            <p:strVal val="#ppt_y"/>
                                          </p:val>
                                        </p:tav>
                                      </p:tavLst>
                                    </p:anim>
                                    <p:animEffect transition="in" filter="wipe(up)">
                                      <p:cBhvr>
                                        <p:cTn id="60" dur="500"/>
                                        <p:tgtEl>
                                          <p:spTgt spid="23"/>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up)">
                                      <p:cBhvr>
                                        <p:cTn id="64" dur="500"/>
                                        <p:tgtEl>
                                          <p:spTgt spid="85"/>
                                        </p:tgtEl>
                                      </p:cBhvr>
                                    </p:animEffect>
                                  </p:childTnLst>
                                </p:cTn>
                              </p:par>
                            </p:childTnLst>
                          </p:cTn>
                        </p:par>
                        <p:par>
                          <p:cTn id="65" fill="hold">
                            <p:stCondLst>
                              <p:cond delay="5000"/>
                            </p:stCondLst>
                            <p:childTnLst>
                              <p:par>
                                <p:cTn id="66" presetID="1" presetClass="emph" presetSubtype="2" fill="hold" nodeType="afterEffect">
                                  <p:stCondLst>
                                    <p:cond delay="0"/>
                                  </p:stCondLst>
                                  <p:childTnLst>
                                    <p:animClr clrSpc="rgb" dir="cw">
                                      <p:cBhvr>
                                        <p:cTn id="67" dur="500" fill="hold"/>
                                        <p:tgtEl>
                                          <p:spTgt spid="57"/>
                                        </p:tgtEl>
                                        <p:attrNameLst>
                                          <p:attrName>fillcolor</p:attrName>
                                        </p:attrNameLst>
                                      </p:cBhvr>
                                      <p:to>
                                        <a:srgbClr val="C00000"/>
                                      </p:to>
                                    </p:animClr>
                                    <p:set>
                                      <p:cBhvr>
                                        <p:cTn id="68" dur="500" fill="hold"/>
                                        <p:tgtEl>
                                          <p:spTgt spid="57"/>
                                        </p:tgtEl>
                                        <p:attrNameLst>
                                          <p:attrName>fill.type</p:attrName>
                                        </p:attrNameLst>
                                      </p:cBhvr>
                                      <p:to>
                                        <p:strVal val="solid"/>
                                      </p:to>
                                    </p:set>
                                    <p:set>
                                      <p:cBhvr>
                                        <p:cTn id="69" dur="500" fill="hold"/>
                                        <p:tgtEl>
                                          <p:spTgt spid="57"/>
                                        </p:tgtEl>
                                        <p:attrNameLst>
                                          <p:attrName>fill.on</p:attrName>
                                        </p:attrNameLst>
                                      </p:cBhvr>
                                      <p:to>
                                        <p:strVal val="true"/>
                                      </p:to>
                                    </p:set>
                                  </p:childTnLst>
                                </p:cTn>
                              </p:par>
                            </p:childTnLst>
                          </p:cTn>
                        </p:par>
                        <p:par>
                          <p:cTn id="70" fill="hold">
                            <p:stCondLst>
                              <p:cond delay="5500"/>
                            </p:stCondLst>
                            <p:childTnLst>
                              <p:par>
                                <p:cTn id="71" presetID="22" presetClass="entr" presetSubtype="2"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right)">
                                      <p:cBhvr>
                                        <p:cTn id="73" dur="500"/>
                                        <p:tgtEl>
                                          <p:spTgt spid="21"/>
                                        </p:tgtEl>
                                      </p:cBhvr>
                                    </p:animEffect>
                                  </p:childTnLst>
                                </p:cTn>
                              </p:par>
                            </p:childTnLst>
                          </p:cTn>
                        </p:par>
                        <p:par>
                          <p:cTn id="74" fill="hold">
                            <p:stCondLst>
                              <p:cond delay="6000"/>
                            </p:stCondLst>
                            <p:childTnLst>
                              <p:par>
                                <p:cTn id="75" presetID="12" presetClass="entr" presetSubtype="4"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p:tgtEl>
                                          <p:spTgt spid="24"/>
                                        </p:tgtEl>
                                        <p:attrNameLst>
                                          <p:attrName>ppt_y</p:attrName>
                                        </p:attrNameLst>
                                      </p:cBhvr>
                                      <p:tavLst>
                                        <p:tav tm="0">
                                          <p:val>
                                            <p:strVal val="#ppt_y+#ppt_h*1.125000"/>
                                          </p:val>
                                        </p:tav>
                                        <p:tav tm="100000">
                                          <p:val>
                                            <p:strVal val="#ppt_y"/>
                                          </p:val>
                                        </p:tav>
                                      </p:tavLst>
                                    </p:anim>
                                    <p:animEffect transition="in" filter="wipe(up)">
                                      <p:cBhvr>
                                        <p:cTn id="78" dur="500"/>
                                        <p:tgtEl>
                                          <p:spTgt spid="24"/>
                                        </p:tgtEl>
                                      </p:cBhvr>
                                    </p:animEffect>
                                  </p:childTnLst>
                                </p:cTn>
                              </p:par>
                            </p:childTnLst>
                          </p:cTn>
                        </p:par>
                        <p:par>
                          <p:cTn id="79" fill="hold">
                            <p:stCondLst>
                              <p:cond delay="6500"/>
                            </p:stCondLst>
                            <p:childTnLst>
                              <p:par>
                                <p:cTn id="80" presetID="22" presetClass="entr" presetSubtype="1" fill="hold" grpId="0" nodeType="after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wipe(up)">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13" grpId="0" animBg="1"/>
      <p:bldP spid="57" grpId="0" animBg="1"/>
      <p:bldP spid="77" grpId="0" animBg="1"/>
      <p:bldP spid="80" grpId="0"/>
      <p:bldP spid="85" grpId="0"/>
      <p:bldP spid="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05</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p>
        </p:txBody>
      </p:sp>
      <p:pic>
        <p:nvPicPr>
          <p:cNvPr id="33" name="图片 32"/>
          <p:cNvPicPr>
            <a:picLocks noChangeAspect="1"/>
          </p:cNvPicPr>
          <p:nvPr/>
        </p:nvPicPr>
        <p:blipFill rotWithShape="1">
          <a:blip r:embed="rId2"/>
          <a:srcRect b="11185"/>
          <a:stretch/>
        </p:blipFill>
        <p:spPr>
          <a:xfrm>
            <a:off x="6270396" y="1265176"/>
            <a:ext cx="5491969" cy="3155772"/>
          </a:xfrm>
          <a:prstGeom prst="rect">
            <a:avLst/>
          </a:prstGeom>
          <a:effectLst>
            <a:outerShdw blurRad="12700" dist="38100" dir="5400000" algn="t" rotWithShape="0">
              <a:prstClr val="black">
                <a:alpha val="40000"/>
              </a:prstClr>
            </a:outerShdw>
          </a:effectLst>
        </p:spPr>
      </p:pic>
      <p:pic>
        <p:nvPicPr>
          <p:cNvPr id="35" name="图片 34"/>
          <p:cNvPicPr>
            <a:picLocks noChangeAspect="1"/>
          </p:cNvPicPr>
          <p:nvPr/>
        </p:nvPicPr>
        <p:blipFill rotWithShape="1">
          <a:blip r:embed="rId3"/>
          <a:srcRect t="9196" b="1858"/>
          <a:stretch/>
        </p:blipFill>
        <p:spPr>
          <a:xfrm>
            <a:off x="429635" y="1265176"/>
            <a:ext cx="5491969" cy="3155772"/>
          </a:xfrm>
          <a:prstGeom prst="rect">
            <a:avLst/>
          </a:prstGeom>
          <a:effectLst>
            <a:outerShdw blurRad="12700" dist="38100" dir="5400000" algn="t" rotWithShape="0">
              <a:prstClr val="black">
                <a:alpha val="40000"/>
              </a:prstClr>
            </a:outerShdw>
          </a:effectLst>
        </p:spPr>
      </p:pic>
      <p:grpSp>
        <p:nvGrpSpPr>
          <p:cNvPr id="28" name="组合 27"/>
          <p:cNvGrpSpPr/>
          <p:nvPr/>
        </p:nvGrpSpPr>
        <p:grpSpPr>
          <a:xfrm>
            <a:off x="411694" y="3752472"/>
            <a:ext cx="5509910" cy="668476"/>
            <a:chOff x="411694" y="3752472"/>
            <a:chExt cx="5509910" cy="668476"/>
          </a:xfrm>
        </p:grpSpPr>
        <p:sp>
          <p:nvSpPr>
            <p:cNvPr id="26" name="矩形 25"/>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11694" y="3796444"/>
              <a:ext cx="2526654" cy="497404"/>
              <a:chOff x="411694" y="5169075"/>
              <a:chExt cx="2526654" cy="497404"/>
            </a:xfrm>
          </p:grpSpPr>
          <p:grpSp>
            <p:nvGrpSpPr>
              <p:cNvPr id="45" name="组合 44"/>
              <p:cNvGrpSpPr/>
              <p:nvPr/>
            </p:nvGrpSpPr>
            <p:grpSpPr>
              <a:xfrm>
                <a:off x="511324" y="5547984"/>
                <a:ext cx="737619" cy="118495"/>
                <a:chOff x="5675086" y="-1047234"/>
                <a:chExt cx="737619" cy="118495"/>
              </a:xfrm>
            </p:grpSpPr>
            <p:sp>
              <p:nvSpPr>
                <p:cNvPr id="46" name="五角星 45"/>
                <p:cNvSpPr/>
                <p:nvPr/>
              </p:nvSpPr>
              <p:spPr>
                <a:xfrm>
                  <a:off x="5675086"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5829867"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5984648"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角星 48"/>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bg1"/>
                    </a:solidFill>
                  </a:rPr>
                  <a:t>The secrets to happiness</a:t>
                </a:r>
                <a:endParaRPr lang="en-US" altLang="zh-CN" b="1" dirty="0">
                  <a:solidFill>
                    <a:schemeClr val="bg1"/>
                  </a:solidFill>
                </a:endParaRPr>
              </a:p>
            </p:txBody>
          </p:sp>
        </p:grpSp>
      </p:grpSp>
      <p:grpSp>
        <p:nvGrpSpPr>
          <p:cNvPr id="54" name="组合 53"/>
          <p:cNvGrpSpPr/>
          <p:nvPr/>
        </p:nvGrpSpPr>
        <p:grpSpPr>
          <a:xfrm>
            <a:off x="6252455" y="3752472"/>
            <a:ext cx="5509910" cy="668476"/>
            <a:chOff x="411694" y="3752472"/>
            <a:chExt cx="5509910" cy="668476"/>
          </a:xfrm>
        </p:grpSpPr>
        <p:sp>
          <p:nvSpPr>
            <p:cNvPr id="55" name="矩形 54"/>
            <p:cNvSpPr/>
            <p:nvPr/>
          </p:nvSpPr>
          <p:spPr>
            <a:xfrm>
              <a:off x="429635" y="3752472"/>
              <a:ext cx="5491969" cy="668476"/>
            </a:xfrm>
            <a:prstGeom prst="rect">
              <a:avLst/>
            </a:pr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411694" y="3796444"/>
              <a:ext cx="2526654" cy="497404"/>
              <a:chOff x="411694" y="5169075"/>
              <a:chExt cx="2526654" cy="497404"/>
            </a:xfrm>
          </p:grpSpPr>
          <p:grpSp>
            <p:nvGrpSpPr>
              <p:cNvPr id="58" name="组合 57"/>
              <p:cNvGrpSpPr/>
              <p:nvPr/>
            </p:nvGrpSpPr>
            <p:grpSpPr>
              <a:xfrm>
                <a:off x="511324" y="5547984"/>
                <a:ext cx="737619" cy="118495"/>
                <a:chOff x="5675086" y="-1047234"/>
                <a:chExt cx="737619" cy="118495"/>
              </a:xfrm>
            </p:grpSpPr>
            <p:sp>
              <p:nvSpPr>
                <p:cNvPr id="60" name="五角星 59"/>
                <p:cNvSpPr/>
                <p:nvPr/>
              </p:nvSpPr>
              <p:spPr>
                <a:xfrm>
                  <a:off x="5675086"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五角星 60"/>
                <p:cNvSpPr/>
                <p:nvPr/>
              </p:nvSpPr>
              <p:spPr>
                <a:xfrm>
                  <a:off x="5829867" y="-1047234"/>
                  <a:ext cx="118495" cy="118495"/>
                </a:xfrm>
                <a:prstGeom prst="star5">
                  <a:avLst>
                    <a:gd name="adj" fmla="val 28389"/>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5984648"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角星 62"/>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角星 63"/>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p:cNvSpPr txBox="1"/>
              <p:nvPr/>
            </p:nvSpPr>
            <p:spPr>
              <a:xfrm>
                <a:off x="411694" y="5169075"/>
                <a:ext cx="2526654" cy="369332"/>
              </a:xfrm>
              <a:prstGeom prst="rect">
                <a:avLst/>
              </a:prstGeom>
              <a:noFill/>
            </p:spPr>
            <p:txBody>
              <a:bodyPr wrap="none" rtlCol="0">
                <a:spAutoFit/>
              </a:bodyPr>
              <a:lstStyle/>
              <a:p>
                <a:r>
                  <a:rPr lang="en-US" altLang="zh-CN" b="1" dirty="0" smtClean="0">
                    <a:solidFill>
                      <a:schemeClr val="bg1"/>
                    </a:solidFill>
                  </a:rPr>
                  <a:t>The secrets to happiness</a:t>
                </a:r>
                <a:endParaRPr lang="en-US" altLang="zh-CN" b="1" dirty="0">
                  <a:solidFill>
                    <a:schemeClr val="bg1"/>
                  </a:solidFill>
                </a:endParaRPr>
              </a:p>
            </p:txBody>
          </p:sp>
        </p:grpSp>
      </p:grpSp>
      <p:sp>
        <p:nvSpPr>
          <p:cNvPr id="65" name="文本框 64"/>
          <p:cNvSpPr txBox="1"/>
          <p:nvPr/>
        </p:nvSpPr>
        <p:spPr>
          <a:xfrm>
            <a:off x="429634"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a:t>
            </a:r>
            <a:r>
              <a:rPr lang="en-US" altLang="zh-CN" dirty="0" smtClean="0"/>
              <a:t> </a:t>
            </a:r>
            <a:r>
              <a:rPr lang="en-US" altLang="zh-CN" dirty="0"/>
              <a:t>So much of what we do today is frivolous </a:t>
            </a:r>
            <a:r>
              <a:rPr lang="en-US" altLang="zh-CN" dirty="0" smtClean="0"/>
              <a:t>and </a:t>
            </a:r>
            <a:r>
              <a:rPr lang="en-US" altLang="zh-CN" dirty="0"/>
              <a:t>soon forgotten. </a:t>
            </a:r>
            <a:endParaRPr lang="zh-CN" altLang="en-US" dirty="0"/>
          </a:p>
        </p:txBody>
      </p:sp>
      <p:cxnSp>
        <p:nvCxnSpPr>
          <p:cNvPr id="30" name="直接连接符 29"/>
          <p:cNvCxnSpPr/>
          <p:nvPr/>
        </p:nvCxnSpPr>
        <p:spPr>
          <a:xfrm>
            <a:off x="522050"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420109" y="5925184"/>
            <a:ext cx="2821566" cy="310854"/>
          </a:xfrm>
          <a:prstGeom prst="rect">
            <a:avLst/>
          </a:prstGeom>
          <a:noFill/>
        </p:spPr>
        <p:txBody>
          <a:bodyPr wrap="square" rtlCol="0">
            <a:spAutoFit/>
          </a:bodyPr>
          <a:lstStyle/>
          <a:p>
            <a:pPr>
              <a:lnSpc>
                <a:spcPct val="85000"/>
              </a:lnSpc>
            </a:pPr>
            <a:r>
              <a:rPr lang="en-US" altLang="zh-CN" sz="1600" dirty="0" smtClean="0">
                <a:solidFill>
                  <a:schemeClr val="accent1"/>
                </a:solidFill>
                <a:latin typeface="Chaparral Pro" panose="02060503040505020203" pitchFamily="18" charset="0"/>
              </a:rPr>
              <a:t>PORTFOLIO POWERPOINT</a:t>
            </a:r>
          </a:p>
        </p:txBody>
      </p:sp>
      <p:sp>
        <p:nvSpPr>
          <p:cNvPr id="121" name="文本框 120"/>
          <p:cNvSpPr txBox="1"/>
          <p:nvPr/>
        </p:nvSpPr>
        <p:spPr>
          <a:xfrm>
            <a:off x="6279921" y="4729437"/>
            <a:ext cx="5491969" cy="978729"/>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just"/>
            <a:r>
              <a:rPr lang="en-US" altLang="zh-CN" dirty="0"/>
              <a:t>Some people insist that only today and tomorrow matter. But how much poorer we would be if we really lived by that rule! </a:t>
            </a:r>
            <a:r>
              <a:rPr lang="en-US" altLang="zh-CN" dirty="0" smtClean="0"/>
              <a:t> </a:t>
            </a:r>
            <a:r>
              <a:rPr lang="en-US" altLang="zh-CN" dirty="0"/>
              <a:t>So much of what we do today is frivolous </a:t>
            </a:r>
            <a:r>
              <a:rPr lang="en-US" altLang="zh-CN" dirty="0" smtClean="0"/>
              <a:t>and </a:t>
            </a:r>
            <a:r>
              <a:rPr lang="en-US" altLang="zh-CN" dirty="0"/>
              <a:t>soon forgotten. </a:t>
            </a:r>
            <a:endParaRPr lang="zh-CN" altLang="en-US" dirty="0"/>
          </a:p>
        </p:txBody>
      </p:sp>
      <p:cxnSp>
        <p:nvCxnSpPr>
          <p:cNvPr id="123" name="直接连接符 122"/>
          <p:cNvCxnSpPr/>
          <p:nvPr/>
        </p:nvCxnSpPr>
        <p:spPr>
          <a:xfrm>
            <a:off x="6372337" y="5808984"/>
            <a:ext cx="1386706" cy="0"/>
          </a:xfrm>
          <a:prstGeom prst="line">
            <a:avLst/>
          </a:prstGeom>
          <a:ln w="15875">
            <a:solidFill>
              <a:schemeClr val="accent1"/>
            </a:solidFill>
          </a:ln>
          <a:effectLst>
            <a:outerShdw blurRad="25400" dist="127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6270396" y="5925184"/>
            <a:ext cx="2821566" cy="310854"/>
          </a:xfrm>
          <a:prstGeom prst="rect">
            <a:avLst/>
          </a:prstGeom>
          <a:noFill/>
        </p:spPr>
        <p:txBody>
          <a:bodyPr wrap="square" rtlCol="0">
            <a:spAutoFit/>
          </a:bodyPr>
          <a:lstStyle/>
          <a:p>
            <a:pPr>
              <a:lnSpc>
                <a:spcPct val="85000"/>
              </a:lnSpc>
            </a:pPr>
            <a:r>
              <a:rPr lang="en-US" altLang="zh-CN" sz="1600" dirty="0" smtClean="0">
                <a:solidFill>
                  <a:schemeClr val="accent1"/>
                </a:solidFill>
                <a:latin typeface="Chaparral Pro" panose="02060503040505020203" pitchFamily="18" charset="0"/>
              </a:rPr>
              <a:t>PORTFOLIO POWERPOINT</a:t>
            </a:r>
          </a:p>
        </p:txBody>
      </p:sp>
    </p:spTree>
    <p:extLst>
      <p:ext uri="{BB962C8B-B14F-4D97-AF65-F5344CB8AC3E}">
        <p14:creationId xmlns:p14="http://schemas.microsoft.com/office/powerpoint/2010/main" val="2312591771"/>
      </p:ext>
    </p:extLst>
  </p:cSld>
  <p:clrMapOvr>
    <a:masterClrMapping/>
  </p:clrMapOvr>
  <p:transition spd="slow" advClick="0" advTm="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 presetClass="entr" presetSubtype="8" decel="10000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par>
                          <p:cTn id="25" fill="hold">
                            <p:stCondLst>
                              <p:cond delay="1500"/>
                            </p:stCondLst>
                            <p:childTnLst>
                              <p:par>
                                <p:cTn id="26" presetID="12" presetClass="entr" presetSubtype="1" fill="hold" grpId="0"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p:tgtEl>
                                          <p:spTgt spid="65"/>
                                        </p:tgtEl>
                                        <p:attrNameLst>
                                          <p:attrName>ppt_y</p:attrName>
                                        </p:attrNameLst>
                                      </p:cBhvr>
                                      <p:tavLst>
                                        <p:tav tm="0">
                                          <p:val>
                                            <p:strVal val="#ppt_y-#ppt_h*1.125000"/>
                                          </p:val>
                                        </p:tav>
                                        <p:tav tm="100000">
                                          <p:val>
                                            <p:strVal val="#ppt_y"/>
                                          </p:val>
                                        </p:tav>
                                      </p:tavLst>
                                    </p:anim>
                                    <p:animEffect transition="in" filter="wipe(down)">
                                      <p:cBhvr>
                                        <p:cTn id="29" dur="500"/>
                                        <p:tgtEl>
                                          <p:spTgt spid="65"/>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19"/>
                                        </p:tgtEl>
                                        <p:attrNameLst>
                                          <p:attrName>style.visibility</p:attrName>
                                        </p:attrNameLst>
                                      </p:cBhvr>
                                      <p:to>
                                        <p:strVal val="visible"/>
                                      </p:to>
                                    </p:set>
                                    <p:animEffect transition="in" filter="wipe(left)">
                                      <p:cBhvr>
                                        <p:cTn id="37" dur="500"/>
                                        <p:tgtEl>
                                          <p:spTgt spid="119"/>
                                        </p:tgtEl>
                                      </p:cBhvr>
                                    </p:animEffect>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1+#ppt_w/2"/>
                                          </p:val>
                                        </p:tav>
                                        <p:tav tm="100000">
                                          <p:val>
                                            <p:strVal val="#ppt_x"/>
                                          </p:val>
                                        </p:tav>
                                      </p:tavLst>
                                    </p:anim>
                                    <p:anim calcmode="lin" valueType="num">
                                      <p:cBhvr additive="base">
                                        <p:cTn id="42" dur="5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4"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4000"/>
                            </p:stCondLst>
                            <p:childTnLst>
                              <p:par>
                                <p:cTn id="48" presetID="12" presetClass="entr" presetSubtype="1"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additive="base">
                                        <p:cTn id="50" dur="500"/>
                                        <p:tgtEl>
                                          <p:spTgt spid="121"/>
                                        </p:tgtEl>
                                        <p:attrNameLst>
                                          <p:attrName>ppt_y</p:attrName>
                                        </p:attrNameLst>
                                      </p:cBhvr>
                                      <p:tavLst>
                                        <p:tav tm="0">
                                          <p:val>
                                            <p:strVal val="#ppt_y-#ppt_h*1.125000"/>
                                          </p:val>
                                        </p:tav>
                                        <p:tav tm="100000">
                                          <p:val>
                                            <p:strVal val="#ppt_y"/>
                                          </p:val>
                                        </p:tav>
                                      </p:tavLst>
                                    </p:anim>
                                    <p:animEffect transition="in" filter="wipe(down)">
                                      <p:cBhvr>
                                        <p:cTn id="51" dur="500"/>
                                        <p:tgtEl>
                                          <p:spTgt spid="12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wipe(left)">
                                      <p:cBhvr>
                                        <p:cTn id="55" dur="500"/>
                                        <p:tgtEl>
                                          <p:spTgt spid="123"/>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24"/>
                                        </p:tgtEl>
                                        <p:attrNameLst>
                                          <p:attrName>style.visibility</p:attrName>
                                        </p:attrNameLst>
                                      </p:cBhvr>
                                      <p:to>
                                        <p:strVal val="visible"/>
                                      </p:to>
                                    </p:set>
                                    <p:animEffect transition="in" filter="wipe(left)">
                                      <p:cBhvr>
                                        <p:cTn id="59"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65" grpId="0"/>
      <p:bldP spid="119" grpId="0"/>
      <p:bldP spid="121" grpId="0"/>
      <p:bldP spid="1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8013392" y="1195336"/>
            <a:ext cx="3690336" cy="5132893"/>
          </a:xfrm>
          <a:prstGeom prst="rect">
            <a:avLst/>
          </a:prstGeom>
          <a:solidFill>
            <a:schemeClr val="tx1">
              <a:lumMod val="75000"/>
              <a:lumOff val="25000"/>
            </a:schemeClr>
          </a:soli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71"/>
          <p:cNvSpPr>
            <a:spLocks noEditPoints="1"/>
          </p:cNvSpPr>
          <p:nvPr/>
        </p:nvSpPr>
        <p:spPr bwMode="auto">
          <a:xfrm flipH="1">
            <a:off x="8034667" y="3130311"/>
            <a:ext cx="3639308" cy="309710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9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06</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p>
        </p:txBody>
      </p:sp>
      <p:pic>
        <p:nvPicPr>
          <p:cNvPr id="14" name="图片 13"/>
          <p:cNvPicPr>
            <a:picLocks noChangeAspect="1"/>
          </p:cNvPicPr>
          <p:nvPr/>
        </p:nvPicPr>
        <p:blipFill rotWithShape="1">
          <a:blip r:embed="rId2"/>
          <a:srcRect l="2152" t="3590" r="53614" b="1344"/>
          <a:stretch/>
        </p:blipFill>
        <p:spPr>
          <a:xfrm>
            <a:off x="488272" y="1195336"/>
            <a:ext cx="3690335" cy="5132893"/>
          </a:xfrm>
          <a:prstGeom prst="rect">
            <a:avLst/>
          </a:prstGeom>
          <a:effectLst>
            <a:outerShdw blurRad="12700" dist="38100" dir="5400000" algn="t" rotWithShape="0">
              <a:prstClr val="black">
                <a:alpha val="40000"/>
              </a:prstClr>
            </a:outerShdw>
          </a:effectLst>
        </p:spPr>
      </p:pic>
      <p:pic>
        <p:nvPicPr>
          <p:cNvPr id="17" name="图片 16"/>
          <p:cNvPicPr>
            <a:picLocks noChangeAspect="1"/>
          </p:cNvPicPr>
          <p:nvPr/>
        </p:nvPicPr>
        <p:blipFill rotWithShape="1">
          <a:blip r:embed="rId3"/>
          <a:srcRect l="41233" r="11781"/>
          <a:stretch/>
        </p:blipFill>
        <p:spPr>
          <a:xfrm>
            <a:off x="4250832" y="1195336"/>
            <a:ext cx="3690336" cy="5132893"/>
          </a:xfrm>
          <a:prstGeom prst="rect">
            <a:avLst/>
          </a:prstGeom>
          <a:effectLst>
            <a:outerShdw blurRad="12700" dist="38100" dir="5400000" algn="t" rotWithShape="0">
              <a:prstClr val="black">
                <a:alpha val="40000"/>
              </a:prstClr>
            </a:outerShdw>
          </a:effectLst>
        </p:spPr>
      </p:pic>
      <p:sp>
        <p:nvSpPr>
          <p:cNvPr id="68" name="Rectangle 28"/>
          <p:cNvSpPr/>
          <p:nvPr/>
        </p:nvSpPr>
        <p:spPr>
          <a:xfrm>
            <a:off x="8235979" y="4123787"/>
            <a:ext cx="3236685" cy="1446550"/>
          </a:xfrm>
          <a:prstGeom prst="rect">
            <a:avLst/>
          </a:prstGeom>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0000"/>
              </a:lnSpc>
            </a:pPr>
            <a:r>
              <a:rPr lang="id-ID" sz="1600" dirty="0">
                <a:solidFill>
                  <a:schemeClr val="bg1"/>
                </a:solidFill>
              </a:rPr>
              <a:t>Suitable for all categories business and personal presentation </a:t>
            </a:r>
            <a:r>
              <a:rPr lang="en-US" sz="1600" dirty="0">
                <a:solidFill>
                  <a:schemeClr val="bg1"/>
                </a:solidFill>
              </a:rPr>
              <a:t>farmers ensure that we will bring the best of the market to your</a:t>
            </a:r>
            <a:r>
              <a:rPr lang="id-ID" sz="1600" dirty="0">
                <a:solidFill>
                  <a:schemeClr val="bg1"/>
                </a:solidFill>
              </a:rPr>
              <a:t> kimquae ab illo inventore veritatis et.</a:t>
            </a:r>
          </a:p>
        </p:txBody>
      </p:sp>
      <p:sp>
        <p:nvSpPr>
          <p:cNvPr id="69" name="TextBox 29"/>
          <p:cNvSpPr txBox="1"/>
          <p:nvPr/>
        </p:nvSpPr>
        <p:spPr>
          <a:xfrm>
            <a:off x="8814779" y="3439692"/>
            <a:ext cx="2087563" cy="400110"/>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smtClean="0">
                <a:solidFill>
                  <a:schemeClr val="bg1"/>
                </a:solidFill>
              </a:rPr>
              <a:t>PRINT DESIGN</a:t>
            </a:r>
            <a:endParaRPr lang="id-ID" sz="2000" b="1" dirty="0">
              <a:solidFill>
                <a:schemeClr val="bg1"/>
              </a:solidFill>
            </a:endParaRPr>
          </a:p>
        </p:txBody>
      </p:sp>
      <p:cxnSp>
        <p:nvCxnSpPr>
          <p:cNvPr id="70" name="Straight Connector 30"/>
          <p:cNvCxnSpPr/>
          <p:nvPr/>
        </p:nvCxnSpPr>
        <p:spPr>
          <a:xfrm>
            <a:off x="8688560" y="3909462"/>
            <a:ext cx="2340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9074539" y="1701266"/>
            <a:ext cx="1568042" cy="1568042"/>
            <a:chOff x="12336456" y="7029744"/>
            <a:chExt cx="1568042" cy="1568042"/>
          </a:xfrm>
        </p:grpSpPr>
        <p:sp>
          <p:nvSpPr>
            <p:cNvPr id="67" name="Oval 26"/>
            <p:cNvSpPr/>
            <p:nvPr/>
          </p:nvSpPr>
          <p:spPr>
            <a:xfrm>
              <a:off x="12336456" y="7029744"/>
              <a:ext cx="1568042" cy="156804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1" name="Group 47"/>
            <p:cNvGrpSpPr/>
            <p:nvPr/>
          </p:nvGrpSpPr>
          <p:grpSpPr>
            <a:xfrm>
              <a:off x="12786659" y="7481023"/>
              <a:ext cx="667637" cy="665484"/>
              <a:chOff x="8758238" y="276225"/>
              <a:chExt cx="492125" cy="490538"/>
            </a:xfrm>
            <a:solidFill>
              <a:schemeClr val="bg1"/>
            </a:solidFill>
          </p:grpSpPr>
          <p:sp>
            <p:nvSpPr>
              <p:cNvPr id="72" name="Freeform 5"/>
              <p:cNvSpPr>
                <a:spLocks noEditPoints="1"/>
              </p:cNvSpPr>
              <p:nvPr/>
            </p:nvSpPr>
            <p:spPr bwMode="auto">
              <a:xfrm>
                <a:off x="8758238" y="276225"/>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6"/>
              <p:cNvSpPr>
                <a:spLocks/>
              </p:cNvSpPr>
              <p:nvPr/>
            </p:nvSpPr>
            <p:spPr bwMode="auto">
              <a:xfrm>
                <a:off x="9050338" y="460375"/>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7"/>
              <p:cNvSpPr>
                <a:spLocks/>
              </p:cNvSpPr>
              <p:nvPr/>
            </p:nvSpPr>
            <p:spPr bwMode="auto">
              <a:xfrm>
                <a:off x="9050338" y="414338"/>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8"/>
              <p:cNvSpPr>
                <a:spLocks/>
              </p:cNvSpPr>
              <p:nvPr/>
            </p:nvSpPr>
            <p:spPr bwMode="auto">
              <a:xfrm>
                <a:off x="9050338" y="368300"/>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9"/>
              <p:cNvSpPr>
                <a:spLocks/>
              </p:cNvSpPr>
              <p:nvPr/>
            </p:nvSpPr>
            <p:spPr bwMode="auto">
              <a:xfrm>
                <a:off x="8880476"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10"/>
              <p:cNvSpPr>
                <a:spLocks/>
              </p:cNvSpPr>
              <p:nvPr/>
            </p:nvSpPr>
            <p:spPr bwMode="auto">
              <a:xfrm>
                <a:off x="8880476"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11"/>
              <p:cNvSpPr>
                <a:spLocks/>
              </p:cNvSpPr>
              <p:nvPr/>
            </p:nvSpPr>
            <p:spPr bwMode="auto">
              <a:xfrm>
                <a:off x="8880476"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12"/>
              <p:cNvSpPr>
                <a:spLocks/>
              </p:cNvSpPr>
              <p:nvPr/>
            </p:nvSpPr>
            <p:spPr bwMode="auto">
              <a:xfrm>
                <a:off x="9050338"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3"/>
              <p:cNvSpPr>
                <a:spLocks/>
              </p:cNvSpPr>
              <p:nvPr/>
            </p:nvSpPr>
            <p:spPr bwMode="auto">
              <a:xfrm>
                <a:off x="9050338"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4"/>
              <p:cNvSpPr>
                <a:spLocks/>
              </p:cNvSpPr>
              <p:nvPr/>
            </p:nvSpPr>
            <p:spPr bwMode="auto">
              <a:xfrm>
                <a:off x="9050338"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15"/>
              <p:cNvSpPr>
                <a:spLocks/>
              </p:cNvSpPr>
              <p:nvPr/>
            </p:nvSpPr>
            <p:spPr bwMode="auto">
              <a:xfrm>
                <a:off x="8880476" y="506413"/>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6"/>
              <p:cNvSpPr>
                <a:spLocks/>
              </p:cNvSpPr>
              <p:nvPr/>
            </p:nvSpPr>
            <p:spPr bwMode="auto">
              <a:xfrm>
                <a:off x="8880476" y="552450"/>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7"/>
              <p:cNvSpPr>
                <a:spLocks noEditPoints="1"/>
              </p:cNvSpPr>
              <p:nvPr/>
            </p:nvSpPr>
            <p:spPr bwMode="auto">
              <a:xfrm>
                <a:off x="8880476" y="338138"/>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spTree>
    <p:extLst>
      <p:ext uri="{BB962C8B-B14F-4D97-AF65-F5344CB8AC3E}">
        <p14:creationId xmlns:p14="http://schemas.microsoft.com/office/powerpoint/2010/main" val="345226000"/>
      </p:ext>
    </p:extLst>
  </p:cSld>
  <p:clrMapOvr>
    <a:masterClrMapping/>
  </p:clrMapOvr>
  <p:transition spd="slow" advClick="0" advTm="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1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par>
                                <p:cTn id="21" presetID="12" presetClass="entr" presetSubtype="8"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12" presetClass="entr" presetSubtype="8" fill="hold" grpId="0" nodeType="withEffect">
                                  <p:stCondLst>
                                    <p:cond delay="5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ppt_x</p:attrName>
                                        </p:attrNameLst>
                                      </p:cBhvr>
                                      <p:tavLst>
                                        <p:tav tm="0">
                                          <p:val>
                                            <p:strVal val="#ppt_x-#ppt_w*1.125000"/>
                                          </p:val>
                                        </p:tav>
                                        <p:tav tm="100000">
                                          <p:val>
                                            <p:strVal val="#ppt_x"/>
                                          </p:val>
                                        </p:tav>
                                      </p:tavLst>
                                    </p:anim>
                                    <p:animEffect transition="in" filter="wipe(right)">
                                      <p:cBhvr>
                                        <p:cTn id="28" dur="500"/>
                                        <p:tgtEl>
                                          <p:spTgt spid="66"/>
                                        </p:tgtEl>
                                      </p:cBhvr>
                                    </p:animEffect>
                                  </p:childTnLst>
                                </p:cTn>
                              </p:par>
                            </p:childTnLst>
                          </p:cTn>
                        </p:par>
                        <p:par>
                          <p:cTn id="29" fill="hold">
                            <p:stCondLst>
                              <p:cond delay="1500"/>
                            </p:stCondLst>
                            <p:childTnLst>
                              <p:par>
                                <p:cTn id="30" presetID="2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childTnLst>
                                </p:cTn>
                              </p:par>
                            </p:childTnLst>
                          </p:cTn>
                        </p:par>
                        <p:par>
                          <p:cTn id="34" fill="hold">
                            <p:stCondLst>
                              <p:cond delay="2000"/>
                            </p:stCondLst>
                            <p:childTnLst>
                              <p:par>
                                <p:cTn id="35" presetID="12" presetClass="entr" presetSubtype="1"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p:tgtEl>
                                          <p:spTgt spid="69"/>
                                        </p:tgtEl>
                                        <p:attrNameLst>
                                          <p:attrName>ppt_y</p:attrName>
                                        </p:attrNameLst>
                                      </p:cBhvr>
                                      <p:tavLst>
                                        <p:tav tm="0">
                                          <p:val>
                                            <p:strVal val="#ppt_y-#ppt_h*1.125000"/>
                                          </p:val>
                                        </p:tav>
                                        <p:tav tm="100000">
                                          <p:val>
                                            <p:strVal val="#ppt_y"/>
                                          </p:val>
                                        </p:tav>
                                      </p:tavLst>
                                    </p:anim>
                                    <p:animEffect transition="in" filter="wipe(down)">
                                      <p:cBhvr>
                                        <p:cTn id="38" dur="500"/>
                                        <p:tgtEl>
                                          <p:spTgt spid="69"/>
                                        </p:tgtEl>
                                      </p:cBhvr>
                                    </p:animEffect>
                                  </p:childTnLst>
                                </p:cTn>
                              </p:par>
                              <p:par>
                                <p:cTn id="39" presetID="16" presetClass="entr" presetSubtype="21"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barn(inVertical)">
                                      <p:cBhvr>
                                        <p:cTn id="41" dur="500"/>
                                        <p:tgtEl>
                                          <p:spTgt spid="70"/>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up)">
                                      <p:cBhvr>
                                        <p:cTn id="45" dur="750"/>
                                        <p:tgtEl>
                                          <p:spTgt spid="6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0" grpId="0" animBg="1"/>
      <p:bldP spid="12" grpId="0"/>
      <p:bldP spid="11" grpId="0"/>
      <p:bldP spid="68" grpId="0"/>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70" y="6555876"/>
            <a:ext cx="448552" cy="246221"/>
            <a:chOff x="11454070" y="6555876"/>
            <a:chExt cx="448552"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70" y="6555876"/>
              <a:ext cx="316112" cy="246221"/>
              <a:chOff x="11343191"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1" y="6553495"/>
                <a:ext cx="316112" cy="246221"/>
              </a:xfrm>
              <a:prstGeom prst="rect">
                <a:avLst/>
              </a:prstGeom>
              <a:noFill/>
            </p:spPr>
            <p:txBody>
              <a:bodyPr wrap="none" rtlCol="0">
                <a:spAutoFit/>
              </a:bodyPr>
              <a:lstStyle/>
              <a:p>
                <a:pPr algn="ctr"/>
                <a:r>
                  <a:rPr lang="en-US" altLang="zh-CN" sz="1000" dirty="0" smtClean="0">
                    <a:solidFill>
                      <a:schemeClr val="bg1"/>
                    </a:solidFill>
                  </a:rPr>
                  <a:t>07</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TWO</a:t>
            </a:r>
          </a:p>
        </p:txBody>
      </p:sp>
      <p:pic>
        <p:nvPicPr>
          <p:cNvPr id="13" name="图片 12"/>
          <p:cNvPicPr>
            <a:picLocks noChangeAspect="1"/>
          </p:cNvPicPr>
          <p:nvPr/>
        </p:nvPicPr>
        <p:blipFill rotWithShape="1">
          <a:blip r:embed="rId2"/>
          <a:srcRect t="29001" r="1425" b="13842"/>
          <a:stretch/>
        </p:blipFill>
        <p:spPr>
          <a:xfrm>
            <a:off x="442913" y="1145370"/>
            <a:ext cx="8033430" cy="2860570"/>
          </a:xfrm>
          <a:prstGeom prst="rect">
            <a:avLst/>
          </a:prstGeom>
          <a:effectLst>
            <a:outerShdw blurRad="12700" dist="38100" dir="5400000" algn="t" rotWithShape="0">
              <a:prstClr val="black">
                <a:alpha val="40000"/>
              </a:prstClr>
            </a:outerShdw>
          </a:effectLst>
        </p:spPr>
      </p:pic>
      <p:pic>
        <p:nvPicPr>
          <p:cNvPr id="40" name="图片 39"/>
          <p:cNvPicPr>
            <a:picLocks noChangeAspect="1"/>
          </p:cNvPicPr>
          <p:nvPr/>
        </p:nvPicPr>
        <p:blipFill rotWithShape="1">
          <a:blip r:embed="rId3"/>
          <a:srcRect t="9196" b="1858"/>
          <a:stretch/>
        </p:blipFill>
        <p:spPr>
          <a:xfrm>
            <a:off x="442913" y="4122801"/>
            <a:ext cx="3780744" cy="2172475"/>
          </a:xfrm>
          <a:prstGeom prst="rect">
            <a:avLst/>
          </a:prstGeom>
          <a:effectLst>
            <a:outerShdw blurRad="12700" dist="38100" dir="5400000" algn="t" rotWithShape="0">
              <a:prstClr val="black">
                <a:alpha val="40000"/>
              </a:prstClr>
            </a:outerShdw>
          </a:effectLst>
        </p:spPr>
      </p:pic>
      <p:sp>
        <p:nvSpPr>
          <p:cNvPr id="41" name="文本框 40"/>
          <p:cNvSpPr txBox="1"/>
          <p:nvPr/>
        </p:nvSpPr>
        <p:spPr>
          <a:xfrm>
            <a:off x="8609496" y="2633711"/>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p>
          <a:p>
            <a:pPr>
              <a:lnSpc>
                <a:spcPct val="85000"/>
              </a:lnSpc>
            </a:pPr>
            <a:r>
              <a:rPr lang="en-US" altLang="zh-CN" sz="3800" dirty="0" smtClean="0">
                <a:solidFill>
                  <a:schemeClr val="accent1"/>
                </a:solidFill>
                <a:latin typeface="Chaparral Pro" panose="02060503040505020203" pitchFamily="18" charset="0"/>
              </a:rPr>
              <a:t>PORTFOLIO </a:t>
            </a:r>
          </a:p>
          <a:p>
            <a:pPr>
              <a:lnSpc>
                <a:spcPct val="85000"/>
              </a:lnSpc>
            </a:pPr>
            <a:r>
              <a:rPr lang="en-US" altLang="zh-CN" sz="3800" dirty="0" smtClean="0">
                <a:solidFill>
                  <a:schemeClr val="accent1"/>
                </a:solidFill>
                <a:latin typeface="Chaparral Pro" panose="02060503040505020203" pitchFamily="18" charset="0"/>
              </a:rPr>
              <a:t>POWERPOINT</a:t>
            </a:r>
          </a:p>
        </p:txBody>
      </p:sp>
      <p:sp>
        <p:nvSpPr>
          <p:cNvPr id="42" name="KSO_Shape"/>
          <p:cNvSpPr>
            <a:spLocks/>
          </p:cNvSpPr>
          <p:nvPr/>
        </p:nvSpPr>
        <p:spPr bwMode="auto">
          <a:xfrm rot="10800000">
            <a:off x="8693316" y="2078211"/>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43" name="文本框 42"/>
          <p:cNvSpPr txBox="1"/>
          <p:nvPr/>
        </p:nvSpPr>
        <p:spPr>
          <a:xfrm>
            <a:off x="4387976" y="4477370"/>
            <a:ext cx="7334141" cy="646331"/>
          </a:xfrm>
          <a:prstGeom prst="rect">
            <a:avLst/>
          </a:prstGeom>
          <a:noFill/>
        </p:spPr>
        <p:txBody>
          <a:bodyPr wrap="square" rtlCol="0">
            <a:spAutoFit/>
          </a:bodyPr>
          <a:lstStyle/>
          <a:p>
            <a:pPr algn="just"/>
            <a:r>
              <a:rPr lang="en-US" altLang="zh-CN" b="1" dirty="0" smtClean="0">
                <a:solidFill>
                  <a:schemeClr val="tx1">
                    <a:lumMod val="75000"/>
                    <a:lumOff val="25000"/>
                  </a:schemeClr>
                </a:solidFill>
              </a:rPr>
              <a:t>I’m </a:t>
            </a:r>
            <a:r>
              <a:rPr lang="en-US" altLang="zh-CN" b="1" dirty="0">
                <a:solidFill>
                  <a:schemeClr val="tx1">
                    <a:lumMod val="75000"/>
                    <a:lumOff val="25000"/>
                  </a:schemeClr>
                </a:solidFill>
              </a:rPr>
              <a:t>obviously a big proponent of positive thinking </a:t>
            </a:r>
            <a:r>
              <a:rPr lang="en-US" altLang="zh-CN" b="1" dirty="0" smtClean="0">
                <a:solidFill>
                  <a:schemeClr val="tx1">
                    <a:lumMod val="75000"/>
                    <a:lumOff val="25000"/>
                  </a:schemeClr>
                </a:solidFill>
              </a:rPr>
              <a:t>as the </a:t>
            </a:r>
            <a:r>
              <a:rPr lang="en-US" altLang="zh-CN" b="1" dirty="0">
                <a:solidFill>
                  <a:schemeClr val="tx1">
                    <a:lumMod val="75000"/>
                    <a:lumOff val="25000"/>
                  </a:schemeClr>
                </a:solidFill>
              </a:rPr>
              <a:t>best way to achieve your goals, but it turns out that it can lead </a:t>
            </a:r>
            <a:r>
              <a:rPr lang="en-US" altLang="zh-CN" b="1" dirty="0" smtClean="0">
                <a:solidFill>
                  <a:schemeClr val="tx1">
                    <a:lumMod val="75000"/>
                    <a:lumOff val="25000"/>
                  </a:schemeClr>
                </a:solidFill>
              </a:rPr>
              <a:t>to happiness too.</a:t>
            </a:r>
            <a:endParaRPr lang="en-US" altLang="zh-CN" b="1" dirty="0">
              <a:solidFill>
                <a:schemeClr val="tx1">
                  <a:lumMod val="75000"/>
                  <a:lumOff val="25000"/>
                </a:schemeClr>
              </a:solidFill>
            </a:endParaRPr>
          </a:p>
        </p:txBody>
      </p:sp>
      <p:sp>
        <p:nvSpPr>
          <p:cNvPr id="44" name="文本框 43"/>
          <p:cNvSpPr txBox="1"/>
          <p:nvPr/>
        </p:nvSpPr>
        <p:spPr>
          <a:xfrm>
            <a:off x="4387976" y="5466306"/>
            <a:ext cx="7334141" cy="978729"/>
          </a:xfrm>
          <a:prstGeom prst="rect">
            <a:avLst/>
          </a:prstGeom>
          <a:noFill/>
        </p:spPr>
        <p:txBody>
          <a:bodyPr wrap="square" rtlCol="0">
            <a:spAutoFit/>
          </a:bodyPr>
          <a:lstStyle/>
          <a:p>
            <a:pPr algn="just">
              <a:lnSpc>
                <a:spcPct val="120000"/>
              </a:lnSpc>
            </a:pPr>
            <a:r>
              <a:rPr lang="en-US" altLang="zh-CN" sz="1600" dirty="0" smtClean="0">
                <a:solidFill>
                  <a:schemeClr val="tx1">
                    <a:lumMod val="75000"/>
                    <a:lumOff val="25000"/>
                  </a:schemeClr>
                </a:solidFill>
              </a:rPr>
              <a:t>But it turns out that it can lead to happiness. Optimism and self-esteem are some of the best indicators of people who lead happy lives. Happy people feel empowered, in control of their lives, and have a positive outlook on life.</a:t>
            </a:r>
            <a:endParaRPr lang="en-US" altLang="zh-CN" sz="1600" dirty="0">
              <a:solidFill>
                <a:schemeClr val="tx1">
                  <a:lumMod val="75000"/>
                  <a:lumOff val="25000"/>
                </a:schemeClr>
              </a:solidFill>
            </a:endParaRPr>
          </a:p>
        </p:txBody>
      </p:sp>
      <p:cxnSp>
        <p:nvCxnSpPr>
          <p:cNvPr id="20" name="直接连接符 19"/>
          <p:cNvCxnSpPr/>
          <p:nvPr/>
        </p:nvCxnSpPr>
        <p:spPr>
          <a:xfrm>
            <a:off x="4474142" y="5233199"/>
            <a:ext cx="7204433" cy="205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Freeform 71"/>
          <p:cNvSpPr>
            <a:spLocks noEditPoints="1"/>
          </p:cNvSpPr>
          <p:nvPr/>
        </p:nvSpPr>
        <p:spPr bwMode="auto">
          <a:xfrm flipH="1">
            <a:off x="2945703" y="1287283"/>
            <a:ext cx="3027848" cy="2576744"/>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1648734174"/>
      </p:ext>
    </p:extLst>
  </p:cSld>
  <p:clrMapOvr>
    <a:masterClrMapping/>
  </p:clrMapOvr>
  <p:transition spd="slow" advClick="0" advTm="0">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14:presetBounceEnd="36000">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14:bounceEnd="36000">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14:presetBounceEnd="36000">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14:bounceEnd="36000">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14:presetBounceEnd="36000">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14:bounceEnd="36000">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4069" y="6555876"/>
            <a:ext cx="448553" cy="246221"/>
            <a:chOff x="11454069" y="6555876"/>
            <a:chExt cx="448553" cy="246221"/>
          </a:xfrm>
        </p:grpSpPr>
        <p:grpSp>
          <p:nvGrpSpPr>
            <p:cNvPr id="6" name="组合 5"/>
            <p:cNvGrpSpPr/>
            <p:nvPr/>
          </p:nvGrpSpPr>
          <p:grpSpPr>
            <a:xfrm>
              <a:off x="11772527" y="6613938"/>
              <a:ext cx="130095" cy="130095"/>
              <a:chOff x="11491913" y="6560684"/>
              <a:chExt cx="184830" cy="184830"/>
            </a:xfrm>
          </p:grpSpPr>
          <p:sp>
            <p:nvSpPr>
              <p:cNvPr id="4" name="椭圆 3"/>
              <p:cNvSpPr/>
              <p:nvPr/>
            </p:nvSpPr>
            <p:spPr>
              <a:xfrm>
                <a:off x="11491913" y="6560684"/>
                <a:ext cx="184830" cy="1848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a:spLocks/>
              </p:cNvSpPr>
              <p:nvPr/>
            </p:nvSpPr>
            <p:spPr bwMode="auto">
              <a:xfrm>
                <a:off x="11566543" y="6611315"/>
                <a:ext cx="54618" cy="88331"/>
              </a:xfrm>
              <a:custGeom>
                <a:avLst/>
                <a:gdLst>
                  <a:gd name="T0" fmla="*/ 499760123 w 4028"/>
                  <a:gd name="T1" fmla="*/ 500781454 h 6501"/>
                  <a:gd name="T2" fmla="*/ 499760123 w 4028"/>
                  <a:gd name="T3" fmla="*/ 500781454 h 6501"/>
                  <a:gd name="T4" fmla="*/ 499760123 w 4028"/>
                  <a:gd name="T5" fmla="*/ 500781454 h 6501"/>
                  <a:gd name="T6" fmla="*/ 499760123 w 4028"/>
                  <a:gd name="T7" fmla="*/ 500781454 h 6501"/>
                  <a:gd name="T8" fmla="*/ 499760123 w 4028"/>
                  <a:gd name="T9" fmla="*/ 500781454 h 6501"/>
                  <a:gd name="T10" fmla="*/ 499760123 w 4028"/>
                  <a:gd name="T11" fmla="*/ 500781454 h 6501"/>
                  <a:gd name="T12" fmla="*/ 499760123 w 4028"/>
                  <a:gd name="T13" fmla="*/ 500781454 h 6501"/>
                  <a:gd name="T14" fmla="*/ 499760123 w 4028"/>
                  <a:gd name="T15" fmla="*/ 500781454 h 6501"/>
                  <a:gd name="T16" fmla="*/ 499760123 w 4028"/>
                  <a:gd name="T17" fmla="*/ 500781454 h 6501"/>
                  <a:gd name="T18" fmla="*/ 499760123 w 4028"/>
                  <a:gd name="T19" fmla="*/ 500781454 h 6501"/>
                  <a:gd name="T20" fmla="*/ 499760123 w 4028"/>
                  <a:gd name="T21" fmla="*/ 500781454 h 6501"/>
                  <a:gd name="T22" fmla="*/ 499760123 w 4028"/>
                  <a:gd name="T23" fmla="*/ 500781454 h 6501"/>
                  <a:gd name="T24" fmla="*/ 499760123 w 4028"/>
                  <a:gd name="T25" fmla="*/ 500781454 h 6501"/>
                  <a:gd name="T26" fmla="*/ 499760123 w 4028"/>
                  <a:gd name="T27" fmla="*/ 500781454 h 6501"/>
                  <a:gd name="T28" fmla="*/ 499760123 w 4028"/>
                  <a:gd name="T29" fmla="*/ 500781454 h 6501"/>
                  <a:gd name="T30" fmla="*/ 499760123 w 4028"/>
                  <a:gd name="T31" fmla="*/ 500781454 h 6501"/>
                  <a:gd name="T32" fmla="*/ 499760123 w 4028"/>
                  <a:gd name="T33" fmla="*/ 500781454 h 6501"/>
                  <a:gd name="T34" fmla="*/ 499760123 w 4028"/>
                  <a:gd name="T35" fmla="*/ 500781454 h 6501"/>
                  <a:gd name="T36" fmla="*/ 499760123 w 4028"/>
                  <a:gd name="T37" fmla="*/ 500781454 h 6501"/>
                  <a:gd name="T38" fmla="*/ 499760123 w 4028"/>
                  <a:gd name="T39" fmla="*/ 500781454 h 6501"/>
                  <a:gd name="T40" fmla="*/ 499760123 w 4028"/>
                  <a:gd name="T41" fmla="*/ 500781454 h 6501"/>
                  <a:gd name="T42" fmla="*/ 499760123 w 4028"/>
                  <a:gd name="T43" fmla="*/ 500781454 h 6501"/>
                  <a:gd name="T44" fmla="*/ 499760123 w 4028"/>
                  <a:gd name="T45" fmla="*/ 500781454 h 6501"/>
                  <a:gd name="T46" fmla="*/ 499760123 w 4028"/>
                  <a:gd name="T47" fmla="*/ 500781454 h 6501"/>
                  <a:gd name="T48" fmla="*/ 499760123 w 4028"/>
                  <a:gd name="T49" fmla="*/ 500781454 h 6501"/>
                  <a:gd name="T50" fmla="*/ 499760123 w 4028"/>
                  <a:gd name="T51" fmla="*/ 500781454 h 6501"/>
                  <a:gd name="T52" fmla="*/ 499760123 w 4028"/>
                  <a:gd name="T53" fmla="*/ 500781454 h 6501"/>
                  <a:gd name="T54" fmla="*/ 499760123 w 4028"/>
                  <a:gd name="T55" fmla="*/ 500781454 h 6501"/>
                  <a:gd name="T56" fmla="*/ 499760123 w 4028"/>
                  <a:gd name="T57" fmla="*/ 500781454 h 6501"/>
                  <a:gd name="T58" fmla="*/ 499760123 w 4028"/>
                  <a:gd name="T59" fmla="*/ 500781454 h 6501"/>
                  <a:gd name="T60" fmla="*/ 499760123 w 4028"/>
                  <a:gd name="T61" fmla="*/ 500781454 h 6501"/>
                  <a:gd name="T62" fmla="*/ 499760123 w 4028"/>
                  <a:gd name="T63" fmla="*/ 500781454 h 6501"/>
                  <a:gd name="T64" fmla="*/ 499760123 w 4028"/>
                  <a:gd name="T65" fmla="*/ 500781454 h 6501"/>
                  <a:gd name="T66" fmla="*/ 499760123 w 4028"/>
                  <a:gd name="T67" fmla="*/ 500781454 h 6501"/>
                  <a:gd name="T68" fmla="*/ 499760123 w 4028"/>
                  <a:gd name="T69" fmla="*/ 500781454 h 6501"/>
                  <a:gd name="T70" fmla="*/ 499760123 w 4028"/>
                  <a:gd name="T71" fmla="*/ 500781454 h 6501"/>
                  <a:gd name="T72" fmla="*/ 499760123 w 4028"/>
                  <a:gd name="T73" fmla="*/ 500781454 h 6501"/>
                  <a:gd name="T74" fmla="*/ 499760123 w 4028"/>
                  <a:gd name="T75" fmla="*/ 500781454 h 6501"/>
                  <a:gd name="T76" fmla="*/ 499760123 w 4028"/>
                  <a:gd name="T77" fmla="*/ 500781454 h 6501"/>
                  <a:gd name="T78" fmla="*/ 499760123 w 4028"/>
                  <a:gd name="T79" fmla="*/ 500781454 h 6501"/>
                  <a:gd name="T80" fmla="*/ 499760123 w 4028"/>
                  <a:gd name="T81" fmla="*/ 500781454 h 6501"/>
                  <a:gd name="T82" fmla="*/ 499760123 w 4028"/>
                  <a:gd name="T83" fmla="*/ 500781454 h 6501"/>
                  <a:gd name="T84" fmla="*/ 499760123 w 4028"/>
                  <a:gd name="T85" fmla="*/ 500781454 h 6501"/>
                  <a:gd name="T86" fmla="*/ 499760123 w 4028"/>
                  <a:gd name="T87" fmla="*/ 500781454 h 6501"/>
                  <a:gd name="T88" fmla="*/ 499760123 w 4028"/>
                  <a:gd name="T89" fmla="*/ 500781454 h 6501"/>
                  <a:gd name="T90" fmla="*/ 499760123 w 4028"/>
                  <a:gd name="T91" fmla="*/ 500781454 h 6501"/>
                  <a:gd name="T92" fmla="*/ 499760123 w 4028"/>
                  <a:gd name="T93" fmla="*/ 500781454 h 6501"/>
                  <a:gd name="T94" fmla="*/ 499760123 w 4028"/>
                  <a:gd name="T95" fmla="*/ 500781454 h 6501"/>
                  <a:gd name="T96" fmla="*/ 499760123 w 4028"/>
                  <a:gd name="T97" fmla="*/ 500781454 h 6501"/>
                  <a:gd name="T98" fmla="*/ 499760123 w 4028"/>
                  <a:gd name="T99" fmla="*/ 500781454 h 6501"/>
                  <a:gd name="T100" fmla="*/ 499760123 w 4028"/>
                  <a:gd name="T101" fmla="*/ 500781454 h 6501"/>
                  <a:gd name="T102" fmla="*/ 499760123 w 4028"/>
                  <a:gd name="T103" fmla="*/ 500781454 h 6501"/>
                  <a:gd name="T104" fmla="*/ 499760123 w 4028"/>
                  <a:gd name="T105" fmla="*/ 500781454 h 6501"/>
                  <a:gd name="T106" fmla="*/ 499760123 w 4028"/>
                  <a:gd name="T107" fmla="*/ 500781454 h 6501"/>
                  <a:gd name="T108" fmla="*/ 499760123 w 4028"/>
                  <a:gd name="T109" fmla="*/ 500781454 h 6501"/>
                  <a:gd name="T110" fmla="*/ 499760123 w 4028"/>
                  <a:gd name="T111" fmla="*/ 500781454 h 6501"/>
                  <a:gd name="T112" fmla="*/ 499760123 w 4028"/>
                  <a:gd name="T113" fmla="*/ 500781454 h 6501"/>
                  <a:gd name="T114" fmla="*/ 499760123 w 4028"/>
                  <a:gd name="T115" fmla="*/ 500781454 h 6501"/>
                  <a:gd name="T116" fmla="*/ 499760123 w 4028"/>
                  <a:gd name="T117" fmla="*/ 500781454 h 6501"/>
                  <a:gd name="T118" fmla="*/ 499760123 w 4028"/>
                  <a:gd name="T119" fmla="*/ 500781454 h 6501"/>
                  <a:gd name="T120" fmla="*/ 499760123 w 4028"/>
                  <a:gd name="T121" fmla="*/ 500781454 h 6501"/>
                  <a:gd name="T122" fmla="*/ 499760123 w 4028"/>
                  <a:gd name="T123" fmla="*/ 500781454 h 65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028" h="6501">
                    <a:moveTo>
                      <a:pt x="227" y="5177"/>
                    </a:moveTo>
                    <a:lnTo>
                      <a:pt x="227" y="5177"/>
                    </a:lnTo>
                    <a:lnTo>
                      <a:pt x="199" y="5205"/>
                    </a:lnTo>
                    <a:lnTo>
                      <a:pt x="174" y="5235"/>
                    </a:lnTo>
                    <a:lnTo>
                      <a:pt x="150" y="5265"/>
                    </a:lnTo>
                    <a:lnTo>
                      <a:pt x="128" y="5297"/>
                    </a:lnTo>
                    <a:lnTo>
                      <a:pt x="108" y="5330"/>
                    </a:lnTo>
                    <a:lnTo>
                      <a:pt x="89" y="5364"/>
                    </a:lnTo>
                    <a:lnTo>
                      <a:pt x="72" y="5398"/>
                    </a:lnTo>
                    <a:lnTo>
                      <a:pt x="57" y="5432"/>
                    </a:lnTo>
                    <a:lnTo>
                      <a:pt x="44" y="5468"/>
                    </a:lnTo>
                    <a:lnTo>
                      <a:pt x="32" y="5504"/>
                    </a:lnTo>
                    <a:lnTo>
                      <a:pt x="22" y="5540"/>
                    </a:lnTo>
                    <a:lnTo>
                      <a:pt x="14" y="5577"/>
                    </a:lnTo>
                    <a:lnTo>
                      <a:pt x="8" y="5613"/>
                    </a:lnTo>
                    <a:lnTo>
                      <a:pt x="4" y="5651"/>
                    </a:lnTo>
                    <a:lnTo>
                      <a:pt x="1" y="5688"/>
                    </a:lnTo>
                    <a:lnTo>
                      <a:pt x="0" y="5726"/>
                    </a:lnTo>
                    <a:lnTo>
                      <a:pt x="1" y="5762"/>
                    </a:lnTo>
                    <a:lnTo>
                      <a:pt x="4" y="5800"/>
                    </a:lnTo>
                    <a:lnTo>
                      <a:pt x="8" y="5837"/>
                    </a:lnTo>
                    <a:lnTo>
                      <a:pt x="14" y="5874"/>
                    </a:lnTo>
                    <a:lnTo>
                      <a:pt x="22" y="5910"/>
                    </a:lnTo>
                    <a:lnTo>
                      <a:pt x="32" y="5947"/>
                    </a:lnTo>
                    <a:lnTo>
                      <a:pt x="44" y="5982"/>
                    </a:lnTo>
                    <a:lnTo>
                      <a:pt x="57" y="6018"/>
                    </a:lnTo>
                    <a:lnTo>
                      <a:pt x="72" y="6052"/>
                    </a:lnTo>
                    <a:lnTo>
                      <a:pt x="89" y="6087"/>
                    </a:lnTo>
                    <a:lnTo>
                      <a:pt x="108" y="6120"/>
                    </a:lnTo>
                    <a:lnTo>
                      <a:pt x="128" y="6153"/>
                    </a:lnTo>
                    <a:lnTo>
                      <a:pt x="150" y="6185"/>
                    </a:lnTo>
                    <a:lnTo>
                      <a:pt x="174" y="6216"/>
                    </a:lnTo>
                    <a:lnTo>
                      <a:pt x="199" y="6245"/>
                    </a:lnTo>
                    <a:lnTo>
                      <a:pt x="227" y="6275"/>
                    </a:lnTo>
                    <a:lnTo>
                      <a:pt x="256" y="6302"/>
                    </a:lnTo>
                    <a:lnTo>
                      <a:pt x="285" y="6328"/>
                    </a:lnTo>
                    <a:lnTo>
                      <a:pt x="316" y="6352"/>
                    </a:lnTo>
                    <a:lnTo>
                      <a:pt x="348" y="6373"/>
                    </a:lnTo>
                    <a:lnTo>
                      <a:pt x="381" y="6394"/>
                    </a:lnTo>
                    <a:lnTo>
                      <a:pt x="414" y="6412"/>
                    </a:lnTo>
                    <a:lnTo>
                      <a:pt x="449" y="6430"/>
                    </a:lnTo>
                    <a:lnTo>
                      <a:pt x="483" y="6444"/>
                    </a:lnTo>
                    <a:lnTo>
                      <a:pt x="518" y="6457"/>
                    </a:lnTo>
                    <a:lnTo>
                      <a:pt x="554" y="6469"/>
                    </a:lnTo>
                    <a:lnTo>
                      <a:pt x="591" y="6478"/>
                    </a:lnTo>
                    <a:lnTo>
                      <a:pt x="627" y="6487"/>
                    </a:lnTo>
                    <a:lnTo>
                      <a:pt x="664" y="6493"/>
                    </a:lnTo>
                    <a:lnTo>
                      <a:pt x="702" y="6497"/>
                    </a:lnTo>
                    <a:lnTo>
                      <a:pt x="739" y="6500"/>
                    </a:lnTo>
                    <a:lnTo>
                      <a:pt x="775" y="6501"/>
                    </a:lnTo>
                    <a:lnTo>
                      <a:pt x="813" y="6500"/>
                    </a:lnTo>
                    <a:lnTo>
                      <a:pt x="850" y="6497"/>
                    </a:lnTo>
                    <a:lnTo>
                      <a:pt x="888" y="6493"/>
                    </a:lnTo>
                    <a:lnTo>
                      <a:pt x="924" y="6487"/>
                    </a:lnTo>
                    <a:lnTo>
                      <a:pt x="961" y="6478"/>
                    </a:lnTo>
                    <a:lnTo>
                      <a:pt x="998" y="6469"/>
                    </a:lnTo>
                    <a:lnTo>
                      <a:pt x="1033" y="6457"/>
                    </a:lnTo>
                    <a:lnTo>
                      <a:pt x="1069" y="6444"/>
                    </a:lnTo>
                    <a:lnTo>
                      <a:pt x="1103" y="6430"/>
                    </a:lnTo>
                    <a:lnTo>
                      <a:pt x="1137" y="6412"/>
                    </a:lnTo>
                    <a:lnTo>
                      <a:pt x="1171" y="6394"/>
                    </a:lnTo>
                    <a:lnTo>
                      <a:pt x="1204" y="6373"/>
                    </a:lnTo>
                    <a:lnTo>
                      <a:pt x="1236" y="6352"/>
                    </a:lnTo>
                    <a:lnTo>
                      <a:pt x="1266" y="6328"/>
                    </a:lnTo>
                    <a:lnTo>
                      <a:pt x="1296" y="6302"/>
                    </a:lnTo>
                    <a:lnTo>
                      <a:pt x="1326" y="6275"/>
                    </a:lnTo>
                    <a:lnTo>
                      <a:pt x="3768" y="3831"/>
                    </a:lnTo>
                    <a:lnTo>
                      <a:pt x="3802" y="3800"/>
                    </a:lnTo>
                    <a:lnTo>
                      <a:pt x="3826" y="3773"/>
                    </a:lnTo>
                    <a:lnTo>
                      <a:pt x="3851" y="3746"/>
                    </a:lnTo>
                    <a:lnTo>
                      <a:pt x="3874" y="3716"/>
                    </a:lnTo>
                    <a:lnTo>
                      <a:pt x="3895" y="3687"/>
                    </a:lnTo>
                    <a:lnTo>
                      <a:pt x="3914" y="3656"/>
                    </a:lnTo>
                    <a:lnTo>
                      <a:pt x="3933" y="3625"/>
                    </a:lnTo>
                    <a:lnTo>
                      <a:pt x="3949" y="3593"/>
                    </a:lnTo>
                    <a:lnTo>
                      <a:pt x="3964" y="3561"/>
                    </a:lnTo>
                    <a:lnTo>
                      <a:pt x="3977" y="3528"/>
                    </a:lnTo>
                    <a:lnTo>
                      <a:pt x="3989" y="3494"/>
                    </a:lnTo>
                    <a:lnTo>
                      <a:pt x="3999" y="3461"/>
                    </a:lnTo>
                    <a:lnTo>
                      <a:pt x="4007" y="3426"/>
                    </a:lnTo>
                    <a:lnTo>
                      <a:pt x="4015" y="3392"/>
                    </a:lnTo>
                    <a:lnTo>
                      <a:pt x="4020" y="3357"/>
                    </a:lnTo>
                    <a:lnTo>
                      <a:pt x="4024" y="3322"/>
                    </a:lnTo>
                    <a:lnTo>
                      <a:pt x="4026" y="3287"/>
                    </a:lnTo>
                    <a:lnTo>
                      <a:pt x="4028" y="3270"/>
                    </a:lnTo>
                    <a:lnTo>
                      <a:pt x="4028" y="3268"/>
                    </a:lnTo>
                    <a:lnTo>
                      <a:pt x="4028" y="3251"/>
                    </a:lnTo>
                    <a:lnTo>
                      <a:pt x="4028" y="3250"/>
                    </a:lnTo>
                    <a:lnTo>
                      <a:pt x="4028" y="3232"/>
                    </a:lnTo>
                    <a:lnTo>
                      <a:pt x="4028" y="3231"/>
                    </a:lnTo>
                    <a:lnTo>
                      <a:pt x="4026" y="3215"/>
                    </a:lnTo>
                    <a:lnTo>
                      <a:pt x="4024" y="3179"/>
                    </a:lnTo>
                    <a:lnTo>
                      <a:pt x="4020" y="3145"/>
                    </a:lnTo>
                    <a:lnTo>
                      <a:pt x="4015" y="3109"/>
                    </a:lnTo>
                    <a:lnTo>
                      <a:pt x="4007" y="3075"/>
                    </a:lnTo>
                    <a:lnTo>
                      <a:pt x="3999" y="3041"/>
                    </a:lnTo>
                    <a:lnTo>
                      <a:pt x="3989" y="3007"/>
                    </a:lnTo>
                    <a:lnTo>
                      <a:pt x="3977" y="2973"/>
                    </a:lnTo>
                    <a:lnTo>
                      <a:pt x="3964" y="2940"/>
                    </a:lnTo>
                    <a:lnTo>
                      <a:pt x="3949" y="2908"/>
                    </a:lnTo>
                    <a:lnTo>
                      <a:pt x="3933" y="2876"/>
                    </a:lnTo>
                    <a:lnTo>
                      <a:pt x="3915" y="2845"/>
                    </a:lnTo>
                    <a:lnTo>
                      <a:pt x="3895" y="2815"/>
                    </a:lnTo>
                    <a:lnTo>
                      <a:pt x="3874" y="2785"/>
                    </a:lnTo>
                    <a:lnTo>
                      <a:pt x="3851" y="2755"/>
                    </a:lnTo>
                    <a:lnTo>
                      <a:pt x="3826" y="2727"/>
                    </a:lnTo>
                    <a:lnTo>
                      <a:pt x="3802" y="2701"/>
                    </a:lnTo>
                    <a:lnTo>
                      <a:pt x="3770" y="2671"/>
                    </a:lnTo>
                    <a:lnTo>
                      <a:pt x="1326" y="226"/>
                    </a:lnTo>
                    <a:lnTo>
                      <a:pt x="1296" y="199"/>
                    </a:lnTo>
                    <a:lnTo>
                      <a:pt x="1266" y="173"/>
                    </a:lnTo>
                    <a:lnTo>
                      <a:pt x="1236" y="149"/>
                    </a:lnTo>
                    <a:lnTo>
                      <a:pt x="1204" y="127"/>
                    </a:lnTo>
                    <a:lnTo>
                      <a:pt x="1171" y="107"/>
                    </a:lnTo>
                    <a:lnTo>
                      <a:pt x="1137" y="88"/>
                    </a:lnTo>
                    <a:lnTo>
                      <a:pt x="1103" y="71"/>
                    </a:lnTo>
                    <a:lnTo>
                      <a:pt x="1069" y="57"/>
                    </a:lnTo>
                    <a:lnTo>
                      <a:pt x="1033" y="43"/>
                    </a:lnTo>
                    <a:lnTo>
                      <a:pt x="998" y="32"/>
                    </a:lnTo>
                    <a:lnTo>
                      <a:pt x="961" y="22"/>
                    </a:lnTo>
                    <a:lnTo>
                      <a:pt x="924" y="15"/>
                    </a:lnTo>
                    <a:lnTo>
                      <a:pt x="888" y="7"/>
                    </a:lnTo>
                    <a:lnTo>
                      <a:pt x="850" y="4"/>
                    </a:lnTo>
                    <a:lnTo>
                      <a:pt x="813" y="0"/>
                    </a:lnTo>
                    <a:lnTo>
                      <a:pt x="775" y="0"/>
                    </a:lnTo>
                    <a:lnTo>
                      <a:pt x="739" y="0"/>
                    </a:lnTo>
                    <a:lnTo>
                      <a:pt x="702" y="4"/>
                    </a:lnTo>
                    <a:lnTo>
                      <a:pt x="664" y="7"/>
                    </a:lnTo>
                    <a:lnTo>
                      <a:pt x="627" y="15"/>
                    </a:lnTo>
                    <a:lnTo>
                      <a:pt x="591" y="22"/>
                    </a:lnTo>
                    <a:lnTo>
                      <a:pt x="554" y="32"/>
                    </a:lnTo>
                    <a:lnTo>
                      <a:pt x="518" y="43"/>
                    </a:lnTo>
                    <a:lnTo>
                      <a:pt x="483" y="57"/>
                    </a:lnTo>
                    <a:lnTo>
                      <a:pt x="449" y="71"/>
                    </a:lnTo>
                    <a:lnTo>
                      <a:pt x="414" y="88"/>
                    </a:lnTo>
                    <a:lnTo>
                      <a:pt x="381" y="107"/>
                    </a:lnTo>
                    <a:lnTo>
                      <a:pt x="348" y="127"/>
                    </a:lnTo>
                    <a:lnTo>
                      <a:pt x="316" y="149"/>
                    </a:lnTo>
                    <a:lnTo>
                      <a:pt x="285" y="173"/>
                    </a:lnTo>
                    <a:lnTo>
                      <a:pt x="256" y="199"/>
                    </a:lnTo>
                    <a:lnTo>
                      <a:pt x="227" y="226"/>
                    </a:lnTo>
                    <a:lnTo>
                      <a:pt x="199" y="255"/>
                    </a:lnTo>
                    <a:lnTo>
                      <a:pt x="174" y="286"/>
                    </a:lnTo>
                    <a:lnTo>
                      <a:pt x="150" y="316"/>
                    </a:lnTo>
                    <a:lnTo>
                      <a:pt x="128" y="348"/>
                    </a:lnTo>
                    <a:lnTo>
                      <a:pt x="108" y="380"/>
                    </a:lnTo>
                    <a:lnTo>
                      <a:pt x="89" y="415"/>
                    </a:lnTo>
                    <a:lnTo>
                      <a:pt x="72" y="448"/>
                    </a:lnTo>
                    <a:lnTo>
                      <a:pt x="57" y="483"/>
                    </a:lnTo>
                    <a:lnTo>
                      <a:pt x="44" y="519"/>
                    </a:lnTo>
                    <a:lnTo>
                      <a:pt x="32" y="554"/>
                    </a:lnTo>
                    <a:lnTo>
                      <a:pt x="22" y="591"/>
                    </a:lnTo>
                    <a:lnTo>
                      <a:pt x="14" y="628"/>
                    </a:lnTo>
                    <a:lnTo>
                      <a:pt x="8" y="664"/>
                    </a:lnTo>
                    <a:lnTo>
                      <a:pt x="4" y="701"/>
                    </a:lnTo>
                    <a:lnTo>
                      <a:pt x="1" y="738"/>
                    </a:lnTo>
                    <a:lnTo>
                      <a:pt x="0" y="776"/>
                    </a:lnTo>
                    <a:lnTo>
                      <a:pt x="1" y="813"/>
                    </a:lnTo>
                    <a:lnTo>
                      <a:pt x="4" y="850"/>
                    </a:lnTo>
                    <a:lnTo>
                      <a:pt x="8" y="887"/>
                    </a:lnTo>
                    <a:lnTo>
                      <a:pt x="14" y="925"/>
                    </a:lnTo>
                    <a:lnTo>
                      <a:pt x="22" y="960"/>
                    </a:lnTo>
                    <a:lnTo>
                      <a:pt x="32" y="997"/>
                    </a:lnTo>
                    <a:lnTo>
                      <a:pt x="44" y="1032"/>
                    </a:lnTo>
                    <a:lnTo>
                      <a:pt x="57" y="1068"/>
                    </a:lnTo>
                    <a:lnTo>
                      <a:pt x="72" y="1103"/>
                    </a:lnTo>
                    <a:lnTo>
                      <a:pt x="89" y="1138"/>
                    </a:lnTo>
                    <a:lnTo>
                      <a:pt x="108" y="1171"/>
                    </a:lnTo>
                    <a:lnTo>
                      <a:pt x="128" y="1203"/>
                    </a:lnTo>
                    <a:lnTo>
                      <a:pt x="150" y="1235"/>
                    </a:lnTo>
                    <a:lnTo>
                      <a:pt x="174" y="1265"/>
                    </a:lnTo>
                    <a:lnTo>
                      <a:pt x="199" y="1296"/>
                    </a:lnTo>
                    <a:lnTo>
                      <a:pt x="227" y="1325"/>
                    </a:lnTo>
                    <a:lnTo>
                      <a:pt x="2153" y="3251"/>
                    </a:lnTo>
                    <a:lnTo>
                      <a:pt x="227" y="5177"/>
                    </a:lnTo>
                    <a:close/>
                  </a:path>
                </a:pathLst>
              </a:custGeom>
              <a:solidFill>
                <a:schemeClr val="bg1"/>
              </a:solidFill>
              <a:ln>
                <a:noFill/>
              </a:ln>
            </p:spPr>
            <p:txBody>
              <a:bodyPr anchor="ctr"/>
              <a:lstStyle/>
              <a:p>
                <a:endParaRPr lang="zh-CN" altLang="en-US"/>
              </a:p>
            </p:txBody>
          </p:sp>
        </p:grpSp>
        <p:grpSp>
          <p:nvGrpSpPr>
            <p:cNvPr id="9" name="组合 8"/>
            <p:cNvGrpSpPr/>
            <p:nvPr/>
          </p:nvGrpSpPr>
          <p:grpSpPr>
            <a:xfrm>
              <a:off x="11454069" y="6555876"/>
              <a:ext cx="316112" cy="246221"/>
              <a:chOff x="11343190" y="6553495"/>
              <a:chExt cx="316112" cy="246221"/>
            </a:xfrm>
          </p:grpSpPr>
          <p:sp>
            <p:nvSpPr>
              <p:cNvPr id="7" name="矩形 6"/>
              <p:cNvSpPr/>
              <p:nvPr/>
            </p:nvSpPr>
            <p:spPr>
              <a:xfrm>
                <a:off x="11391256" y="6566614"/>
                <a:ext cx="219982" cy="2199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dirty="0"/>
              </a:p>
            </p:txBody>
          </p:sp>
          <p:sp>
            <p:nvSpPr>
              <p:cNvPr id="8" name="文本框 7"/>
              <p:cNvSpPr txBox="1"/>
              <p:nvPr/>
            </p:nvSpPr>
            <p:spPr>
              <a:xfrm>
                <a:off x="11343190" y="6553495"/>
                <a:ext cx="316112" cy="246221"/>
              </a:xfrm>
              <a:prstGeom prst="rect">
                <a:avLst/>
              </a:prstGeom>
              <a:noFill/>
            </p:spPr>
            <p:txBody>
              <a:bodyPr wrap="none" rtlCol="0">
                <a:spAutoFit/>
              </a:bodyPr>
              <a:lstStyle/>
              <a:p>
                <a:pPr algn="ctr"/>
                <a:r>
                  <a:rPr lang="en-US" altLang="zh-CN" sz="1000" dirty="0" smtClean="0">
                    <a:solidFill>
                      <a:schemeClr val="bg1"/>
                    </a:solidFill>
                  </a:rPr>
                  <a:t>08</a:t>
                </a:r>
                <a:endParaRPr lang="zh-CN" altLang="en-US" sz="1000" dirty="0">
                  <a:solidFill>
                    <a:schemeClr val="bg1"/>
                  </a:solidFill>
                </a:endParaRPr>
              </a:p>
            </p:txBody>
          </p:sp>
        </p:grpSp>
      </p:grpSp>
      <p:sp>
        <p:nvSpPr>
          <p:cNvPr id="12" name="文本框 11"/>
          <p:cNvSpPr txBox="1"/>
          <p:nvPr/>
        </p:nvSpPr>
        <p:spPr>
          <a:xfrm>
            <a:off x="9854322" y="6556223"/>
            <a:ext cx="1640193" cy="253916"/>
          </a:xfrm>
          <a:prstGeom prst="rect">
            <a:avLst/>
          </a:prstGeom>
          <a:noFill/>
        </p:spPr>
        <p:txBody>
          <a:bodyPr wrap="none" rtlCol="0">
            <a:spAutoFit/>
          </a:bodyPr>
          <a:lstStyle/>
          <a:p>
            <a:pPr algn="r"/>
            <a:r>
              <a:rPr lang="en-US" altLang="zh-CN" sz="1050" b="1" dirty="0" smtClean="0">
                <a:solidFill>
                  <a:schemeClr val="accent1"/>
                </a:solidFill>
              </a:rPr>
              <a:t>PORTFOLIO POWERPOINT</a:t>
            </a:r>
          </a:p>
        </p:txBody>
      </p:sp>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smtClean="0">
                <a:solidFill>
                  <a:schemeClr val="tx1">
                    <a:lumMod val="75000"/>
                    <a:lumOff val="25000"/>
                  </a:schemeClr>
                </a:solidFill>
              </a:rPr>
              <a:t>FASHION PORTFOLIO FOR THREE</a:t>
            </a:r>
          </a:p>
        </p:txBody>
      </p:sp>
      <p:pic>
        <p:nvPicPr>
          <p:cNvPr id="21" name="图片 20"/>
          <p:cNvPicPr>
            <a:picLocks noChangeAspect="1"/>
          </p:cNvPicPr>
          <p:nvPr/>
        </p:nvPicPr>
        <p:blipFill rotWithShape="1">
          <a:blip r:embed="rId2"/>
          <a:srcRect l="27720" t="3594" r="30125" b="1126"/>
          <a:stretch/>
        </p:blipFill>
        <p:spPr>
          <a:xfrm>
            <a:off x="596220" y="1251710"/>
            <a:ext cx="3708172" cy="5147170"/>
          </a:xfrm>
          <a:prstGeom prst="rect">
            <a:avLst/>
          </a:prstGeom>
          <a:noFill/>
          <a:ln>
            <a:noFill/>
          </a:ln>
        </p:spPr>
      </p:pic>
      <p:grpSp>
        <p:nvGrpSpPr>
          <p:cNvPr id="13" name="组合 12"/>
          <p:cNvGrpSpPr/>
          <p:nvPr/>
        </p:nvGrpSpPr>
        <p:grpSpPr>
          <a:xfrm>
            <a:off x="4368928" y="1251710"/>
            <a:ext cx="2069065" cy="5147170"/>
            <a:chOff x="4368928" y="1251710"/>
            <a:chExt cx="2069065" cy="5147170"/>
          </a:xfrm>
        </p:grpSpPr>
        <p:pic>
          <p:nvPicPr>
            <p:cNvPr id="22" name="图片 21"/>
            <p:cNvPicPr>
              <a:picLocks noChangeAspect="1"/>
            </p:cNvPicPr>
            <p:nvPr/>
          </p:nvPicPr>
          <p:blipFill rotWithShape="1">
            <a:blip r:embed="rId3"/>
            <a:srcRect l="47088" t="894" r="15904" b="3612"/>
            <a:stretch/>
          </p:blipFill>
          <p:spPr>
            <a:xfrm>
              <a:off x="4368928" y="2944480"/>
              <a:ext cx="2069065" cy="3454400"/>
            </a:xfrm>
            <a:prstGeom prst="rect">
              <a:avLst/>
            </a:prstGeom>
            <a:noFill/>
            <a:ln>
              <a:noFill/>
            </a:ln>
          </p:spPr>
        </p:pic>
        <p:pic>
          <p:nvPicPr>
            <p:cNvPr id="23" name="图片 22"/>
            <p:cNvPicPr>
              <a:picLocks noChangeAspect="1"/>
            </p:cNvPicPr>
            <p:nvPr/>
          </p:nvPicPr>
          <p:blipFill rotWithShape="1">
            <a:blip r:embed="rId4"/>
            <a:srcRect t="8166" r="34622" b="11260"/>
            <a:stretch/>
          </p:blipFill>
          <p:spPr>
            <a:xfrm>
              <a:off x="4368929" y="1251710"/>
              <a:ext cx="2069064" cy="1630066"/>
            </a:xfrm>
            <a:prstGeom prst="rect">
              <a:avLst/>
            </a:prstGeom>
            <a:noFill/>
            <a:ln>
              <a:noFill/>
            </a:ln>
          </p:spPr>
        </p:pic>
      </p:grpSp>
      <p:grpSp>
        <p:nvGrpSpPr>
          <p:cNvPr id="24" name="组合 23"/>
          <p:cNvGrpSpPr/>
          <p:nvPr/>
        </p:nvGrpSpPr>
        <p:grpSpPr>
          <a:xfrm>
            <a:off x="442913" y="1081597"/>
            <a:ext cx="6148387" cy="5487397"/>
            <a:chOff x="366033" y="1436688"/>
            <a:chExt cx="6591979" cy="3811134"/>
          </a:xfrm>
        </p:grpSpPr>
        <p:grpSp>
          <p:nvGrpSpPr>
            <p:cNvPr id="25" name="组合 24"/>
            <p:cNvGrpSpPr/>
            <p:nvPr/>
          </p:nvGrpSpPr>
          <p:grpSpPr>
            <a:xfrm>
              <a:off x="366033" y="1436688"/>
              <a:ext cx="290512" cy="290512"/>
              <a:chOff x="4353833" y="2300288"/>
              <a:chExt cx="546780" cy="546780"/>
            </a:xfrm>
          </p:grpSpPr>
          <p:cxnSp>
            <p:nvCxnSpPr>
              <p:cNvPr id="35" name="直接连接符 3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H="1">
              <a:off x="6667500" y="1436688"/>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V="1">
              <a:off x="366033" y="4957310"/>
              <a:ext cx="290512" cy="290512"/>
              <a:chOff x="4353833" y="2300288"/>
              <a:chExt cx="546780" cy="546780"/>
            </a:xfrm>
          </p:grpSpPr>
          <p:cxnSp>
            <p:nvCxnSpPr>
              <p:cNvPr id="31" name="直接连接符 30"/>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6667500" y="4957310"/>
              <a:ext cx="290512" cy="290512"/>
              <a:chOff x="4353833" y="2300288"/>
              <a:chExt cx="546780" cy="546780"/>
            </a:xfrm>
          </p:grpSpPr>
          <p:cxnSp>
            <p:nvCxnSpPr>
              <p:cNvPr id="29" name="直接连接符 2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6862264" y="1728487"/>
            <a:ext cx="3215560" cy="1605439"/>
          </a:xfrm>
          <a:prstGeom prst="rect">
            <a:avLst/>
          </a:prstGeom>
          <a:noFill/>
        </p:spPr>
        <p:txBody>
          <a:bodyPr wrap="none" rtlCol="0">
            <a:spAutoFit/>
          </a:bodyPr>
          <a:lstStyle/>
          <a:p>
            <a:pPr>
              <a:lnSpc>
                <a:spcPct val="85000"/>
              </a:lnSpc>
            </a:pPr>
            <a:r>
              <a:rPr lang="en-US" altLang="zh-CN" sz="3800" dirty="0" smtClean="0">
                <a:solidFill>
                  <a:schemeClr val="accent1"/>
                </a:solidFill>
                <a:latin typeface="Chaparral Pro" panose="02060503040505020203" pitchFamily="18" charset="0"/>
              </a:rPr>
              <a:t>FASHION</a:t>
            </a:r>
          </a:p>
          <a:p>
            <a:pPr>
              <a:lnSpc>
                <a:spcPct val="85000"/>
              </a:lnSpc>
            </a:pPr>
            <a:r>
              <a:rPr lang="en-US" altLang="zh-CN" sz="3800" dirty="0" smtClean="0">
                <a:solidFill>
                  <a:schemeClr val="accent1"/>
                </a:solidFill>
                <a:latin typeface="Chaparral Pro" panose="02060503040505020203" pitchFamily="18" charset="0"/>
              </a:rPr>
              <a:t>PORTFOLIO </a:t>
            </a:r>
          </a:p>
          <a:p>
            <a:pPr>
              <a:lnSpc>
                <a:spcPct val="85000"/>
              </a:lnSpc>
            </a:pPr>
            <a:r>
              <a:rPr lang="en-US" altLang="zh-CN" sz="3800" dirty="0" smtClean="0">
                <a:solidFill>
                  <a:schemeClr val="accent1"/>
                </a:solidFill>
                <a:latin typeface="Chaparral Pro" panose="02060503040505020203" pitchFamily="18" charset="0"/>
              </a:rPr>
              <a:t>POWERPOINT</a:t>
            </a:r>
          </a:p>
        </p:txBody>
      </p:sp>
      <p:cxnSp>
        <p:nvCxnSpPr>
          <p:cNvPr id="39" name="直接连接符 38"/>
          <p:cNvCxnSpPr/>
          <p:nvPr/>
        </p:nvCxnSpPr>
        <p:spPr>
          <a:xfrm>
            <a:off x="6988742" y="3379288"/>
            <a:ext cx="4623383" cy="1319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6900364" y="3621045"/>
            <a:ext cx="1998752" cy="615553"/>
          </a:xfrm>
          <a:prstGeom prst="rect">
            <a:avLst/>
          </a:prstGeom>
          <a:noFill/>
        </p:spPr>
        <p:txBody>
          <a:bodyPr wrap="none" rtlCol="0">
            <a:spAutoFit/>
          </a:bodyPr>
          <a:lstStyle/>
          <a:p>
            <a:pPr>
              <a:lnSpc>
                <a:spcPct val="85000"/>
              </a:lnSpc>
            </a:pPr>
            <a:r>
              <a:rPr lang="en-US" altLang="zh-CN" sz="2000" dirty="0" smtClean="0">
                <a:solidFill>
                  <a:schemeClr val="tx1">
                    <a:lumMod val="75000"/>
                    <a:lumOff val="25000"/>
                  </a:schemeClr>
                </a:solidFill>
                <a:latin typeface="Chaparral Pro" panose="02060503040505020203" pitchFamily="18" charset="0"/>
              </a:rPr>
              <a:t>Boatful Portfolio </a:t>
            </a:r>
          </a:p>
          <a:p>
            <a:pPr>
              <a:lnSpc>
                <a:spcPct val="85000"/>
              </a:lnSpc>
            </a:pPr>
            <a:r>
              <a:rPr lang="en-US" altLang="zh-CN" sz="2000" dirty="0" smtClean="0">
                <a:solidFill>
                  <a:schemeClr val="tx1">
                    <a:lumMod val="75000"/>
                    <a:lumOff val="25000"/>
                  </a:schemeClr>
                </a:solidFill>
                <a:latin typeface="Chaparral Pro" panose="02060503040505020203" pitchFamily="18" charset="0"/>
              </a:rPr>
              <a:t>PowerPoint</a:t>
            </a:r>
          </a:p>
        </p:txBody>
      </p:sp>
      <p:sp>
        <p:nvSpPr>
          <p:cNvPr id="46" name="文本框 45"/>
          <p:cNvSpPr txBox="1"/>
          <p:nvPr/>
        </p:nvSpPr>
        <p:spPr>
          <a:xfrm>
            <a:off x="6907226" y="4513513"/>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47" name="组合 46"/>
          <p:cNvGrpSpPr/>
          <p:nvPr/>
        </p:nvGrpSpPr>
        <p:grpSpPr>
          <a:xfrm>
            <a:off x="7001442" y="4296158"/>
            <a:ext cx="737619" cy="118495"/>
            <a:chOff x="5675086" y="-1047234"/>
            <a:chExt cx="737619" cy="118495"/>
          </a:xfrm>
        </p:grpSpPr>
        <p:sp>
          <p:nvSpPr>
            <p:cNvPr id="48" name="五角星 47"/>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48135294"/>
      </p:ext>
    </p:extLst>
  </p:cSld>
  <p:clrMapOvr>
    <a:masterClrMapping/>
  </p:clrMapOvr>
  <p:transition spd="slow" advClick="0" advTm="0">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21"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heel(4)">
                                      <p:cBhvr>
                                        <p:cTn id="19" dur="1000"/>
                                        <p:tgtEl>
                                          <p:spTgt spid="24"/>
                                        </p:tgtEl>
                                      </p:cBhvr>
                                    </p:animEffect>
                                  </p:childTnLst>
                                </p:cTn>
                              </p:par>
                              <p:par>
                                <p:cTn id="20" presetID="22" presetClass="entr" presetSubtype="8"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p:tgtEl>
                                          <p:spTgt spid="38"/>
                                        </p:tgtEl>
                                        <p:attrNameLst>
                                          <p:attrName>ppt_y</p:attrName>
                                        </p:attrNameLst>
                                      </p:cBhvr>
                                      <p:tavLst>
                                        <p:tav tm="0">
                                          <p:val>
                                            <p:strVal val="#ppt_y+#ppt_h*1.125000"/>
                                          </p:val>
                                        </p:tav>
                                        <p:tav tm="100000">
                                          <p:val>
                                            <p:strVal val="#ppt_y"/>
                                          </p:val>
                                        </p:tav>
                                      </p:tavLst>
                                    </p:anim>
                                    <p:animEffect transition="in" filter="wipe(up)">
                                      <p:cBhvr>
                                        <p:cTn id="30" dur="500"/>
                                        <p:tgtEl>
                                          <p:spTgt spid="38"/>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500"/>
                                        <p:tgtEl>
                                          <p:spTgt spid="39"/>
                                        </p:tgtEl>
                                      </p:cBhvr>
                                    </p:animEffect>
                                  </p:childTnLst>
                                </p:cTn>
                              </p:par>
                            </p:childTnLst>
                          </p:cTn>
                        </p:par>
                        <p:par>
                          <p:cTn id="35" fill="hold">
                            <p:stCondLst>
                              <p:cond delay="2500"/>
                            </p:stCondLst>
                            <p:childTnLst>
                              <p:par>
                                <p:cTn id="36" presetID="12" presetClass="entr" presetSubtype="1"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p:tgtEl>
                                          <p:spTgt spid="45"/>
                                        </p:tgtEl>
                                        <p:attrNameLst>
                                          <p:attrName>ppt_y</p:attrName>
                                        </p:attrNameLst>
                                      </p:cBhvr>
                                      <p:tavLst>
                                        <p:tav tm="0">
                                          <p:val>
                                            <p:strVal val="#ppt_y-#ppt_h*1.125000"/>
                                          </p:val>
                                        </p:tav>
                                        <p:tav tm="100000">
                                          <p:val>
                                            <p:strVal val="#ppt_y"/>
                                          </p:val>
                                        </p:tav>
                                      </p:tavLst>
                                    </p:anim>
                                    <p:animEffect transition="in" filter="wipe(down)">
                                      <p:cBhvr>
                                        <p:cTn id="39" dur="500"/>
                                        <p:tgtEl>
                                          <p:spTgt spid="45"/>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38" grpId="0"/>
      <p:bldP spid="45" grpId="0"/>
      <p:bldP spid="46" grpId="0"/>
    </p:bldLst>
  </p:timing>
</p:sld>
</file>

<file path=ppt/theme/theme1.xml><?xml version="1.0" encoding="utf-8"?>
<a:theme xmlns:a="http://schemas.openxmlformats.org/drawingml/2006/main" name="Office 主题">
  <a:themeElements>
    <a:clrScheme name="自定义 25">
      <a:dk1>
        <a:sysClr val="windowText" lastClr="000000"/>
      </a:dk1>
      <a:lt1>
        <a:sysClr val="window" lastClr="FFFFFF"/>
      </a:lt1>
      <a:dk2>
        <a:srgbClr val="44546A"/>
      </a:dk2>
      <a:lt2>
        <a:srgbClr val="E7E6E6"/>
      </a:lt2>
      <a:accent1>
        <a:srgbClr val="C000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TotalTime>
  <Words>2552</Words>
  <Application>Microsoft Office PowerPoint</Application>
  <PresentationFormat>宽屏</PresentationFormat>
  <Paragraphs>312</Paragraphs>
  <Slides>32</Slides>
  <Notes>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Bebas Neue</vt:lpstr>
      <vt:lpstr>Gill Sans</vt:lpstr>
      <vt:lpstr>Helvetica Light</vt:lpstr>
      <vt:lpstr>Lato Bold</vt:lpstr>
      <vt:lpstr>ＭＳ Ｐゴシック</vt:lpstr>
      <vt:lpstr>Roboto Bold</vt:lpstr>
      <vt:lpstr>黑体</vt:lpstr>
      <vt:lpstr>宋体</vt:lpstr>
      <vt:lpstr>Arabic Typesetting</vt:lpstr>
      <vt:lpstr>Arial</vt:lpstr>
      <vt:lpstr>Calibri</vt:lpstr>
      <vt:lpstr>Calibri Light</vt:lpstr>
      <vt:lpstr>Chaparral Pro</vt:lpstr>
      <vt:lpstr>Roboto</vt:lpstr>
      <vt:lpstr>Roboto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zhuo yuan</dc:creator>
  <cp:lastModifiedBy>MICHAEL</cp:lastModifiedBy>
  <cp:revision>87</cp:revision>
  <dcterms:created xsi:type="dcterms:W3CDTF">2015-08-03T01:02:27Z</dcterms:created>
  <dcterms:modified xsi:type="dcterms:W3CDTF">2016-11-21T12:03:19Z</dcterms:modified>
</cp:coreProperties>
</file>