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5" r:id="rId5"/>
    <p:sldId id="263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61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6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1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6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20405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4928908"/>
            <a:ext cx="4367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36" b="43385"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</a:p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93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1430</Words>
  <Application>Microsoft Office PowerPoint</Application>
  <PresentationFormat>宽屏</PresentationFormat>
  <Paragraphs>310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Gulim</vt:lpstr>
      <vt:lpstr>HY헤드라인M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 du</dc:creator>
  <cp:lastModifiedBy>po du</cp:lastModifiedBy>
  <cp:revision>5</cp:revision>
  <dcterms:created xsi:type="dcterms:W3CDTF">2014-12-17T15:36:25Z</dcterms:created>
  <dcterms:modified xsi:type="dcterms:W3CDTF">2014-12-17T15:56:35Z</dcterms:modified>
</cp:coreProperties>
</file>