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12192000" cy="6858000"/>
  <p:notesSz cx="6858000" cy="9144000"/>
  <p:embeddedFontLst>
    <p:embeddedFont>
      <p:font typeface="迷你简汉真广标" panose="02010600030101010101" charset="-122"/>
      <p:regular r:id="rId33"/>
    </p:embeddedFont>
    <p:embeddedFont>
      <p:font typeface="Broadway" panose="04040905080B02020502" pitchFamily="82" charset="0"/>
      <p:regular r:id="rId34"/>
    </p:embeddedFont>
    <p:embeddedFont>
      <p:font typeface="Impact" panose="020B0806030902050204" pitchFamily="34" charset="0"/>
      <p:regular r:id="rId35"/>
    </p:embeddedFont>
    <p:embeddedFont>
      <p:font typeface="方正正中黑简体" panose="02010600030101010101" charset="-122"/>
      <p:regular r:id="rId36"/>
    </p:embeddedFont>
    <p:embeddedFont>
      <p:font typeface="时尚中黑简体" panose="02010600030101010101" charset="-122"/>
      <p:regular r:id="rId37"/>
    </p:embeddedFont>
    <p:embeddedFont>
      <p:font typeface="Calibri Light" panose="020F0302020204030204" pitchFamily="34" charset="0"/>
      <p:regular r:id="rId38"/>
      <p:italic r:id="rId39"/>
    </p:embeddedFont>
    <p:embeddedFont>
      <p:font typeface="微软雅黑" panose="020B0503020204020204" pitchFamily="34" charset="-122"/>
      <p:regular r:id="rId40"/>
      <p:bold r:id="rId41"/>
    </p:embeddedFont>
    <p:embeddedFont>
      <p:font typeface="Hiragino Sans GB W6" panose="02010600030101010101" charset="-122"/>
      <p:bold r:id="rId42"/>
    </p:embeddedFont>
    <p:embeddedFont>
      <p:font typeface="Calibri" panose="020F0502020204030204" pitchFamily="34" charset="0"/>
      <p:regular r:id="rId43"/>
      <p:bold r:id="rId44"/>
      <p:italic r:id="rId45"/>
      <p:boldItalic r:id="rId4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55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4.fntdata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973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88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991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0C53-5EA7-4A7B-B035-0D740D79EB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AE4B-7E0F-4952-BF6F-01DE59CE7E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3025297" y="479824"/>
            <a:ext cx="9166703" cy="109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 userDrawn="1"/>
        </p:nvGrpSpPr>
        <p:grpSpPr>
          <a:xfrm>
            <a:off x="0" y="195105"/>
            <a:ext cx="3126179" cy="569433"/>
            <a:chOff x="0" y="194743"/>
            <a:chExt cx="3126179" cy="569433"/>
          </a:xfrm>
        </p:grpSpPr>
        <p:sp>
          <p:nvSpPr>
            <p:cNvPr id="7" name="圆角矩形 6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9" name="椭圆 8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2" name="标题占位符 1"/>
          <p:cNvSpPr>
            <a:spLocks noGrp="1"/>
          </p:cNvSpPr>
          <p:nvPr>
            <p:ph type="title"/>
          </p:nvPr>
        </p:nvSpPr>
        <p:spPr>
          <a:xfrm>
            <a:off x="416312" y="206333"/>
            <a:ext cx="3050788" cy="546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9588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7189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19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58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95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77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04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182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75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650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62E97-B43E-4380-AE64-CD0C0E125F80}" type="datetimeFigureOut">
              <a:rPr lang="zh-CN" altLang="en-US" smtClean="0"/>
              <a:t>2015/11/24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5DB38-A72C-45CE-953E-70D3E18EB9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97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3000">
              <a:schemeClr val="bg1">
                <a:lumMod val="97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B0C53-5EA7-4A7B-B035-0D740D79EBF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9AE4B-7E0F-4952-BF6F-01DE59CE7ED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32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椭圆 251"/>
          <p:cNvSpPr/>
          <p:nvPr/>
        </p:nvSpPr>
        <p:spPr>
          <a:xfrm>
            <a:off x="4124802" y="5403127"/>
            <a:ext cx="5390196" cy="923471"/>
          </a:xfrm>
          <a:prstGeom prst="ellipse">
            <a:avLst/>
          </a:prstGeom>
          <a:gradFill flip="none" rotWithShape="1">
            <a:gsLst>
              <a:gs pos="77000">
                <a:srgbClr val="000000">
                  <a:alpha val="5000"/>
                </a:srgbClr>
              </a:gs>
              <a:gs pos="61000">
                <a:srgbClr val="000000">
                  <a:alpha val="19000"/>
                </a:srgbClr>
              </a:gs>
              <a:gs pos="21000">
                <a:srgbClr val="000000">
                  <a:alpha val="22000"/>
                </a:srgbClr>
              </a:gs>
              <a:gs pos="100000">
                <a:schemeClr val="tx1">
                  <a:alpha val="0"/>
                </a:schemeClr>
              </a:gs>
              <a:gs pos="0">
                <a:schemeClr val="tx1">
                  <a:alpha val="50000"/>
                </a:schemeClr>
              </a:gs>
            </a:gsLst>
            <a:lin ang="0" scaled="1"/>
            <a:tileRect/>
          </a:gra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1" name="任意多边形 250"/>
          <p:cNvSpPr/>
          <p:nvPr/>
        </p:nvSpPr>
        <p:spPr>
          <a:xfrm>
            <a:off x="4621472" y="1031862"/>
            <a:ext cx="2650210" cy="4982626"/>
          </a:xfrm>
          <a:custGeom>
            <a:avLst/>
            <a:gdLst>
              <a:gd name="connsiteX0" fmla="*/ 0 w 2650210"/>
              <a:gd name="connsiteY0" fmla="*/ 0 h 4982626"/>
              <a:gd name="connsiteX1" fmla="*/ 2650210 w 2650210"/>
              <a:gd name="connsiteY1" fmla="*/ 0 h 4982626"/>
              <a:gd name="connsiteX2" fmla="*/ 2650210 w 2650210"/>
              <a:gd name="connsiteY2" fmla="*/ 1016000 h 4982626"/>
              <a:gd name="connsiteX3" fmla="*/ 2650210 w 2650210"/>
              <a:gd name="connsiteY3" fmla="*/ 4835471 h 4982626"/>
              <a:gd name="connsiteX4" fmla="*/ 1325105 w 2650210"/>
              <a:gd name="connsiteY4" fmla="*/ 4982626 h 4982626"/>
              <a:gd name="connsiteX5" fmla="*/ 0 w 2650210"/>
              <a:gd name="connsiteY5" fmla="*/ 4835471 h 4982626"/>
              <a:gd name="connsiteX6" fmla="*/ 0 w 2650210"/>
              <a:gd name="connsiteY6" fmla="*/ 1016000 h 498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50210" h="4982626">
                <a:moveTo>
                  <a:pt x="0" y="0"/>
                </a:moveTo>
                <a:lnTo>
                  <a:pt x="2650210" y="0"/>
                </a:lnTo>
                <a:lnTo>
                  <a:pt x="2650210" y="1016000"/>
                </a:lnTo>
                <a:lnTo>
                  <a:pt x="2650210" y="4835471"/>
                </a:lnTo>
                <a:cubicBezTo>
                  <a:pt x="2650210" y="4916742"/>
                  <a:pt x="2056940" y="4982626"/>
                  <a:pt x="1325105" y="4982626"/>
                </a:cubicBezTo>
                <a:cubicBezTo>
                  <a:pt x="593270" y="4982626"/>
                  <a:pt x="0" y="4916742"/>
                  <a:pt x="0" y="4835471"/>
                </a:cubicBezTo>
                <a:lnTo>
                  <a:pt x="0" y="1016000"/>
                </a:lnTo>
                <a:close/>
              </a:path>
            </a:pathLst>
          </a:custGeom>
          <a:gradFill>
            <a:gsLst>
              <a:gs pos="31000">
                <a:schemeClr val="bg1">
                  <a:lumMod val="95000"/>
                </a:schemeClr>
              </a:gs>
              <a:gs pos="100000">
                <a:srgbClr val="D2D3D0"/>
              </a:gs>
              <a:gs pos="83000">
                <a:srgbClr val="C7C8C5"/>
              </a:gs>
              <a:gs pos="68000">
                <a:srgbClr val="D3D3D1"/>
              </a:gs>
              <a:gs pos="49000">
                <a:srgbClr val="E3E3E1"/>
              </a:gs>
              <a:gs pos="17000">
                <a:srgbClr val="F2F2F0"/>
              </a:gs>
              <a:gs pos="0">
                <a:srgbClr val="F3F3F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6" name="椭圆 245"/>
          <p:cNvSpPr/>
          <p:nvPr/>
        </p:nvSpPr>
        <p:spPr>
          <a:xfrm>
            <a:off x="4621472" y="958123"/>
            <a:ext cx="2650210" cy="167164"/>
          </a:xfrm>
          <a:prstGeom prst="ellipse">
            <a:avLst/>
          </a:prstGeom>
          <a:gradFill flip="none" rotWithShape="1">
            <a:gsLst>
              <a:gs pos="100000">
                <a:srgbClr val="FBFBFB"/>
              </a:gs>
              <a:gs pos="62000">
                <a:srgbClr val="F3F3F3"/>
              </a:gs>
              <a:gs pos="0">
                <a:srgbClr val="CFD0CD"/>
              </a:gs>
            </a:gsLst>
            <a:lin ang="8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29" name="任意多边形 2328"/>
          <p:cNvSpPr/>
          <p:nvPr/>
        </p:nvSpPr>
        <p:spPr>
          <a:xfrm>
            <a:off x="4621472" y="2255915"/>
            <a:ext cx="2647950" cy="152400"/>
          </a:xfrm>
          <a:custGeom>
            <a:avLst/>
            <a:gdLst>
              <a:gd name="connsiteX0" fmla="*/ 0 w 2671763"/>
              <a:gd name="connsiteY0" fmla="*/ 0 h 138119"/>
              <a:gd name="connsiteX1" fmla="*/ 1352550 w 2671763"/>
              <a:gd name="connsiteY1" fmla="*/ 138112 h 138119"/>
              <a:gd name="connsiteX2" fmla="*/ 2671763 w 2671763"/>
              <a:gd name="connsiteY2" fmla="*/ 4762 h 138119"/>
              <a:gd name="connsiteX0" fmla="*/ 0 w 2671763"/>
              <a:gd name="connsiteY0" fmla="*/ 0 h 138119"/>
              <a:gd name="connsiteX1" fmla="*/ 1352550 w 2671763"/>
              <a:gd name="connsiteY1" fmla="*/ 138112 h 138119"/>
              <a:gd name="connsiteX2" fmla="*/ 2671763 w 2671763"/>
              <a:gd name="connsiteY2" fmla="*/ 4762 h 138119"/>
              <a:gd name="connsiteX0" fmla="*/ 0 w 2671763"/>
              <a:gd name="connsiteY0" fmla="*/ 0 h 138120"/>
              <a:gd name="connsiteX1" fmla="*/ 1352550 w 2671763"/>
              <a:gd name="connsiteY1" fmla="*/ 138112 h 138120"/>
              <a:gd name="connsiteX2" fmla="*/ 2671763 w 2671763"/>
              <a:gd name="connsiteY2" fmla="*/ 4762 h 138120"/>
              <a:gd name="connsiteX0" fmla="*/ 0 w 2652713"/>
              <a:gd name="connsiteY0" fmla="*/ 14288 h 153386"/>
              <a:gd name="connsiteX1" fmla="*/ 1352550 w 2652713"/>
              <a:gd name="connsiteY1" fmla="*/ 152400 h 153386"/>
              <a:gd name="connsiteX2" fmla="*/ 2652713 w 2652713"/>
              <a:gd name="connsiteY2" fmla="*/ 0 h 153386"/>
              <a:gd name="connsiteX0" fmla="*/ 0 w 2652713"/>
              <a:gd name="connsiteY0" fmla="*/ 0 h 138197"/>
              <a:gd name="connsiteX1" fmla="*/ 1352550 w 2652713"/>
              <a:gd name="connsiteY1" fmla="*/ 138112 h 138197"/>
              <a:gd name="connsiteX2" fmla="*/ 2652713 w 2652713"/>
              <a:gd name="connsiteY2" fmla="*/ 14287 h 138197"/>
              <a:gd name="connsiteX0" fmla="*/ 0 w 2647950"/>
              <a:gd name="connsiteY0" fmla="*/ 1 h 125521"/>
              <a:gd name="connsiteX1" fmla="*/ 1347787 w 2647950"/>
              <a:gd name="connsiteY1" fmla="*/ 123825 h 125521"/>
              <a:gd name="connsiteX2" fmla="*/ 2647950 w 2647950"/>
              <a:gd name="connsiteY2" fmla="*/ 0 h 125521"/>
              <a:gd name="connsiteX0" fmla="*/ 0 w 2647950"/>
              <a:gd name="connsiteY0" fmla="*/ 1 h 125521"/>
              <a:gd name="connsiteX1" fmla="*/ 1347787 w 2647950"/>
              <a:gd name="connsiteY1" fmla="*/ 123825 h 125521"/>
              <a:gd name="connsiteX2" fmla="*/ 2647950 w 2647950"/>
              <a:gd name="connsiteY2" fmla="*/ 0 h 125521"/>
              <a:gd name="connsiteX0" fmla="*/ 0 w 2647950"/>
              <a:gd name="connsiteY0" fmla="*/ 1 h 142921"/>
              <a:gd name="connsiteX1" fmla="*/ 1347787 w 2647950"/>
              <a:gd name="connsiteY1" fmla="*/ 142875 h 142921"/>
              <a:gd name="connsiteX2" fmla="*/ 2647950 w 2647950"/>
              <a:gd name="connsiteY2" fmla="*/ 0 h 142921"/>
              <a:gd name="connsiteX0" fmla="*/ 0 w 2647950"/>
              <a:gd name="connsiteY0" fmla="*/ 1 h 152400"/>
              <a:gd name="connsiteX1" fmla="*/ 1347787 w 2647950"/>
              <a:gd name="connsiteY1" fmla="*/ 152400 h 152400"/>
              <a:gd name="connsiteX2" fmla="*/ 2647950 w 2647950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47950" h="152400">
                <a:moveTo>
                  <a:pt x="0" y="1"/>
                </a:moveTo>
                <a:cubicBezTo>
                  <a:pt x="458390" y="149623"/>
                  <a:pt x="906462" y="152400"/>
                  <a:pt x="1347787" y="152400"/>
                </a:cubicBezTo>
                <a:cubicBezTo>
                  <a:pt x="1789112" y="152400"/>
                  <a:pt x="2206625" y="140494"/>
                  <a:pt x="2647950" y="0"/>
                </a:cubicBezTo>
              </a:path>
            </a:pathLst>
          </a:custGeom>
          <a:noFill/>
          <a:ln w="15875">
            <a:gradFill flip="none" rotWithShape="1">
              <a:gsLst>
                <a:gs pos="0">
                  <a:srgbClr val="90928A">
                    <a:alpha val="50000"/>
                  </a:srgbClr>
                </a:gs>
                <a:gs pos="79000">
                  <a:schemeClr val="bg1"/>
                </a:gs>
                <a:gs pos="42000">
                  <a:srgbClr val="90928A">
                    <a:alpha val="50000"/>
                  </a:srgbClr>
                </a:gs>
                <a:gs pos="54000">
                  <a:schemeClr val="bg1"/>
                </a:gs>
                <a:gs pos="9000">
                  <a:schemeClr val="bg1"/>
                </a:gs>
                <a:gs pos="90000">
                  <a:srgbClr val="90928A">
                    <a:alpha val="50000"/>
                  </a:srgbClr>
                </a:gs>
                <a:gs pos="66000">
                  <a:srgbClr val="90928A">
                    <a:alpha val="50000"/>
                  </a:srgbClr>
                </a:gs>
                <a:gs pos="30000">
                  <a:schemeClr val="bg1"/>
                </a:gs>
                <a:gs pos="19000">
                  <a:srgbClr val="90928A">
                    <a:alpha val="50000"/>
                  </a:srgbClr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2" name="任意多边形 261"/>
          <p:cNvSpPr/>
          <p:nvPr/>
        </p:nvSpPr>
        <p:spPr>
          <a:xfrm>
            <a:off x="4621472" y="3540596"/>
            <a:ext cx="2647950" cy="152400"/>
          </a:xfrm>
          <a:custGeom>
            <a:avLst/>
            <a:gdLst>
              <a:gd name="connsiteX0" fmla="*/ 0 w 2671763"/>
              <a:gd name="connsiteY0" fmla="*/ 0 h 138119"/>
              <a:gd name="connsiteX1" fmla="*/ 1352550 w 2671763"/>
              <a:gd name="connsiteY1" fmla="*/ 138112 h 138119"/>
              <a:gd name="connsiteX2" fmla="*/ 2671763 w 2671763"/>
              <a:gd name="connsiteY2" fmla="*/ 4762 h 138119"/>
              <a:gd name="connsiteX0" fmla="*/ 0 w 2671763"/>
              <a:gd name="connsiteY0" fmla="*/ 0 h 138119"/>
              <a:gd name="connsiteX1" fmla="*/ 1352550 w 2671763"/>
              <a:gd name="connsiteY1" fmla="*/ 138112 h 138119"/>
              <a:gd name="connsiteX2" fmla="*/ 2671763 w 2671763"/>
              <a:gd name="connsiteY2" fmla="*/ 4762 h 138119"/>
              <a:gd name="connsiteX0" fmla="*/ 0 w 2671763"/>
              <a:gd name="connsiteY0" fmla="*/ 0 h 138120"/>
              <a:gd name="connsiteX1" fmla="*/ 1352550 w 2671763"/>
              <a:gd name="connsiteY1" fmla="*/ 138112 h 138120"/>
              <a:gd name="connsiteX2" fmla="*/ 2671763 w 2671763"/>
              <a:gd name="connsiteY2" fmla="*/ 4762 h 138120"/>
              <a:gd name="connsiteX0" fmla="*/ 0 w 2652713"/>
              <a:gd name="connsiteY0" fmla="*/ 14288 h 153386"/>
              <a:gd name="connsiteX1" fmla="*/ 1352550 w 2652713"/>
              <a:gd name="connsiteY1" fmla="*/ 152400 h 153386"/>
              <a:gd name="connsiteX2" fmla="*/ 2652713 w 2652713"/>
              <a:gd name="connsiteY2" fmla="*/ 0 h 153386"/>
              <a:gd name="connsiteX0" fmla="*/ 0 w 2652713"/>
              <a:gd name="connsiteY0" fmla="*/ 0 h 138197"/>
              <a:gd name="connsiteX1" fmla="*/ 1352550 w 2652713"/>
              <a:gd name="connsiteY1" fmla="*/ 138112 h 138197"/>
              <a:gd name="connsiteX2" fmla="*/ 2652713 w 2652713"/>
              <a:gd name="connsiteY2" fmla="*/ 14287 h 138197"/>
              <a:gd name="connsiteX0" fmla="*/ 0 w 2647950"/>
              <a:gd name="connsiteY0" fmla="*/ 1 h 125521"/>
              <a:gd name="connsiteX1" fmla="*/ 1347787 w 2647950"/>
              <a:gd name="connsiteY1" fmla="*/ 123825 h 125521"/>
              <a:gd name="connsiteX2" fmla="*/ 2647950 w 2647950"/>
              <a:gd name="connsiteY2" fmla="*/ 0 h 125521"/>
              <a:gd name="connsiteX0" fmla="*/ 0 w 2647950"/>
              <a:gd name="connsiteY0" fmla="*/ 1 h 125521"/>
              <a:gd name="connsiteX1" fmla="*/ 1347787 w 2647950"/>
              <a:gd name="connsiteY1" fmla="*/ 123825 h 125521"/>
              <a:gd name="connsiteX2" fmla="*/ 2647950 w 2647950"/>
              <a:gd name="connsiteY2" fmla="*/ 0 h 125521"/>
              <a:gd name="connsiteX0" fmla="*/ 0 w 2647950"/>
              <a:gd name="connsiteY0" fmla="*/ 1 h 142921"/>
              <a:gd name="connsiteX1" fmla="*/ 1347787 w 2647950"/>
              <a:gd name="connsiteY1" fmla="*/ 142875 h 142921"/>
              <a:gd name="connsiteX2" fmla="*/ 2647950 w 2647950"/>
              <a:gd name="connsiteY2" fmla="*/ 0 h 142921"/>
              <a:gd name="connsiteX0" fmla="*/ 0 w 2647950"/>
              <a:gd name="connsiteY0" fmla="*/ 1 h 152400"/>
              <a:gd name="connsiteX1" fmla="*/ 1347787 w 2647950"/>
              <a:gd name="connsiteY1" fmla="*/ 152400 h 152400"/>
              <a:gd name="connsiteX2" fmla="*/ 2647950 w 2647950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47950" h="152400">
                <a:moveTo>
                  <a:pt x="0" y="1"/>
                </a:moveTo>
                <a:cubicBezTo>
                  <a:pt x="458390" y="149623"/>
                  <a:pt x="906462" y="152400"/>
                  <a:pt x="1347787" y="152400"/>
                </a:cubicBezTo>
                <a:cubicBezTo>
                  <a:pt x="1789112" y="152400"/>
                  <a:pt x="2206625" y="140494"/>
                  <a:pt x="2647950" y="0"/>
                </a:cubicBezTo>
              </a:path>
            </a:pathLst>
          </a:custGeom>
          <a:noFill/>
          <a:ln w="15875">
            <a:gradFill flip="none" rotWithShape="1">
              <a:gsLst>
                <a:gs pos="0">
                  <a:srgbClr val="90928A">
                    <a:alpha val="50000"/>
                  </a:srgbClr>
                </a:gs>
                <a:gs pos="79000">
                  <a:schemeClr val="bg1"/>
                </a:gs>
                <a:gs pos="42000">
                  <a:srgbClr val="90928A">
                    <a:alpha val="50000"/>
                  </a:srgbClr>
                </a:gs>
                <a:gs pos="54000">
                  <a:schemeClr val="bg1"/>
                </a:gs>
                <a:gs pos="9000">
                  <a:schemeClr val="bg1"/>
                </a:gs>
                <a:gs pos="90000">
                  <a:srgbClr val="90928A">
                    <a:alpha val="50000"/>
                  </a:srgbClr>
                </a:gs>
                <a:gs pos="66000">
                  <a:srgbClr val="90928A">
                    <a:alpha val="50000"/>
                  </a:srgbClr>
                </a:gs>
                <a:gs pos="30000">
                  <a:schemeClr val="bg1"/>
                </a:gs>
                <a:gs pos="19000">
                  <a:srgbClr val="90928A">
                    <a:alpha val="50000"/>
                  </a:srgbClr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5" name="任意多边形 264"/>
          <p:cNvSpPr/>
          <p:nvPr/>
        </p:nvSpPr>
        <p:spPr>
          <a:xfrm>
            <a:off x="4621472" y="4708996"/>
            <a:ext cx="2647950" cy="152400"/>
          </a:xfrm>
          <a:custGeom>
            <a:avLst/>
            <a:gdLst>
              <a:gd name="connsiteX0" fmla="*/ 0 w 2671763"/>
              <a:gd name="connsiteY0" fmla="*/ 0 h 138119"/>
              <a:gd name="connsiteX1" fmla="*/ 1352550 w 2671763"/>
              <a:gd name="connsiteY1" fmla="*/ 138112 h 138119"/>
              <a:gd name="connsiteX2" fmla="*/ 2671763 w 2671763"/>
              <a:gd name="connsiteY2" fmla="*/ 4762 h 138119"/>
              <a:gd name="connsiteX0" fmla="*/ 0 w 2671763"/>
              <a:gd name="connsiteY0" fmla="*/ 0 h 138119"/>
              <a:gd name="connsiteX1" fmla="*/ 1352550 w 2671763"/>
              <a:gd name="connsiteY1" fmla="*/ 138112 h 138119"/>
              <a:gd name="connsiteX2" fmla="*/ 2671763 w 2671763"/>
              <a:gd name="connsiteY2" fmla="*/ 4762 h 138119"/>
              <a:gd name="connsiteX0" fmla="*/ 0 w 2671763"/>
              <a:gd name="connsiteY0" fmla="*/ 0 h 138120"/>
              <a:gd name="connsiteX1" fmla="*/ 1352550 w 2671763"/>
              <a:gd name="connsiteY1" fmla="*/ 138112 h 138120"/>
              <a:gd name="connsiteX2" fmla="*/ 2671763 w 2671763"/>
              <a:gd name="connsiteY2" fmla="*/ 4762 h 138120"/>
              <a:gd name="connsiteX0" fmla="*/ 0 w 2652713"/>
              <a:gd name="connsiteY0" fmla="*/ 14288 h 153386"/>
              <a:gd name="connsiteX1" fmla="*/ 1352550 w 2652713"/>
              <a:gd name="connsiteY1" fmla="*/ 152400 h 153386"/>
              <a:gd name="connsiteX2" fmla="*/ 2652713 w 2652713"/>
              <a:gd name="connsiteY2" fmla="*/ 0 h 153386"/>
              <a:gd name="connsiteX0" fmla="*/ 0 w 2652713"/>
              <a:gd name="connsiteY0" fmla="*/ 0 h 138197"/>
              <a:gd name="connsiteX1" fmla="*/ 1352550 w 2652713"/>
              <a:gd name="connsiteY1" fmla="*/ 138112 h 138197"/>
              <a:gd name="connsiteX2" fmla="*/ 2652713 w 2652713"/>
              <a:gd name="connsiteY2" fmla="*/ 14287 h 138197"/>
              <a:gd name="connsiteX0" fmla="*/ 0 w 2647950"/>
              <a:gd name="connsiteY0" fmla="*/ 1 h 125521"/>
              <a:gd name="connsiteX1" fmla="*/ 1347787 w 2647950"/>
              <a:gd name="connsiteY1" fmla="*/ 123825 h 125521"/>
              <a:gd name="connsiteX2" fmla="*/ 2647950 w 2647950"/>
              <a:gd name="connsiteY2" fmla="*/ 0 h 125521"/>
              <a:gd name="connsiteX0" fmla="*/ 0 w 2647950"/>
              <a:gd name="connsiteY0" fmla="*/ 1 h 125521"/>
              <a:gd name="connsiteX1" fmla="*/ 1347787 w 2647950"/>
              <a:gd name="connsiteY1" fmla="*/ 123825 h 125521"/>
              <a:gd name="connsiteX2" fmla="*/ 2647950 w 2647950"/>
              <a:gd name="connsiteY2" fmla="*/ 0 h 125521"/>
              <a:gd name="connsiteX0" fmla="*/ 0 w 2647950"/>
              <a:gd name="connsiteY0" fmla="*/ 1 h 142921"/>
              <a:gd name="connsiteX1" fmla="*/ 1347787 w 2647950"/>
              <a:gd name="connsiteY1" fmla="*/ 142875 h 142921"/>
              <a:gd name="connsiteX2" fmla="*/ 2647950 w 2647950"/>
              <a:gd name="connsiteY2" fmla="*/ 0 h 142921"/>
              <a:gd name="connsiteX0" fmla="*/ 0 w 2647950"/>
              <a:gd name="connsiteY0" fmla="*/ 1 h 152400"/>
              <a:gd name="connsiteX1" fmla="*/ 1347787 w 2647950"/>
              <a:gd name="connsiteY1" fmla="*/ 152400 h 152400"/>
              <a:gd name="connsiteX2" fmla="*/ 2647950 w 2647950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47950" h="152400">
                <a:moveTo>
                  <a:pt x="0" y="1"/>
                </a:moveTo>
                <a:cubicBezTo>
                  <a:pt x="458390" y="149623"/>
                  <a:pt x="906462" y="152400"/>
                  <a:pt x="1347787" y="152400"/>
                </a:cubicBezTo>
                <a:cubicBezTo>
                  <a:pt x="1789112" y="152400"/>
                  <a:pt x="2206625" y="140494"/>
                  <a:pt x="2647950" y="0"/>
                </a:cubicBezTo>
              </a:path>
            </a:pathLst>
          </a:custGeom>
          <a:noFill/>
          <a:ln w="15875">
            <a:gradFill flip="none" rotWithShape="1">
              <a:gsLst>
                <a:gs pos="0">
                  <a:srgbClr val="90928A">
                    <a:alpha val="50000"/>
                  </a:srgbClr>
                </a:gs>
                <a:gs pos="79000">
                  <a:schemeClr val="bg1"/>
                </a:gs>
                <a:gs pos="42000">
                  <a:srgbClr val="90928A">
                    <a:alpha val="50000"/>
                  </a:srgbClr>
                </a:gs>
                <a:gs pos="54000">
                  <a:schemeClr val="bg1"/>
                </a:gs>
                <a:gs pos="9000">
                  <a:schemeClr val="bg1"/>
                </a:gs>
                <a:gs pos="90000">
                  <a:srgbClr val="90928A">
                    <a:alpha val="50000"/>
                  </a:srgbClr>
                </a:gs>
                <a:gs pos="66000">
                  <a:srgbClr val="90928A">
                    <a:alpha val="50000"/>
                  </a:srgbClr>
                </a:gs>
                <a:gs pos="30000">
                  <a:schemeClr val="bg1"/>
                </a:gs>
                <a:gs pos="19000">
                  <a:srgbClr val="90928A">
                    <a:alpha val="50000"/>
                  </a:srgbClr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30" name="文本框 2329"/>
          <p:cNvSpPr txBox="1"/>
          <p:nvPr/>
        </p:nvSpPr>
        <p:spPr>
          <a:xfrm>
            <a:off x="5590303" y="1258360"/>
            <a:ext cx="710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01</a:t>
            </a:r>
            <a:endParaRPr lang="zh-CN" altLang="en-US" sz="2800" dirty="0">
              <a:solidFill>
                <a:srgbClr val="FFB85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67" name="文本框 266"/>
          <p:cNvSpPr txBox="1"/>
          <p:nvPr/>
        </p:nvSpPr>
        <p:spPr>
          <a:xfrm>
            <a:off x="5590303" y="2457776"/>
            <a:ext cx="710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02</a:t>
            </a:r>
            <a:endParaRPr lang="zh-CN" altLang="en-US" sz="2800" dirty="0">
              <a:solidFill>
                <a:srgbClr val="01ACBE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68" name="文本框 267"/>
          <p:cNvSpPr txBox="1"/>
          <p:nvPr/>
        </p:nvSpPr>
        <p:spPr>
          <a:xfrm>
            <a:off x="5590303" y="3746474"/>
            <a:ext cx="710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03</a:t>
            </a:r>
            <a:endParaRPr lang="zh-CN" altLang="en-US" sz="2800" dirty="0">
              <a:solidFill>
                <a:srgbClr val="E8707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69" name="文本框 268"/>
          <p:cNvSpPr txBox="1"/>
          <p:nvPr/>
        </p:nvSpPr>
        <p:spPr>
          <a:xfrm>
            <a:off x="5590303" y="4917897"/>
            <a:ext cx="710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663A7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04</a:t>
            </a:r>
            <a:endParaRPr lang="zh-CN" altLang="en-US" sz="2800" dirty="0">
              <a:solidFill>
                <a:srgbClr val="663A77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270" name="文本框 269"/>
          <p:cNvSpPr txBox="1"/>
          <p:nvPr/>
        </p:nvSpPr>
        <p:spPr>
          <a:xfrm>
            <a:off x="5141520" y="1737091"/>
            <a:ext cx="160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271" name="文本框 270"/>
          <p:cNvSpPr txBox="1"/>
          <p:nvPr/>
        </p:nvSpPr>
        <p:spPr>
          <a:xfrm>
            <a:off x="5141520" y="3024620"/>
            <a:ext cx="160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272" name="文本框 271"/>
          <p:cNvSpPr txBox="1"/>
          <p:nvPr/>
        </p:nvSpPr>
        <p:spPr>
          <a:xfrm>
            <a:off x="5141520" y="4212220"/>
            <a:ext cx="160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273" name="文本框 272"/>
          <p:cNvSpPr txBox="1"/>
          <p:nvPr/>
        </p:nvSpPr>
        <p:spPr>
          <a:xfrm>
            <a:off x="5141520" y="5401690"/>
            <a:ext cx="160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663A7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grpSp>
        <p:nvGrpSpPr>
          <p:cNvPr id="283" name="组合 282"/>
          <p:cNvGrpSpPr/>
          <p:nvPr/>
        </p:nvGrpSpPr>
        <p:grpSpPr>
          <a:xfrm>
            <a:off x="7893340" y="2072907"/>
            <a:ext cx="450862" cy="466962"/>
            <a:chOff x="9450388" y="2662238"/>
            <a:chExt cx="133350" cy="138112"/>
          </a:xfrm>
          <a:solidFill>
            <a:srgbClr val="01ACBE"/>
          </a:solidFill>
        </p:grpSpPr>
        <p:sp>
          <p:nvSpPr>
            <p:cNvPr id="226" name="Rectangle 239"/>
            <p:cNvSpPr>
              <a:spLocks noChangeArrowheads="1"/>
            </p:cNvSpPr>
            <p:nvPr/>
          </p:nvSpPr>
          <p:spPr bwMode="auto">
            <a:xfrm>
              <a:off x="9450388" y="2778125"/>
              <a:ext cx="2698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Rectangle 240"/>
            <p:cNvSpPr>
              <a:spLocks noChangeArrowheads="1"/>
            </p:cNvSpPr>
            <p:nvPr/>
          </p:nvSpPr>
          <p:spPr bwMode="auto">
            <a:xfrm>
              <a:off x="9488488" y="2751138"/>
              <a:ext cx="22225" cy="492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Rectangle 241"/>
            <p:cNvSpPr>
              <a:spLocks noChangeArrowheads="1"/>
            </p:cNvSpPr>
            <p:nvPr/>
          </p:nvSpPr>
          <p:spPr bwMode="auto">
            <a:xfrm>
              <a:off x="9521825" y="2713038"/>
              <a:ext cx="23813" cy="873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Rectangle 242"/>
            <p:cNvSpPr>
              <a:spLocks noChangeArrowheads="1"/>
            </p:cNvSpPr>
            <p:nvPr/>
          </p:nvSpPr>
          <p:spPr bwMode="auto">
            <a:xfrm>
              <a:off x="9556750" y="2662238"/>
              <a:ext cx="26988" cy="1381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243"/>
            <p:cNvSpPr>
              <a:spLocks/>
            </p:cNvSpPr>
            <p:nvPr/>
          </p:nvSpPr>
          <p:spPr bwMode="auto">
            <a:xfrm>
              <a:off x="9556750" y="2662238"/>
              <a:ext cx="26988" cy="138112"/>
            </a:xfrm>
            <a:custGeom>
              <a:avLst/>
              <a:gdLst>
                <a:gd name="T0" fmla="*/ 17 w 17"/>
                <a:gd name="T1" fmla="*/ 87 h 87"/>
                <a:gd name="T2" fmla="*/ 0 w 17"/>
                <a:gd name="T3" fmla="*/ 87 h 87"/>
                <a:gd name="T4" fmla="*/ 0 w 17"/>
                <a:gd name="T5" fmla="*/ 0 h 87"/>
                <a:gd name="T6" fmla="*/ 17 w 17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87">
                  <a:moveTo>
                    <a:pt x="17" y="87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7214701" y="2588361"/>
            <a:ext cx="1154058" cy="471881"/>
            <a:chOff x="9017000" y="2870200"/>
            <a:chExt cx="714376" cy="2921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78" name="Freeform 268"/>
            <p:cNvSpPr>
              <a:spLocks/>
            </p:cNvSpPr>
            <p:nvPr/>
          </p:nvSpPr>
          <p:spPr bwMode="auto">
            <a:xfrm>
              <a:off x="9059863" y="2870200"/>
              <a:ext cx="671513" cy="246062"/>
            </a:xfrm>
            <a:custGeom>
              <a:avLst/>
              <a:gdLst>
                <a:gd name="T0" fmla="*/ 142 w 177"/>
                <a:gd name="T1" fmla="*/ 36 h 64"/>
                <a:gd name="T2" fmla="*/ 171 w 177"/>
                <a:gd name="T3" fmla="*/ 6 h 64"/>
                <a:gd name="T4" fmla="*/ 175 w 177"/>
                <a:gd name="T5" fmla="*/ 6 h 64"/>
                <a:gd name="T6" fmla="*/ 175 w 177"/>
                <a:gd name="T7" fmla="*/ 1 h 64"/>
                <a:gd name="T8" fmla="*/ 171 w 177"/>
                <a:gd name="T9" fmla="*/ 1 h 64"/>
                <a:gd name="T10" fmla="*/ 171 w 177"/>
                <a:gd name="T11" fmla="*/ 6 h 64"/>
                <a:gd name="T12" fmla="*/ 141 w 177"/>
                <a:gd name="T13" fmla="*/ 35 h 64"/>
                <a:gd name="T14" fmla="*/ 29 w 177"/>
                <a:gd name="T15" fmla="*/ 35 h 64"/>
                <a:gd name="T16" fmla="*/ 5 w 177"/>
                <a:gd name="T17" fmla="*/ 58 h 64"/>
                <a:gd name="T18" fmla="*/ 1 w 177"/>
                <a:gd name="T19" fmla="*/ 58 h 64"/>
                <a:gd name="T20" fmla="*/ 1 w 177"/>
                <a:gd name="T21" fmla="*/ 63 h 64"/>
                <a:gd name="T22" fmla="*/ 6 w 177"/>
                <a:gd name="T23" fmla="*/ 63 h 64"/>
                <a:gd name="T24" fmla="*/ 6 w 177"/>
                <a:gd name="T25" fmla="*/ 59 h 64"/>
                <a:gd name="T26" fmla="*/ 29 w 177"/>
                <a:gd name="T27" fmla="*/ 36 h 64"/>
                <a:gd name="T28" fmla="*/ 142 w 177"/>
                <a:gd name="T29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64">
                  <a:moveTo>
                    <a:pt x="142" y="36"/>
                  </a:moveTo>
                  <a:cubicBezTo>
                    <a:pt x="171" y="6"/>
                    <a:pt x="171" y="6"/>
                    <a:pt x="171" y="6"/>
                  </a:cubicBezTo>
                  <a:cubicBezTo>
                    <a:pt x="172" y="7"/>
                    <a:pt x="174" y="7"/>
                    <a:pt x="175" y="6"/>
                  </a:cubicBezTo>
                  <a:cubicBezTo>
                    <a:pt x="177" y="5"/>
                    <a:pt x="177" y="3"/>
                    <a:pt x="175" y="1"/>
                  </a:cubicBezTo>
                  <a:cubicBezTo>
                    <a:pt x="174" y="0"/>
                    <a:pt x="172" y="0"/>
                    <a:pt x="171" y="1"/>
                  </a:cubicBezTo>
                  <a:cubicBezTo>
                    <a:pt x="170" y="2"/>
                    <a:pt x="170" y="4"/>
                    <a:pt x="171" y="6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0" y="60"/>
                    <a:pt x="0" y="62"/>
                    <a:pt x="1" y="63"/>
                  </a:cubicBezTo>
                  <a:cubicBezTo>
                    <a:pt x="2" y="64"/>
                    <a:pt x="4" y="64"/>
                    <a:pt x="6" y="63"/>
                  </a:cubicBezTo>
                  <a:cubicBezTo>
                    <a:pt x="7" y="62"/>
                    <a:pt x="7" y="60"/>
                    <a:pt x="6" y="59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42" y="3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9" name="Oval 269"/>
            <p:cNvSpPr>
              <a:spLocks noChangeArrowheads="1"/>
            </p:cNvSpPr>
            <p:nvPr/>
          </p:nvSpPr>
          <p:spPr bwMode="auto">
            <a:xfrm>
              <a:off x="9017000" y="3062288"/>
              <a:ext cx="95250" cy="100012"/>
            </a:xfrm>
            <a:prstGeom prst="ellipse">
              <a:avLst/>
            </a:pr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18" name="文本框 317"/>
          <p:cNvSpPr txBox="1"/>
          <p:nvPr/>
        </p:nvSpPr>
        <p:spPr>
          <a:xfrm>
            <a:off x="8331169" y="2235258"/>
            <a:ext cx="21226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素材站，有中国最强的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319" name="文本框 318"/>
          <p:cNvSpPr txBox="1"/>
          <p:nvPr/>
        </p:nvSpPr>
        <p:spPr>
          <a:xfrm>
            <a:off x="8330067" y="1967591"/>
            <a:ext cx="1644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grpSp>
        <p:nvGrpSpPr>
          <p:cNvPr id="321" name="组合 320"/>
          <p:cNvGrpSpPr/>
          <p:nvPr/>
        </p:nvGrpSpPr>
        <p:grpSpPr>
          <a:xfrm>
            <a:off x="7214701" y="4951402"/>
            <a:ext cx="1154058" cy="471881"/>
            <a:chOff x="9017000" y="2870200"/>
            <a:chExt cx="714376" cy="2921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22" name="Freeform 268"/>
            <p:cNvSpPr>
              <a:spLocks/>
            </p:cNvSpPr>
            <p:nvPr/>
          </p:nvSpPr>
          <p:spPr bwMode="auto">
            <a:xfrm>
              <a:off x="9059863" y="2870200"/>
              <a:ext cx="671513" cy="246062"/>
            </a:xfrm>
            <a:custGeom>
              <a:avLst/>
              <a:gdLst>
                <a:gd name="T0" fmla="*/ 142 w 177"/>
                <a:gd name="T1" fmla="*/ 36 h 64"/>
                <a:gd name="T2" fmla="*/ 171 w 177"/>
                <a:gd name="T3" fmla="*/ 6 h 64"/>
                <a:gd name="T4" fmla="*/ 175 w 177"/>
                <a:gd name="T5" fmla="*/ 6 h 64"/>
                <a:gd name="T6" fmla="*/ 175 w 177"/>
                <a:gd name="T7" fmla="*/ 1 h 64"/>
                <a:gd name="T8" fmla="*/ 171 w 177"/>
                <a:gd name="T9" fmla="*/ 1 h 64"/>
                <a:gd name="T10" fmla="*/ 171 w 177"/>
                <a:gd name="T11" fmla="*/ 6 h 64"/>
                <a:gd name="T12" fmla="*/ 141 w 177"/>
                <a:gd name="T13" fmla="*/ 35 h 64"/>
                <a:gd name="T14" fmla="*/ 29 w 177"/>
                <a:gd name="T15" fmla="*/ 35 h 64"/>
                <a:gd name="T16" fmla="*/ 5 w 177"/>
                <a:gd name="T17" fmla="*/ 58 h 64"/>
                <a:gd name="T18" fmla="*/ 1 w 177"/>
                <a:gd name="T19" fmla="*/ 58 h 64"/>
                <a:gd name="T20" fmla="*/ 1 w 177"/>
                <a:gd name="T21" fmla="*/ 63 h 64"/>
                <a:gd name="T22" fmla="*/ 6 w 177"/>
                <a:gd name="T23" fmla="*/ 63 h 64"/>
                <a:gd name="T24" fmla="*/ 6 w 177"/>
                <a:gd name="T25" fmla="*/ 59 h 64"/>
                <a:gd name="T26" fmla="*/ 29 w 177"/>
                <a:gd name="T27" fmla="*/ 36 h 64"/>
                <a:gd name="T28" fmla="*/ 142 w 177"/>
                <a:gd name="T29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64">
                  <a:moveTo>
                    <a:pt x="142" y="36"/>
                  </a:moveTo>
                  <a:cubicBezTo>
                    <a:pt x="171" y="6"/>
                    <a:pt x="171" y="6"/>
                    <a:pt x="171" y="6"/>
                  </a:cubicBezTo>
                  <a:cubicBezTo>
                    <a:pt x="172" y="7"/>
                    <a:pt x="174" y="7"/>
                    <a:pt x="175" y="6"/>
                  </a:cubicBezTo>
                  <a:cubicBezTo>
                    <a:pt x="177" y="5"/>
                    <a:pt x="177" y="3"/>
                    <a:pt x="175" y="1"/>
                  </a:cubicBezTo>
                  <a:cubicBezTo>
                    <a:pt x="174" y="0"/>
                    <a:pt x="172" y="0"/>
                    <a:pt x="171" y="1"/>
                  </a:cubicBezTo>
                  <a:cubicBezTo>
                    <a:pt x="170" y="2"/>
                    <a:pt x="170" y="4"/>
                    <a:pt x="171" y="6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0" y="60"/>
                    <a:pt x="0" y="62"/>
                    <a:pt x="1" y="63"/>
                  </a:cubicBezTo>
                  <a:cubicBezTo>
                    <a:pt x="2" y="64"/>
                    <a:pt x="4" y="64"/>
                    <a:pt x="6" y="63"/>
                  </a:cubicBezTo>
                  <a:cubicBezTo>
                    <a:pt x="7" y="62"/>
                    <a:pt x="7" y="60"/>
                    <a:pt x="6" y="59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42" y="3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3" name="Oval 269"/>
            <p:cNvSpPr>
              <a:spLocks noChangeArrowheads="1"/>
            </p:cNvSpPr>
            <p:nvPr/>
          </p:nvSpPr>
          <p:spPr bwMode="auto">
            <a:xfrm>
              <a:off x="9017000" y="3062288"/>
              <a:ext cx="95250" cy="100012"/>
            </a:xfrm>
            <a:prstGeom prst="ellipse">
              <a:avLst/>
            </a:prstGeom>
            <a:solidFill>
              <a:srgbClr val="663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24" name="文本框 323"/>
          <p:cNvSpPr txBox="1"/>
          <p:nvPr/>
        </p:nvSpPr>
        <p:spPr>
          <a:xfrm>
            <a:off x="8331169" y="4598299"/>
            <a:ext cx="21226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素材站，有中国最强的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325" name="文本框 324"/>
          <p:cNvSpPr txBox="1"/>
          <p:nvPr/>
        </p:nvSpPr>
        <p:spPr>
          <a:xfrm>
            <a:off x="8330067" y="4330632"/>
            <a:ext cx="1644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grpSp>
        <p:nvGrpSpPr>
          <p:cNvPr id="315" name="组合 314"/>
          <p:cNvGrpSpPr/>
          <p:nvPr/>
        </p:nvGrpSpPr>
        <p:grpSpPr>
          <a:xfrm>
            <a:off x="7863674" y="4581326"/>
            <a:ext cx="514609" cy="202170"/>
            <a:chOff x="9374188" y="5727700"/>
            <a:chExt cx="133350" cy="52388"/>
          </a:xfrm>
          <a:solidFill>
            <a:srgbClr val="663A77"/>
          </a:solidFill>
        </p:grpSpPr>
        <p:sp>
          <p:nvSpPr>
            <p:cNvPr id="287" name="Freeform 276"/>
            <p:cNvSpPr>
              <a:spLocks/>
            </p:cNvSpPr>
            <p:nvPr/>
          </p:nvSpPr>
          <p:spPr bwMode="auto">
            <a:xfrm>
              <a:off x="9374188" y="5727700"/>
              <a:ext cx="87313" cy="52388"/>
            </a:xfrm>
            <a:custGeom>
              <a:avLst/>
              <a:gdLst>
                <a:gd name="T0" fmla="*/ 7 w 23"/>
                <a:gd name="T1" fmla="*/ 11 h 14"/>
                <a:gd name="T2" fmla="*/ 3 w 23"/>
                <a:gd name="T3" fmla="*/ 7 h 14"/>
                <a:gd name="T4" fmla="*/ 7 w 23"/>
                <a:gd name="T5" fmla="*/ 3 h 14"/>
                <a:gd name="T6" fmla="*/ 15 w 23"/>
                <a:gd name="T7" fmla="*/ 3 h 14"/>
                <a:gd name="T8" fmla="*/ 16 w 23"/>
                <a:gd name="T9" fmla="*/ 3 h 14"/>
                <a:gd name="T10" fmla="*/ 16 w 23"/>
                <a:gd name="T11" fmla="*/ 3 h 14"/>
                <a:gd name="T12" fmla="*/ 16 w 23"/>
                <a:gd name="T13" fmla="*/ 3 h 14"/>
                <a:gd name="T14" fmla="*/ 17 w 23"/>
                <a:gd name="T15" fmla="*/ 3 h 14"/>
                <a:gd name="T16" fmla="*/ 17 w 23"/>
                <a:gd name="T17" fmla="*/ 4 h 14"/>
                <a:gd name="T18" fmla="*/ 17 w 23"/>
                <a:gd name="T19" fmla="*/ 4 h 14"/>
                <a:gd name="T20" fmla="*/ 18 w 23"/>
                <a:gd name="T21" fmla="*/ 4 h 14"/>
                <a:gd name="T22" fmla="*/ 19 w 23"/>
                <a:gd name="T23" fmla="*/ 6 h 14"/>
                <a:gd name="T24" fmla="*/ 19 w 23"/>
                <a:gd name="T25" fmla="*/ 6 h 14"/>
                <a:gd name="T26" fmla="*/ 19 w 23"/>
                <a:gd name="T27" fmla="*/ 7 h 14"/>
                <a:gd name="T28" fmla="*/ 19 w 23"/>
                <a:gd name="T29" fmla="*/ 8 h 14"/>
                <a:gd name="T30" fmla="*/ 20 w 23"/>
                <a:gd name="T31" fmla="*/ 8 h 14"/>
                <a:gd name="T32" fmla="*/ 23 w 23"/>
                <a:gd name="T33" fmla="*/ 8 h 14"/>
                <a:gd name="T34" fmla="*/ 23 w 23"/>
                <a:gd name="T35" fmla="*/ 7 h 14"/>
                <a:gd name="T36" fmla="*/ 22 w 23"/>
                <a:gd name="T37" fmla="*/ 5 h 14"/>
                <a:gd name="T38" fmla="*/ 22 w 23"/>
                <a:gd name="T39" fmla="*/ 5 h 14"/>
                <a:gd name="T40" fmla="*/ 21 w 23"/>
                <a:gd name="T41" fmla="*/ 3 h 14"/>
                <a:gd name="T42" fmla="*/ 21 w 23"/>
                <a:gd name="T43" fmla="*/ 2 h 14"/>
                <a:gd name="T44" fmla="*/ 19 w 23"/>
                <a:gd name="T45" fmla="*/ 1 h 14"/>
                <a:gd name="T46" fmla="*/ 19 w 23"/>
                <a:gd name="T47" fmla="*/ 1 h 14"/>
                <a:gd name="T48" fmla="*/ 15 w 23"/>
                <a:gd name="T49" fmla="*/ 0 h 14"/>
                <a:gd name="T50" fmla="*/ 7 w 23"/>
                <a:gd name="T51" fmla="*/ 0 h 14"/>
                <a:gd name="T52" fmla="*/ 0 w 23"/>
                <a:gd name="T53" fmla="*/ 7 h 14"/>
                <a:gd name="T54" fmla="*/ 7 w 23"/>
                <a:gd name="T55" fmla="*/ 14 h 14"/>
                <a:gd name="T56" fmla="*/ 12 w 23"/>
                <a:gd name="T57" fmla="*/ 14 h 14"/>
                <a:gd name="T58" fmla="*/ 10 w 23"/>
                <a:gd name="T59" fmla="*/ 11 h 14"/>
                <a:gd name="T60" fmla="*/ 7 w 23"/>
                <a:gd name="T6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" h="14">
                  <a:moveTo>
                    <a:pt x="7" y="11"/>
                  </a:moveTo>
                  <a:cubicBezTo>
                    <a:pt x="5" y="11"/>
                    <a:pt x="3" y="9"/>
                    <a:pt x="3" y="7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5"/>
                    <a:pt x="19" y="5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2" y="6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4"/>
                    <a:pt x="10" y="12"/>
                    <a:pt x="10" y="11"/>
                  </a:cubicBezTo>
                  <a:lnTo>
                    <a:pt x="7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8" name="Freeform 277"/>
            <p:cNvSpPr>
              <a:spLocks/>
            </p:cNvSpPr>
            <p:nvPr/>
          </p:nvSpPr>
          <p:spPr bwMode="auto">
            <a:xfrm>
              <a:off x="9420225" y="5727700"/>
              <a:ext cx="87313" cy="52388"/>
            </a:xfrm>
            <a:custGeom>
              <a:avLst/>
              <a:gdLst>
                <a:gd name="T0" fmla="*/ 16 w 23"/>
                <a:gd name="T1" fmla="*/ 0 h 14"/>
                <a:gd name="T2" fmla="*/ 11 w 23"/>
                <a:gd name="T3" fmla="*/ 0 h 14"/>
                <a:gd name="T4" fmla="*/ 13 w 23"/>
                <a:gd name="T5" fmla="*/ 3 h 14"/>
                <a:gd name="T6" fmla="*/ 16 w 23"/>
                <a:gd name="T7" fmla="*/ 3 h 14"/>
                <a:gd name="T8" fmla="*/ 20 w 23"/>
                <a:gd name="T9" fmla="*/ 7 h 14"/>
                <a:gd name="T10" fmla="*/ 16 w 23"/>
                <a:gd name="T11" fmla="*/ 11 h 14"/>
                <a:gd name="T12" fmla="*/ 8 w 23"/>
                <a:gd name="T13" fmla="*/ 11 h 14"/>
                <a:gd name="T14" fmla="*/ 4 w 23"/>
                <a:gd name="T15" fmla="*/ 9 h 14"/>
                <a:gd name="T16" fmla="*/ 4 w 23"/>
                <a:gd name="T17" fmla="*/ 9 h 14"/>
                <a:gd name="T18" fmla="*/ 4 w 23"/>
                <a:gd name="T19" fmla="*/ 7 h 14"/>
                <a:gd name="T20" fmla="*/ 4 w 23"/>
                <a:gd name="T21" fmla="*/ 7 h 14"/>
                <a:gd name="T22" fmla="*/ 3 w 23"/>
                <a:gd name="T23" fmla="*/ 6 h 14"/>
                <a:gd name="T24" fmla="*/ 1 w 23"/>
                <a:gd name="T25" fmla="*/ 6 h 14"/>
                <a:gd name="T26" fmla="*/ 0 w 23"/>
                <a:gd name="T27" fmla="*/ 7 h 14"/>
                <a:gd name="T28" fmla="*/ 8 w 23"/>
                <a:gd name="T29" fmla="*/ 14 h 14"/>
                <a:gd name="T30" fmla="*/ 16 w 23"/>
                <a:gd name="T31" fmla="*/ 14 h 14"/>
                <a:gd name="T32" fmla="*/ 23 w 23"/>
                <a:gd name="T33" fmla="*/ 7 h 14"/>
                <a:gd name="T34" fmla="*/ 16 w 23"/>
                <a:gd name="T3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14">
                  <a:moveTo>
                    <a:pt x="1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3"/>
                    <a:pt x="20" y="5"/>
                    <a:pt x="20" y="7"/>
                  </a:cubicBezTo>
                  <a:cubicBezTo>
                    <a:pt x="20" y="9"/>
                    <a:pt x="18" y="11"/>
                    <a:pt x="16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6" y="11"/>
                    <a:pt x="5" y="11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4" y="14"/>
                    <a:pt x="8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0" y="14"/>
                    <a:pt x="23" y="11"/>
                    <a:pt x="23" y="7"/>
                  </a:cubicBezTo>
                  <a:cubicBezTo>
                    <a:pt x="23" y="3"/>
                    <a:pt x="20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61" name="Freeform 268"/>
          <p:cNvSpPr>
            <a:spLocks/>
          </p:cNvSpPr>
          <p:nvPr/>
        </p:nvSpPr>
        <p:spPr bwMode="auto">
          <a:xfrm flipH="1" flipV="1">
            <a:off x="3508696" y="1741284"/>
            <a:ext cx="1084814" cy="397508"/>
          </a:xfrm>
          <a:custGeom>
            <a:avLst/>
            <a:gdLst>
              <a:gd name="T0" fmla="*/ 142 w 177"/>
              <a:gd name="T1" fmla="*/ 36 h 64"/>
              <a:gd name="T2" fmla="*/ 171 w 177"/>
              <a:gd name="T3" fmla="*/ 6 h 64"/>
              <a:gd name="T4" fmla="*/ 175 w 177"/>
              <a:gd name="T5" fmla="*/ 6 h 64"/>
              <a:gd name="T6" fmla="*/ 175 w 177"/>
              <a:gd name="T7" fmla="*/ 1 h 64"/>
              <a:gd name="T8" fmla="*/ 171 w 177"/>
              <a:gd name="T9" fmla="*/ 1 h 64"/>
              <a:gd name="T10" fmla="*/ 171 w 177"/>
              <a:gd name="T11" fmla="*/ 6 h 64"/>
              <a:gd name="T12" fmla="*/ 141 w 177"/>
              <a:gd name="T13" fmla="*/ 35 h 64"/>
              <a:gd name="T14" fmla="*/ 29 w 177"/>
              <a:gd name="T15" fmla="*/ 35 h 64"/>
              <a:gd name="T16" fmla="*/ 5 w 177"/>
              <a:gd name="T17" fmla="*/ 58 h 64"/>
              <a:gd name="T18" fmla="*/ 1 w 177"/>
              <a:gd name="T19" fmla="*/ 58 h 64"/>
              <a:gd name="T20" fmla="*/ 1 w 177"/>
              <a:gd name="T21" fmla="*/ 63 h 64"/>
              <a:gd name="T22" fmla="*/ 6 w 177"/>
              <a:gd name="T23" fmla="*/ 63 h 64"/>
              <a:gd name="T24" fmla="*/ 6 w 177"/>
              <a:gd name="T25" fmla="*/ 59 h 64"/>
              <a:gd name="T26" fmla="*/ 29 w 177"/>
              <a:gd name="T27" fmla="*/ 36 h 64"/>
              <a:gd name="T28" fmla="*/ 142 w 177"/>
              <a:gd name="T29" fmla="*/ 3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7" h="64">
                <a:moveTo>
                  <a:pt x="142" y="36"/>
                </a:moveTo>
                <a:cubicBezTo>
                  <a:pt x="171" y="6"/>
                  <a:pt x="171" y="6"/>
                  <a:pt x="171" y="6"/>
                </a:cubicBezTo>
                <a:cubicBezTo>
                  <a:pt x="172" y="7"/>
                  <a:pt x="174" y="7"/>
                  <a:pt x="175" y="6"/>
                </a:cubicBezTo>
                <a:cubicBezTo>
                  <a:pt x="177" y="5"/>
                  <a:pt x="177" y="3"/>
                  <a:pt x="175" y="1"/>
                </a:cubicBezTo>
                <a:cubicBezTo>
                  <a:pt x="174" y="0"/>
                  <a:pt x="172" y="0"/>
                  <a:pt x="171" y="1"/>
                </a:cubicBezTo>
                <a:cubicBezTo>
                  <a:pt x="170" y="2"/>
                  <a:pt x="170" y="4"/>
                  <a:pt x="171" y="6"/>
                </a:cubicBezTo>
                <a:cubicBezTo>
                  <a:pt x="141" y="35"/>
                  <a:pt x="141" y="35"/>
                  <a:pt x="141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5" y="58"/>
                  <a:pt x="5" y="58"/>
                  <a:pt x="5" y="58"/>
                </a:cubicBezTo>
                <a:cubicBezTo>
                  <a:pt x="4" y="57"/>
                  <a:pt x="2" y="57"/>
                  <a:pt x="1" y="58"/>
                </a:cubicBezTo>
                <a:cubicBezTo>
                  <a:pt x="0" y="60"/>
                  <a:pt x="0" y="62"/>
                  <a:pt x="1" y="63"/>
                </a:cubicBezTo>
                <a:cubicBezTo>
                  <a:pt x="2" y="64"/>
                  <a:pt x="4" y="64"/>
                  <a:pt x="6" y="63"/>
                </a:cubicBezTo>
                <a:cubicBezTo>
                  <a:pt x="7" y="62"/>
                  <a:pt x="7" y="60"/>
                  <a:pt x="6" y="59"/>
                </a:cubicBezTo>
                <a:cubicBezTo>
                  <a:pt x="29" y="36"/>
                  <a:pt x="29" y="36"/>
                  <a:pt x="29" y="36"/>
                </a:cubicBezTo>
                <a:lnTo>
                  <a:pt x="142" y="3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2" name="Oval 269"/>
          <p:cNvSpPr>
            <a:spLocks noChangeArrowheads="1"/>
          </p:cNvSpPr>
          <p:nvPr/>
        </p:nvSpPr>
        <p:spPr bwMode="auto">
          <a:xfrm flipH="1" flipV="1">
            <a:off x="4508880" y="1666911"/>
            <a:ext cx="153874" cy="161567"/>
          </a:xfrm>
          <a:prstGeom prst="ellipse">
            <a:avLst/>
          </a:prstGeom>
          <a:solidFill>
            <a:srgbClr val="FFB8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63" name="文本框 362"/>
          <p:cNvSpPr txBox="1"/>
          <p:nvPr/>
        </p:nvSpPr>
        <p:spPr>
          <a:xfrm>
            <a:off x="2208143" y="2480832"/>
            <a:ext cx="21226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素材站，有中国最强的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364" name="文本框 363"/>
          <p:cNvSpPr txBox="1"/>
          <p:nvPr/>
        </p:nvSpPr>
        <p:spPr>
          <a:xfrm>
            <a:off x="2207041" y="2213165"/>
            <a:ext cx="1644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327" name="Freeform 310"/>
          <p:cNvSpPr>
            <a:spLocks noEditPoints="1"/>
          </p:cNvSpPr>
          <p:nvPr/>
        </p:nvSpPr>
        <p:spPr bwMode="auto">
          <a:xfrm>
            <a:off x="1692002" y="2272526"/>
            <a:ext cx="531100" cy="524114"/>
          </a:xfrm>
          <a:custGeom>
            <a:avLst/>
            <a:gdLst>
              <a:gd name="T0" fmla="*/ 31 w 32"/>
              <a:gd name="T1" fmla="*/ 13 h 31"/>
              <a:gd name="T2" fmla="*/ 28 w 32"/>
              <a:gd name="T3" fmla="*/ 13 h 31"/>
              <a:gd name="T4" fmla="*/ 26 w 32"/>
              <a:gd name="T5" fmla="*/ 9 h 31"/>
              <a:gd name="T6" fmla="*/ 28 w 32"/>
              <a:gd name="T7" fmla="*/ 7 h 31"/>
              <a:gd name="T8" fmla="*/ 28 w 32"/>
              <a:gd name="T9" fmla="*/ 6 h 31"/>
              <a:gd name="T10" fmla="*/ 26 w 32"/>
              <a:gd name="T11" fmla="*/ 3 h 31"/>
              <a:gd name="T12" fmla="*/ 25 w 32"/>
              <a:gd name="T13" fmla="*/ 3 h 31"/>
              <a:gd name="T14" fmla="*/ 22 w 32"/>
              <a:gd name="T15" fmla="*/ 6 h 31"/>
              <a:gd name="T16" fmla="*/ 19 w 32"/>
              <a:gd name="T17" fmla="*/ 4 h 31"/>
              <a:gd name="T18" fmla="*/ 19 w 32"/>
              <a:gd name="T19" fmla="*/ 1 h 31"/>
              <a:gd name="T20" fmla="*/ 18 w 32"/>
              <a:gd name="T21" fmla="*/ 0 h 31"/>
              <a:gd name="T22" fmla="*/ 14 w 32"/>
              <a:gd name="T23" fmla="*/ 0 h 31"/>
              <a:gd name="T24" fmla="*/ 13 w 32"/>
              <a:gd name="T25" fmla="*/ 1 h 31"/>
              <a:gd name="T26" fmla="*/ 13 w 32"/>
              <a:gd name="T27" fmla="*/ 4 h 31"/>
              <a:gd name="T28" fmla="*/ 10 w 32"/>
              <a:gd name="T29" fmla="*/ 6 h 31"/>
              <a:gd name="T30" fmla="*/ 8 w 32"/>
              <a:gd name="T31" fmla="*/ 3 h 31"/>
              <a:gd name="T32" fmla="*/ 6 w 32"/>
              <a:gd name="T33" fmla="*/ 3 h 31"/>
              <a:gd name="T34" fmla="*/ 4 w 32"/>
              <a:gd name="T35" fmla="*/ 6 h 31"/>
              <a:gd name="T36" fmla="*/ 4 w 32"/>
              <a:gd name="T37" fmla="*/ 7 h 31"/>
              <a:gd name="T38" fmla="*/ 6 w 32"/>
              <a:gd name="T39" fmla="*/ 9 h 31"/>
              <a:gd name="T40" fmla="*/ 5 w 32"/>
              <a:gd name="T41" fmla="*/ 13 h 31"/>
              <a:gd name="T42" fmla="*/ 1 w 32"/>
              <a:gd name="T43" fmla="*/ 13 h 31"/>
              <a:gd name="T44" fmla="*/ 0 w 32"/>
              <a:gd name="T45" fmla="*/ 14 h 31"/>
              <a:gd name="T46" fmla="*/ 0 w 32"/>
              <a:gd name="T47" fmla="*/ 17 h 31"/>
              <a:gd name="T48" fmla="*/ 1 w 32"/>
              <a:gd name="T49" fmla="*/ 18 h 31"/>
              <a:gd name="T50" fmla="*/ 5 w 32"/>
              <a:gd name="T51" fmla="*/ 18 h 31"/>
              <a:gd name="T52" fmla="*/ 6 w 32"/>
              <a:gd name="T53" fmla="*/ 22 h 31"/>
              <a:gd name="T54" fmla="*/ 4 w 32"/>
              <a:gd name="T55" fmla="*/ 24 h 31"/>
              <a:gd name="T56" fmla="*/ 4 w 32"/>
              <a:gd name="T57" fmla="*/ 25 h 31"/>
              <a:gd name="T58" fmla="*/ 6 w 32"/>
              <a:gd name="T59" fmla="*/ 28 h 31"/>
              <a:gd name="T60" fmla="*/ 8 w 32"/>
              <a:gd name="T61" fmla="*/ 28 h 31"/>
              <a:gd name="T62" fmla="*/ 10 w 32"/>
              <a:gd name="T63" fmla="*/ 26 h 31"/>
              <a:gd name="T64" fmla="*/ 13 w 32"/>
              <a:gd name="T65" fmla="*/ 27 h 31"/>
              <a:gd name="T66" fmla="*/ 13 w 32"/>
              <a:gd name="T67" fmla="*/ 30 h 31"/>
              <a:gd name="T68" fmla="*/ 14 w 32"/>
              <a:gd name="T69" fmla="*/ 31 h 31"/>
              <a:gd name="T70" fmla="*/ 18 w 32"/>
              <a:gd name="T71" fmla="*/ 31 h 31"/>
              <a:gd name="T72" fmla="*/ 19 w 32"/>
              <a:gd name="T73" fmla="*/ 30 h 31"/>
              <a:gd name="T74" fmla="*/ 19 w 32"/>
              <a:gd name="T75" fmla="*/ 27 h 31"/>
              <a:gd name="T76" fmla="*/ 22 w 32"/>
              <a:gd name="T77" fmla="*/ 26 h 31"/>
              <a:gd name="T78" fmla="*/ 25 w 32"/>
              <a:gd name="T79" fmla="*/ 28 h 31"/>
              <a:gd name="T80" fmla="*/ 26 w 32"/>
              <a:gd name="T81" fmla="*/ 28 h 31"/>
              <a:gd name="T82" fmla="*/ 28 w 32"/>
              <a:gd name="T83" fmla="*/ 25 h 31"/>
              <a:gd name="T84" fmla="*/ 28 w 32"/>
              <a:gd name="T85" fmla="*/ 24 h 31"/>
              <a:gd name="T86" fmla="*/ 26 w 32"/>
              <a:gd name="T87" fmla="*/ 22 h 31"/>
              <a:gd name="T88" fmla="*/ 28 w 32"/>
              <a:gd name="T89" fmla="*/ 18 h 31"/>
              <a:gd name="T90" fmla="*/ 31 w 32"/>
              <a:gd name="T91" fmla="*/ 18 h 31"/>
              <a:gd name="T92" fmla="*/ 32 w 32"/>
              <a:gd name="T93" fmla="*/ 17 h 31"/>
              <a:gd name="T94" fmla="*/ 32 w 32"/>
              <a:gd name="T95" fmla="*/ 14 h 31"/>
              <a:gd name="T96" fmla="*/ 31 w 32"/>
              <a:gd name="T97" fmla="*/ 13 h 31"/>
              <a:gd name="T98" fmla="*/ 16 w 32"/>
              <a:gd name="T99" fmla="*/ 23 h 31"/>
              <a:gd name="T100" fmla="*/ 9 w 32"/>
              <a:gd name="T101" fmla="*/ 16 h 31"/>
              <a:gd name="T102" fmla="*/ 16 w 32"/>
              <a:gd name="T103" fmla="*/ 9 h 31"/>
              <a:gd name="T104" fmla="*/ 23 w 32"/>
              <a:gd name="T105" fmla="*/ 16 h 31"/>
              <a:gd name="T106" fmla="*/ 16 w 32"/>
              <a:gd name="T107" fmla="*/ 2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" h="31">
                <a:moveTo>
                  <a:pt x="31" y="13"/>
                </a:moveTo>
                <a:cubicBezTo>
                  <a:pt x="28" y="13"/>
                  <a:pt x="28" y="13"/>
                  <a:pt x="28" y="13"/>
                </a:cubicBezTo>
                <a:cubicBezTo>
                  <a:pt x="27" y="12"/>
                  <a:pt x="27" y="10"/>
                  <a:pt x="26" y="9"/>
                </a:cubicBezTo>
                <a:cubicBezTo>
                  <a:pt x="28" y="7"/>
                  <a:pt x="28" y="7"/>
                  <a:pt x="28" y="7"/>
                </a:cubicBezTo>
                <a:cubicBezTo>
                  <a:pt x="29" y="7"/>
                  <a:pt x="29" y="6"/>
                  <a:pt x="28" y="6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5" y="3"/>
                  <a:pt x="25" y="3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5"/>
                  <a:pt x="20" y="4"/>
                  <a:pt x="19" y="4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18" y="0"/>
                  <a:pt x="18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3" y="1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1" y="5"/>
                  <a:pt x="10" y="6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6" y="3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7"/>
                  <a:pt x="4" y="7"/>
                </a:cubicBezTo>
                <a:cubicBezTo>
                  <a:pt x="6" y="9"/>
                  <a:pt x="6" y="9"/>
                  <a:pt x="6" y="9"/>
                </a:cubicBezTo>
                <a:cubicBezTo>
                  <a:pt x="5" y="10"/>
                  <a:pt x="5" y="12"/>
                  <a:pt x="5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3"/>
                  <a:pt x="0" y="1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20"/>
                  <a:pt x="5" y="21"/>
                  <a:pt x="6" y="22"/>
                </a:cubicBezTo>
                <a:cubicBezTo>
                  <a:pt x="4" y="24"/>
                  <a:pt x="4" y="24"/>
                  <a:pt x="4" y="24"/>
                </a:cubicBezTo>
                <a:cubicBezTo>
                  <a:pt x="3" y="25"/>
                  <a:pt x="3" y="25"/>
                  <a:pt x="4" y="25"/>
                </a:cubicBezTo>
                <a:cubicBezTo>
                  <a:pt x="6" y="28"/>
                  <a:pt x="6" y="28"/>
                  <a:pt x="6" y="28"/>
                </a:cubicBezTo>
                <a:cubicBezTo>
                  <a:pt x="7" y="28"/>
                  <a:pt x="7" y="28"/>
                  <a:pt x="8" y="28"/>
                </a:cubicBezTo>
                <a:cubicBezTo>
                  <a:pt x="10" y="26"/>
                  <a:pt x="10" y="26"/>
                  <a:pt x="10" y="26"/>
                </a:cubicBezTo>
                <a:cubicBezTo>
                  <a:pt x="11" y="26"/>
                  <a:pt x="12" y="27"/>
                  <a:pt x="13" y="27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1"/>
                  <a:pt x="14" y="31"/>
                  <a:pt x="14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9" y="31"/>
                  <a:pt x="19" y="30"/>
                </a:cubicBezTo>
                <a:cubicBezTo>
                  <a:pt x="19" y="27"/>
                  <a:pt x="19" y="27"/>
                  <a:pt x="19" y="27"/>
                </a:cubicBezTo>
                <a:cubicBezTo>
                  <a:pt x="20" y="27"/>
                  <a:pt x="21" y="26"/>
                  <a:pt x="22" y="26"/>
                </a:cubicBez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6" y="28"/>
                  <a:pt x="26" y="28"/>
                </a:cubicBezTo>
                <a:cubicBezTo>
                  <a:pt x="28" y="25"/>
                  <a:pt x="28" y="25"/>
                  <a:pt x="28" y="25"/>
                </a:cubicBezTo>
                <a:cubicBezTo>
                  <a:pt x="29" y="25"/>
                  <a:pt x="29" y="25"/>
                  <a:pt x="28" y="24"/>
                </a:cubicBezTo>
                <a:cubicBezTo>
                  <a:pt x="26" y="22"/>
                  <a:pt x="26" y="22"/>
                  <a:pt x="26" y="22"/>
                </a:cubicBezTo>
                <a:cubicBezTo>
                  <a:pt x="27" y="21"/>
                  <a:pt x="27" y="20"/>
                  <a:pt x="28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2" y="18"/>
                  <a:pt x="32" y="17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3"/>
                  <a:pt x="31" y="13"/>
                  <a:pt x="31" y="13"/>
                </a:cubicBezTo>
                <a:close/>
                <a:moveTo>
                  <a:pt x="16" y="23"/>
                </a:moveTo>
                <a:cubicBezTo>
                  <a:pt x="12" y="23"/>
                  <a:pt x="9" y="19"/>
                  <a:pt x="9" y="16"/>
                </a:cubicBezTo>
                <a:cubicBezTo>
                  <a:pt x="9" y="12"/>
                  <a:pt x="12" y="9"/>
                  <a:pt x="16" y="9"/>
                </a:cubicBezTo>
                <a:cubicBezTo>
                  <a:pt x="20" y="9"/>
                  <a:pt x="23" y="12"/>
                  <a:pt x="23" y="16"/>
                </a:cubicBezTo>
                <a:cubicBezTo>
                  <a:pt x="23" y="19"/>
                  <a:pt x="20" y="23"/>
                  <a:pt x="16" y="23"/>
                </a:cubicBezTo>
                <a:close/>
              </a:path>
            </a:pathLst>
          </a:custGeom>
          <a:solidFill>
            <a:srgbClr val="FFB8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5" name="AutoShape 341"/>
          <p:cNvSpPr>
            <a:spLocks noChangeAspect="1" noChangeArrowheads="1" noTextEdit="1"/>
          </p:cNvSpPr>
          <p:nvPr/>
        </p:nvSpPr>
        <p:spPr bwMode="auto">
          <a:xfrm>
            <a:off x="2327275" y="3913823"/>
            <a:ext cx="9112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341" name="组合 2340"/>
          <p:cNvGrpSpPr/>
          <p:nvPr/>
        </p:nvGrpSpPr>
        <p:grpSpPr>
          <a:xfrm>
            <a:off x="1882859" y="4502333"/>
            <a:ext cx="324733" cy="846271"/>
            <a:chOff x="2327275" y="4164013"/>
            <a:chExt cx="52388" cy="136526"/>
          </a:xfrm>
          <a:solidFill>
            <a:srgbClr val="E87071"/>
          </a:solidFill>
        </p:grpSpPr>
        <p:sp>
          <p:nvSpPr>
            <p:cNvPr id="356" name="Oval 343"/>
            <p:cNvSpPr>
              <a:spLocks noChangeArrowheads="1"/>
            </p:cNvSpPr>
            <p:nvPr/>
          </p:nvSpPr>
          <p:spPr bwMode="auto">
            <a:xfrm>
              <a:off x="2338388" y="4164013"/>
              <a:ext cx="26988" cy="25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7" name="Freeform 344"/>
            <p:cNvSpPr>
              <a:spLocks/>
            </p:cNvSpPr>
            <p:nvPr/>
          </p:nvSpPr>
          <p:spPr bwMode="auto">
            <a:xfrm>
              <a:off x="2327275" y="4194176"/>
              <a:ext cx="52388" cy="106363"/>
            </a:xfrm>
            <a:custGeom>
              <a:avLst/>
              <a:gdLst>
                <a:gd name="T0" fmla="*/ 14 w 14"/>
                <a:gd name="T1" fmla="*/ 6 h 28"/>
                <a:gd name="T2" fmla="*/ 14 w 14"/>
                <a:gd name="T3" fmla="*/ 6 h 28"/>
                <a:gd name="T4" fmla="*/ 14 w 14"/>
                <a:gd name="T5" fmla="*/ 6 h 28"/>
                <a:gd name="T6" fmla="*/ 9 w 14"/>
                <a:gd name="T7" fmla="*/ 0 h 28"/>
                <a:gd name="T8" fmla="*/ 9 w 14"/>
                <a:gd name="T9" fmla="*/ 0 h 28"/>
                <a:gd name="T10" fmla="*/ 8 w 14"/>
                <a:gd name="T11" fmla="*/ 3 h 28"/>
                <a:gd name="T12" fmla="*/ 7 w 14"/>
                <a:gd name="T13" fmla="*/ 0 h 28"/>
                <a:gd name="T14" fmla="*/ 7 w 14"/>
                <a:gd name="T15" fmla="*/ 0 h 28"/>
                <a:gd name="T16" fmla="*/ 6 w 14"/>
                <a:gd name="T17" fmla="*/ 3 h 28"/>
                <a:gd name="T18" fmla="*/ 5 w 14"/>
                <a:gd name="T19" fmla="*/ 0 h 28"/>
                <a:gd name="T20" fmla="*/ 5 w 14"/>
                <a:gd name="T21" fmla="*/ 0 h 28"/>
                <a:gd name="T22" fmla="*/ 0 w 14"/>
                <a:gd name="T23" fmla="*/ 6 h 28"/>
                <a:gd name="T24" fmla="*/ 0 w 14"/>
                <a:gd name="T25" fmla="*/ 6 h 28"/>
                <a:gd name="T26" fmla="*/ 0 w 14"/>
                <a:gd name="T27" fmla="*/ 6 h 28"/>
                <a:gd name="T28" fmla="*/ 0 w 14"/>
                <a:gd name="T29" fmla="*/ 6 h 28"/>
                <a:gd name="T30" fmla="*/ 0 w 14"/>
                <a:gd name="T31" fmla="*/ 13 h 28"/>
                <a:gd name="T32" fmla="*/ 0 w 14"/>
                <a:gd name="T33" fmla="*/ 13 h 28"/>
                <a:gd name="T34" fmla="*/ 1 w 14"/>
                <a:gd name="T35" fmla="*/ 14 h 28"/>
                <a:gd name="T36" fmla="*/ 2 w 14"/>
                <a:gd name="T37" fmla="*/ 13 h 28"/>
                <a:gd name="T38" fmla="*/ 2 w 14"/>
                <a:gd name="T39" fmla="*/ 4 h 28"/>
                <a:gd name="T40" fmla="*/ 3 w 14"/>
                <a:gd name="T41" fmla="*/ 4 h 28"/>
                <a:gd name="T42" fmla="*/ 3 w 14"/>
                <a:gd name="T43" fmla="*/ 13 h 28"/>
                <a:gd name="T44" fmla="*/ 3 w 14"/>
                <a:gd name="T45" fmla="*/ 14 h 28"/>
                <a:gd name="T46" fmla="*/ 3 w 14"/>
                <a:gd name="T47" fmla="*/ 27 h 28"/>
                <a:gd name="T48" fmla="*/ 5 w 14"/>
                <a:gd name="T49" fmla="*/ 28 h 28"/>
                <a:gd name="T50" fmla="*/ 6 w 14"/>
                <a:gd name="T51" fmla="*/ 27 h 28"/>
                <a:gd name="T52" fmla="*/ 6 w 14"/>
                <a:gd name="T53" fmla="*/ 14 h 28"/>
                <a:gd name="T54" fmla="*/ 8 w 14"/>
                <a:gd name="T55" fmla="*/ 14 h 28"/>
                <a:gd name="T56" fmla="*/ 8 w 14"/>
                <a:gd name="T57" fmla="*/ 27 h 28"/>
                <a:gd name="T58" fmla="*/ 9 w 14"/>
                <a:gd name="T59" fmla="*/ 28 h 28"/>
                <a:gd name="T60" fmla="*/ 11 w 14"/>
                <a:gd name="T61" fmla="*/ 27 h 28"/>
                <a:gd name="T62" fmla="*/ 11 w 14"/>
                <a:gd name="T63" fmla="*/ 14 h 28"/>
                <a:gd name="T64" fmla="*/ 11 w 14"/>
                <a:gd name="T65" fmla="*/ 14 h 28"/>
                <a:gd name="T66" fmla="*/ 11 w 14"/>
                <a:gd name="T67" fmla="*/ 4 h 28"/>
                <a:gd name="T68" fmla="*/ 12 w 14"/>
                <a:gd name="T69" fmla="*/ 4 h 28"/>
                <a:gd name="T70" fmla="*/ 12 w 14"/>
                <a:gd name="T71" fmla="*/ 13 h 28"/>
                <a:gd name="T72" fmla="*/ 13 w 14"/>
                <a:gd name="T73" fmla="*/ 14 h 28"/>
                <a:gd name="T74" fmla="*/ 14 w 14"/>
                <a:gd name="T75" fmla="*/ 13 h 28"/>
                <a:gd name="T76" fmla="*/ 14 w 14"/>
                <a:gd name="T77" fmla="*/ 13 h 28"/>
                <a:gd name="T78" fmla="*/ 14 w 14"/>
                <a:gd name="T79" fmla="*/ 6 h 28"/>
                <a:gd name="T80" fmla="*/ 14 w 14"/>
                <a:gd name="T81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" h="28"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3"/>
                    <a:pt x="12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2" y="14"/>
                    <a:pt x="2" y="1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4" y="28"/>
                    <a:pt x="5" y="28"/>
                  </a:cubicBezTo>
                  <a:cubicBezTo>
                    <a:pt x="5" y="28"/>
                    <a:pt x="6" y="28"/>
                    <a:pt x="6" y="27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10" y="28"/>
                    <a:pt x="11" y="28"/>
                    <a:pt x="11" y="27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4" y="14"/>
                    <a:pt x="14" y="14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31" name="组合 430"/>
          <p:cNvGrpSpPr/>
          <p:nvPr/>
        </p:nvGrpSpPr>
        <p:grpSpPr>
          <a:xfrm flipH="1" flipV="1">
            <a:off x="3508696" y="4137766"/>
            <a:ext cx="1154058" cy="471881"/>
            <a:chOff x="9017000" y="2870200"/>
            <a:chExt cx="714376" cy="2921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32" name="Freeform 268"/>
            <p:cNvSpPr>
              <a:spLocks/>
            </p:cNvSpPr>
            <p:nvPr/>
          </p:nvSpPr>
          <p:spPr bwMode="auto">
            <a:xfrm>
              <a:off x="9059863" y="2870200"/>
              <a:ext cx="671513" cy="246062"/>
            </a:xfrm>
            <a:custGeom>
              <a:avLst/>
              <a:gdLst>
                <a:gd name="T0" fmla="*/ 142 w 177"/>
                <a:gd name="T1" fmla="*/ 36 h 64"/>
                <a:gd name="T2" fmla="*/ 171 w 177"/>
                <a:gd name="T3" fmla="*/ 6 h 64"/>
                <a:gd name="T4" fmla="*/ 175 w 177"/>
                <a:gd name="T5" fmla="*/ 6 h 64"/>
                <a:gd name="T6" fmla="*/ 175 w 177"/>
                <a:gd name="T7" fmla="*/ 1 h 64"/>
                <a:gd name="T8" fmla="*/ 171 w 177"/>
                <a:gd name="T9" fmla="*/ 1 h 64"/>
                <a:gd name="T10" fmla="*/ 171 w 177"/>
                <a:gd name="T11" fmla="*/ 6 h 64"/>
                <a:gd name="T12" fmla="*/ 141 w 177"/>
                <a:gd name="T13" fmla="*/ 35 h 64"/>
                <a:gd name="T14" fmla="*/ 29 w 177"/>
                <a:gd name="T15" fmla="*/ 35 h 64"/>
                <a:gd name="T16" fmla="*/ 5 w 177"/>
                <a:gd name="T17" fmla="*/ 58 h 64"/>
                <a:gd name="T18" fmla="*/ 1 w 177"/>
                <a:gd name="T19" fmla="*/ 58 h 64"/>
                <a:gd name="T20" fmla="*/ 1 w 177"/>
                <a:gd name="T21" fmla="*/ 63 h 64"/>
                <a:gd name="T22" fmla="*/ 6 w 177"/>
                <a:gd name="T23" fmla="*/ 63 h 64"/>
                <a:gd name="T24" fmla="*/ 6 w 177"/>
                <a:gd name="T25" fmla="*/ 59 h 64"/>
                <a:gd name="T26" fmla="*/ 29 w 177"/>
                <a:gd name="T27" fmla="*/ 36 h 64"/>
                <a:gd name="T28" fmla="*/ 142 w 177"/>
                <a:gd name="T29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64">
                  <a:moveTo>
                    <a:pt x="142" y="36"/>
                  </a:moveTo>
                  <a:cubicBezTo>
                    <a:pt x="171" y="6"/>
                    <a:pt x="171" y="6"/>
                    <a:pt x="171" y="6"/>
                  </a:cubicBezTo>
                  <a:cubicBezTo>
                    <a:pt x="172" y="7"/>
                    <a:pt x="174" y="7"/>
                    <a:pt x="175" y="6"/>
                  </a:cubicBezTo>
                  <a:cubicBezTo>
                    <a:pt x="177" y="5"/>
                    <a:pt x="177" y="3"/>
                    <a:pt x="175" y="1"/>
                  </a:cubicBezTo>
                  <a:cubicBezTo>
                    <a:pt x="174" y="0"/>
                    <a:pt x="172" y="0"/>
                    <a:pt x="171" y="1"/>
                  </a:cubicBezTo>
                  <a:cubicBezTo>
                    <a:pt x="170" y="2"/>
                    <a:pt x="170" y="4"/>
                    <a:pt x="171" y="6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7"/>
                    <a:pt x="2" y="57"/>
                    <a:pt x="1" y="58"/>
                  </a:cubicBezTo>
                  <a:cubicBezTo>
                    <a:pt x="0" y="60"/>
                    <a:pt x="0" y="62"/>
                    <a:pt x="1" y="63"/>
                  </a:cubicBezTo>
                  <a:cubicBezTo>
                    <a:pt x="2" y="64"/>
                    <a:pt x="4" y="64"/>
                    <a:pt x="6" y="63"/>
                  </a:cubicBezTo>
                  <a:cubicBezTo>
                    <a:pt x="7" y="62"/>
                    <a:pt x="7" y="60"/>
                    <a:pt x="6" y="59"/>
                  </a:cubicBezTo>
                  <a:cubicBezTo>
                    <a:pt x="29" y="36"/>
                    <a:pt x="29" y="36"/>
                    <a:pt x="29" y="36"/>
                  </a:cubicBezTo>
                  <a:lnTo>
                    <a:pt x="142" y="36"/>
                  </a:lnTo>
                  <a:close/>
                </a:path>
              </a:pathLst>
            </a:custGeom>
            <a:grpFill/>
            <a:ln w="952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3" name="Oval 269"/>
            <p:cNvSpPr>
              <a:spLocks noChangeArrowheads="1"/>
            </p:cNvSpPr>
            <p:nvPr/>
          </p:nvSpPr>
          <p:spPr bwMode="auto">
            <a:xfrm>
              <a:off x="9017000" y="3062288"/>
              <a:ext cx="95250" cy="100012"/>
            </a:xfrm>
            <a:prstGeom prst="ellipse">
              <a:avLst/>
            </a:prstGeom>
            <a:solidFill>
              <a:srgbClr val="E8707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34" name="文本框 433"/>
          <p:cNvSpPr txBox="1"/>
          <p:nvPr/>
        </p:nvSpPr>
        <p:spPr>
          <a:xfrm>
            <a:off x="2208143" y="4951687"/>
            <a:ext cx="21226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素材站，有中国最强的</a:t>
            </a:r>
            <a:r>
              <a:rPr lang="en-US" altLang="zh-CN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435" name="文本框 434"/>
          <p:cNvSpPr txBox="1"/>
          <p:nvPr/>
        </p:nvSpPr>
        <p:spPr>
          <a:xfrm>
            <a:off x="2207041" y="4684020"/>
            <a:ext cx="1644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质感半圆柱并列关系图表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035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4353218" y="2846687"/>
            <a:ext cx="2806473" cy="3428085"/>
            <a:chOff x="4408748" y="2851198"/>
            <a:chExt cx="2806473" cy="3428085"/>
          </a:xfrm>
          <a:solidFill>
            <a:srgbClr val="A6A6A6"/>
          </a:solidFill>
        </p:grpSpPr>
        <p:sp>
          <p:nvSpPr>
            <p:cNvPr id="19" name="矩形 18"/>
            <p:cNvSpPr/>
            <p:nvPr/>
          </p:nvSpPr>
          <p:spPr>
            <a:xfrm>
              <a:off x="5654903" y="2851198"/>
              <a:ext cx="308446" cy="34280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3" name="矩形 172"/>
            <p:cNvSpPr/>
            <p:nvPr/>
          </p:nvSpPr>
          <p:spPr>
            <a:xfrm rot="3628266">
              <a:off x="6344896" y="3307680"/>
              <a:ext cx="240375" cy="15002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4" name="矩形 173"/>
            <p:cNvSpPr/>
            <p:nvPr/>
          </p:nvSpPr>
          <p:spPr>
            <a:xfrm rot="3222577">
              <a:off x="6279379" y="4508173"/>
              <a:ext cx="117002" cy="15002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5" name="矩形 174"/>
            <p:cNvSpPr/>
            <p:nvPr/>
          </p:nvSpPr>
          <p:spPr>
            <a:xfrm rot="18144688" flipH="1">
              <a:off x="5094796" y="2855932"/>
              <a:ext cx="152149" cy="15002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6" name="矩形 175"/>
            <p:cNvSpPr/>
            <p:nvPr/>
          </p:nvSpPr>
          <p:spPr>
            <a:xfrm rot="17368525" flipH="1">
              <a:off x="5067148" y="4124428"/>
              <a:ext cx="183475" cy="150027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1741273" y="5892350"/>
            <a:ext cx="8096250" cy="878420"/>
          </a:xfrm>
          <a:prstGeom prst="ellipse">
            <a:avLst/>
          </a:prstGeom>
          <a:gradFill flip="none" rotWithShape="1">
            <a:gsLst>
              <a:gs pos="17000">
                <a:schemeClr val="tx1">
                  <a:alpha val="29000"/>
                </a:schemeClr>
              </a:gs>
              <a:gs pos="81000">
                <a:schemeClr val="tx1">
                  <a:lumMod val="50000"/>
                  <a:lumOff val="5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710563" y="795050"/>
            <a:ext cx="2248026" cy="2248026"/>
            <a:chOff x="1200760" y="3842074"/>
            <a:chExt cx="1784148" cy="1784148"/>
          </a:xfrm>
        </p:grpSpPr>
        <p:sp>
          <p:nvSpPr>
            <p:cNvPr id="58" name="椭圆 57"/>
            <p:cNvSpPr/>
            <p:nvPr/>
          </p:nvSpPr>
          <p:spPr>
            <a:xfrm>
              <a:off x="1200760" y="3842074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FFB850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114213" y="3775241"/>
            <a:ext cx="1735100" cy="1735100"/>
            <a:chOff x="1200760" y="3842075"/>
            <a:chExt cx="1784148" cy="1784148"/>
          </a:xfrm>
        </p:grpSpPr>
        <p:sp>
          <p:nvSpPr>
            <p:cNvPr id="69" name="椭圆 68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01ACBE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432642" y="4367614"/>
            <a:ext cx="1223288" cy="1223288"/>
            <a:chOff x="1200760" y="3842075"/>
            <a:chExt cx="1784148" cy="1784148"/>
          </a:xfrm>
        </p:grpSpPr>
        <p:sp>
          <p:nvSpPr>
            <p:cNvPr id="72" name="椭圆 71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663A77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262555" y="2105270"/>
            <a:ext cx="1527064" cy="1527064"/>
            <a:chOff x="1200760" y="3842075"/>
            <a:chExt cx="1784148" cy="1784148"/>
          </a:xfrm>
        </p:grpSpPr>
        <p:sp>
          <p:nvSpPr>
            <p:cNvPr id="79" name="椭圆 78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F6615B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737835" y="2359506"/>
            <a:ext cx="1943712" cy="1943712"/>
            <a:chOff x="1200760" y="3842075"/>
            <a:chExt cx="1784148" cy="1784148"/>
          </a:xfrm>
        </p:grpSpPr>
        <p:sp>
          <p:nvSpPr>
            <p:cNvPr id="90" name="椭圆 89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00AF92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2" name="Freeform 987"/>
          <p:cNvSpPr>
            <a:spLocks noEditPoints="1"/>
          </p:cNvSpPr>
          <p:nvPr/>
        </p:nvSpPr>
        <p:spPr bwMode="auto">
          <a:xfrm>
            <a:off x="5564060" y="1377589"/>
            <a:ext cx="540619" cy="869615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5" name="Freeform 975"/>
          <p:cNvSpPr>
            <a:spLocks noEditPoints="1"/>
          </p:cNvSpPr>
          <p:nvPr/>
        </p:nvSpPr>
        <p:spPr bwMode="auto">
          <a:xfrm>
            <a:off x="7454671" y="2997168"/>
            <a:ext cx="514323" cy="635166"/>
          </a:xfrm>
          <a:custGeom>
            <a:avLst/>
            <a:gdLst>
              <a:gd name="T0" fmla="*/ 120 w 349"/>
              <a:gd name="T1" fmla="*/ 0 h 431"/>
              <a:gd name="T2" fmla="*/ 117 w 349"/>
              <a:gd name="T3" fmla="*/ 3 h 431"/>
              <a:gd name="T4" fmla="*/ 2 w 349"/>
              <a:gd name="T5" fmla="*/ 117 h 431"/>
              <a:gd name="T6" fmla="*/ 0 w 349"/>
              <a:gd name="T7" fmla="*/ 120 h 431"/>
              <a:gd name="T8" fmla="*/ 0 w 349"/>
              <a:gd name="T9" fmla="*/ 431 h 431"/>
              <a:gd name="T10" fmla="*/ 349 w 349"/>
              <a:gd name="T11" fmla="*/ 431 h 431"/>
              <a:gd name="T12" fmla="*/ 349 w 349"/>
              <a:gd name="T13" fmla="*/ 0 h 431"/>
              <a:gd name="T14" fmla="*/ 120 w 349"/>
              <a:gd name="T15" fmla="*/ 0 h 431"/>
              <a:gd name="T16" fmla="*/ 114 w 349"/>
              <a:gd name="T17" fmla="*/ 37 h 431"/>
              <a:gd name="T18" fmla="*/ 114 w 349"/>
              <a:gd name="T19" fmla="*/ 114 h 431"/>
              <a:gd name="T20" fmla="*/ 37 w 349"/>
              <a:gd name="T21" fmla="*/ 114 h 431"/>
              <a:gd name="T22" fmla="*/ 114 w 349"/>
              <a:gd name="T23" fmla="*/ 37 h 431"/>
              <a:gd name="T24" fmla="*/ 328 w 349"/>
              <a:gd name="T25" fmla="*/ 410 h 431"/>
              <a:gd name="T26" fmla="*/ 20 w 349"/>
              <a:gd name="T27" fmla="*/ 410 h 431"/>
              <a:gd name="T28" fmla="*/ 20 w 349"/>
              <a:gd name="T29" fmla="*/ 136 h 431"/>
              <a:gd name="T30" fmla="*/ 135 w 349"/>
              <a:gd name="T31" fmla="*/ 136 h 431"/>
              <a:gd name="T32" fmla="*/ 135 w 349"/>
              <a:gd name="T33" fmla="*/ 22 h 431"/>
              <a:gd name="T34" fmla="*/ 328 w 349"/>
              <a:gd name="T35" fmla="*/ 22 h 431"/>
              <a:gd name="T36" fmla="*/ 328 w 349"/>
              <a:gd name="T37" fmla="*/ 410 h 431"/>
              <a:gd name="T38" fmla="*/ 75 w 349"/>
              <a:gd name="T39" fmla="*/ 317 h 431"/>
              <a:gd name="T40" fmla="*/ 145 w 349"/>
              <a:gd name="T41" fmla="*/ 249 h 431"/>
              <a:gd name="T42" fmla="*/ 187 w 349"/>
              <a:gd name="T43" fmla="*/ 290 h 431"/>
              <a:gd name="T44" fmla="*/ 300 w 349"/>
              <a:gd name="T45" fmla="*/ 178 h 431"/>
              <a:gd name="T46" fmla="*/ 285 w 349"/>
              <a:gd name="T47" fmla="*/ 163 h 431"/>
              <a:gd name="T48" fmla="*/ 187 w 349"/>
              <a:gd name="T49" fmla="*/ 259 h 431"/>
              <a:gd name="T50" fmla="*/ 152 w 349"/>
              <a:gd name="T51" fmla="*/ 225 h 431"/>
              <a:gd name="T52" fmla="*/ 145 w 349"/>
              <a:gd name="T53" fmla="*/ 218 h 431"/>
              <a:gd name="T54" fmla="*/ 138 w 349"/>
              <a:gd name="T55" fmla="*/ 225 h 431"/>
              <a:gd name="T56" fmla="*/ 60 w 349"/>
              <a:gd name="T57" fmla="*/ 302 h 431"/>
              <a:gd name="T58" fmla="*/ 75 w 349"/>
              <a:gd name="T59" fmla="*/ 31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9" h="431">
                <a:moveTo>
                  <a:pt x="120" y="0"/>
                </a:moveTo>
                <a:lnTo>
                  <a:pt x="117" y="3"/>
                </a:lnTo>
                <a:lnTo>
                  <a:pt x="2" y="117"/>
                </a:lnTo>
                <a:lnTo>
                  <a:pt x="0" y="120"/>
                </a:lnTo>
                <a:lnTo>
                  <a:pt x="0" y="431"/>
                </a:lnTo>
                <a:lnTo>
                  <a:pt x="349" y="431"/>
                </a:lnTo>
                <a:lnTo>
                  <a:pt x="349" y="0"/>
                </a:lnTo>
                <a:lnTo>
                  <a:pt x="120" y="0"/>
                </a:lnTo>
                <a:close/>
                <a:moveTo>
                  <a:pt x="114" y="37"/>
                </a:moveTo>
                <a:lnTo>
                  <a:pt x="114" y="114"/>
                </a:lnTo>
                <a:lnTo>
                  <a:pt x="37" y="114"/>
                </a:lnTo>
                <a:lnTo>
                  <a:pt x="114" y="37"/>
                </a:lnTo>
                <a:close/>
                <a:moveTo>
                  <a:pt x="328" y="410"/>
                </a:moveTo>
                <a:lnTo>
                  <a:pt x="20" y="410"/>
                </a:lnTo>
                <a:lnTo>
                  <a:pt x="20" y="136"/>
                </a:lnTo>
                <a:lnTo>
                  <a:pt x="135" y="136"/>
                </a:lnTo>
                <a:lnTo>
                  <a:pt x="135" y="22"/>
                </a:lnTo>
                <a:lnTo>
                  <a:pt x="328" y="22"/>
                </a:lnTo>
                <a:lnTo>
                  <a:pt x="328" y="410"/>
                </a:lnTo>
                <a:close/>
                <a:moveTo>
                  <a:pt x="75" y="317"/>
                </a:moveTo>
                <a:lnTo>
                  <a:pt x="145" y="249"/>
                </a:lnTo>
                <a:lnTo>
                  <a:pt x="187" y="290"/>
                </a:lnTo>
                <a:lnTo>
                  <a:pt x="300" y="178"/>
                </a:lnTo>
                <a:lnTo>
                  <a:pt x="285" y="163"/>
                </a:lnTo>
                <a:lnTo>
                  <a:pt x="187" y="259"/>
                </a:lnTo>
                <a:lnTo>
                  <a:pt x="152" y="225"/>
                </a:lnTo>
                <a:lnTo>
                  <a:pt x="145" y="218"/>
                </a:lnTo>
                <a:lnTo>
                  <a:pt x="138" y="225"/>
                </a:lnTo>
                <a:lnTo>
                  <a:pt x="60" y="302"/>
                </a:lnTo>
                <a:lnTo>
                  <a:pt x="75" y="3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6" name="Freeform 979"/>
          <p:cNvSpPr>
            <a:spLocks noEditPoints="1"/>
          </p:cNvSpPr>
          <p:nvPr/>
        </p:nvSpPr>
        <p:spPr bwMode="auto">
          <a:xfrm>
            <a:off x="3652134" y="4331642"/>
            <a:ext cx="707159" cy="632376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7" name="Freeform 983"/>
          <p:cNvSpPr>
            <a:spLocks noEditPoints="1"/>
          </p:cNvSpPr>
          <p:nvPr/>
        </p:nvSpPr>
        <p:spPr bwMode="auto">
          <a:xfrm>
            <a:off x="3706500" y="2533067"/>
            <a:ext cx="654309" cy="671330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09" name="Group 17"/>
          <p:cNvGrpSpPr>
            <a:grpSpLocks noChangeAspect="1"/>
          </p:cNvGrpSpPr>
          <p:nvPr/>
        </p:nvGrpSpPr>
        <p:grpSpPr bwMode="auto">
          <a:xfrm>
            <a:off x="6852573" y="4726587"/>
            <a:ext cx="457188" cy="490764"/>
            <a:chOff x="231" y="1205"/>
            <a:chExt cx="640" cy="687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0" name="Freeform 18"/>
            <p:cNvSpPr>
              <a:spLocks/>
            </p:cNvSpPr>
            <p:nvPr/>
          </p:nvSpPr>
          <p:spPr bwMode="auto">
            <a:xfrm>
              <a:off x="231" y="1205"/>
              <a:ext cx="499" cy="687"/>
            </a:xfrm>
            <a:custGeom>
              <a:avLst/>
              <a:gdLst>
                <a:gd name="T0" fmla="*/ 442 w 499"/>
                <a:gd name="T1" fmla="*/ 629 h 687"/>
                <a:gd name="T2" fmla="*/ 57 w 499"/>
                <a:gd name="T3" fmla="*/ 629 h 687"/>
                <a:gd name="T4" fmla="*/ 57 w 499"/>
                <a:gd name="T5" fmla="*/ 200 h 687"/>
                <a:gd name="T6" fmla="*/ 200 w 499"/>
                <a:gd name="T7" fmla="*/ 200 h 687"/>
                <a:gd name="T8" fmla="*/ 200 w 499"/>
                <a:gd name="T9" fmla="*/ 57 h 687"/>
                <a:gd name="T10" fmla="*/ 442 w 499"/>
                <a:gd name="T11" fmla="*/ 57 h 687"/>
                <a:gd name="T12" fmla="*/ 442 w 499"/>
                <a:gd name="T13" fmla="*/ 116 h 687"/>
                <a:gd name="T14" fmla="*/ 494 w 499"/>
                <a:gd name="T15" fmla="*/ 64 h 687"/>
                <a:gd name="T16" fmla="*/ 499 w 499"/>
                <a:gd name="T17" fmla="*/ 59 h 687"/>
                <a:gd name="T18" fmla="*/ 499 w 499"/>
                <a:gd name="T19" fmla="*/ 0 h 687"/>
                <a:gd name="T20" fmla="*/ 143 w 499"/>
                <a:gd name="T21" fmla="*/ 0 h 687"/>
                <a:gd name="T22" fmla="*/ 143 w 499"/>
                <a:gd name="T23" fmla="*/ 0 h 687"/>
                <a:gd name="T24" fmla="*/ 0 w 499"/>
                <a:gd name="T25" fmla="*/ 143 h 687"/>
                <a:gd name="T26" fmla="*/ 0 w 499"/>
                <a:gd name="T27" fmla="*/ 687 h 687"/>
                <a:gd name="T28" fmla="*/ 499 w 499"/>
                <a:gd name="T29" fmla="*/ 687 h 687"/>
                <a:gd name="T30" fmla="*/ 499 w 499"/>
                <a:gd name="T31" fmla="*/ 429 h 687"/>
                <a:gd name="T32" fmla="*/ 442 w 499"/>
                <a:gd name="T33" fmla="*/ 486 h 687"/>
                <a:gd name="T34" fmla="*/ 442 w 499"/>
                <a:gd name="T35" fmla="*/ 62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687">
                  <a:moveTo>
                    <a:pt x="442" y="629"/>
                  </a:moveTo>
                  <a:lnTo>
                    <a:pt x="57" y="629"/>
                  </a:lnTo>
                  <a:lnTo>
                    <a:pt x="57" y="200"/>
                  </a:lnTo>
                  <a:lnTo>
                    <a:pt x="200" y="200"/>
                  </a:lnTo>
                  <a:lnTo>
                    <a:pt x="200" y="57"/>
                  </a:lnTo>
                  <a:lnTo>
                    <a:pt x="442" y="57"/>
                  </a:lnTo>
                  <a:lnTo>
                    <a:pt x="442" y="116"/>
                  </a:lnTo>
                  <a:lnTo>
                    <a:pt x="494" y="64"/>
                  </a:lnTo>
                  <a:lnTo>
                    <a:pt x="499" y="59"/>
                  </a:lnTo>
                  <a:lnTo>
                    <a:pt x="499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0" y="143"/>
                  </a:lnTo>
                  <a:lnTo>
                    <a:pt x="0" y="687"/>
                  </a:lnTo>
                  <a:lnTo>
                    <a:pt x="499" y="687"/>
                  </a:lnTo>
                  <a:lnTo>
                    <a:pt x="499" y="429"/>
                  </a:lnTo>
                  <a:lnTo>
                    <a:pt x="442" y="486"/>
                  </a:lnTo>
                  <a:lnTo>
                    <a:pt x="442" y="6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9"/>
            <p:cNvSpPr>
              <a:spLocks noEditPoints="1"/>
            </p:cNvSpPr>
            <p:nvPr/>
          </p:nvSpPr>
          <p:spPr bwMode="auto">
            <a:xfrm>
              <a:off x="436" y="1310"/>
              <a:ext cx="435" cy="431"/>
            </a:xfrm>
            <a:custGeom>
              <a:avLst/>
              <a:gdLst>
                <a:gd name="T0" fmla="*/ 50 w 435"/>
                <a:gd name="T1" fmla="*/ 279 h 431"/>
                <a:gd name="T2" fmla="*/ 50 w 435"/>
                <a:gd name="T3" fmla="*/ 279 h 431"/>
                <a:gd name="T4" fmla="*/ 50 w 435"/>
                <a:gd name="T5" fmla="*/ 279 h 431"/>
                <a:gd name="T6" fmla="*/ 50 w 435"/>
                <a:gd name="T7" fmla="*/ 279 h 431"/>
                <a:gd name="T8" fmla="*/ 0 w 435"/>
                <a:gd name="T9" fmla="*/ 431 h 431"/>
                <a:gd name="T10" fmla="*/ 155 w 435"/>
                <a:gd name="T11" fmla="*/ 381 h 431"/>
                <a:gd name="T12" fmla="*/ 155 w 435"/>
                <a:gd name="T13" fmla="*/ 381 h 431"/>
                <a:gd name="T14" fmla="*/ 155 w 435"/>
                <a:gd name="T15" fmla="*/ 381 h 431"/>
                <a:gd name="T16" fmla="*/ 155 w 435"/>
                <a:gd name="T17" fmla="*/ 381 h 431"/>
                <a:gd name="T18" fmla="*/ 435 w 435"/>
                <a:gd name="T19" fmla="*/ 102 h 431"/>
                <a:gd name="T20" fmla="*/ 330 w 435"/>
                <a:gd name="T21" fmla="*/ 0 h 431"/>
                <a:gd name="T22" fmla="*/ 50 w 435"/>
                <a:gd name="T23" fmla="*/ 279 h 431"/>
                <a:gd name="T24" fmla="*/ 50 w 435"/>
                <a:gd name="T25" fmla="*/ 279 h 431"/>
                <a:gd name="T26" fmla="*/ 141 w 435"/>
                <a:gd name="T27" fmla="*/ 360 h 431"/>
                <a:gd name="T28" fmla="*/ 38 w 435"/>
                <a:gd name="T29" fmla="*/ 396 h 431"/>
                <a:gd name="T30" fmla="*/ 72 w 435"/>
                <a:gd name="T31" fmla="*/ 291 h 431"/>
                <a:gd name="T32" fmla="*/ 141 w 435"/>
                <a:gd name="T33" fmla="*/ 36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5" h="431">
                  <a:moveTo>
                    <a:pt x="50" y="279"/>
                  </a:moveTo>
                  <a:lnTo>
                    <a:pt x="50" y="279"/>
                  </a:lnTo>
                  <a:lnTo>
                    <a:pt x="50" y="279"/>
                  </a:lnTo>
                  <a:lnTo>
                    <a:pt x="50" y="279"/>
                  </a:lnTo>
                  <a:lnTo>
                    <a:pt x="0" y="43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435" y="102"/>
                  </a:lnTo>
                  <a:lnTo>
                    <a:pt x="330" y="0"/>
                  </a:lnTo>
                  <a:lnTo>
                    <a:pt x="50" y="279"/>
                  </a:lnTo>
                  <a:lnTo>
                    <a:pt x="50" y="279"/>
                  </a:lnTo>
                  <a:close/>
                  <a:moveTo>
                    <a:pt x="141" y="360"/>
                  </a:moveTo>
                  <a:lnTo>
                    <a:pt x="38" y="396"/>
                  </a:lnTo>
                  <a:lnTo>
                    <a:pt x="72" y="291"/>
                  </a:lnTo>
                  <a:lnTo>
                    <a:pt x="141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90069" y="5531675"/>
            <a:ext cx="752426" cy="740724"/>
            <a:chOff x="646691" y="2628229"/>
            <a:chExt cx="2672598" cy="2631032"/>
          </a:xfrm>
        </p:grpSpPr>
        <p:grpSp>
          <p:nvGrpSpPr>
            <p:cNvPr id="115" name="组合 114"/>
            <p:cNvGrpSpPr/>
            <p:nvPr/>
          </p:nvGrpSpPr>
          <p:grpSpPr>
            <a:xfrm>
              <a:off x="1066991" y="3331434"/>
              <a:ext cx="1712544" cy="1927827"/>
              <a:chOff x="3442680" y="2338959"/>
              <a:chExt cx="3567427" cy="4015885"/>
            </a:xfrm>
            <a:solidFill>
              <a:schemeClr val="bg1">
                <a:lumMod val="65000"/>
              </a:schemeClr>
            </a:solidFill>
            <a:effectLst/>
          </p:grpSpPr>
          <p:sp>
            <p:nvSpPr>
              <p:cNvPr id="144" name="矩形 143"/>
              <p:cNvSpPr/>
              <p:nvPr/>
            </p:nvSpPr>
            <p:spPr>
              <a:xfrm>
                <a:off x="5138533" y="2338959"/>
                <a:ext cx="246743" cy="401588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矩形 144"/>
              <p:cNvSpPr/>
              <p:nvPr/>
            </p:nvSpPr>
            <p:spPr>
              <a:xfrm rot="3540000">
                <a:off x="5934433" y="3106991"/>
                <a:ext cx="246743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" name="矩形 145"/>
              <p:cNvSpPr/>
              <p:nvPr/>
            </p:nvSpPr>
            <p:spPr>
              <a:xfrm rot="3000000">
                <a:off x="5675244" y="4619284"/>
                <a:ext cx="246743" cy="14459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矩形 146"/>
              <p:cNvSpPr/>
              <p:nvPr/>
            </p:nvSpPr>
            <p:spPr>
              <a:xfrm rot="18060000" flipH="1">
                <a:off x="4447752" y="2660478"/>
                <a:ext cx="160051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矩形 147"/>
              <p:cNvSpPr/>
              <p:nvPr/>
            </p:nvSpPr>
            <p:spPr>
              <a:xfrm rot="17340000" flipH="1">
                <a:off x="4336072" y="3870037"/>
                <a:ext cx="117819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2" name="椭圆 141"/>
            <p:cNvSpPr/>
            <p:nvPr/>
          </p:nvSpPr>
          <p:spPr>
            <a:xfrm>
              <a:off x="1413019" y="2628229"/>
              <a:ext cx="1079165" cy="1079165"/>
            </a:xfrm>
            <a:prstGeom prst="ellipse">
              <a:avLst/>
            </a:prstGeom>
            <a:solidFill>
              <a:srgbClr val="FFB850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0" name="椭圆 139"/>
            <p:cNvSpPr/>
            <p:nvPr/>
          </p:nvSpPr>
          <p:spPr>
            <a:xfrm>
              <a:off x="646691" y="4058872"/>
              <a:ext cx="832935" cy="832935"/>
            </a:xfrm>
            <a:prstGeom prst="ellipse">
              <a:avLst/>
            </a:prstGeom>
            <a:solidFill>
              <a:srgbClr val="01ACBE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8" name="椭圆 137"/>
            <p:cNvSpPr/>
            <p:nvPr/>
          </p:nvSpPr>
          <p:spPr>
            <a:xfrm>
              <a:off x="2239703" y="4343238"/>
              <a:ext cx="587239" cy="587239"/>
            </a:xfrm>
            <a:prstGeom prst="ellipse">
              <a:avLst/>
            </a:prstGeom>
            <a:solidFill>
              <a:srgbClr val="663A77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717904" y="3257202"/>
              <a:ext cx="733068" cy="733068"/>
            </a:xfrm>
            <a:prstGeom prst="ellipse">
              <a:avLst/>
            </a:prstGeom>
            <a:solidFill>
              <a:srgbClr val="F6615B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2386211" y="3379248"/>
              <a:ext cx="933078" cy="933080"/>
            </a:xfrm>
            <a:prstGeom prst="ellipse">
              <a:avLst/>
            </a:prstGeom>
            <a:solidFill>
              <a:srgbClr val="00AF92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6136406" y="5722767"/>
            <a:ext cx="565309" cy="556516"/>
            <a:chOff x="646691" y="2628229"/>
            <a:chExt cx="2672598" cy="2631032"/>
          </a:xfrm>
        </p:grpSpPr>
        <p:grpSp>
          <p:nvGrpSpPr>
            <p:cNvPr id="150" name="组合 149"/>
            <p:cNvGrpSpPr/>
            <p:nvPr/>
          </p:nvGrpSpPr>
          <p:grpSpPr>
            <a:xfrm>
              <a:off x="1066991" y="3331434"/>
              <a:ext cx="1712544" cy="1927827"/>
              <a:chOff x="3442680" y="2338959"/>
              <a:chExt cx="3567427" cy="4015885"/>
            </a:xfrm>
            <a:solidFill>
              <a:schemeClr val="bg1">
                <a:lumMod val="65000"/>
              </a:schemeClr>
            </a:solidFill>
            <a:effectLst/>
          </p:grpSpPr>
          <p:sp>
            <p:nvSpPr>
              <p:cNvPr id="156" name="矩形 155"/>
              <p:cNvSpPr/>
              <p:nvPr/>
            </p:nvSpPr>
            <p:spPr>
              <a:xfrm>
                <a:off x="5138533" y="2338959"/>
                <a:ext cx="246743" cy="401588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矩形 156"/>
              <p:cNvSpPr/>
              <p:nvPr/>
            </p:nvSpPr>
            <p:spPr>
              <a:xfrm rot="3540000">
                <a:off x="5934433" y="3106991"/>
                <a:ext cx="246743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矩形 157"/>
              <p:cNvSpPr/>
              <p:nvPr/>
            </p:nvSpPr>
            <p:spPr>
              <a:xfrm rot="3000000">
                <a:off x="5675244" y="4619284"/>
                <a:ext cx="246743" cy="144599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矩形 158"/>
              <p:cNvSpPr/>
              <p:nvPr/>
            </p:nvSpPr>
            <p:spPr>
              <a:xfrm rot="18060000" flipH="1">
                <a:off x="4447752" y="2660478"/>
                <a:ext cx="160051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" name="矩形 159"/>
              <p:cNvSpPr/>
              <p:nvPr/>
            </p:nvSpPr>
            <p:spPr>
              <a:xfrm rot="17340000" flipH="1">
                <a:off x="4336072" y="3870037"/>
                <a:ext cx="117819" cy="19046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1" name="椭圆 150"/>
            <p:cNvSpPr/>
            <p:nvPr/>
          </p:nvSpPr>
          <p:spPr>
            <a:xfrm>
              <a:off x="1413019" y="2628229"/>
              <a:ext cx="1079165" cy="1079165"/>
            </a:xfrm>
            <a:prstGeom prst="ellipse">
              <a:avLst/>
            </a:prstGeom>
            <a:solidFill>
              <a:srgbClr val="FFB850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2" name="椭圆 151"/>
            <p:cNvSpPr/>
            <p:nvPr/>
          </p:nvSpPr>
          <p:spPr>
            <a:xfrm>
              <a:off x="646691" y="4058872"/>
              <a:ext cx="832935" cy="832935"/>
            </a:xfrm>
            <a:prstGeom prst="ellipse">
              <a:avLst/>
            </a:prstGeom>
            <a:solidFill>
              <a:srgbClr val="01ACBE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3" name="椭圆 152"/>
            <p:cNvSpPr/>
            <p:nvPr/>
          </p:nvSpPr>
          <p:spPr>
            <a:xfrm>
              <a:off x="2239703" y="4343238"/>
              <a:ext cx="587239" cy="587239"/>
            </a:xfrm>
            <a:prstGeom prst="ellipse">
              <a:avLst/>
            </a:prstGeom>
            <a:solidFill>
              <a:srgbClr val="663A77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717904" y="3257202"/>
              <a:ext cx="733068" cy="733068"/>
            </a:xfrm>
            <a:prstGeom prst="ellipse">
              <a:avLst/>
            </a:prstGeom>
            <a:solidFill>
              <a:srgbClr val="F6615B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5" name="椭圆 154"/>
            <p:cNvSpPr/>
            <p:nvPr/>
          </p:nvSpPr>
          <p:spPr>
            <a:xfrm>
              <a:off x="2386211" y="3379248"/>
              <a:ext cx="933078" cy="933080"/>
            </a:xfrm>
            <a:prstGeom prst="ellipse">
              <a:avLst/>
            </a:prstGeom>
            <a:solidFill>
              <a:srgbClr val="00AF92"/>
            </a:solidFill>
            <a:ln w="317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2" name="文本框 161"/>
          <p:cNvSpPr txBox="1"/>
          <p:nvPr/>
        </p:nvSpPr>
        <p:spPr>
          <a:xfrm>
            <a:off x="7249049" y="1179465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63" name="文本框 162"/>
          <p:cNvSpPr txBox="1"/>
          <p:nvPr/>
        </p:nvSpPr>
        <p:spPr>
          <a:xfrm>
            <a:off x="7249048" y="1448568"/>
            <a:ext cx="188728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64" name="文本框 163"/>
          <p:cNvSpPr txBox="1"/>
          <p:nvPr/>
        </p:nvSpPr>
        <p:spPr>
          <a:xfrm>
            <a:off x="8943353" y="2892604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AF92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65" name="文本框 164"/>
          <p:cNvSpPr txBox="1"/>
          <p:nvPr/>
        </p:nvSpPr>
        <p:spPr>
          <a:xfrm>
            <a:off x="8943352" y="3161707"/>
            <a:ext cx="188728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67" name="文本框 166"/>
          <p:cNvSpPr txBox="1"/>
          <p:nvPr/>
        </p:nvSpPr>
        <p:spPr>
          <a:xfrm>
            <a:off x="7914944" y="4532492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68" name="文本框 167"/>
          <p:cNvSpPr txBox="1"/>
          <p:nvPr/>
        </p:nvSpPr>
        <p:spPr>
          <a:xfrm>
            <a:off x="7914943" y="4801595"/>
            <a:ext cx="188728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1203699" y="2359281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6615B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70" name="文本框 169"/>
          <p:cNvSpPr txBox="1"/>
          <p:nvPr/>
        </p:nvSpPr>
        <p:spPr>
          <a:xfrm>
            <a:off x="1203698" y="2628384"/>
            <a:ext cx="188728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71" name="文本框 170"/>
          <p:cNvSpPr txBox="1"/>
          <p:nvPr/>
        </p:nvSpPr>
        <p:spPr>
          <a:xfrm>
            <a:off x="1127499" y="4207679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72" name="文本框 171"/>
          <p:cNvSpPr txBox="1"/>
          <p:nvPr/>
        </p:nvSpPr>
        <p:spPr>
          <a:xfrm>
            <a:off x="1127498" y="4476782"/>
            <a:ext cx="188728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树状发散关系图表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353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文本框 65"/>
          <p:cNvSpPr txBox="1"/>
          <p:nvPr/>
        </p:nvSpPr>
        <p:spPr>
          <a:xfrm>
            <a:off x="2411824" y="3078905"/>
            <a:ext cx="175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2408338" y="3360695"/>
            <a:ext cx="173110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71" name="Freeform 979"/>
          <p:cNvSpPr>
            <a:spLocks noEditPoints="1"/>
          </p:cNvSpPr>
          <p:nvPr/>
        </p:nvSpPr>
        <p:spPr bwMode="auto">
          <a:xfrm>
            <a:off x="1569065" y="3257352"/>
            <a:ext cx="777875" cy="695614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rgbClr val="F6615B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417760" y="3179646"/>
            <a:ext cx="0" cy="856322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17"/>
          <p:cNvGrpSpPr>
            <a:grpSpLocks noChangeAspect="1"/>
          </p:cNvGrpSpPr>
          <p:nvPr/>
        </p:nvGrpSpPr>
        <p:grpSpPr bwMode="auto">
          <a:xfrm>
            <a:off x="8382829" y="3321334"/>
            <a:ext cx="553198" cy="593824"/>
            <a:chOff x="231" y="1205"/>
            <a:chExt cx="640" cy="687"/>
          </a:xfrm>
          <a:solidFill>
            <a:srgbClr val="FFB850"/>
          </a:solidFill>
          <a:effectLst/>
        </p:grpSpPr>
        <p:sp>
          <p:nvSpPr>
            <p:cNvPr id="73" name="Freeform 18"/>
            <p:cNvSpPr>
              <a:spLocks/>
            </p:cNvSpPr>
            <p:nvPr/>
          </p:nvSpPr>
          <p:spPr bwMode="auto">
            <a:xfrm>
              <a:off x="231" y="1205"/>
              <a:ext cx="499" cy="687"/>
            </a:xfrm>
            <a:custGeom>
              <a:avLst/>
              <a:gdLst>
                <a:gd name="T0" fmla="*/ 442 w 499"/>
                <a:gd name="T1" fmla="*/ 629 h 687"/>
                <a:gd name="T2" fmla="*/ 57 w 499"/>
                <a:gd name="T3" fmla="*/ 629 h 687"/>
                <a:gd name="T4" fmla="*/ 57 w 499"/>
                <a:gd name="T5" fmla="*/ 200 h 687"/>
                <a:gd name="T6" fmla="*/ 200 w 499"/>
                <a:gd name="T7" fmla="*/ 200 h 687"/>
                <a:gd name="T8" fmla="*/ 200 w 499"/>
                <a:gd name="T9" fmla="*/ 57 h 687"/>
                <a:gd name="T10" fmla="*/ 442 w 499"/>
                <a:gd name="T11" fmla="*/ 57 h 687"/>
                <a:gd name="T12" fmla="*/ 442 w 499"/>
                <a:gd name="T13" fmla="*/ 116 h 687"/>
                <a:gd name="T14" fmla="*/ 494 w 499"/>
                <a:gd name="T15" fmla="*/ 64 h 687"/>
                <a:gd name="T16" fmla="*/ 499 w 499"/>
                <a:gd name="T17" fmla="*/ 59 h 687"/>
                <a:gd name="T18" fmla="*/ 499 w 499"/>
                <a:gd name="T19" fmla="*/ 0 h 687"/>
                <a:gd name="T20" fmla="*/ 143 w 499"/>
                <a:gd name="T21" fmla="*/ 0 h 687"/>
                <a:gd name="T22" fmla="*/ 143 w 499"/>
                <a:gd name="T23" fmla="*/ 0 h 687"/>
                <a:gd name="T24" fmla="*/ 0 w 499"/>
                <a:gd name="T25" fmla="*/ 143 h 687"/>
                <a:gd name="T26" fmla="*/ 0 w 499"/>
                <a:gd name="T27" fmla="*/ 687 h 687"/>
                <a:gd name="T28" fmla="*/ 499 w 499"/>
                <a:gd name="T29" fmla="*/ 687 h 687"/>
                <a:gd name="T30" fmla="*/ 499 w 499"/>
                <a:gd name="T31" fmla="*/ 429 h 687"/>
                <a:gd name="T32" fmla="*/ 442 w 499"/>
                <a:gd name="T33" fmla="*/ 486 h 687"/>
                <a:gd name="T34" fmla="*/ 442 w 499"/>
                <a:gd name="T35" fmla="*/ 62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687">
                  <a:moveTo>
                    <a:pt x="442" y="629"/>
                  </a:moveTo>
                  <a:lnTo>
                    <a:pt x="57" y="629"/>
                  </a:lnTo>
                  <a:lnTo>
                    <a:pt x="57" y="200"/>
                  </a:lnTo>
                  <a:lnTo>
                    <a:pt x="200" y="200"/>
                  </a:lnTo>
                  <a:lnTo>
                    <a:pt x="200" y="57"/>
                  </a:lnTo>
                  <a:lnTo>
                    <a:pt x="442" y="57"/>
                  </a:lnTo>
                  <a:lnTo>
                    <a:pt x="442" y="116"/>
                  </a:lnTo>
                  <a:lnTo>
                    <a:pt x="494" y="64"/>
                  </a:lnTo>
                  <a:lnTo>
                    <a:pt x="499" y="59"/>
                  </a:lnTo>
                  <a:lnTo>
                    <a:pt x="499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0" y="143"/>
                  </a:lnTo>
                  <a:lnTo>
                    <a:pt x="0" y="687"/>
                  </a:lnTo>
                  <a:lnTo>
                    <a:pt x="499" y="687"/>
                  </a:lnTo>
                  <a:lnTo>
                    <a:pt x="499" y="429"/>
                  </a:lnTo>
                  <a:lnTo>
                    <a:pt x="442" y="486"/>
                  </a:lnTo>
                  <a:lnTo>
                    <a:pt x="442" y="6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9"/>
            <p:cNvSpPr>
              <a:spLocks noEditPoints="1"/>
            </p:cNvSpPr>
            <p:nvPr/>
          </p:nvSpPr>
          <p:spPr bwMode="auto">
            <a:xfrm>
              <a:off x="436" y="1310"/>
              <a:ext cx="435" cy="431"/>
            </a:xfrm>
            <a:custGeom>
              <a:avLst/>
              <a:gdLst>
                <a:gd name="T0" fmla="*/ 50 w 435"/>
                <a:gd name="T1" fmla="*/ 279 h 431"/>
                <a:gd name="T2" fmla="*/ 50 w 435"/>
                <a:gd name="T3" fmla="*/ 279 h 431"/>
                <a:gd name="T4" fmla="*/ 50 w 435"/>
                <a:gd name="T5" fmla="*/ 279 h 431"/>
                <a:gd name="T6" fmla="*/ 50 w 435"/>
                <a:gd name="T7" fmla="*/ 279 h 431"/>
                <a:gd name="T8" fmla="*/ 0 w 435"/>
                <a:gd name="T9" fmla="*/ 431 h 431"/>
                <a:gd name="T10" fmla="*/ 155 w 435"/>
                <a:gd name="T11" fmla="*/ 381 h 431"/>
                <a:gd name="T12" fmla="*/ 155 w 435"/>
                <a:gd name="T13" fmla="*/ 381 h 431"/>
                <a:gd name="T14" fmla="*/ 155 w 435"/>
                <a:gd name="T15" fmla="*/ 381 h 431"/>
                <a:gd name="T16" fmla="*/ 155 w 435"/>
                <a:gd name="T17" fmla="*/ 381 h 431"/>
                <a:gd name="T18" fmla="*/ 435 w 435"/>
                <a:gd name="T19" fmla="*/ 102 h 431"/>
                <a:gd name="T20" fmla="*/ 330 w 435"/>
                <a:gd name="T21" fmla="*/ 0 h 431"/>
                <a:gd name="T22" fmla="*/ 50 w 435"/>
                <a:gd name="T23" fmla="*/ 279 h 431"/>
                <a:gd name="T24" fmla="*/ 50 w 435"/>
                <a:gd name="T25" fmla="*/ 279 h 431"/>
                <a:gd name="T26" fmla="*/ 141 w 435"/>
                <a:gd name="T27" fmla="*/ 360 h 431"/>
                <a:gd name="T28" fmla="*/ 38 w 435"/>
                <a:gd name="T29" fmla="*/ 396 h 431"/>
                <a:gd name="T30" fmla="*/ 72 w 435"/>
                <a:gd name="T31" fmla="*/ 291 h 431"/>
                <a:gd name="T32" fmla="*/ 141 w 435"/>
                <a:gd name="T33" fmla="*/ 36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5" h="431">
                  <a:moveTo>
                    <a:pt x="50" y="279"/>
                  </a:moveTo>
                  <a:lnTo>
                    <a:pt x="50" y="279"/>
                  </a:lnTo>
                  <a:lnTo>
                    <a:pt x="50" y="279"/>
                  </a:lnTo>
                  <a:lnTo>
                    <a:pt x="50" y="279"/>
                  </a:lnTo>
                  <a:lnTo>
                    <a:pt x="0" y="43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435" y="102"/>
                  </a:lnTo>
                  <a:lnTo>
                    <a:pt x="330" y="0"/>
                  </a:lnTo>
                  <a:lnTo>
                    <a:pt x="50" y="279"/>
                  </a:lnTo>
                  <a:lnTo>
                    <a:pt x="50" y="279"/>
                  </a:lnTo>
                  <a:close/>
                  <a:moveTo>
                    <a:pt x="141" y="360"/>
                  </a:moveTo>
                  <a:lnTo>
                    <a:pt x="38" y="396"/>
                  </a:lnTo>
                  <a:lnTo>
                    <a:pt x="72" y="291"/>
                  </a:lnTo>
                  <a:lnTo>
                    <a:pt x="141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8989124" y="3090967"/>
            <a:ext cx="175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8985638" y="3372757"/>
            <a:ext cx="173110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cxnSp>
        <p:nvCxnSpPr>
          <p:cNvPr id="81" name="直接连接符 80"/>
          <p:cNvCxnSpPr/>
          <p:nvPr/>
        </p:nvCxnSpPr>
        <p:spPr>
          <a:xfrm>
            <a:off x="8998843" y="3191708"/>
            <a:ext cx="0" cy="856322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3250289" y="1372117"/>
            <a:ext cx="175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3246803" y="1653907"/>
            <a:ext cx="175640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70" name="Freeform 987"/>
          <p:cNvSpPr>
            <a:spLocks noEditPoints="1"/>
          </p:cNvSpPr>
          <p:nvPr/>
        </p:nvSpPr>
        <p:spPr bwMode="auto">
          <a:xfrm>
            <a:off x="2615880" y="1397872"/>
            <a:ext cx="540619" cy="869615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rgbClr val="01ACB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82" name="直接连接符 81"/>
          <p:cNvCxnSpPr/>
          <p:nvPr/>
        </p:nvCxnSpPr>
        <p:spPr>
          <a:xfrm>
            <a:off x="3236597" y="1465220"/>
            <a:ext cx="0" cy="856322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5212295" y="884020"/>
            <a:ext cx="1892444" cy="2135235"/>
            <a:chOff x="8220075" y="3296921"/>
            <a:chExt cx="2050264" cy="2313302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1ACBE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869325" y="4099629"/>
              <a:ext cx="7517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6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266074" y="2542810"/>
            <a:ext cx="1892444" cy="2135235"/>
            <a:chOff x="8220075" y="3296921"/>
            <a:chExt cx="2050264" cy="2313302"/>
          </a:xfrm>
        </p:grpSpPr>
        <p:sp>
          <p:nvSpPr>
            <p:cNvPr id="52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"/>
            <p:cNvSpPr>
              <a:spLocks/>
            </p:cNvSpPr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6615B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8869325" y="4099629"/>
              <a:ext cx="7517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6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165552" y="2535777"/>
            <a:ext cx="1892444" cy="2135235"/>
            <a:chOff x="8220075" y="3296921"/>
            <a:chExt cx="2050264" cy="2313302"/>
          </a:xfrm>
        </p:grpSpPr>
        <p:sp>
          <p:nvSpPr>
            <p:cNvPr id="57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5"/>
            <p:cNvSpPr>
              <a:spLocks/>
            </p:cNvSpPr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FB850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8803281" y="4099629"/>
              <a:ext cx="921509" cy="700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6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5212295" y="4189365"/>
            <a:ext cx="1892444" cy="2135235"/>
            <a:chOff x="8220075" y="3296921"/>
            <a:chExt cx="2050264" cy="2313302"/>
          </a:xfrm>
        </p:grpSpPr>
        <p:sp>
          <p:nvSpPr>
            <p:cNvPr id="85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5"/>
            <p:cNvSpPr>
              <a:spLocks/>
            </p:cNvSpPr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653A76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8869325" y="4099629"/>
              <a:ext cx="7517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36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292945" y="4816262"/>
            <a:ext cx="175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8289459" y="5098052"/>
            <a:ext cx="173110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cxnSp>
        <p:nvCxnSpPr>
          <p:cNvPr id="103" name="直接连接符 102"/>
          <p:cNvCxnSpPr/>
          <p:nvPr/>
        </p:nvCxnSpPr>
        <p:spPr>
          <a:xfrm>
            <a:off x="8298881" y="4917003"/>
            <a:ext cx="0" cy="856322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Freeform 983"/>
          <p:cNvSpPr>
            <a:spLocks noEditPoints="1"/>
          </p:cNvSpPr>
          <p:nvPr/>
        </p:nvSpPr>
        <p:spPr bwMode="auto">
          <a:xfrm>
            <a:off x="7529040" y="5014579"/>
            <a:ext cx="654309" cy="671330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rgbClr val="653A7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364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3427846" y="3569688"/>
            <a:ext cx="1777608" cy="1939047"/>
            <a:chOff x="1652575" y="1347071"/>
            <a:chExt cx="1777608" cy="1939047"/>
          </a:xfrm>
        </p:grpSpPr>
        <p:sp>
          <p:nvSpPr>
            <p:cNvPr id="57" name="矩形 56"/>
            <p:cNvSpPr/>
            <p:nvPr/>
          </p:nvSpPr>
          <p:spPr>
            <a:xfrm flipV="1">
              <a:off x="1652575" y="1347071"/>
              <a:ext cx="1777607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652575" y="3081222"/>
              <a:ext cx="1777608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1652575" y="1504834"/>
              <a:ext cx="1777608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1652575" y="2964832"/>
              <a:ext cx="1777608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 flipV="1">
              <a:off x="1652575" y="1543950"/>
              <a:ext cx="1777608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652575" y="1652335"/>
              <a:ext cx="1775271" cy="1329794"/>
            </a:xfrm>
            <a:prstGeom prst="rect">
              <a:avLst/>
            </a:prstGeom>
            <a:solidFill>
              <a:srgbClr val="00AF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761819" y="1347071"/>
            <a:ext cx="1784260" cy="1939047"/>
            <a:chOff x="1645923" y="1347071"/>
            <a:chExt cx="1784260" cy="1939047"/>
          </a:xfrm>
        </p:grpSpPr>
        <p:sp>
          <p:nvSpPr>
            <p:cNvPr id="50" name="矩形 49"/>
            <p:cNvSpPr/>
            <p:nvPr/>
          </p:nvSpPr>
          <p:spPr>
            <a:xfrm flipV="1">
              <a:off x="1645923" y="1347071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645923" y="3081222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645923" y="1504834"/>
              <a:ext cx="1784260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645923" y="2964832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 flipV="1">
              <a:off x="1645923" y="1543950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654157" y="1652335"/>
              <a:ext cx="1773690" cy="1329794"/>
            </a:xfrm>
            <a:prstGeom prst="rect">
              <a:avLst/>
            </a:prstGeom>
            <a:solidFill>
              <a:srgbClr val="E76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645923" y="1347071"/>
            <a:ext cx="1784260" cy="1939047"/>
            <a:chOff x="1645923" y="1347071"/>
            <a:chExt cx="1784260" cy="1939047"/>
          </a:xfrm>
        </p:grpSpPr>
        <p:sp>
          <p:nvSpPr>
            <p:cNvPr id="37" name="矩形 36"/>
            <p:cNvSpPr/>
            <p:nvPr/>
          </p:nvSpPr>
          <p:spPr>
            <a:xfrm flipV="1">
              <a:off x="1645923" y="1347071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645923" y="3081222"/>
              <a:ext cx="178426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645923" y="1504834"/>
              <a:ext cx="1784260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645923" y="2964832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 flipV="1">
              <a:off x="1645923" y="1543950"/>
              <a:ext cx="178426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654157" y="1652335"/>
              <a:ext cx="1773690" cy="1329794"/>
            </a:xfrm>
            <a:prstGeom prst="rect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2090086" y="2191867"/>
            <a:ext cx="2446439" cy="2337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539582" y="2200355"/>
            <a:ext cx="2446438" cy="233755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5202824" y="1347071"/>
            <a:ext cx="1771650" cy="1939047"/>
            <a:chOff x="1658533" y="1347071"/>
            <a:chExt cx="1771650" cy="1939047"/>
          </a:xfrm>
        </p:grpSpPr>
        <p:sp>
          <p:nvSpPr>
            <p:cNvPr id="43" name="矩形 42"/>
            <p:cNvSpPr/>
            <p:nvPr/>
          </p:nvSpPr>
          <p:spPr>
            <a:xfrm flipV="1">
              <a:off x="1658825" y="1347071"/>
              <a:ext cx="1771357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658533" y="3081222"/>
              <a:ext cx="177165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660643" y="1504834"/>
              <a:ext cx="1769539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658533" y="2964832"/>
              <a:ext cx="177165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 flipV="1">
              <a:off x="1658825" y="1543950"/>
              <a:ext cx="1771357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660641" y="1652335"/>
              <a:ext cx="1767205" cy="1329794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5637462" y="2191867"/>
            <a:ext cx="2446439" cy="23375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4096483" y="2200355"/>
            <a:ext cx="2446438" cy="23375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9205982" y="2191867"/>
            <a:ext cx="2446439" cy="23375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7655478" y="2200355"/>
            <a:ext cx="2446438" cy="23375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3866727" y="4423892"/>
            <a:ext cx="2446439" cy="233755"/>
          </a:xfrm>
          <a:prstGeom prst="rect">
            <a:avLst/>
          </a:prstGeom>
        </p:spPr>
      </p:pic>
      <p:grpSp>
        <p:nvGrpSpPr>
          <p:cNvPr id="70" name="组合 69"/>
          <p:cNvGrpSpPr/>
          <p:nvPr/>
        </p:nvGrpSpPr>
        <p:grpSpPr>
          <a:xfrm>
            <a:off x="6969553" y="3569688"/>
            <a:ext cx="1800500" cy="1939047"/>
            <a:chOff x="1650958" y="1347071"/>
            <a:chExt cx="1800500" cy="1939047"/>
          </a:xfrm>
        </p:grpSpPr>
        <p:sp>
          <p:nvSpPr>
            <p:cNvPr id="71" name="矩形 70"/>
            <p:cNvSpPr/>
            <p:nvPr/>
          </p:nvSpPr>
          <p:spPr>
            <a:xfrm flipV="1">
              <a:off x="1650958" y="1347071"/>
              <a:ext cx="1792265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1653543" y="3081222"/>
              <a:ext cx="1789680" cy="2048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1650958" y="1504834"/>
              <a:ext cx="1792265" cy="16078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1653543" y="2964832"/>
              <a:ext cx="1789680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 flipV="1">
              <a:off x="1650958" y="1536330"/>
              <a:ext cx="1800499" cy="128296"/>
            </a:xfrm>
            <a:prstGeom prst="rect">
              <a:avLst/>
            </a:prstGeom>
            <a:gradFill>
              <a:gsLst>
                <a:gs pos="0">
                  <a:schemeClr val="tx1">
                    <a:alpha val="51000"/>
                  </a:schemeClr>
                </a:gs>
                <a:gs pos="100000">
                  <a:srgbClr val="E9E9E9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650960" y="1652335"/>
              <a:ext cx="1800498" cy="1329794"/>
            </a:xfrm>
            <a:prstGeom prst="rect">
              <a:avLst/>
            </a:prstGeom>
            <a:solidFill>
              <a:srgbClr val="663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7429250" y="4376345"/>
            <a:ext cx="2446439" cy="23375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5858848" y="4432380"/>
            <a:ext cx="2446438" cy="233755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2023940" y="1725809"/>
            <a:ext cx="1028226" cy="1160142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FB850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8763735" y="4096185"/>
              <a:ext cx="962939" cy="723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4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571316" y="1725809"/>
            <a:ext cx="1028226" cy="1160142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3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1ACBE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8763735" y="4096185"/>
              <a:ext cx="962939" cy="723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4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9139836" y="1725809"/>
            <a:ext cx="1028226" cy="1160142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7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E76F70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8763735" y="4096185"/>
              <a:ext cx="962939" cy="723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4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800581" y="3962457"/>
            <a:ext cx="1028226" cy="1160142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00AF92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8763735" y="4096185"/>
              <a:ext cx="962939" cy="723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prstClr val="whit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4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341848" y="3962457"/>
            <a:ext cx="1028226" cy="1160142"/>
            <a:chOff x="8439634" y="3544648"/>
            <a:chExt cx="1611146" cy="1817848"/>
          </a:xfrm>
          <a:effectLst>
            <a:outerShdw blurRad="381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5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5"/>
            <p:cNvSpPr>
              <a:spLocks/>
            </p:cNvSpPr>
            <p:nvPr/>
          </p:nvSpPr>
          <p:spPr bwMode="auto">
            <a:xfrm rot="5400000">
              <a:off x="8582834" y="3866517"/>
              <a:ext cx="1324743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663A77"/>
            </a:solidFill>
            <a:ln w="15875">
              <a:noFill/>
            </a:ln>
            <a:effectLst>
              <a:innerShdw blurRad="381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8763735" y="4096185"/>
              <a:ext cx="962939" cy="723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prstClr val="white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4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1720071" y="3753154"/>
            <a:ext cx="1653625" cy="1725645"/>
            <a:chOff x="7916254" y="1345605"/>
            <a:chExt cx="1653625" cy="1725645"/>
          </a:xfrm>
        </p:grpSpPr>
        <p:sp>
          <p:nvSpPr>
            <p:cNvPr id="99" name="Freeform 975"/>
            <p:cNvSpPr>
              <a:spLocks noEditPoints="1"/>
            </p:cNvSpPr>
            <p:nvPr/>
          </p:nvSpPr>
          <p:spPr bwMode="auto">
            <a:xfrm>
              <a:off x="8460359" y="1345605"/>
              <a:ext cx="425060" cy="524931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7916254" y="1923887"/>
              <a:ext cx="1653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7916254" y="2166387"/>
              <a:ext cx="1551182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8891663" y="3599637"/>
            <a:ext cx="1653625" cy="1859905"/>
            <a:chOff x="8151204" y="3456003"/>
            <a:chExt cx="1653625" cy="1859905"/>
          </a:xfrm>
        </p:grpSpPr>
        <p:sp>
          <p:nvSpPr>
            <p:cNvPr id="103" name="Freeform 987"/>
            <p:cNvSpPr>
              <a:spLocks noEditPoints="1"/>
            </p:cNvSpPr>
            <p:nvPr/>
          </p:nvSpPr>
          <p:spPr bwMode="auto">
            <a:xfrm>
              <a:off x="8702831" y="3456003"/>
              <a:ext cx="446333" cy="717951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solidFill>
              <a:srgbClr val="F661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8151204" y="4168545"/>
              <a:ext cx="1653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8151204" y="4411045"/>
              <a:ext cx="1551182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077034" y="1587022"/>
            <a:ext cx="1653625" cy="1688833"/>
            <a:chOff x="2867099" y="4671209"/>
            <a:chExt cx="1653625" cy="1688833"/>
          </a:xfrm>
        </p:grpSpPr>
        <p:sp>
          <p:nvSpPr>
            <p:cNvPr id="107" name="Freeform 983"/>
            <p:cNvSpPr>
              <a:spLocks noEditPoints="1"/>
            </p:cNvSpPr>
            <p:nvPr/>
          </p:nvSpPr>
          <p:spPr bwMode="auto">
            <a:xfrm>
              <a:off x="3323429" y="4671209"/>
              <a:ext cx="540751" cy="554818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2867099" y="5212679"/>
              <a:ext cx="1653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2867099" y="5455179"/>
              <a:ext cx="1551182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5338035" y="3771644"/>
            <a:ext cx="1653625" cy="1698948"/>
            <a:chOff x="2105099" y="2477588"/>
            <a:chExt cx="1653625" cy="1698948"/>
          </a:xfrm>
        </p:grpSpPr>
        <p:sp>
          <p:nvSpPr>
            <p:cNvPr id="111" name="Freeform 979"/>
            <p:cNvSpPr>
              <a:spLocks noEditPoints="1"/>
            </p:cNvSpPr>
            <p:nvPr/>
          </p:nvSpPr>
          <p:spPr bwMode="auto">
            <a:xfrm>
              <a:off x="2492537" y="2477588"/>
              <a:ext cx="642872" cy="574887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>
              <a:off x="2105099" y="3017810"/>
              <a:ext cx="1653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2105099" y="3271673"/>
              <a:ext cx="1551182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3554279" y="2121116"/>
            <a:ext cx="1653625" cy="1158726"/>
            <a:chOff x="2105099" y="3017810"/>
            <a:chExt cx="1653625" cy="1158726"/>
          </a:xfrm>
        </p:grpSpPr>
        <p:sp>
          <p:nvSpPr>
            <p:cNvPr id="116" name="文本框 115"/>
            <p:cNvSpPr txBox="1"/>
            <p:nvPr/>
          </p:nvSpPr>
          <p:spPr>
            <a:xfrm>
              <a:off x="2105099" y="3017810"/>
              <a:ext cx="1653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2105099" y="3271673"/>
              <a:ext cx="1551182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118" name="Group 32"/>
          <p:cNvGrpSpPr>
            <a:grpSpLocks noChangeAspect="1"/>
          </p:cNvGrpSpPr>
          <p:nvPr/>
        </p:nvGrpSpPr>
        <p:grpSpPr bwMode="auto">
          <a:xfrm>
            <a:off x="3929698" y="1695819"/>
            <a:ext cx="627338" cy="408496"/>
            <a:chOff x="3798" y="2129"/>
            <a:chExt cx="86" cy="56"/>
          </a:xfrm>
          <a:solidFill>
            <a:srgbClr val="00AF92"/>
          </a:solidFill>
          <a:effectLst/>
        </p:grpSpPr>
        <p:sp>
          <p:nvSpPr>
            <p:cNvPr id="119" name="Freeform 33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34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35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36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37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38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39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40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41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42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43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44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45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46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" name="等腰三角形 7"/>
          <p:cNvSpPr/>
          <p:nvPr/>
        </p:nvSpPr>
        <p:spPr>
          <a:xfrm flipV="1">
            <a:off x="2454938" y="3379378"/>
            <a:ext cx="172128" cy="148386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5" name="等腰三角形 114"/>
          <p:cNvSpPr/>
          <p:nvPr/>
        </p:nvSpPr>
        <p:spPr>
          <a:xfrm>
            <a:off x="4227260" y="3379378"/>
            <a:ext cx="172128" cy="148386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7" name="等腰三角形 136"/>
          <p:cNvSpPr/>
          <p:nvPr/>
        </p:nvSpPr>
        <p:spPr>
          <a:xfrm flipV="1">
            <a:off x="5999769" y="3379378"/>
            <a:ext cx="172128" cy="148386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8" name="等腰三角形 137"/>
          <p:cNvSpPr/>
          <p:nvPr/>
        </p:nvSpPr>
        <p:spPr>
          <a:xfrm>
            <a:off x="7783155" y="3379378"/>
            <a:ext cx="172128" cy="148386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9" name="等腰三角形 138"/>
          <p:cNvSpPr/>
          <p:nvPr/>
        </p:nvSpPr>
        <p:spPr>
          <a:xfrm flipV="1">
            <a:off x="9567363" y="3379378"/>
            <a:ext cx="172128" cy="148386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34" name="图片 13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2319861" y="4423892"/>
            <a:ext cx="2446439" cy="23375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五项递进关系图表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41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/>
        </p:nvSpPr>
        <p:spPr>
          <a:xfrm flipV="1">
            <a:off x="7636561" y="4671690"/>
            <a:ext cx="1543391" cy="235002"/>
          </a:xfrm>
          <a:custGeom>
            <a:avLst/>
            <a:gdLst>
              <a:gd name="connsiteX0" fmla="*/ 0 w 1543391"/>
              <a:gd name="connsiteY0" fmla="*/ 0 h 235002"/>
              <a:gd name="connsiteX1" fmla="*/ 1543391 w 1543391"/>
              <a:gd name="connsiteY1" fmla="*/ 0 h 235002"/>
              <a:gd name="connsiteX2" fmla="*/ 1543391 w 1543391"/>
              <a:gd name="connsiteY2" fmla="*/ 154008 h 235002"/>
              <a:gd name="connsiteX3" fmla="*/ 894558 w 1543391"/>
              <a:gd name="connsiteY3" fmla="*/ 154008 h 235002"/>
              <a:gd name="connsiteX4" fmla="*/ 771696 w 1543391"/>
              <a:gd name="connsiteY4" fmla="*/ 235002 h 235002"/>
              <a:gd name="connsiteX5" fmla="*/ 648834 w 1543391"/>
              <a:gd name="connsiteY5" fmla="*/ 154008 h 235002"/>
              <a:gd name="connsiteX6" fmla="*/ 0 w 1543391"/>
              <a:gd name="connsiteY6" fmla="*/ 154008 h 235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3391" h="235002">
                <a:moveTo>
                  <a:pt x="0" y="0"/>
                </a:moveTo>
                <a:lnTo>
                  <a:pt x="1543391" y="0"/>
                </a:lnTo>
                <a:lnTo>
                  <a:pt x="1543391" y="154008"/>
                </a:lnTo>
                <a:lnTo>
                  <a:pt x="894558" y="154008"/>
                </a:lnTo>
                <a:lnTo>
                  <a:pt x="771696" y="235002"/>
                </a:lnTo>
                <a:lnTo>
                  <a:pt x="648834" y="154008"/>
                </a:lnTo>
                <a:lnTo>
                  <a:pt x="0" y="154008"/>
                </a:lnTo>
                <a:close/>
              </a:path>
            </a:pathLst>
          </a:custGeom>
          <a:gradFill>
            <a:gsLst>
              <a:gs pos="0">
                <a:schemeClr val="tx1">
                  <a:alpha val="30000"/>
                </a:schemeClr>
              </a:gs>
              <a:gs pos="100000">
                <a:srgbClr val="E9E9E9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637925" y="6136930"/>
            <a:ext cx="1542027" cy="204896"/>
          </a:xfrm>
          <a:prstGeom prst="rect">
            <a:avLst/>
          </a:prstGeom>
          <a:gradFill>
            <a:gsLst>
              <a:gs pos="0">
                <a:schemeClr val="tx1">
                  <a:alpha val="30000"/>
                </a:schemeClr>
              </a:gs>
              <a:gs pos="100000">
                <a:srgbClr val="E9E9E9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6084429" y="3442965"/>
            <a:ext cx="1543391" cy="235002"/>
          </a:xfrm>
          <a:custGeom>
            <a:avLst/>
            <a:gdLst>
              <a:gd name="connsiteX0" fmla="*/ 0 w 1543391"/>
              <a:gd name="connsiteY0" fmla="*/ 0 h 235002"/>
              <a:gd name="connsiteX1" fmla="*/ 1543391 w 1543391"/>
              <a:gd name="connsiteY1" fmla="*/ 0 h 235002"/>
              <a:gd name="connsiteX2" fmla="*/ 1543391 w 1543391"/>
              <a:gd name="connsiteY2" fmla="*/ 154008 h 235002"/>
              <a:gd name="connsiteX3" fmla="*/ 894558 w 1543391"/>
              <a:gd name="connsiteY3" fmla="*/ 154008 h 235002"/>
              <a:gd name="connsiteX4" fmla="*/ 771696 w 1543391"/>
              <a:gd name="connsiteY4" fmla="*/ 235002 h 235002"/>
              <a:gd name="connsiteX5" fmla="*/ 648834 w 1543391"/>
              <a:gd name="connsiteY5" fmla="*/ 154008 h 235002"/>
              <a:gd name="connsiteX6" fmla="*/ 0 w 1543391"/>
              <a:gd name="connsiteY6" fmla="*/ 154008 h 235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3391" h="235002">
                <a:moveTo>
                  <a:pt x="0" y="0"/>
                </a:moveTo>
                <a:lnTo>
                  <a:pt x="1543391" y="0"/>
                </a:lnTo>
                <a:lnTo>
                  <a:pt x="1543391" y="154008"/>
                </a:lnTo>
                <a:lnTo>
                  <a:pt x="894558" y="154008"/>
                </a:lnTo>
                <a:lnTo>
                  <a:pt x="771696" y="235002"/>
                </a:lnTo>
                <a:lnTo>
                  <a:pt x="648834" y="154008"/>
                </a:lnTo>
                <a:lnTo>
                  <a:pt x="0" y="154008"/>
                </a:lnTo>
                <a:close/>
              </a:path>
            </a:pathLst>
          </a:custGeom>
          <a:gradFill>
            <a:gsLst>
              <a:gs pos="0">
                <a:schemeClr val="tx1">
                  <a:alpha val="30000"/>
                </a:schemeClr>
              </a:gs>
              <a:gs pos="100000">
                <a:srgbClr val="E9E9E9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85793" y="4908205"/>
            <a:ext cx="1542027" cy="204896"/>
          </a:xfrm>
          <a:prstGeom prst="rect">
            <a:avLst/>
          </a:prstGeom>
          <a:gradFill>
            <a:gsLst>
              <a:gs pos="0">
                <a:schemeClr val="tx1">
                  <a:alpha val="30000"/>
                </a:schemeClr>
              </a:gs>
              <a:gs pos="100000">
                <a:srgbClr val="E9E9E9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4552609" y="3670021"/>
            <a:ext cx="1543391" cy="235002"/>
          </a:xfrm>
          <a:custGeom>
            <a:avLst/>
            <a:gdLst>
              <a:gd name="connsiteX0" fmla="*/ 0 w 1543391"/>
              <a:gd name="connsiteY0" fmla="*/ 0 h 235002"/>
              <a:gd name="connsiteX1" fmla="*/ 1543391 w 1543391"/>
              <a:gd name="connsiteY1" fmla="*/ 0 h 235002"/>
              <a:gd name="connsiteX2" fmla="*/ 1543391 w 1543391"/>
              <a:gd name="connsiteY2" fmla="*/ 154008 h 235002"/>
              <a:gd name="connsiteX3" fmla="*/ 894558 w 1543391"/>
              <a:gd name="connsiteY3" fmla="*/ 154008 h 235002"/>
              <a:gd name="connsiteX4" fmla="*/ 771696 w 1543391"/>
              <a:gd name="connsiteY4" fmla="*/ 235002 h 235002"/>
              <a:gd name="connsiteX5" fmla="*/ 648834 w 1543391"/>
              <a:gd name="connsiteY5" fmla="*/ 154008 h 235002"/>
              <a:gd name="connsiteX6" fmla="*/ 0 w 1543391"/>
              <a:gd name="connsiteY6" fmla="*/ 154008 h 235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3391" h="235002">
                <a:moveTo>
                  <a:pt x="0" y="0"/>
                </a:moveTo>
                <a:lnTo>
                  <a:pt x="1543391" y="0"/>
                </a:lnTo>
                <a:lnTo>
                  <a:pt x="1543391" y="154008"/>
                </a:lnTo>
                <a:lnTo>
                  <a:pt x="894558" y="154008"/>
                </a:lnTo>
                <a:lnTo>
                  <a:pt x="771696" y="235002"/>
                </a:lnTo>
                <a:lnTo>
                  <a:pt x="648834" y="154008"/>
                </a:lnTo>
                <a:lnTo>
                  <a:pt x="0" y="154008"/>
                </a:lnTo>
                <a:close/>
              </a:path>
            </a:pathLst>
          </a:custGeom>
          <a:gradFill>
            <a:gsLst>
              <a:gs pos="0">
                <a:schemeClr val="tx1">
                  <a:alpha val="30000"/>
                </a:schemeClr>
              </a:gs>
              <a:gs pos="100000">
                <a:srgbClr val="E9E9E9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 flipV="1">
            <a:off x="4553973" y="2234887"/>
            <a:ext cx="1539981" cy="204896"/>
          </a:xfrm>
          <a:prstGeom prst="rect">
            <a:avLst/>
          </a:prstGeom>
          <a:gradFill>
            <a:gsLst>
              <a:gs pos="0">
                <a:schemeClr val="tx1">
                  <a:alpha val="30000"/>
                </a:schemeClr>
              </a:gs>
              <a:gs pos="100000">
                <a:srgbClr val="E9E9E9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3008535" y="2443205"/>
            <a:ext cx="1543391" cy="235002"/>
          </a:xfrm>
          <a:custGeom>
            <a:avLst/>
            <a:gdLst>
              <a:gd name="connsiteX0" fmla="*/ 0 w 1543391"/>
              <a:gd name="connsiteY0" fmla="*/ 0 h 235002"/>
              <a:gd name="connsiteX1" fmla="*/ 1543391 w 1543391"/>
              <a:gd name="connsiteY1" fmla="*/ 0 h 235002"/>
              <a:gd name="connsiteX2" fmla="*/ 1543391 w 1543391"/>
              <a:gd name="connsiteY2" fmla="*/ 154008 h 235002"/>
              <a:gd name="connsiteX3" fmla="*/ 894558 w 1543391"/>
              <a:gd name="connsiteY3" fmla="*/ 154008 h 235002"/>
              <a:gd name="connsiteX4" fmla="*/ 771696 w 1543391"/>
              <a:gd name="connsiteY4" fmla="*/ 235002 h 235002"/>
              <a:gd name="connsiteX5" fmla="*/ 648834 w 1543391"/>
              <a:gd name="connsiteY5" fmla="*/ 154008 h 235002"/>
              <a:gd name="connsiteX6" fmla="*/ 0 w 1543391"/>
              <a:gd name="connsiteY6" fmla="*/ 154008 h 235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3391" h="235002">
                <a:moveTo>
                  <a:pt x="0" y="0"/>
                </a:moveTo>
                <a:lnTo>
                  <a:pt x="1543391" y="0"/>
                </a:lnTo>
                <a:lnTo>
                  <a:pt x="1543391" y="154008"/>
                </a:lnTo>
                <a:lnTo>
                  <a:pt x="894558" y="154008"/>
                </a:lnTo>
                <a:lnTo>
                  <a:pt x="771696" y="235002"/>
                </a:lnTo>
                <a:lnTo>
                  <a:pt x="648834" y="154008"/>
                </a:lnTo>
                <a:lnTo>
                  <a:pt x="0" y="154008"/>
                </a:lnTo>
                <a:close/>
              </a:path>
            </a:pathLst>
          </a:custGeom>
          <a:gradFill>
            <a:gsLst>
              <a:gs pos="0">
                <a:schemeClr val="tx1">
                  <a:alpha val="30000"/>
                </a:schemeClr>
              </a:gs>
              <a:gs pos="100000">
                <a:srgbClr val="E9E9E9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009900" y="913021"/>
            <a:ext cx="1543391" cy="1915159"/>
            <a:chOff x="1645923" y="899703"/>
            <a:chExt cx="1981200" cy="3074127"/>
          </a:xfrm>
        </p:grpSpPr>
        <p:sp>
          <p:nvSpPr>
            <p:cNvPr id="18" name="任意多边形 17"/>
            <p:cNvSpPr/>
            <p:nvPr/>
          </p:nvSpPr>
          <p:spPr>
            <a:xfrm>
              <a:off x="1645923" y="1381163"/>
              <a:ext cx="1981200" cy="2111208"/>
            </a:xfrm>
            <a:custGeom>
              <a:avLst/>
              <a:gdLst>
                <a:gd name="connsiteX0" fmla="*/ 0 w 1981200"/>
                <a:gd name="connsiteY0" fmla="*/ 0 h 2111208"/>
                <a:gd name="connsiteX1" fmla="*/ 1981200 w 1981200"/>
                <a:gd name="connsiteY1" fmla="*/ 0 h 2111208"/>
                <a:gd name="connsiteX2" fmla="*/ 1981200 w 1981200"/>
                <a:gd name="connsiteY2" fmla="*/ 1981200 h 2111208"/>
                <a:gd name="connsiteX3" fmla="*/ 1148314 w 1981200"/>
                <a:gd name="connsiteY3" fmla="*/ 1981200 h 2111208"/>
                <a:gd name="connsiteX4" fmla="*/ 990600 w 1981200"/>
                <a:gd name="connsiteY4" fmla="*/ 2111208 h 2111208"/>
                <a:gd name="connsiteX5" fmla="*/ 832886 w 1981200"/>
                <a:gd name="connsiteY5" fmla="*/ 1981200 h 2111208"/>
                <a:gd name="connsiteX6" fmla="*/ 0 w 1981200"/>
                <a:gd name="connsiteY6" fmla="*/ 1981200 h 211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1200" h="2111208">
                  <a:moveTo>
                    <a:pt x="0" y="0"/>
                  </a:moveTo>
                  <a:lnTo>
                    <a:pt x="1981200" y="0"/>
                  </a:lnTo>
                  <a:lnTo>
                    <a:pt x="1981200" y="1981200"/>
                  </a:lnTo>
                  <a:lnTo>
                    <a:pt x="1148314" y="1981200"/>
                  </a:lnTo>
                  <a:lnTo>
                    <a:pt x="990600" y="2111208"/>
                  </a:lnTo>
                  <a:lnTo>
                    <a:pt x="832886" y="1981200"/>
                  </a:lnTo>
                  <a:lnTo>
                    <a:pt x="0" y="1981200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225737" y="2319889"/>
              <a:ext cx="3074127" cy="23375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1973182" y="2319889"/>
              <a:ext cx="3074127" cy="233755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4551927" y="2142328"/>
            <a:ext cx="1543391" cy="1915159"/>
            <a:chOff x="1645923" y="899703"/>
            <a:chExt cx="1981200" cy="3074127"/>
          </a:xfrm>
        </p:grpSpPr>
        <p:sp>
          <p:nvSpPr>
            <p:cNvPr id="6" name="任意多边形 5"/>
            <p:cNvSpPr/>
            <p:nvPr/>
          </p:nvSpPr>
          <p:spPr>
            <a:xfrm>
              <a:off x="1645923" y="1381163"/>
              <a:ext cx="1981200" cy="2111208"/>
            </a:xfrm>
            <a:custGeom>
              <a:avLst/>
              <a:gdLst>
                <a:gd name="connsiteX0" fmla="*/ 0 w 1981200"/>
                <a:gd name="connsiteY0" fmla="*/ 0 h 2111208"/>
                <a:gd name="connsiteX1" fmla="*/ 1981200 w 1981200"/>
                <a:gd name="connsiteY1" fmla="*/ 0 h 2111208"/>
                <a:gd name="connsiteX2" fmla="*/ 1981200 w 1981200"/>
                <a:gd name="connsiteY2" fmla="*/ 1981200 h 2111208"/>
                <a:gd name="connsiteX3" fmla="*/ 1148314 w 1981200"/>
                <a:gd name="connsiteY3" fmla="*/ 1981200 h 2111208"/>
                <a:gd name="connsiteX4" fmla="*/ 990600 w 1981200"/>
                <a:gd name="connsiteY4" fmla="*/ 2111208 h 2111208"/>
                <a:gd name="connsiteX5" fmla="*/ 832886 w 1981200"/>
                <a:gd name="connsiteY5" fmla="*/ 1981200 h 2111208"/>
                <a:gd name="connsiteX6" fmla="*/ 0 w 1981200"/>
                <a:gd name="connsiteY6" fmla="*/ 1981200 h 211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1200" h="2111208">
                  <a:moveTo>
                    <a:pt x="0" y="0"/>
                  </a:moveTo>
                  <a:lnTo>
                    <a:pt x="1981200" y="0"/>
                  </a:lnTo>
                  <a:lnTo>
                    <a:pt x="1981200" y="1981200"/>
                  </a:lnTo>
                  <a:lnTo>
                    <a:pt x="1148314" y="1981200"/>
                  </a:lnTo>
                  <a:lnTo>
                    <a:pt x="990600" y="2111208"/>
                  </a:lnTo>
                  <a:lnTo>
                    <a:pt x="832886" y="1981200"/>
                  </a:lnTo>
                  <a:lnTo>
                    <a:pt x="0" y="1981200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225737" y="2319889"/>
              <a:ext cx="3074127" cy="23375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1973182" y="2319889"/>
              <a:ext cx="3074127" cy="233755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6085793" y="3376118"/>
            <a:ext cx="1544074" cy="1915159"/>
            <a:chOff x="1645923" y="899703"/>
            <a:chExt cx="1982076" cy="3074127"/>
          </a:xfrm>
        </p:grpSpPr>
        <p:sp>
          <p:nvSpPr>
            <p:cNvPr id="10" name="任意多边形 9"/>
            <p:cNvSpPr/>
            <p:nvPr/>
          </p:nvSpPr>
          <p:spPr>
            <a:xfrm flipV="1">
              <a:off x="1646798" y="1250380"/>
              <a:ext cx="1981201" cy="2111207"/>
            </a:xfrm>
            <a:custGeom>
              <a:avLst/>
              <a:gdLst>
                <a:gd name="connsiteX0" fmla="*/ 0 w 1981200"/>
                <a:gd name="connsiteY0" fmla="*/ 0 h 2111208"/>
                <a:gd name="connsiteX1" fmla="*/ 1981200 w 1981200"/>
                <a:gd name="connsiteY1" fmla="*/ 0 h 2111208"/>
                <a:gd name="connsiteX2" fmla="*/ 1981200 w 1981200"/>
                <a:gd name="connsiteY2" fmla="*/ 1981200 h 2111208"/>
                <a:gd name="connsiteX3" fmla="*/ 1148314 w 1981200"/>
                <a:gd name="connsiteY3" fmla="*/ 1981200 h 2111208"/>
                <a:gd name="connsiteX4" fmla="*/ 990600 w 1981200"/>
                <a:gd name="connsiteY4" fmla="*/ 2111208 h 2111208"/>
                <a:gd name="connsiteX5" fmla="*/ 832886 w 1981200"/>
                <a:gd name="connsiteY5" fmla="*/ 1981200 h 2111208"/>
                <a:gd name="connsiteX6" fmla="*/ 0 w 1981200"/>
                <a:gd name="connsiteY6" fmla="*/ 1981200 h 211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1200" h="2111208">
                  <a:moveTo>
                    <a:pt x="0" y="0"/>
                  </a:moveTo>
                  <a:lnTo>
                    <a:pt x="1981200" y="0"/>
                  </a:lnTo>
                  <a:lnTo>
                    <a:pt x="1981200" y="1981200"/>
                  </a:lnTo>
                  <a:lnTo>
                    <a:pt x="1148314" y="1981200"/>
                  </a:lnTo>
                  <a:lnTo>
                    <a:pt x="990600" y="2111208"/>
                  </a:lnTo>
                  <a:lnTo>
                    <a:pt x="832886" y="1981200"/>
                  </a:lnTo>
                  <a:lnTo>
                    <a:pt x="0" y="1981200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225737" y="2319889"/>
              <a:ext cx="3074127" cy="233755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1973182" y="2319889"/>
              <a:ext cx="3074127" cy="233755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7629184" y="4524179"/>
            <a:ext cx="1543391" cy="1915159"/>
            <a:chOff x="1645923" y="899703"/>
            <a:chExt cx="1981200" cy="3074127"/>
          </a:xfrm>
        </p:grpSpPr>
        <p:sp>
          <p:nvSpPr>
            <p:cNvPr id="14" name="任意多边形 13"/>
            <p:cNvSpPr/>
            <p:nvPr/>
          </p:nvSpPr>
          <p:spPr>
            <a:xfrm flipV="1">
              <a:off x="1645923" y="1381163"/>
              <a:ext cx="1981200" cy="2111207"/>
            </a:xfrm>
            <a:custGeom>
              <a:avLst/>
              <a:gdLst>
                <a:gd name="connsiteX0" fmla="*/ 0 w 1981200"/>
                <a:gd name="connsiteY0" fmla="*/ 0 h 2111208"/>
                <a:gd name="connsiteX1" fmla="*/ 1981200 w 1981200"/>
                <a:gd name="connsiteY1" fmla="*/ 0 h 2111208"/>
                <a:gd name="connsiteX2" fmla="*/ 1981200 w 1981200"/>
                <a:gd name="connsiteY2" fmla="*/ 1981200 h 2111208"/>
                <a:gd name="connsiteX3" fmla="*/ 1148314 w 1981200"/>
                <a:gd name="connsiteY3" fmla="*/ 1981200 h 2111208"/>
                <a:gd name="connsiteX4" fmla="*/ 990600 w 1981200"/>
                <a:gd name="connsiteY4" fmla="*/ 2111208 h 2111208"/>
                <a:gd name="connsiteX5" fmla="*/ 832886 w 1981200"/>
                <a:gd name="connsiteY5" fmla="*/ 1981200 h 2111208"/>
                <a:gd name="connsiteX6" fmla="*/ 0 w 1981200"/>
                <a:gd name="connsiteY6" fmla="*/ 1981200 h 2111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81200" h="2111208">
                  <a:moveTo>
                    <a:pt x="0" y="0"/>
                  </a:moveTo>
                  <a:lnTo>
                    <a:pt x="1981200" y="0"/>
                  </a:lnTo>
                  <a:lnTo>
                    <a:pt x="1981200" y="1981200"/>
                  </a:lnTo>
                  <a:lnTo>
                    <a:pt x="1148314" y="1981200"/>
                  </a:lnTo>
                  <a:lnTo>
                    <a:pt x="990600" y="2111208"/>
                  </a:lnTo>
                  <a:lnTo>
                    <a:pt x="832886" y="1981200"/>
                  </a:lnTo>
                  <a:lnTo>
                    <a:pt x="0" y="1981200"/>
                  </a:lnTo>
                  <a:close/>
                </a:path>
              </a:pathLst>
            </a:custGeom>
            <a:solidFill>
              <a:srgbClr val="7141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225737" y="2319889"/>
              <a:ext cx="3074127" cy="23375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1973182" y="2319889"/>
              <a:ext cx="3074127" cy="233755"/>
            </a:xfrm>
            <a:prstGeom prst="rect">
              <a:avLst/>
            </a:prstGeom>
          </p:spPr>
        </p:pic>
      </p:grpSp>
      <p:sp>
        <p:nvSpPr>
          <p:cNvPr id="22" name="矩形 21"/>
          <p:cNvSpPr/>
          <p:nvPr/>
        </p:nvSpPr>
        <p:spPr>
          <a:xfrm flipV="1">
            <a:off x="3009899" y="1008071"/>
            <a:ext cx="1542027" cy="204896"/>
          </a:xfrm>
          <a:prstGeom prst="rect">
            <a:avLst/>
          </a:prstGeom>
          <a:gradFill>
            <a:gsLst>
              <a:gs pos="0">
                <a:schemeClr val="tx1">
                  <a:alpha val="30000"/>
                </a:schemeClr>
              </a:gs>
              <a:gs pos="100000">
                <a:srgbClr val="E9E9E9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520943" y="1309769"/>
            <a:ext cx="518574" cy="518574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95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064335" y="2528234"/>
            <a:ext cx="518574" cy="518574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95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598201" y="4306808"/>
            <a:ext cx="518574" cy="518574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95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8148969" y="5529996"/>
            <a:ext cx="518574" cy="518574"/>
          </a:xfrm>
          <a:prstGeom prst="ellipse">
            <a:avLst/>
          </a:prstGeom>
          <a:gradFill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</a:gradFill>
          <a:ln w="95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493850" y="1384390"/>
            <a:ext cx="572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FFB850"/>
                </a:solidFill>
                <a:latin typeface="Impact" panose="020B0806030902050204" pitchFamily="34" charset="0"/>
              </a:rPr>
              <a:t>01</a:t>
            </a:r>
            <a:endParaRPr lang="zh-CN" altLang="en-US" dirty="0">
              <a:solidFill>
                <a:srgbClr val="FFB850"/>
              </a:solidFill>
              <a:latin typeface="Impact" panose="020B080603090205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034397" y="2602855"/>
            <a:ext cx="572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E87071"/>
                </a:solidFill>
                <a:latin typeface="Impact" panose="020B0806030902050204" pitchFamily="34" charset="0"/>
              </a:rPr>
              <a:t>02</a:t>
            </a:r>
            <a:endParaRPr lang="zh-CN" altLang="en-US" dirty="0">
              <a:solidFill>
                <a:srgbClr val="E87071"/>
              </a:solidFill>
              <a:latin typeface="Impact" panose="020B080603090205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569744" y="4381429"/>
            <a:ext cx="572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01ACBE"/>
                </a:solidFill>
                <a:latin typeface="Impact" panose="020B0806030902050204" pitchFamily="34" charset="0"/>
              </a:rPr>
              <a:t>03</a:t>
            </a:r>
            <a:endParaRPr lang="zh-CN" altLang="en-US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114499" y="5604617"/>
            <a:ext cx="572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714183"/>
                </a:solidFill>
                <a:latin typeface="Impact" panose="020B0806030902050204" pitchFamily="34" charset="0"/>
              </a:rPr>
              <a:t>04</a:t>
            </a:r>
            <a:endParaRPr lang="zh-CN" altLang="en-US" dirty="0">
              <a:solidFill>
                <a:srgbClr val="714183"/>
              </a:solidFill>
              <a:latin typeface="Impact" panose="020B080603090205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953416" y="1906372"/>
            <a:ext cx="165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4493963" y="3154831"/>
            <a:ext cx="165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029310" y="3818281"/>
            <a:ext cx="165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7574065" y="5013488"/>
            <a:ext cx="1653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53" name="Freeform 979"/>
          <p:cNvSpPr>
            <a:spLocks noEditPoints="1"/>
          </p:cNvSpPr>
          <p:nvPr/>
        </p:nvSpPr>
        <p:spPr bwMode="auto">
          <a:xfrm>
            <a:off x="5172467" y="3837385"/>
            <a:ext cx="296616" cy="265248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4" name="Group 17"/>
          <p:cNvGrpSpPr>
            <a:grpSpLocks noChangeAspect="1"/>
          </p:cNvGrpSpPr>
          <p:nvPr/>
        </p:nvGrpSpPr>
        <p:grpSpPr bwMode="auto">
          <a:xfrm>
            <a:off x="6750651" y="3249761"/>
            <a:ext cx="210942" cy="226434"/>
            <a:chOff x="231" y="1205"/>
            <a:chExt cx="640" cy="687"/>
          </a:xfrm>
          <a:solidFill>
            <a:schemeClr val="bg1">
              <a:lumMod val="50000"/>
            </a:schemeClr>
          </a:solidFill>
          <a:effectLst/>
        </p:grpSpPr>
        <p:sp>
          <p:nvSpPr>
            <p:cNvPr id="55" name="Freeform 18"/>
            <p:cNvSpPr>
              <a:spLocks/>
            </p:cNvSpPr>
            <p:nvPr/>
          </p:nvSpPr>
          <p:spPr bwMode="auto">
            <a:xfrm>
              <a:off x="231" y="1205"/>
              <a:ext cx="499" cy="687"/>
            </a:xfrm>
            <a:custGeom>
              <a:avLst/>
              <a:gdLst>
                <a:gd name="T0" fmla="*/ 442 w 499"/>
                <a:gd name="T1" fmla="*/ 629 h 687"/>
                <a:gd name="T2" fmla="*/ 57 w 499"/>
                <a:gd name="T3" fmla="*/ 629 h 687"/>
                <a:gd name="T4" fmla="*/ 57 w 499"/>
                <a:gd name="T5" fmla="*/ 200 h 687"/>
                <a:gd name="T6" fmla="*/ 200 w 499"/>
                <a:gd name="T7" fmla="*/ 200 h 687"/>
                <a:gd name="T8" fmla="*/ 200 w 499"/>
                <a:gd name="T9" fmla="*/ 57 h 687"/>
                <a:gd name="T10" fmla="*/ 442 w 499"/>
                <a:gd name="T11" fmla="*/ 57 h 687"/>
                <a:gd name="T12" fmla="*/ 442 w 499"/>
                <a:gd name="T13" fmla="*/ 116 h 687"/>
                <a:gd name="T14" fmla="*/ 494 w 499"/>
                <a:gd name="T15" fmla="*/ 64 h 687"/>
                <a:gd name="T16" fmla="*/ 499 w 499"/>
                <a:gd name="T17" fmla="*/ 59 h 687"/>
                <a:gd name="T18" fmla="*/ 499 w 499"/>
                <a:gd name="T19" fmla="*/ 0 h 687"/>
                <a:gd name="T20" fmla="*/ 143 w 499"/>
                <a:gd name="T21" fmla="*/ 0 h 687"/>
                <a:gd name="T22" fmla="*/ 143 w 499"/>
                <a:gd name="T23" fmla="*/ 0 h 687"/>
                <a:gd name="T24" fmla="*/ 0 w 499"/>
                <a:gd name="T25" fmla="*/ 143 h 687"/>
                <a:gd name="T26" fmla="*/ 0 w 499"/>
                <a:gd name="T27" fmla="*/ 687 h 687"/>
                <a:gd name="T28" fmla="*/ 499 w 499"/>
                <a:gd name="T29" fmla="*/ 687 h 687"/>
                <a:gd name="T30" fmla="*/ 499 w 499"/>
                <a:gd name="T31" fmla="*/ 429 h 687"/>
                <a:gd name="T32" fmla="*/ 442 w 499"/>
                <a:gd name="T33" fmla="*/ 486 h 687"/>
                <a:gd name="T34" fmla="*/ 442 w 499"/>
                <a:gd name="T35" fmla="*/ 62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687">
                  <a:moveTo>
                    <a:pt x="442" y="629"/>
                  </a:moveTo>
                  <a:lnTo>
                    <a:pt x="57" y="629"/>
                  </a:lnTo>
                  <a:lnTo>
                    <a:pt x="57" y="200"/>
                  </a:lnTo>
                  <a:lnTo>
                    <a:pt x="200" y="200"/>
                  </a:lnTo>
                  <a:lnTo>
                    <a:pt x="200" y="57"/>
                  </a:lnTo>
                  <a:lnTo>
                    <a:pt x="442" y="57"/>
                  </a:lnTo>
                  <a:lnTo>
                    <a:pt x="442" y="116"/>
                  </a:lnTo>
                  <a:lnTo>
                    <a:pt x="494" y="64"/>
                  </a:lnTo>
                  <a:lnTo>
                    <a:pt x="499" y="59"/>
                  </a:lnTo>
                  <a:lnTo>
                    <a:pt x="499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0" y="143"/>
                  </a:lnTo>
                  <a:lnTo>
                    <a:pt x="0" y="687"/>
                  </a:lnTo>
                  <a:lnTo>
                    <a:pt x="499" y="687"/>
                  </a:lnTo>
                  <a:lnTo>
                    <a:pt x="499" y="429"/>
                  </a:lnTo>
                  <a:lnTo>
                    <a:pt x="442" y="486"/>
                  </a:lnTo>
                  <a:lnTo>
                    <a:pt x="442" y="6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9"/>
            <p:cNvSpPr>
              <a:spLocks noEditPoints="1"/>
            </p:cNvSpPr>
            <p:nvPr/>
          </p:nvSpPr>
          <p:spPr bwMode="auto">
            <a:xfrm>
              <a:off x="436" y="1310"/>
              <a:ext cx="435" cy="431"/>
            </a:xfrm>
            <a:custGeom>
              <a:avLst/>
              <a:gdLst>
                <a:gd name="T0" fmla="*/ 50 w 435"/>
                <a:gd name="T1" fmla="*/ 279 h 431"/>
                <a:gd name="T2" fmla="*/ 50 w 435"/>
                <a:gd name="T3" fmla="*/ 279 h 431"/>
                <a:gd name="T4" fmla="*/ 50 w 435"/>
                <a:gd name="T5" fmla="*/ 279 h 431"/>
                <a:gd name="T6" fmla="*/ 50 w 435"/>
                <a:gd name="T7" fmla="*/ 279 h 431"/>
                <a:gd name="T8" fmla="*/ 0 w 435"/>
                <a:gd name="T9" fmla="*/ 431 h 431"/>
                <a:gd name="T10" fmla="*/ 155 w 435"/>
                <a:gd name="T11" fmla="*/ 381 h 431"/>
                <a:gd name="T12" fmla="*/ 155 w 435"/>
                <a:gd name="T13" fmla="*/ 381 h 431"/>
                <a:gd name="T14" fmla="*/ 155 w 435"/>
                <a:gd name="T15" fmla="*/ 381 h 431"/>
                <a:gd name="T16" fmla="*/ 155 w 435"/>
                <a:gd name="T17" fmla="*/ 381 h 431"/>
                <a:gd name="T18" fmla="*/ 435 w 435"/>
                <a:gd name="T19" fmla="*/ 102 h 431"/>
                <a:gd name="T20" fmla="*/ 330 w 435"/>
                <a:gd name="T21" fmla="*/ 0 h 431"/>
                <a:gd name="T22" fmla="*/ 50 w 435"/>
                <a:gd name="T23" fmla="*/ 279 h 431"/>
                <a:gd name="T24" fmla="*/ 50 w 435"/>
                <a:gd name="T25" fmla="*/ 279 h 431"/>
                <a:gd name="T26" fmla="*/ 141 w 435"/>
                <a:gd name="T27" fmla="*/ 360 h 431"/>
                <a:gd name="T28" fmla="*/ 38 w 435"/>
                <a:gd name="T29" fmla="*/ 396 h 431"/>
                <a:gd name="T30" fmla="*/ 72 w 435"/>
                <a:gd name="T31" fmla="*/ 291 h 431"/>
                <a:gd name="T32" fmla="*/ 141 w 435"/>
                <a:gd name="T33" fmla="*/ 36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5" h="431">
                  <a:moveTo>
                    <a:pt x="50" y="279"/>
                  </a:moveTo>
                  <a:lnTo>
                    <a:pt x="50" y="279"/>
                  </a:lnTo>
                  <a:lnTo>
                    <a:pt x="50" y="279"/>
                  </a:lnTo>
                  <a:lnTo>
                    <a:pt x="50" y="279"/>
                  </a:lnTo>
                  <a:lnTo>
                    <a:pt x="0" y="43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435" y="102"/>
                  </a:lnTo>
                  <a:lnTo>
                    <a:pt x="330" y="0"/>
                  </a:lnTo>
                  <a:lnTo>
                    <a:pt x="50" y="279"/>
                  </a:lnTo>
                  <a:lnTo>
                    <a:pt x="50" y="279"/>
                  </a:lnTo>
                  <a:close/>
                  <a:moveTo>
                    <a:pt x="141" y="360"/>
                  </a:moveTo>
                  <a:lnTo>
                    <a:pt x="38" y="396"/>
                  </a:lnTo>
                  <a:lnTo>
                    <a:pt x="72" y="291"/>
                  </a:lnTo>
                  <a:lnTo>
                    <a:pt x="141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7" name="Freeform 987"/>
          <p:cNvSpPr>
            <a:spLocks noEditPoints="1"/>
          </p:cNvSpPr>
          <p:nvPr/>
        </p:nvSpPr>
        <p:spPr bwMode="auto">
          <a:xfrm>
            <a:off x="3677155" y="2597603"/>
            <a:ext cx="206146" cy="331596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8" name="Freeform 983"/>
          <p:cNvSpPr>
            <a:spLocks noEditPoints="1"/>
          </p:cNvSpPr>
          <p:nvPr/>
        </p:nvSpPr>
        <p:spPr bwMode="auto">
          <a:xfrm>
            <a:off x="8295967" y="4387630"/>
            <a:ext cx="249498" cy="255988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489252" y="2899365"/>
            <a:ext cx="669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FFB850"/>
                </a:solidFill>
                <a:latin typeface="Impact" panose="020B0806030902050204" pitchFamily="34" charset="0"/>
              </a:rPr>
              <a:t>35</a:t>
            </a:r>
            <a:r>
              <a:rPr lang="en-US" altLang="zh-CN" sz="1400" dirty="0">
                <a:solidFill>
                  <a:srgbClr val="FFB850"/>
                </a:solidFill>
                <a:latin typeface="Impact" panose="020B0806030902050204" pitchFamily="34" charset="0"/>
              </a:rPr>
              <a:t>%</a:t>
            </a:r>
            <a:endParaRPr lang="zh-CN" altLang="en-US" dirty="0">
              <a:solidFill>
                <a:srgbClr val="FFB850"/>
              </a:solidFill>
              <a:latin typeface="Impact" panose="020B080603090205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087919" y="3161047"/>
            <a:ext cx="1385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5036418" y="4059324"/>
            <a:ext cx="669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E87071"/>
                </a:solidFill>
                <a:latin typeface="Impact" panose="020B0806030902050204" pitchFamily="34" charset="0"/>
              </a:rPr>
              <a:t>55</a:t>
            </a:r>
            <a:r>
              <a:rPr lang="en-US" altLang="zh-CN" sz="1400" dirty="0">
                <a:solidFill>
                  <a:srgbClr val="E87071"/>
                </a:solidFill>
                <a:latin typeface="Impact" panose="020B0806030902050204" pitchFamily="34" charset="0"/>
              </a:rPr>
              <a:t>%</a:t>
            </a:r>
            <a:endParaRPr lang="zh-CN" altLang="en-US" dirty="0">
              <a:solidFill>
                <a:srgbClr val="E87071"/>
              </a:solidFill>
              <a:latin typeface="Impact" panose="020B080603090205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635085" y="4321006"/>
            <a:ext cx="1385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6549254" y="2915040"/>
            <a:ext cx="669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01ACBE"/>
                </a:solidFill>
                <a:latin typeface="Impact" panose="020B0806030902050204" pitchFamily="34" charset="0"/>
              </a:rPr>
              <a:t>61</a:t>
            </a:r>
            <a:r>
              <a:rPr lang="en-US" altLang="zh-CN" sz="1400" dirty="0">
                <a:solidFill>
                  <a:srgbClr val="01ACBE"/>
                </a:solidFill>
                <a:latin typeface="Impact" panose="020B0806030902050204" pitchFamily="34" charset="0"/>
              </a:rPr>
              <a:t>%</a:t>
            </a:r>
            <a:endParaRPr lang="zh-CN" altLang="en-US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147921" y="2353758"/>
            <a:ext cx="1385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103475" y="4050420"/>
            <a:ext cx="669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714183"/>
                </a:solidFill>
                <a:latin typeface="Impact" panose="020B0806030902050204" pitchFamily="34" charset="0"/>
              </a:rPr>
              <a:t>74</a:t>
            </a:r>
            <a:r>
              <a:rPr lang="en-US" altLang="zh-CN" sz="1400" dirty="0">
                <a:solidFill>
                  <a:srgbClr val="714183"/>
                </a:solidFill>
                <a:latin typeface="Impact" panose="020B0806030902050204" pitchFamily="34" charset="0"/>
              </a:rPr>
              <a:t>%</a:t>
            </a:r>
            <a:endParaRPr lang="zh-CN" altLang="en-US" dirty="0">
              <a:solidFill>
                <a:srgbClr val="714183"/>
              </a:solidFill>
              <a:latin typeface="Impact" panose="020B080603090205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7702142" y="3489138"/>
            <a:ext cx="13859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百分比对比关系图表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616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椭圆 159"/>
          <p:cNvSpPr/>
          <p:nvPr/>
        </p:nvSpPr>
        <p:spPr>
          <a:xfrm rot="1980000">
            <a:off x="3609519" y="5630125"/>
            <a:ext cx="3518756" cy="1356601"/>
          </a:xfrm>
          <a:custGeom>
            <a:avLst/>
            <a:gdLst>
              <a:gd name="connsiteX0" fmla="*/ 0 w 3518755"/>
              <a:gd name="connsiteY0" fmla="*/ 657420 h 1314840"/>
              <a:gd name="connsiteX1" fmla="*/ 1759378 w 3518755"/>
              <a:gd name="connsiteY1" fmla="*/ 0 h 1314840"/>
              <a:gd name="connsiteX2" fmla="*/ 3518756 w 3518755"/>
              <a:gd name="connsiteY2" fmla="*/ 657420 h 1314840"/>
              <a:gd name="connsiteX3" fmla="*/ 1759378 w 3518755"/>
              <a:gd name="connsiteY3" fmla="*/ 1314840 h 1314840"/>
              <a:gd name="connsiteX4" fmla="*/ 0 w 3518755"/>
              <a:gd name="connsiteY4" fmla="*/ 657420 h 1314840"/>
              <a:gd name="connsiteX0" fmla="*/ 0 w 3518756"/>
              <a:gd name="connsiteY0" fmla="*/ 657420 h 1340269"/>
              <a:gd name="connsiteX1" fmla="*/ 1759378 w 3518756"/>
              <a:gd name="connsiteY1" fmla="*/ 0 h 1340269"/>
              <a:gd name="connsiteX2" fmla="*/ 3518756 w 3518756"/>
              <a:gd name="connsiteY2" fmla="*/ 657420 h 1340269"/>
              <a:gd name="connsiteX3" fmla="*/ 1759378 w 3518756"/>
              <a:gd name="connsiteY3" fmla="*/ 1314840 h 1340269"/>
              <a:gd name="connsiteX4" fmla="*/ 0 w 3518756"/>
              <a:gd name="connsiteY4" fmla="*/ 657420 h 1340269"/>
              <a:gd name="connsiteX0" fmla="*/ 0 w 3518756"/>
              <a:gd name="connsiteY0" fmla="*/ 673936 h 1356785"/>
              <a:gd name="connsiteX1" fmla="*/ 1759378 w 3518756"/>
              <a:gd name="connsiteY1" fmla="*/ 16516 h 1356785"/>
              <a:gd name="connsiteX2" fmla="*/ 3518756 w 3518756"/>
              <a:gd name="connsiteY2" fmla="*/ 673936 h 1356785"/>
              <a:gd name="connsiteX3" fmla="*/ 1759378 w 3518756"/>
              <a:gd name="connsiteY3" fmla="*/ 1331356 h 1356785"/>
              <a:gd name="connsiteX4" fmla="*/ 0 w 3518756"/>
              <a:gd name="connsiteY4" fmla="*/ 673936 h 1356785"/>
              <a:gd name="connsiteX0" fmla="*/ 0 w 3518756"/>
              <a:gd name="connsiteY0" fmla="*/ 673936 h 1356601"/>
              <a:gd name="connsiteX1" fmla="*/ 1759378 w 3518756"/>
              <a:gd name="connsiteY1" fmla="*/ 16516 h 1356601"/>
              <a:gd name="connsiteX2" fmla="*/ 3518756 w 3518756"/>
              <a:gd name="connsiteY2" fmla="*/ 673936 h 1356601"/>
              <a:gd name="connsiteX3" fmla="*/ 1759378 w 3518756"/>
              <a:gd name="connsiteY3" fmla="*/ 1331356 h 1356601"/>
              <a:gd name="connsiteX4" fmla="*/ 0 w 3518756"/>
              <a:gd name="connsiteY4" fmla="*/ 673936 h 1356601"/>
              <a:gd name="connsiteX0" fmla="*/ 0 w 3518756"/>
              <a:gd name="connsiteY0" fmla="*/ 673936 h 1356601"/>
              <a:gd name="connsiteX1" fmla="*/ 1759378 w 3518756"/>
              <a:gd name="connsiteY1" fmla="*/ 16516 h 1356601"/>
              <a:gd name="connsiteX2" fmla="*/ 3518756 w 3518756"/>
              <a:gd name="connsiteY2" fmla="*/ 673936 h 1356601"/>
              <a:gd name="connsiteX3" fmla="*/ 1759378 w 3518756"/>
              <a:gd name="connsiteY3" fmla="*/ 1331356 h 1356601"/>
              <a:gd name="connsiteX4" fmla="*/ 0 w 3518756"/>
              <a:gd name="connsiteY4" fmla="*/ 673936 h 135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8756" h="1356601">
                <a:moveTo>
                  <a:pt x="0" y="673936"/>
                </a:moveTo>
                <a:cubicBezTo>
                  <a:pt x="0" y="310853"/>
                  <a:pt x="599726" y="-86393"/>
                  <a:pt x="1759378" y="16516"/>
                </a:cubicBezTo>
                <a:cubicBezTo>
                  <a:pt x="2919030" y="119425"/>
                  <a:pt x="3518756" y="310853"/>
                  <a:pt x="3518756" y="673936"/>
                </a:cubicBezTo>
                <a:cubicBezTo>
                  <a:pt x="3518756" y="1037019"/>
                  <a:pt x="2880768" y="1268746"/>
                  <a:pt x="1759378" y="1331356"/>
                </a:cubicBezTo>
                <a:cubicBezTo>
                  <a:pt x="580763" y="1465741"/>
                  <a:pt x="0" y="1037019"/>
                  <a:pt x="0" y="673936"/>
                </a:cubicBezTo>
                <a:close/>
              </a:path>
            </a:pathLst>
          </a:custGeom>
          <a:gradFill>
            <a:gsLst>
              <a:gs pos="53000">
                <a:srgbClr val="000000">
                  <a:alpha val="15000"/>
                </a:srgbClr>
              </a:gs>
              <a:gs pos="80000">
                <a:schemeClr val="tx1">
                  <a:alpha val="5000"/>
                </a:schemeClr>
              </a:gs>
              <a:gs pos="36000">
                <a:srgbClr val="000000">
                  <a:alpha val="30000"/>
                </a:srgbClr>
              </a:gs>
              <a:gs pos="17000">
                <a:schemeClr val="tx1">
                  <a:alpha val="55000"/>
                </a:schemeClr>
              </a:gs>
              <a:gs pos="0">
                <a:schemeClr val="tx1">
                  <a:alpha val="76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2" name="椭圆 159"/>
          <p:cNvSpPr/>
          <p:nvPr/>
        </p:nvSpPr>
        <p:spPr>
          <a:xfrm rot="1980000">
            <a:off x="5172397" y="5630125"/>
            <a:ext cx="3518756" cy="1356601"/>
          </a:xfrm>
          <a:custGeom>
            <a:avLst/>
            <a:gdLst>
              <a:gd name="connsiteX0" fmla="*/ 0 w 3518755"/>
              <a:gd name="connsiteY0" fmla="*/ 657420 h 1314840"/>
              <a:gd name="connsiteX1" fmla="*/ 1759378 w 3518755"/>
              <a:gd name="connsiteY1" fmla="*/ 0 h 1314840"/>
              <a:gd name="connsiteX2" fmla="*/ 3518756 w 3518755"/>
              <a:gd name="connsiteY2" fmla="*/ 657420 h 1314840"/>
              <a:gd name="connsiteX3" fmla="*/ 1759378 w 3518755"/>
              <a:gd name="connsiteY3" fmla="*/ 1314840 h 1314840"/>
              <a:gd name="connsiteX4" fmla="*/ 0 w 3518755"/>
              <a:gd name="connsiteY4" fmla="*/ 657420 h 1314840"/>
              <a:gd name="connsiteX0" fmla="*/ 0 w 3518756"/>
              <a:gd name="connsiteY0" fmla="*/ 657420 h 1340269"/>
              <a:gd name="connsiteX1" fmla="*/ 1759378 w 3518756"/>
              <a:gd name="connsiteY1" fmla="*/ 0 h 1340269"/>
              <a:gd name="connsiteX2" fmla="*/ 3518756 w 3518756"/>
              <a:gd name="connsiteY2" fmla="*/ 657420 h 1340269"/>
              <a:gd name="connsiteX3" fmla="*/ 1759378 w 3518756"/>
              <a:gd name="connsiteY3" fmla="*/ 1314840 h 1340269"/>
              <a:gd name="connsiteX4" fmla="*/ 0 w 3518756"/>
              <a:gd name="connsiteY4" fmla="*/ 657420 h 1340269"/>
              <a:gd name="connsiteX0" fmla="*/ 0 w 3518756"/>
              <a:gd name="connsiteY0" fmla="*/ 673936 h 1356785"/>
              <a:gd name="connsiteX1" fmla="*/ 1759378 w 3518756"/>
              <a:gd name="connsiteY1" fmla="*/ 16516 h 1356785"/>
              <a:gd name="connsiteX2" fmla="*/ 3518756 w 3518756"/>
              <a:gd name="connsiteY2" fmla="*/ 673936 h 1356785"/>
              <a:gd name="connsiteX3" fmla="*/ 1759378 w 3518756"/>
              <a:gd name="connsiteY3" fmla="*/ 1331356 h 1356785"/>
              <a:gd name="connsiteX4" fmla="*/ 0 w 3518756"/>
              <a:gd name="connsiteY4" fmla="*/ 673936 h 1356785"/>
              <a:gd name="connsiteX0" fmla="*/ 0 w 3518756"/>
              <a:gd name="connsiteY0" fmla="*/ 673936 h 1356601"/>
              <a:gd name="connsiteX1" fmla="*/ 1759378 w 3518756"/>
              <a:gd name="connsiteY1" fmla="*/ 16516 h 1356601"/>
              <a:gd name="connsiteX2" fmla="*/ 3518756 w 3518756"/>
              <a:gd name="connsiteY2" fmla="*/ 673936 h 1356601"/>
              <a:gd name="connsiteX3" fmla="*/ 1759378 w 3518756"/>
              <a:gd name="connsiteY3" fmla="*/ 1331356 h 1356601"/>
              <a:gd name="connsiteX4" fmla="*/ 0 w 3518756"/>
              <a:gd name="connsiteY4" fmla="*/ 673936 h 1356601"/>
              <a:gd name="connsiteX0" fmla="*/ 0 w 3518756"/>
              <a:gd name="connsiteY0" fmla="*/ 673936 h 1356601"/>
              <a:gd name="connsiteX1" fmla="*/ 1759378 w 3518756"/>
              <a:gd name="connsiteY1" fmla="*/ 16516 h 1356601"/>
              <a:gd name="connsiteX2" fmla="*/ 3518756 w 3518756"/>
              <a:gd name="connsiteY2" fmla="*/ 673936 h 1356601"/>
              <a:gd name="connsiteX3" fmla="*/ 1759378 w 3518756"/>
              <a:gd name="connsiteY3" fmla="*/ 1331356 h 1356601"/>
              <a:gd name="connsiteX4" fmla="*/ 0 w 3518756"/>
              <a:gd name="connsiteY4" fmla="*/ 673936 h 135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8756" h="1356601">
                <a:moveTo>
                  <a:pt x="0" y="673936"/>
                </a:moveTo>
                <a:cubicBezTo>
                  <a:pt x="0" y="310853"/>
                  <a:pt x="599726" y="-86393"/>
                  <a:pt x="1759378" y="16516"/>
                </a:cubicBezTo>
                <a:cubicBezTo>
                  <a:pt x="2919030" y="119425"/>
                  <a:pt x="3518756" y="310853"/>
                  <a:pt x="3518756" y="673936"/>
                </a:cubicBezTo>
                <a:cubicBezTo>
                  <a:pt x="3518756" y="1037019"/>
                  <a:pt x="2880768" y="1268746"/>
                  <a:pt x="1759378" y="1331356"/>
                </a:cubicBezTo>
                <a:cubicBezTo>
                  <a:pt x="580763" y="1465741"/>
                  <a:pt x="0" y="1037019"/>
                  <a:pt x="0" y="673936"/>
                </a:cubicBezTo>
                <a:close/>
              </a:path>
            </a:pathLst>
          </a:custGeom>
          <a:gradFill>
            <a:gsLst>
              <a:gs pos="53000">
                <a:srgbClr val="000000">
                  <a:alpha val="15000"/>
                </a:srgbClr>
              </a:gs>
              <a:gs pos="80000">
                <a:schemeClr val="tx1">
                  <a:alpha val="5000"/>
                </a:schemeClr>
              </a:gs>
              <a:gs pos="36000">
                <a:srgbClr val="000000">
                  <a:alpha val="30000"/>
                </a:srgbClr>
              </a:gs>
              <a:gs pos="17000">
                <a:schemeClr val="tx1">
                  <a:alpha val="55000"/>
                </a:schemeClr>
              </a:gs>
              <a:gs pos="0">
                <a:schemeClr val="tx1">
                  <a:alpha val="76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3" name="椭圆 159"/>
          <p:cNvSpPr/>
          <p:nvPr/>
        </p:nvSpPr>
        <p:spPr>
          <a:xfrm rot="1980000">
            <a:off x="6722744" y="5630125"/>
            <a:ext cx="3518756" cy="1356601"/>
          </a:xfrm>
          <a:custGeom>
            <a:avLst/>
            <a:gdLst>
              <a:gd name="connsiteX0" fmla="*/ 0 w 3518755"/>
              <a:gd name="connsiteY0" fmla="*/ 657420 h 1314840"/>
              <a:gd name="connsiteX1" fmla="*/ 1759378 w 3518755"/>
              <a:gd name="connsiteY1" fmla="*/ 0 h 1314840"/>
              <a:gd name="connsiteX2" fmla="*/ 3518756 w 3518755"/>
              <a:gd name="connsiteY2" fmla="*/ 657420 h 1314840"/>
              <a:gd name="connsiteX3" fmla="*/ 1759378 w 3518755"/>
              <a:gd name="connsiteY3" fmla="*/ 1314840 h 1314840"/>
              <a:gd name="connsiteX4" fmla="*/ 0 w 3518755"/>
              <a:gd name="connsiteY4" fmla="*/ 657420 h 1314840"/>
              <a:gd name="connsiteX0" fmla="*/ 0 w 3518756"/>
              <a:gd name="connsiteY0" fmla="*/ 657420 h 1340269"/>
              <a:gd name="connsiteX1" fmla="*/ 1759378 w 3518756"/>
              <a:gd name="connsiteY1" fmla="*/ 0 h 1340269"/>
              <a:gd name="connsiteX2" fmla="*/ 3518756 w 3518756"/>
              <a:gd name="connsiteY2" fmla="*/ 657420 h 1340269"/>
              <a:gd name="connsiteX3" fmla="*/ 1759378 w 3518756"/>
              <a:gd name="connsiteY3" fmla="*/ 1314840 h 1340269"/>
              <a:gd name="connsiteX4" fmla="*/ 0 w 3518756"/>
              <a:gd name="connsiteY4" fmla="*/ 657420 h 1340269"/>
              <a:gd name="connsiteX0" fmla="*/ 0 w 3518756"/>
              <a:gd name="connsiteY0" fmla="*/ 673936 h 1356785"/>
              <a:gd name="connsiteX1" fmla="*/ 1759378 w 3518756"/>
              <a:gd name="connsiteY1" fmla="*/ 16516 h 1356785"/>
              <a:gd name="connsiteX2" fmla="*/ 3518756 w 3518756"/>
              <a:gd name="connsiteY2" fmla="*/ 673936 h 1356785"/>
              <a:gd name="connsiteX3" fmla="*/ 1759378 w 3518756"/>
              <a:gd name="connsiteY3" fmla="*/ 1331356 h 1356785"/>
              <a:gd name="connsiteX4" fmla="*/ 0 w 3518756"/>
              <a:gd name="connsiteY4" fmla="*/ 673936 h 1356785"/>
              <a:gd name="connsiteX0" fmla="*/ 0 w 3518756"/>
              <a:gd name="connsiteY0" fmla="*/ 673936 h 1356601"/>
              <a:gd name="connsiteX1" fmla="*/ 1759378 w 3518756"/>
              <a:gd name="connsiteY1" fmla="*/ 16516 h 1356601"/>
              <a:gd name="connsiteX2" fmla="*/ 3518756 w 3518756"/>
              <a:gd name="connsiteY2" fmla="*/ 673936 h 1356601"/>
              <a:gd name="connsiteX3" fmla="*/ 1759378 w 3518756"/>
              <a:gd name="connsiteY3" fmla="*/ 1331356 h 1356601"/>
              <a:gd name="connsiteX4" fmla="*/ 0 w 3518756"/>
              <a:gd name="connsiteY4" fmla="*/ 673936 h 1356601"/>
              <a:gd name="connsiteX0" fmla="*/ 0 w 3518756"/>
              <a:gd name="connsiteY0" fmla="*/ 673936 h 1356601"/>
              <a:gd name="connsiteX1" fmla="*/ 1759378 w 3518756"/>
              <a:gd name="connsiteY1" fmla="*/ 16516 h 1356601"/>
              <a:gd name="connsiteX2" fmla="*/ 3518756 w 3518756"/>
              <a:gd name="connsiteY2" fmla="*/ 673936 h 1356601"/>
              <a:gd name="connsiteX3" fmla="*/ 1759378 w 3518756"/>
              <a:gd name="connsiteY3" fmla="*/ 1331356 h 1356601"/>
              <a:gd name="connsiteX4" fmla="*/ 0 w 3518756"/>
              <a:gd name="connsiteY4" fmla="*/ 673936 h 135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8756" h="1356601">
                <a:moveTo>
                  <a:pt x="0" y="673936"/>
                </a:moveTo>
                <a:cubicBezTo>
                  <a:pt x="0" y="310853"/>
                  <a:pt x="599726" y="-86393"/>
                  <a:pt x="1759378" y="16516"/>
                </a:cubicBezTo>
                <a:cubicBezTo>
                  <a:pt x="2919030" y="119425"/>
                  <a:pt x="3518756" y="310853"/>
                  <a:pt x="3518756" y="673936"/>
                </a:cubicBezTo>
                <a:cubicBezTo>
                  <a:pt x="3518756" y="1037019"/>
                  <a:pt x="2880768" y="1268746"/>
                  <a:pt x="1759378" y="1331356"/>
                </a:cubicBezTo>
                <a:cubicBezTo>
                  <a:pt x="580763" y="1465741"/>
                  <a:pt x="0" y="1037019"/>
                  <a:pt x="0" y="673936"/>
                </a:cubicBezTo>
                <a:close/>
              </a:path>
            </a:pathLst>
          </a:custGeom>
          <a:gradFill>
            <a:gsLst>
              <a:gs pos="53000">
                <a:srgbClr val="000000">
                  <a:alpha val="15000"/>
                </a:srgbClr>
              </a:gs>
              <a:gs pos="80000">
                <a:schemeClr val="tx1">
                  <a:alpha val="5000"/>
                </a:schemeClr>
              </a:gs>
              <a:gs pos="36000">
                <a:srgbClr val="000000">
                  <a:alpha val="30000"/>
                </a:srgbClr>
              </a:gs>
              <a:gs pos="17000">
                <a:schemeClr val="tx1">
                  <a:alpha val="55000"/>
                </a:schemeClr>
              </a:gs>
              <a:gs pos="0">
                <a:schemeClr val="tx1">
                  <a:alpha val="76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4" name="椭圆 159"/>
          <p:cNvSpPr/>
          <p:nvPr/>
        </p:nvSpPr>
        <p:spPr>
          <a:xfrm rot="1980000">
            <a:off x="8319318" y="5630126"/>
            <a:ext cx="3518756" cy="1356601"/>
          </a:xfrm>
          <a:custGeom>
            <a:avLst/>
            <a:gdLst>
              <a:gd name="connsiteX0" fmla="*/ 0 w 3518755"/>
              <a:gd name="connsiteY0" fmla="*/ 657420 h 1314840"/>
              <a:gd name="connsiteX1" fmla="*/ 1759378 w 3518755"/>
              <a:gd name="connsiteY1" fmla="*/ 0 h 1314840"/>
              <a:gd name="connsiteX2" fmla="*/ 3518756 w 3518755"/>
              <a:gd name="connsiteY2" fmla="*/ 657420 h 1314840"/>
              <a:gd name="connsiteX3" fmla="*/ 1759378 w 3518755"/>
              <a:gd name="connsiteY3" fmla="*/ 1314840 h 1314840"/>
              <a:gd name="connsiteX4" fmla="*/ 0 w 3518755"/>
              <a:gd name="connsiteY4" fmla="*/ 657420 h 1314840"/>
              <a:gd name="connsiteX0" fmla="*/ 0 w 3518756"/>
              <a:gd name="connsiteY0" fmla="*/ 657420 h 1340269"/>
              <a:gd name="connsiteX1" fmla="*/ 1759378 w 3518756"/>
              <a:gd name="connsiteY1" fmla="*/ 0 h 1340269"/>
              <a:gd name="connsiteX2" fmla="*/ 3518756 w 3518756"/>
              <a:gd name="connsiteY2" fmla="*/ 657420 h 1340269"/>
              <a:gd name="connsiteX3" fmla="*/ 1759378 w 3518756"/>
              <a:gd name="connsiteY3" fmla="*/ 1314840 h 1340269"/>
              <a:gd name="connsiteX4" fmla="*/ 0 w 3518756"/>
              <a:gd name="connsiteY4" fmla="*/ 657420 h 1340269"/>
              <a:gd name="connsiteX0" fmla="*/ 0 w 3518756"/>
              <a:gd name="connsiteY0" fmla="*/ 673936 h 1356785"/>
              <a:gd name="connsiteX1" fmla="*/ 1759378 w 3518756"/>
              <a:gd name="connsiteY1" fmla="*/ 16516 h 1356785"/>
              <a:gd name="connsiteX2" fmla="*/ 3518756 w 3518756"/>
              <a:gd name="connsiteY2" fmla="*/ 673936 h 1356785"/>
              <a:gd name="connsiteX3" fmla="*/ 1759378 w 3518756"/>
              <a:gd name="connsiteY3" fmla="*/ 1331356 h 1356785"/>
              <a:gd name="connsiteX4" fmla="*/ 0 w 3518756"/>
              <a:gd name="connsiteY4" fmla="*/ 673936 h 1356785"/>
              <a:gd name="connsiteX0" fmla="*/ 0 w 3518756"/>
              <a:gd name="connsiteY0" fmla="*/ 673936 h 1356601"/>
              <a:gd name="connsiteX1" fmla="*/ 1759378 w 3518756"/>
              <a:gd name="connsiteY1" fmla="*/ 16516 h 1356601"/>
              <a:gd name="connsiteX2" fmla="*/ 3518756 w 3518756"/>
              <a:gd name="connsiteY2" fmla="*/ 673936 h 1356601"/>
              <a:gd name="connsiteX3" fmla="*/ 1759378 w 3518756"/>
              <a:gd name="connsiteY3" fmla="*/ 1331356 h 1356601"/>
              <a:gd name="connsiteX4" fmla="*/ 0 w 3518756"/>
              <a:gd name="connsiteY4" fmla="*/ 673936 h 1356601"/>
              <a:gd name="connsiteX0" fmla="*/ 0 w 3518756"/>
              <a:gd name="connsiteY0" fmla="*/ 673936 h 1356601"/>
              <a:gd name="connsiteX1" fmla="*/ 1759378 w 3518756"/>
              <a:gd name="connsiteY1" fmla="*/ 16516 h 1356601"/>
              <a:gd name="connsiteX2" fmla="*/ 3518756 w 3518756"/>
              <a:gd name="connsiteY2" fmla="*/ 673936 h 1356601"/>
              <a:gd name="connsiteX3" fmla="*/ 1759378 w 3518756"/>
              <a:gd name="connsiteY3" fmla="*/ 1331356 h 1356601"/>
              <a:gd name="connsiteX4" fmla="*/ 0 w 3518756"/>
              <a:gd name="connsiteY4" fmla="*/ 673936 h 135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8756" h="1356601">
                <a:moveTo>
                  <a:pt x="0" y="673936"/>
                </a:moveTo>
                <a:cubicBezTo>
                  <a:pt x="0" y="310853"/>
                  <a:pt x="599726" y="-86393"/>
                  <a:pt x="1759378" y="16516"/>
                </a:cubicBezTo>
                <a:cubicBezTo>
                  <a:pt x="2919030" y="119425"/>
                  <a:pt x="3518756" y="310853"/>
                  <a:pt x="3518756" y="673936"/>
                </a:cubicBezTo>
                <a:cubicBezTo>
                  <a:pt x="3518756" y="1037019"/>
                  <a:pt x="2880768" y="1268746"/>
                  <a:pt x="1759378" y="1331356"/>
                </a:cubicBezTo>
                <a:cubicBezTo>
                  <a:pt x="580763" y="1465741"/>
                  <a:pt x="0" y="1037019"/>
                  <a:pt x="0" y="673936"/>
                </a:cubicBezTo>
                <a:close/>
              </a:path>
            </a:pathLst>
          </a:custGeom>
          <a:gradFill>
            <a:gsLst>
              <a:gs pos="53000">
                <a:srgbClr val="000000">
                  <a:alpha val="15000"/>
                </a:srgbClr>
              </a:gs>
              <a:gs pos="80000">
                <a:schemeClr val="tx1">
                  <a:alpha val="5000"/>
                </a:schemeClr>
              </a:gs>
              <a:gs pos="36000">
                <a:srgbClr val="000000">
                  <a:alpha val="30000"/>
                </a:srgbClr>
              </a:gs>
              <a:gs pos="17000">
                <a:schemeClr val="tx1">
                  <a:alpha val="55000"/>
                </a:schemeClr>
              </a:gs>
              <a:gs pos="0">
                <a:schemeClr val="tx1">
                  <a:alpha val="76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0" name="椭圆 159"/>
          <p:cNvSpPr/>
          <p:nvPr/>
        </p:nvSpPr>
        <p:spPr>
          <a:xfrm rot="1980000">
            <a:off x="2067639" y="5630125"/>
            <a:ext cx="3518756" cy="1356601"/>
          </a:xfrm>
          <a:custGeom>
            <a:avLst/>
            <a:gdLst>
              <a:gd name="connsiteX0" fmla="*/ 0 w 3518755"/>
              <a:gd name="connsiteY0" fmla="*/ 657420 h 1314840"/>
              <a:gd name="connsiteX1" fmla="*/ 1759378 w 3518755"/>
              <a:gd name="connsiteY1" fmla="*/ 0 h 1314840"/>
              <a:gd name="connsiteX2" fmla="*/ 3518756 w 3518755"/>
              <a:gd name="connsiteY2" fmla="*/ 657420 h 1314840"/>
              <a:gd name="connsiteX3" fmla="*/ 1759378 w 3518755"/>
              <a:gd name="connsiteY3" fmla="*/ 1314840 h 1314840"/>
              <a:gd name="connsiteX4" fmla="*/ 0 w 3518755"/>
              <a:gd name="connsiteY4" fmla="*/ 657420 h 1314840"/>
              <a:gd name="connsiteX0" fmla="*/ 0 w 3518756"/>
              <a:gd name="connsiteY0" fmla="*/ 657420 h 1340269"/>
              <a:gd name="connsiteX1" fmla="*/ 1759378 w 3518756"/>
              <a:gd name="connsiteY1" fmla="*/ 0 h 1340269"/>
              <a:gd name="connsiteX2" fmla="*/ 3518756 w 3518756"/>
              <a:gd name="connsiteY2" fmla="*/ 657420 h 1340269"/>
              <a:gd name="connsiteX3" fmla="*/ 1759378 w 3518756"/>
              <a:gd name="connsiteY3" fmla="*/ 1314840 h 1340269"/>
              <a:gd name="connsiteX4" fmla="*/ 0 w 3518756"/>
              <a:gd name="connsiteY4" fmla="*/ 657420 h 1340269"/>
              <a:gd name="connsiteX0" fmla="*/ 0 w 3518756"/>
              <a:gd name="connsiteY0" fmla="*/ 673936 h 1356785"/>
              <a:gd name="connsiteX1" fmla="*/ 1759378 w 3518756"/>
              <a:gd name="connsiteY1" fmla="*/ 16516 h 1356785"/>
              <a:gd name="connsiteX2" fmla="*/ 3518756 w 3518756"/>
              <a:gd name="connsiteY2" fmla="*/ 673936 h 1356785"/>
              <a:gd name="connsiteX3" fmla="*/ 1759378 w 3518756"/>
              <a:gd name="connsiteY3" fmla="*/ 1331356 h 1356785"/>
              <a:gd name="connsiteX4" fmla="*/ 0 w 3518756"/>
              <a:gd name="connsiteY4" fmla="*/ 673936 h 1356785"/>
              <a:gd name="connsiteX0" fmla="*/ 0 w 3518756"/>
              <a:gd name="connsiteY0" fmla="*/ 673936 h 1356601"/>
              <a:gd name="connsiteX1" fmla="*/ 1759378 w 3518756"/>
              <a:gd name="connsiteY1" fmla="*/ 16516 h 1356601"/>
              <a:gd name="connsiteX2" fmla="*/ 3518756 w 3518756"/>
              <a:gd name="connsiteY2" fmla="*/ 673936 h 1356601"/>
              <a:gd name="connsiteX3" fmla="*/ 1759378 w 3518756"/>
              <a:gd name="connsiteY3" fmla="*/ 1331356 h 1356601"/>
              <a:gd name="connsiteX4" fmla="*/ 0 w 3518756"/>
              <a:gd name="connsiteY4" fmla="*/ 673936 h 1356601"/>
              <a:gd name="connsiteX0" fmla="*/ 0 w 3518756"/>
              <a:gd name="connsiteY0" fmla="*/ 673936 h 1356601"/>
              <a:gd name="connsiteX1" fmla="*/ 1759378 w 3518756"/>
              <a:gd name="connsiteY1" fmla="*/ 16516 h 1356601"/>
              <a:gd name="connsiteX2" fmla="*/ 3518756 w 3518756"/>
              <a:gd name="connsiteY2" fmla="*/ 673936 h 1356601"/>
              <a:gd name="connsiteX3" fmla="*/ 1759378 w 3518756"/>
              <a:gd name="connsiteY3" fmla="*/ 1331356 h 1356601"/>
              <a:gd name="connsiteX4" fmla="*/ 0 w 3518756"/>
              <a:gd name="connsiteY4" fmla="*/ 673936 h 135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8756" h="1356601">
                <a:moveTo>
                  <a:pt x="0" y="673936"/>
                </a:moveTo>
                <a:cubicBezTo>
                  <a:pt x="0" y="310853"/>
                  <a:pt x="599726" y="-86393"/>
                  <a:pt x="1759378" y="16516"/>
                </a:cubicBezTo>
                <a:cubicBezTo>
                  <a:pt x="2919030" y="119425"/>
                  <a:pt x="3518756" y="310853"/>
                  <a:pt x="3518756" y="673936"/>
                </a:cubicBezTo>
                <a:cubicBezTo>
                  <a:pt x="3518756" y="1037019"/>
                  <a:pt x="2880768" y="1268746"/>
                  <a:pt x="1759378" y="1331356"/>
                </a:cubicBezTo>
                <a:cubicBezTo>
                  <a:pt x="580763" y="1465741"/>
                  <a:pt x="0" y="1037019"/>
                  <a:pt x="0" y="673936"/>
                </a:cubicBezTo>
                <a:close/>
              </a:path>
            </a:pathLst>
          </a:custGeom>
          <a:gradFill>
            <a:gsLst>
              <a:gs pos="80000">
                <a:schemeClr val="tx1">
                  <a:alpha val="5000"/>
                </a:schemeClr>
              </a:gs>
              <a:gs pos="36000">
                <a:srgbClr val="000000">
                  <a:alpha val="30000"/>
                </a:srgbClr>
              </a:gs>
              <a:gs pos="17000">
                <a:schemeClr val="tx1">
                  <a:alpha val="55000"/>
                </a:schemeClr>
              </a:gs>
              <a:gs pos="0">
                <a:schemeClr val="tx1">
                  <a:alpha val="76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3" name="组合 152"/>
          <p:cNvGrpSpPr/>
          <p:nvPr/>
        </p:nvGrpSpPr>
        <p:grpSpPr>
          <a:xfrm>
            <a:off x="2483952" y="2741438"/>
            <a:ext cx="978593" cy="3181062"/>
            <a:chOff x="1877320" y="3128786"/>
            <a:chExt cx="978593" cy="3181062"/>
          </a:xfrm>
          <a:effectLst/>
        </p:grpSpPr>
        <p:sp>
          <p:nvSpPr>
            <p:cNvPr id="12" name="六边形 11"/>
            <p:cNvSpPr/>
            <p:nvPr/>
          </p:nvSpPr>
          <p:spPr>
            <a:xfrm>
              <a:off x="1878505" y="3128786"/>
              <a:ext cx="976224" cy="841572"/>
            </a:xfrm>
            <a:prstGeom prst="hexagon">
              <a:avLst/>
            </a:prstGeom>
            <a:solidFill>
              <a:srgbClr val="FFB850"/>
            </a:solidFill>
            <a:ln>
              <a:noFill/>
            </a:ln>
            <a:scene3d>
              <a:camera prst="orthographicFront">
                <a:rot lat="27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1877320" y="3549572"/>
              <a:ext cx="978593" cy="2760276"/>
              <a:chOff x="1877320" y="3273524"/>
              <a:chExt cx="978593" cy="2760276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1878505" y="3273524"/>
                <a:ext cx="977408" cy="2757416"/>
                <a:chOff x="2201764" y="1989138"/>
                <a:chExt cx="1309885" cy="3695382"/>
              </a:xfrm>
            </p:grpSpPr>
            <p:sp>
              <p:nvSpPr>
                <p:cNvPr id="13" name="矩形 12"/>
                <p:cNvSpPr/>
                <p:nvPr/>
              </p:nvSpPr>
              <p:spPr>
                <a:xfrm>
                  <a:off x="2484120" y="2402540"/>
                  <a:ext cx="746760" cy="328198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" name="平行四边形 16"/>
                <p:cNvSpPr/>
                <p:nvPr/>
              </p:nvSpPr>
              <p:spPr>
                <a:xfrm rot="5400000">
                  <a:off x="495251" y="3695651"/>
                  <a:ext cx="369538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" name="平行四边形 52"/>
                <p:cNvSpPr/>
                <p:nvPr/>
              </p:nvSpPr>
              <p:spPr>
                <a:xfrm rot="16200000" flipH="1">
                  <a:off x="1522780" y="3695651"/>
                  <a:ext cx="369538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1877320" y="4784681"/>
                <a:ext cx="977405" cy="1249119"/>
                <a:chOff x="4259166" y="4030923"/>
                <a:chExt cx="1309882" cy="1674020"/>
              </a:xfrm>
            </p:grpSpPr>
            <p:sp>
              <p:nvSpPr>
                <p:cNvPr id="56" name="平行四边形 55"/>
                <p:cNvSpPr/>
                <p:nvPr/>
              </p:nvSpPr>
              <p:spPr>
                <a:xfrm rot="5400000">
                  <a:off x="3563334" y="4726755"/>
                  <a:ext cx="1674019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矩形 54"/>
                <p:cNvSpPr/>
                <p:nvPr/>
              </p:nvSpPr>
              <p:spPr>
                <a:xfrm>
                  <a:off x="4541520" y="4429585"/>
                  <a:ext cx="746760" cy="1275357"/>
                </a:xfrm>
                <a:prstGeom prst="rect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平行四边形 56"/>
                <p:cNvSpPr/>
                <p:nvPr/>
              </p:nvSpPr>
              <p:spPr>
                <a:xfrm rot="16200000" flipH="1">
                  <a:off x="4590861" y="4726756"/>
                  <a:ext cx="1674018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rgbClr val="FFA5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155" name="组合 154"/>
          <p:cNvGrpSpPr/>
          <p:nvPr/>
        </p:nvGrpSpPr>
        <p:grpSpPr>
          <a:xfrm>
            <a:off x="4043854" y="1320347"/>
            <a:ext cx="978590" cy="4605829"/>
            <a:chOff x="3414023" y="1707695"/>
            <a:chExt cx="978590" cy="4605829"/>
          </a:xfrm>
        </p:grpSpPr>
        <p:grpSp>
          <p:nvGrpSpPr>
            <p:cNvPr id="99" name="组合 98"/>
            <p:cNvGrpSpPr/>
            <p:nvPr/>
          </p:nvGrpSpPr>
          <p:grpSpPr>
            <a:xfrm>
              <a:off x="3414023" y="2104849"/>
              <a:ext cx="978590" cy="4208675"/>
              <a:chOff x="1877323" y="3273524"/>
              <a:chExt cx="978590" cy="2761704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1878505" y="3273524"/>
                <a:ext cx="977408" cy="2757417"/>
                <a:chOff x="2201764" y="1989138"/>
                <a:chExt cx="1309885" cy="3695383"/>
              </a:xfrm>
            </p:grpSpPr>
            <p:sp>
              <p:nvSpPr>
                <p:cNvPr id="105" name="矩形 104"/>
                <p:cNvSpPr/>
                <p:nvPr/>
              </p:nvSpPr>
              <p:spPr>
                <a:xfrm>
                  <a:off x="2484120" y="2273934"/>
                  <a:ext cx="746760" cy="341058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6" name="平行四边形 105"/>
                <p:cNvSpPr/>
                <p:nvPr/>
              </p:nvSpPr>
              <p:spPr>
                <a:xfrm rot="5400000">
                  <a:off x="495251" y="3695651"/>
                  <a:ext cx="369538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7" name="平行四边形 106"/>
                <p:cNvSpPr/>
                <p:nvPr/>
              </p:nvSpPr>
              <p:spPr>
                <a:xfrm rot="16200000" flipH="1">
                  <a:off x="1522780" y="3695651"/>
                  <a:ext cx="369538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1" name="组合 100"/>
              <p:cNvGrpSpPr/>
              <p:nvPr/>
            </p:nvGrpSpPr>
            <p:grpSpPr>
              <a:xfrm>
                <a:off x="1877323" y="5213160"/>
                <a:ext cx="977409" cy="822068"/>
                <a:chOff x="4259165" y="4605153"/>
                <a:chExt cx="1309886" cy="1101703"/>
              </a:xfrm>
            </p:grpSpPr>
            <p:sp>
              <p:nvSpPr>
                <p:cNvPr id="102" name="平行四边形 101"/>
                <p:cNvSpPr/>
                <p:nvPr/>
              </p:nvSpPr>
              <p:spPr>
                <a:xfrm rot="5400000">
                  <a:off x="3852283" y="5012035"/>
                  <a:ext cx="1096120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rgbClr val="01CFE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3" name="矩形 102"/>
                <p:cNvSpPr/>
                <p:nvPr/>
              </p:nvSpPr>
              <p:spPr>
                <a:xfrm>
                  <a:off x="4541520" y="4866746"/>
                  <a:ext cx="746759" cy="834529"/>
                </a:xfrm>
                <a:prstGeom prst="rect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4" name="平行四边形 103"/>
                <p:cNvSpPr/>
                <p:nvPr/>
              </p:nvSpPr>
              <p:spPr>
                <a:xfrm rot="16200000" flipH="1">
                  <a:off x="4879813" y="5017618"/>
                  <a:ext cx="1096120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rgbClr val="018B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35" name="六边形 134"/>
            <p:cNvSpPr/>
            <p:nvPr/>
          </p:nvSpPr>
          <p:spPr>
            <a:xfrm>
              <a:off x="3415206" y="1707695"/>
              <a:ext cx="976224" cy="841572"/>
            </a:xfrm>
            <a:prstGeom prst="hexagon">
              <a:avLst/>
            </a:prstGeom>
            <a:solidFill>
              <a:srgbClr val="01ACBE"/>
            </a:solidFill>
            <a:ln>
              <a:noFill/>
            </a:ln>
            <a:scene3d>
              <a:camera prst="orthographicFront">
                <a:rot lat="27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8724732" y="1969134"/>
            <a:ext cx="983315" cy="3960034"/>
            <a:chOff x="4991355" y="2356482"/>
            <a:chExt cx="983315" cy="3960034"/>
          </a:xfrm>
        </p:grpSpPr>
        <p:grpSp>
          <p:nvGrpSpPr>
            <p:cNvPr id="108" name="组合 107"/>
            <p:cNvGrpSpPr/>
            <p:nvPr/>
          </p:nvGrpSpPr>
          <p:grpSpPr>
            <a:xfrm>
              <a:off x="4996078" y="2772504"/>
              <a:ext cx="978592" cy="3544012"/>
              <a:chOff x="1877321" y="3273524"/>
              <a:chExt cx="978592" cy="2764849"/>
            </a:xfrm>
          </p:grpSpPr>
          <p:grpSp>
            <p:nvGrpSpPr>
              <p:cNvPr id="109" name="组合 108"/>
              <p:cNvGrpSpPr/>
              <p:nvPr/>
            </p:nvGrpSpPr>
            <p:grpSpPr>
              <a:xfrm>
                <a:off x="1878505" y="3273524"/>
                <a:ext cx="977408" cy="2757416"/>
                <a:chOff x="2201764" y="1989138"/>
                <a:chExt cx="1309885" cy="3695382"/>
              </a:xfrm>
            </p:grpSpPr>
            <p:sp>
              <p:nvSpPr>
                <p:cNvPr id="114" name="矩形 113"/>
                <p:cNvSpPr/>
                <p:nvPr/>
              </p:nvSpPr>
              <p:spPr>
                <a:xfrm>
                  <a:off x="2484120" y="2311845"/>
                  <a:ext cx="746760" cy="337267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平行四边形 114"/>
                <p:cNvSpPr/>
                <p:nvPr/>
              </p:nvSpPr>
              <p:spPr>
                <a:xfrm rot="5400000">
                  <a:off x="495251" y="3695651"/>
                  <a:ext cx="369538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平行四边形 115"/>
                <p:cNvSpPr/>
                <p:nvPr/>
              </p:nvSpPr>
              <p:spPr>
                <a:xfrm rot="16200000" flipH="1">
                  <a:off x="1522780" y="3695651"/>
                  <a:ext cx="369538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0" name="组合 109"/>
              <p:cNvGrpSpPr/>
              <p:nvPr/>
            </p:nvGrpSpPr>
            <p:grpSpPr>
              <a:xfrm>
                <a:off x="1877321" y="5058677"/>
                <a:ext cx="977407" cy="979696"/>
                <a:chOff x="4259165" y="4398128"/>
                <a:chExt cx="1309884" cy="1312952"/>
              </a:xfrm>
            </p:grpSpPr>
            <p:sp>
              <p:nvSpPr>
                <p:cNvPr id="111" name="平行四边形 110"/>
                <p:cNvSpPr/>
                <p:nvPr/>
              </p:nvSpPr>
              <p:spPr>
                <a:xfrm rot="5400000">
                  <a:off x="3745526" y="4911767"/>
                  <a:ext cx="1309634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rgbClr val="F88D8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矩形 111"/>
                <p:cNvSpPr/>
                <p:nvPr/>
              </p:nvSpPr>
              <p:spPr>
                <a:xfrm>
                  <a:off x="4541520" y="4708778"/>
                  <a:ext cx="746760" cy="992340"/>
                </a:xfrm>
                <a:prstGeom prst="rect">
                  <a:avLst/>
                </a:prstGeom>
                <a:solidFill>
                  <a:srgbClr val="F6615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3" name="平行四边形 112"/>
                <p:cNvSpPr/>
                <p:nvPr/>
              </p:nvSpPr>
              <p:spPr>
                <a:xfrm rot="16200000" flipH="1">
                  <a:off x="4771395" y="4913426"/>
                  <a:ext cx="131295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rgbClr val="F443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36" name="六边形 135"/>
            <p:cNvSpPr/>
            <p:nvPr/>
          </p:nvSpPr>
          <p:spPr>
            <a:xfrm>
              <a:off x="4991355" y="2356482"/>
              <a:ext cx="976224" cy="841572"/>
            </a:xfrm>
            <a:prstGeom prst="hexagon">
              <a:avLst/>
            </a:prstGeom>
            <a:solidFill>
              <a:srgbClr val="F6615B"/>
            </a:solidFill>
            <a:ln>
              <a:noFill/>
            </a:ln>
            <a:scene3d>
              <a:camera prst="orthographicFront">
                <a:rot lat="27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7166017" y="760218"/>
            <a:ext cx="978593" cy="5166615"/>
            <a:chOff x="6534591" y="1147566"/>
            <a:chExt cx="978593" cy="5166615"/>
          </a:xfrm>
        </p:grpSpPr>
        <p:grpSp>
          <p:nvGrpSpPr>
            <p:cNvPr id="117" name="组合 116"/>
            <p:cNvGrpSpPr/>
            <p:nvPr/>
          </p:nvGrpSpPr>
          <p:grpSpPr>
            <a:xfrm>
              <a:off x="6534595" y="1544461"/>
              <a:ext cx="978589" cy="4769720"/>
              <a:chOff x="1877324" y="3273524"/>
              <a:chExt cx="978589" cy="2761579"/>
            </a:xfrm>
          </p:grpSpPr>
          <p:grpSp>
            <p:nvGrpSpPr>
              <p:cNvPr id="118" name="组合 117"/>
              <p:cNvGrpSpPr/>
              <p:nvPr/>
            </p:nvGrpSpPr>
            <p:grpSpPr>
              <a:xfrm>
                <a:off x="1878505" y="3273524"/>
                <a:ext cx="977408" cy="2757416"/>
                <a:chOff x="2201764" y="1989138"/>
                <a:chExt cx="1309885" cy="3695382"/>
              </a:xfrm>
            </p:grpSpPr>
            <p:sp>
              <p:nvSpPr>
                <p:cNvPr id="123" name="矩形 122"/>
                <p:cNvSpPr/>
                <p:nvPr/>
              </p:nvSpPr>
              <p:spPr>
                <a:xfrm>
                  <a:off x="2484120" y="2224547"/>
                  <a:ext cx="746760" cy="345997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4" name="平行四边形 123"/>
                <p:cNvSpPr/>
                <p:nvPr/>
              </p:nvSpPr>
              <p:spPr>
                <a:xfrm rot="5400000">
                  <a:off x="495251" y="3695651"/>
                  <a:ext cx="369538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" name="平行四边形 124"/>
                <p:cNvSpPr/>
                <p:nvPr/>
              </p:nvSpPr>
              <p:spPr>
                <a:xfrm rot="16200000" flipH="1">
                  <a:off x="1522780" y="3695651"/>
                  <a:ext cx="369538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9" name="组合 118"/>
              <p:cNvGrpSpPr/>
              <p:nvPr/>
            </p:nvGrpSpPr>
            <p:grpSpPr>
              <a:xfrm>
                <a:off x="1877324" y="5309378"/>
                <a:ext cx="977409" cy="725725"/>
                <a:chOff x="4259163" y="4734102"/>
                <a:chExt cx="1309885" cy="972589"/>
              </a:xfrm>
            </p:grpSpPr>
            <p:sp>
              <p:nvSpPr>
                <p:cNvPr id="120" name="平行四边形 119"/>
                <p:cNvSpPr/>
                <p:nvPr/>
              </p:nvSpPr>
              <p:spPr>
                <a:xfrm rot="5400000">
                  <a:off x="3914046" y="5079219"/>
                  <a:ext cx="972589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rgbClr val="00D6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" name="矩形 120"/>
                <p:cNvSpPr/>
                <p:nvPr/>
              </p:nvSpPr>
              <p:spPr>
                <a:xfrm>
                  <a:off x="4541520" y="4964652"/>
                  <a:ext cx="746759" cy="734649"/>
                </a:xfrm>
                <a:prstGeom prst="rect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" name="平行四边形 121"/>
                <p:cNvSpPr/>
                <p:nvPr/>
              </p:nvSpPr>
              <p:spPr>
                <a:xfrm rot="16200000" flipH="1">
                  <a:off x="4941576" y="5079220"/>
                  <a:ext cx="972587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rgbClr val="00927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37" name="六边形 136"/>
            <p:cNvSpPr/>
            <p:nvPr/>
          </p:nvSpPr>
          <p:spPr>
            <a:xfrm>
              <a:off x="6534591" y="1147566"/>
              <a:ext cx="976224" cy="841572"/>
            </a:xfrm>
            <a:prstGeom prst="hexagon">
              <a:avLst/>
            </a:prstGeom>
            <a:solidFill>
              <a:srgbClr val="00AF92"/>
            </a:solidFill>
            <a:ln>
              <a:noFill/>
            </a:ln>
            <a:scene3d>
              <a:camera prst="orthographicFront">
                <a:rot lat="27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5606119" y="1570671"/>
            <a:ext cx="978591" cy="4366725"/>
            <a:chOff x="8173612" y="1958019"/>
            <a:chExt cx="978591" cy="4366725"/>
          </a:xfrm>
        </p:grpSpPr>
        <p:grpSp>
          <p:nvGrpSpPr>
            <p:cNvPr id="126" name="组合 125"/>
            <p:cNvGrpSpPr/>
            <p:nvPr/>
          </p:nvGrpSpPr>
          <p:grpSpPr>
            <a:xfrm>
              <a:off x="8173613" y="2356479"/>
              <a:ext cx="978590" cy="3968265"/>
              <a:chOff x="1877323" y="3273524"/>
              <a:chExt cx="978590" cy="2769810"/>
            </a:xfrm>
          </p:grpSpPr>
          <p:grpSp>
            <p:nvGrpSpPr>
              <p:cNvPr id="127" name="组合 126"/>
              <p:cNvGrpSpPr/>
              <p:nvPr/>
            </p:nvGrpSpPr>
            <p:grpSpPr>
              <a:xfrm>
                <a:off x="1878505" y="3273524"/>
                <a:ext cx="977408" cy="2757416"/>
                <a:chOff x="2201764" y="1989138"/>
                <a:chExt cx="1309885" cy="3695382"/>
              </a:xfrm>
            </p:grpSpPr>
            <p:sp>
              <p:nvSpPr>
                <p:cNvPr id="132" name="矩形 131"/>
                <p:cNvSpPr/>
                <p:nvPr/>
              </p:nvSpPr>
              <p:spPr>
                <a:xfrm>
                  <a:off x="2484120" y="2273664"/>
                  <a:ext cx="746760" cy="3410854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3" name="平行四边形 132"/>
                <p:cNvSpPr/>
                <p:nvPr/>
              </p:nvSpPr>
              <p:spPr>
                <a:xfrm rot="5400000">
                  <a:off x="495251" y="3695651"/>
                  <a:ext cx="369538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" name="平行四边形 133"/>
                <p:cNvSpPr/>
                <p:nvPr/>
              </p:nvSpPr>
              <p:spPr>
                <a:xfrm rot="16200000" flipH="1">
                  <a:off x="1522780" y="3695651"/>
                  <a:ext cx="3695382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8" name="组合 127"/>
              <p:cNvGrpSpPr/>
              <p:nvPr/>
            </p:nvGrpSpPr>
            <p:grpSpPr>
              <a:xfrm>
                <a:off x="1877323" y="5161066"/>
                <a:ext cx="977409" cy="882268"/>
                <a:chOff x="4259165" y="4535338"/>
                <a:chExt cx="1309886" cy="1182381"/>
              </a:xfrm>
            </p:grpSpPr>
            <p:sp>
              <p:nvSpPr>
                <p:cNvPr id="129" name="平行四边形 128"/>
                <p:cNvSpPr/>
                <p:nvPr/>
              </p:nvSpPr>
              <p:spPr>
                <a:xfrm rot="5400000">
                  <a:off x="3814831" y="4979672"/>
                  <a:ext cx="1171024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rgbClr val="844B9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0" name="矩形 129"/>
                <p:cNvSpPr/>
                <p:nvPr/>
              </p:nvSpPr>
              <p:spPr>
                <a:xfrm>
                  <a:off x="4541520" y="4813273"/>
                  <a:ext cx="746758" cy="893086"/>
                </a:xfrm>
                <a:prstGeom prst="rect">
                  <a:avLst/>
                </a:prstGeom>
                <a:solidFill>
                  <a:srgbClr val="663A7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" name="平行四边形 130"/>
                <p:cNvSpPr/>
                <p:nvPr/>
              </p:nvSpPr>
              <p:spPr>
                <a:xfrm rot="16200000" flipH="1">
                  <a:off x="4839299" y="4987967"/>
                  <a:ext cx="1177148" cy="282356"/>
                </a:xfrm>
                <a:prstGeom prst="parallelogram">
                  <a:avLst>
                    <a:gd name="adj" fmla="val 143744"/>
                  </a:avLst>
                </a:prstGeom>
                <a:solidFill>
                  <a:srgbClr val="46285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38" name="六边形 137"/>
            <p:cNvSpPr/>
            <p:nvPr/>
          </p:nvSpPr>
          <p:spPr>
            <a:xfrm>
              <a:off x="8173612" y="1958019"/>
              <a:ext cx="976224" cy="841572"/>
            </a:xfrm>
            <a:prstGeom prst="hexagon">
              <a:avLst/>
            </a:prstGeom>
            <a:solidFill>
              <a:srgbClr val="663A77"/>
            </a:solidFill>
            <a:ln>
              <a:noFill/>
            </a:ln>
            <a:scene3d>
              <a:camera prst="orthographicFront">
                <a:rot lat="270000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5" name="文本框 164"/>
          <p:cNvSpPr txBox="1"/>
          <p:nvPr/>
        </p:nvSpPr>
        <p:spPr>
          <a:xfrm>
            <a:off x="2520682" y="2904288"/>
            <a:ext cx="916409" cy="523220"/>
          </a:xfrm>
          <a:prstGeom prst="rect">
            <a:avLst/>
          </a:prstGeom>
          <a:noFill/>
          <a:scene3d>
            <a:camera prst="orthographicFront">
              <a:rot lat="270000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Impact" panose="020B0806030902050204" pitchFamily="34" charset="0"/>
              </a:rPr>
              <a:t>35%</a:t>
            </a:r>
            <a:endParaRPr lang="zh-CN" altLang="en-US" sz="28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223" name="文本框 222"/>
          <p:cNvSpPr txBox="1"/>
          <p:nvPr/>
        </p:nvSpPr>
        <p:spPr>
          <a:xfrm>
            <a:off x="4069880" y="1468969"/>
            <a:ext cx="916409" cy="523220"/>
          </a:xfrm>
          <a:prstGeom prst="rect">
            <a:avLst/>
          </a:prstGeom>
          <a:noFill/>
          <a:scene3d>
            <a:camera prst="orthographicFront">
              <a:rot lat="270000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Impact" panose="020B0806030902050204" pitchFamily="34" charset="0"/>
              </a:rPr>
              <a:t>55%</a:t>
            </a:r>
            <a:endParaRPr lang="zh-CN" altLang="en-US" sz="28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224" name="文本框 223"/>
          <p:cNvSpPr txBox="1"/>
          <p:nvPr/>
        </p:nvSpPr>
        <p:spPr>
          <a:xfrm>
            <a:off x="5644071" y="1731048"/>
            <a:ext cx="916409" cy="523220"/>
          </a:xfrm>
          <a:prstGeom prst="rect">
            <a:avLst/>
          </a:prstGeom>
          <a:noFill/>
          <a:scene3d>
            <a:camera prst="orthographicFront">
              <a:rot lat="270000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Impact" panose="020B0806030902050204" pitchFamily="34" charset="0"/>
              </a:rPr>
              <a:t>50%</a:t>
            </a:r>
            <a:endParaRPr lang="zh-CN" altLang="en-US" sz="28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225" name="文本框 224"/>
          <p:cNvSpPr txBox="1"/>
          <p:nvPr/>
        </p:nvSpPr>
        <p:spPr>
          <a:xfrm>
            <a:off x="7197110" y="913787"/>
            <a:ext cx="916409" cy="523220"/>
          </a:xfrm>
          <a:prstGeom prst="rect">
            <a:avLst/>
          </a:prstGeom>
          <a:noFill/>
          <a:scene3d>
            <a:camera prst="orthographicFront">
              <a:rot lat="270000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Impact" panose="020B0806030902050204" pitchFamily="34" charset="0"/>
              </a:rPr>
              <a:t>65%</a:t>
            </a:r>
            <a:endParaRPr lang="zh-CN" altLang="en-US" sz="28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226" name="文本框 225"/>
          <p:cNvSpPr txBox="1"/>
          <p:nvPr/>
        </p:nvSpPr>
        <p:spPr>
          <a:xfrm>
            <a:off x="8766528" y="2127281"/>
            <a:ext cx="916409" cy="523220"/>
          </a:xfrm>
          <a:prstGeom prst="rect">
            <a:avLst/>
          </a:prstGeom>
          <a:noFill/>
          <a:scene3d>
            <a:camera prst="orthographicFront">
              <a:rot lat="270000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Impact" panose="020B0806030902050204" pitchFamily="34" charset="0"/>
              </a:rPr>
              <a:t>45%</a:t>
            </a:r>
            <a:endParaRPr lang="zh-CN" altLang="en-US" sz="28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228" name="文本框 227"/>
          <p:cNvSpPr txBox="1"/>
          <p:nvPr/>
        </p:nvSpPr>
        <p:spPr>
          <a:xfrm>
            <a:off x="2693224" y="3365973"/>
            <a:ext cx="523220" cy="16730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添加标题</a:t>
            </a:r>
          </a:p>
        </p:txBody>
      </p:sp>
      <p:sp>
        <p:nvSpPr>
          <p:cNvPr id="229" name="文本框 228"/>
          <p:cNvSpPr txBox="1"/>
          <p:nvPr/>
        </p:nvSpPr>
        <p:spPr>
          <a:xfrm>
            <a:off x="4267999" y="3365973"/>
            <a:ext cx="523220" cy="16730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添加标题</a:t>
            </a:r>
          </a:p>
        </p:txBody>
      </p:sp>
      <p:sp>
        <p:nvSpPr>
          <p:cNvPr id="230" name="文本框 229"/>
          <p:cNvSpPr txBox="1"/>
          <p:nvPr/>
        </p:nvSpPr>
        <p:spPr>
          <a:xfrm>
            <a:off x="5830249" y="3365973"/>
            <a:ext cx="523220" cy="16730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添加标题</a:t>
            </a:r>
          </a:p>
        </p:txBody>
      </p:sp>
      <p:sp>
        <p:nvSpPr>
          <p:cNvPr id="231" name="文本框 230"/>
          <p:cNvSpPr txBox="1"/>
          <p:nvPr/>
        </p:nvSpPr>
        <p:spPr>
          <a:xfrm>
            <a:off x="7395773" y="3365973"/>
            <a:ext cx="523220" cy="16730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添加标题</a:t>
            </a:r>
          </a:p>
        </p:txBody>
      </p:sp>
      <p:sp>
        <p:nvSpPr>
          <p:cNvPr id="232" name="文本框 231"/>
          <p:cNvSpPr txBox="1"/>
          <p:nvPr/>
        </p:nvSpPr>
        <p:spPr>
          <a:xfrm>
            <a:off x="8963643" y="3365973"/>
            <a:ext cx="523220" cy="16730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2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添加标题</a:t>
            </a:r>
          </a:p>
        </p:txBody>
      </p:sp>
      <p:grpSp>
        <p:nvGrpSpPr>
          <p:cNvPr id="238" name="Group 4"/>
          <p:cNvGrpSpPr>
            <a:grpSpLocks noChangeAspect="1"/>
          </p:cNvGrpSpPr>
          <p:nvPr/>
        </p:nvGrpSpPr>
        <p:grpSpPr bwMode="auto">
          <a:xfrm>
            <a:off x="9061000" y="5272501"/>
            <a:ext cx="317869" cy="350753"/>
            <a:chOff x="3812" y="2125"/>
            <a:chExt cx="58" cy="64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0" name="Oval 5"/>
            <p:cNvSpPr>
              <a:spLocks noChangeArrowheads="1"/>
            </p:cNvSpPr>
            <p:nvPr/>
          </p:nvSpPr>
          <p:spPr bwMode="auto">
            <a:xfrm>
              <a:off x="3829" y="2125"/>
              <a:ext cx="25" cy="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6"/>
            <p:cNvSpPr>
              <a:spLocks/>
            </p:cNvSpPr>
            <p:nvPr/>
          </p:nvSpPr>
          <p:spPr bwMode="auto">
            <a:xfrm>
              <a:off x="3812" y="2155"/>
              <a:ext cx="58" cy="34"/>
            </a:xfrm>
            <a:custGeom>
              <a:avLst/>
              <a:gdLst>
                <a:gd name="T0" fmla="*/ 20 w 21"/>
                <a:gd name="T1" fmla="*/ 2 h 13"/>
                <a:gd name="T2" fmla="*/ 16 w 21"/>
                <a:gd name="T3" fmla="*/ 0 h 13"/>
                <a:gd name="T4" fmla="*/ 16 w 21"/>
                <a:gd name="T5" fmla="*/ 0 h 13"/>
                <a:gd name="T6" fmla="*/ 14 w 21"/>
                <a:gd name="T7" fmla="*/ 0 h 13"/>
                <a:gd name="T8" fmla="*/ 13 w 21"/>
                <a:gd name="T9" fmla="*/ 4 h 13"/>
                <a:gd name="T10" fmla="*/ 11 w 21"/>
                <a:gd name="T11" fmla="*/ 9 h 13"/>
                <a:gd name="T12" fmla="*/ 9 w 21"/>
                <a:gd name="T13" fmla="*/ 4 h 13"/>
                <a:gd name="T14" fmla="*/ 7 w 21"/>
                <a:gd name="T15" fmla="*/ 0 h 13"/>
                <a:gd name="T16" fmla="*/ 4 w 21"/>
                <a:gd name="T17" fmla="*/ 0 h 13"/>
                <a:gd name="T18" fmla="*/ 4 w 21"/>
                <a:gd name="T19" fmla="*/ 0 h 13"/>
                <a:gd name="T20" fmla="*/ 0 w 21"/>
                <a:gd name="T21" fmla="*/ 2 h 13"/>
                <a:gd name="T22" fmla="*/ 0 w 21"/>
                <a:gd name="T23" fmla="*/ 13 h 13"/>
                <a:gd name="T24" fmla="*/ 3 w 21"/>
                <a:gd name="T25" fmla="*/ 13 h 13"/>
                <a:gd name="T26" fmla="*/ 4 w 21"/>
                <a:gd name="T27" fmla="*/ 5 h 13"/>
                <a:gd name="T28" fmla="*/ 4 w 21"/>
                <a:gd name="T29" fmla="*/ 5 h 13"/>
                <a:gd name="T30" fmla="*/ 4 w 21"/>
                <a:gd name="T31" fmla="*/ 13 h 13"/>
                <a:gd name="T32" fmla="*/ 16 w 21"/>
                <a:gd name="T33" fmla="*/ 13 h 13"/>
                <a:gd name="T34" fmla="*/ 16 w 21"/>
                <a:gd name="T35" fmla="*/ 5 h 13"/>
                <a:gd name="T36" fmla="*/ 16 w 21"/>
                <a:gd name="T37" fmla="*/ 5 h 13"/>
                <a:gd name="T38" fmla="*/ 17 w 21"/>
                <a:gd name="T39" fmla="*/ 5 h 13"/>
                <a:gd name="T40" fmla="*/ 17 w 21"/>
                <a:gd name="T41" fmla="*/ 13 h 13"/>
                <a:gd name="T42" fmla="*/ 20 w 21"/>
                <a:gd name="T43" fmla="*/ 13 h 13"/>
                <a:gd name="T44" fmla="*/ 20 w 21"/>
                <a:gd name="T45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13">
                  <a:moveTo>
                    <a:pt x="20" y="2"/>
                  </a:moveTo>
                  <a:cubicBezTo>
                    <a:pt x="19" y="0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2"/>
                  </a:cubicBezTo>
                  <a:cubicBezTo>
                    <a:pt x="0" y="4"/>
                    <a:pt x="0" y="9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9"/>
                    <a:pt x="20" y="4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7"/>
            <p:cNvSpPr>
              <a:spLocks/>
            </p:cNvSpPr>
            <p:nvPr/>
          </p:nvSpPr>
          <p:spPr bwMode="auto">
            <a:xfrm>
              <a:off x="3837" y="2152"/>
              <a:ext cx="9" cy="27"/>
            </a:xfrm>
            <a:custGeom>
              <a:avLst/>
              <a:gdLst>
                <a:gd name="T0" fmla="*/ 2 w 3"/>
                <a:gd name="T1" fmla="*/ 2 h 10"/>
                <a:gd name="T2" fmla="*/ 2 w 3"/>
                <a:gd name="T3" fmla="*/ 1 h 10"/>
                <a:gd name="T4" fmla="*/ 2 w 3"/>
                <a:gd name="T5" fmla="*/ 0 h 10"/>
                <a:gd name="T6" fmla="*/ 1 w 3"/>
                <a:gd name="T7" fmla="*/ 1 h 10"/>
                <a:gd name="T8" fmla="*/ 1 w 3"/>
                <a:gd name="T9" fmla="*/ 2 h 10"/>
                <a:gd name="T10" fmla="*/ 0 w 3"/>
                <a:gd name="T11" fmla="*/ 7 h 10"/>
                <a:gd name="T12" fmla="*/ 2 w 3"/>
                <a:gd name="T13" fmla="*/ 10 h 10"/>
                <a:gd name="T14" fmla="*/ 3 w 3"/>
                <a:gd name="T15" fmla="*/ 7 h 10"/>
                <a:gd name="T16" fmla="*/ 2 w 3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0">
                  <a:moveTo>
                    <a:pt x="2" y="2"/>
                  </a:move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Oval 8"/>
            <p:cNvSpPr>
              <a:spLocks noChangeArrowheads="1"/>
            </p:cNvSpPr>
            <p:nvPr/>
          </p:nvSpPr>
          <p:spPr bwMode="auto">
            <a:xfrm>
              <a:off x="3829" y="2125"/>
              <a:ext cx="25" cy="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9"/>
            <p:cNvSpPr>
              <a:spLocks/>
            </p:cNvSpPr>
            <p:nvPr/>
          </p:nvSpPr>
          <p:spPr bwMode="auto">
            <a:xfrm>
              <a:off x="3812" y="2155"/>
              <a:ext cx="58" cy="34"/>
            </a:xfrm>
            <a:custGeom>
              <a:avLst/>
              <a:gdLst>
                <a:gd name="T0" fmla="*/ 20 w 21"/>
                <a:gd name="T1" fmla="*/ 2 h 13"/>
                <a:gd name="T2" fmla="*/ 16 w 21"/>
                <a:gd name="T3" fmla="*/ 0 h 13"/>
                <a:gd name="T4" fmla="*/ 16 w 21"/>
                <a:gd name="T5" fmla="*/ 0 h 13"/>
                <a:gd name="T6" fmla="*/ 14 w 21"/>
                <a:gd name="T7" fmla="*/ 0 h 13"/>
                <a:gd name="T8" fmla="*/ 13 w 21"/>
                <a:gd name="T9" fmla="*/ 4 h 13"/>
                <a:gd name="T10" fmla="*/ 11 w 21"/>
                <a:gd name="T11" fmla="*/ 9 h 13"/>
                <a:gd name="T12" fmla="*/ 9 w 21"/>
                <a:gd name="T13" fmla="*/ 4 h 13"/>
                <a:gd name="T14" fmla="*/ 7 w 21"/>
                <a:gd name="T15" fmla="*/ 0 h 13"/>
                <a:gd name="T16" fmla="*/ 4 w 21"/>
                <a:gd name="T17" fmla="*/ 0 h 13"/>
                <a:gd name="T18" fmla="*/ 4 w 21"/>
                <a:gd name="T19" fmla="*/ 0 h 13"/>
                <a:gd name="T20" fmla="*/ 0 w 21"/>
                <a:gd name="T21" fmla="*/ 2 h 13"/>
                <a:gd name="T22" fmla="*/ 0 w 21"/>
                <a:gd name="T23" fmla="*/ 13 h 13"/>
                <a:gd name="T24" fmla="*/ 3 w 21"/>
                <a:gd name="T25" fmla="*/ 13 h 13"/>
                <a:gd name="T26" fmla="*/ 4 w 21"/>
                <a:gd name="T27" fmla="*/ 5 h 13"/>
                <a:gd name="T28" fmla="*/ 4 w 21"/>
                <a:gd name="T29" fmla="*/ 5 h 13"/>
                <a:gd name="T30" fmla="*/ 4 w 21"/>
                <a:gd name="T31" fmla="*/ 13 h 13"/>
                <a:gd name="T32" fmla="*/ 16 w 21"/>
                <a:gd name="T33" fmla="*/ 13 h 13"/>
                <a:gd name="T34" fmla="*/ 16 w 21"/>
                <a:gd name="T35" fmla="*/ 5 h 13"/>
                <a:gd name="T36" fmla="*/ 16 w 21"/>
                <a:gd name="T37" fmla="*/ 5 h 13"/>
                <a:gd name="T38" fmla="*/ 17 w 21"/>
                <a:gd name="T39" fmla="*/ 5 h 13"/>
                <a:gd name="T40" fmla="*/ 17 w 21"/>
                <a:gd name="T41" fmla="*/ 13 h 13"/>
                <a:gd name="T42" fmla="*/ 20 w 21"/>
                <a:gd name="T43" fmla="*/ 13 h 13"/>
                <a:gd name="T44" fmla="*/ 20 w 21"/>
                <a:gd name="T45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13">
                  <a:moveTo>
                    <a:pt x="20" y="2"/>
                  </a:moveTo>
                  <a:cubicBezTo>
                    <a:pt x="19" y="0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2"/>
                  </a:cubicBezTo>
                  <a:cubicBezTo>
                    <a:pt x="0" y="4"/>
                    <a:pt x="0" y="9"/>
                    <a:pt x="0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9"/>
                    <a:pt x="20" y="4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10"/>
            <p:cNvSpPr>
              <a:spLocks/>
            </p:cNvSpPr>
            <p:nvPr/>
          </p:nvSpPr>
          <p:spPr bwMode="auto">
            <a:xfrm>
              <a:off x="3837" y="2152"/>
              <a:ext cx="9" cy="27"/>
            </a:xfrm>
            <a:custGeom>
              <a:avLst/>
              <a:gdLst>
                <a:gd name="T0" fmla="*/ 2 w 3"/>
                <a:gd name="T1" fmla="*/ 2 h 10"/>
                <a:gd name="T2" fmla="*/ 2 w 3"/>
                <a:gd name="T3" fmla="*/ 1 h 10"/>
                <a:gd name="T4" fmla="*/ 2 w 3"/>
                <a:gd name="T5" fmla="*/ 0 h 10"/>
                <a:gd name="T6" fmla="*/ 1 w 3"/>
                <a:gd name="T7" fmla="*/ 1 h 10"/>
                <a:gd name="T8" fmla="*/ 1 w 3"/>
                <a:gd name="T9" fmla="*/ 2 h 10"/>
                <a:gd name="T10" fmla="*/ 0 w 3"/>
                <a:gd name="T11" fmla="*/ 7 h 10"/>
                <a:gd name="T12" fmla="*/ 2 w 3"/>
                <a:gd name="T13" fmla="*/ 10 h 10"/>
                <a:gd name="T14" fmla="*/ 3 w 3"/>
                <a:gd name="T15" fmla="*/ 7 h 10"/>
                <a:gd name="T16" fmla="*/ 2 w 3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0">
                  <a:moveTo>
                    <a:pt x="2" y="2"/>
                  </a:move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7"/>
                    <a:pt x="3" y="7"/>
                    <a:pt x="3" y="7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46" name="Group 13"/>
          <p:cNvGrpSpPr>
            <a:grpSpLocks noChangeAspect="1"/>
          </p:cNvGrpSpPr>
          <p:nvPr/>
        </p:nvGrpSpPr>
        <p:grpSpPr bwMode="auto">
          <a:xfrm>
            <a:off x="7455461" y="5317600"/>
            <a:ext cx="411037" cy="323351"/>
            <a:chOff x="3996" y="2321"/>
            <a:chExt cx="75" cy="59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8" name="Freeform 14"/>
            <p:cNvSpPr>
              <a:spLocks noEditPoints="1"/>
            </p:cNvSpPr>
            <p:nvPr/>
          </p:nvSpPr>
          <p:spPr bwMode="auto">
            <a:xfrm>
              <a:off x="4014" y="2329"/>
              <a:ext cx="39" cy="22"/>
            </a:xfrm>
            <a:custGeom>
              <a:avLst/>
              <a:gdLst>
                <a:gd name="T0" fmla="*/ 6 w 15"/>
                <a:gd name="T1" fmla="*/ 8 h 8"/>
                <a:gd name="T2" fmla="*/ 6 w 15"/>
                <a:gd name="T3" fmla="*/ 7 h 8"/>
                <a:gd name="T4" fmla="*/ 7 w 15"/>
                <a:gd name="T5" fmla="*/ 7 h 8"/>
                <a:gd name="T6" fmla="*/ 8 w 15"/>
                <a:gd name="T7" fmla="*/ 7 h 8"/>
                <a:gd name="T8" fmla="*/ 8 w 15"/>
                <a:gd name="T9" fmla="*/ 7 h 8"/>
                <a:gd name="T10" fmla="*/ 8 w 15"/>
                <a:gd name="T11" fmla="*/ 8 h 8"/>
                <a:gd name="T12" fmla="*/ 15 w 15"/>
                <a:gd name="T13" fmla="*/ 5 h 8"/>
                <a:gd name="T14" fmla="*/ 12 w 15"/>
                <a:gd name="T15" fmla="*/ 3 h 8"/>
                <a:gd name="T16" fmla="*/ 10 w 15"/>
                <a:gd name="T17" fmla="*/ 3 h 8"/>
                <a:gd name="T18" fmla="*/ 7 w 15"/>
                <a:gd name="T19" fmla="*/ 0 h 8"/>
                <a:gd name="T20" fmla="*/ 4 w 15"/>
                <a:gd name="T21" fmla="*/ 3 h 8"/>
                <a:gd name="T22" fmla="*/ 2 w 15"/>
                <a:gd name="T23" fmla="*/ 3 h 8"/>
                <a:gd name="T24" fmla="*/ 0 w 15"/>
                <a:gd name="T25" fmla="*/ 5 h 8"/>
                <a:gd name="T26" fmla="*/ 6 w 15"/>
                <a:gd name="T27" fmla="*/ 8 h 8"/>
                <a:gd name="T28" fmla="*/ 7 w 15"/>
                <a:gd name="T29" fmla="*/ 1 h 8"/>
                <a:gd name="T30" fmla="*/ 10 w 15"/>
                <a:gd name="T31" fmla="*/ 3 h 8"/>
                <a:gd name="T32" fmla="*/ 5 w 15"/>
                <a:gd name="T33" fmla="*/ 3 h 8"/>
                <a:gd name="T34" fmla="*/ 7 w 1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8"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4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lnTo>
                    <a:pt x="6" y="8"/>
                  </a:lnTo>
                  <a:close/>
                  <a:moveTo>
                    <a:pt x="7" y="1"/>
                  </a:moveTo>
                  <a:cubicBezTo>
                    <a:pt x="8" y="1"/>
                    <a:pt x="10" y="2"/>
                    <a:pt x="1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6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15"/>
            <p:cNvSpPr>
              <a:spLocks/>
            </p:cNvSpPr>
            <p:nvPr/>
          </p:nvSpPr>
          <p:spPr bwMode="auto">
            <a:xfrm>
              <a:off x="4032" y="2348"/>
              <a:ext cx="3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16"/>
            <p:cNvSpPr>
              <a:spLocks/>
            </p:cNvSpPr>
            <p:nvPr/>
          </p:nvSpPr>
          <p:spPr bwMode="auto">
            <a:xfrm>
              <a:off x="4014" y="2343"/>
              <a:ext cx="39" cy="18"/>
            </a:xfrm>
            <a:custGeom>
              <a:avLst/>
              <a:gdLst>
                <a:gd name="T0" fmla="*/ 8 w 15"/>
                <a:gd name="T1" fmla="*/ 3 h 7"/>
                <a:gd name="T2" fmla="*/ 8 w 15"/>
                <a:gd name="T3" fmla="*/ 3 h 7"/>
                <a:gd name="T4" fmla="*/ 7 w 15"/>
                <a:gd name="T5" fmla="*/ 3 h 7"/>
                <a:gd name="T6" fmla="*/ 6 w 15"/>
                <a:gd name="T7" fmla="*/ 3 h 7"/>
                <a:gd name="T8" fmla="*/ 6 w 15"/>
                <a:gd name="T9" fmla="*/ 3 h 7"/>
                <a:gd name="T10" fmla="*/ 0 w 15"/>
                <a:gd name="T11" fmla="*/ 0 h 7"/>
                <a:gd name="T12" fmla="*/ 0 w 15"/>
                <a:gd name="T13" fmla="*/ 5 h 7"/>
                <a:gd name="T14" fmla="*/ 2 w 15"/>
                <a:gd name="T15" fmla="*/ 7 h 7"/>
                <a:gd name="T16" fmla="*/ 12 w 15"/>
                <a:gd name="T17" fmla="*/ 7 h 7"/>
                <a:gd name="T18" fmla="*/ 15 w 15"/>
                <a:gd name="T19" fmla="*/ 5 h 7"/>
                <a:gd name="T20" fmla="*/ 15 w 15"/>
                <a:gd name="T21" fmla="*/ 0 h 7"/>
                <a:gd name="T22" fmla="*/ 8 w 15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7"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3"/>
                    <a:pt x="8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17"/>
            <p:cNvSpPr>
              <a:spLocks noEditPoints="1"/>
            </p:cNvSpPr>
            <p:nvPr/>
          </p:nvSpPr>
          <p:spPr bwMode="auto">
            <a:xfrm>
              <a:off x="3996" y="2321"/>
              <a:ext cx="75" cy="59"/>
            </a:xfrm>
            <a:custGeom>
              <a:avLst/>
              <a:gdLst>
                <a:gd name="T0" fmla="*/ 26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8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0 w 29"/>
                <a:gd name="T27" fmla="*/ 20 h 22"/>
                <a:gd name="T28" fmla="*/ 19 w 29"/>
                <a:gd name="T29" fmla="*/ 19 h 22"/>
                <a:gd name="T30" fmla="*/ 26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6 w 29"/>
                <a:gd name="T37" fmla="*/ 0 h 22"/>
                <a:gd name="T38" fmla="*/ 27 w 29"/>
                <a:gd name="T39" fmla="*/ 16 h 22"/>
                <a:gd name="T40" fmla="*/ 26 w 29"/>
                <a:gd name="T41" fmla="*/ 17 h 22"/>
                <a:gd name="T42" fmla="*/ 3 w 29"/>
                <a:gd name="T43" fmla="*/ 17 h 22"/>
                <a:gd name="T44" fmla="*/ 1 w 29"/>
                <a:gd name="T45" fmla="*/ 16 h 22"/>
                <a:gd name="T46" fmla="*/ 1 w 29"/>
                <a:gd name="T47" fmla="*/ 3 h 22"/>
                <a:gd name="T48" fmla="*/ 3 w 29"/>
                <a:gd name="T49" fmla="*/ 2 h 22"/>
                <a:gd name="T50" fmla="*/ 26 w 29"/>
                <a:gd name="T51" fmla="*/ 2 h 22"/>
                <a:gd name="T52" fmla="*/ 27 w 29"/>
                <a:gd name="T53" fmla="*/ 3 h 22"/>
                <a:gd name="T54" fmla="*/ 27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8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6" y="0"/>
                  </a:cubicBezTo>
                  <a:close/>
                  <a:moveTo>
                    <a:pt x="27" y="16"/>
                  </a:moveTo>
                  <a:cubicBezTo>
                    <a:pt x="27" y="17"/>
                    <a:pt x="27" y="17"/>
                    <a:pt x="2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3"/>
                  </a:cubicBezTo>
                  <a:lnTo>
                    <a:pt x="2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2" name="Group 20"/>
          <p:cNvGrpSpPr>
            <a:grpSpLocks noChangeAspect="1"/>
          </p:cNvGrpSpPr>
          <p:nvPr/>
        </p:nvGrpSpPr>
        <p:grpSpPr bwMode="auto">
          <a:xfrm>
            <a:off x="4336074" y="5317600"/>
            <a:ext cx="405559" cy="323351"/>
            <a:chOff x="3899" y="2225"/>
            <a:chExt cx="74" cy="59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4" name="Freeform 21"/>
            <p:cNvSpPr>
              <a:spLocks noEditPoints="1"/>
            </p:cNvSpPr>
            <p:nvPr/>
          </p:nvSpPr>
          <p:spPr bwMode="auto">
            <a:xfrm>
              <a:off x="3899" y="2225"/>
              <a:ext cx="74" cy="59"/>
            </a:xfrm>
            <a:custGeom>
              <a:avLst/>
              <a:gdLst>
                <a:gd name="T0" fmla="*/ 27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9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1 w 29"/>
                <a:gd name="T27" fmla="*/ 20 h 22"/>
                <a:gd name="T28" fmla="*/ 19 w 29"/>
                <a:gd name="T29" fmla="*/ 19 h 22"/>
                <a:gd name="T30" fmla="*/ 27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7 w 29"/>
                <a:gd name="T37" fmla="*/ 0 h 22"/>
                <a:gd name="T38" fmla="*/ 28 w 29"/>
                <a:gd name="T39" fmla="*/ 16 h 22"/>
                <a:gd name="T40" fmla="*/ 27 w 29"/>
                <a:gd name="T41" fmla="*/ 17 h 22"/>
                <a:gd name="T42" fmla="*/ 3 w 29"/>
                <a:gd name="T43" fmla="*/ 17 h 22"/>
                <a:gd name="T44" fmla="*/ 2 w 29"/>
                <a:gd name="T45" fmla="*/ 16 h 22"/>
                <a:gd name="T46" fmla="*/ 2 w 29"/>
                <a:gd name="T47" fmla="*/ 3 h 22"/>
                <a:gd name="T48" fmla="*/ 3 w 29"/>
                <a:gd name="T49" fmla="*/ 2 h 22"/>
                <a:gd name="T50" fmla="*/ 27 w 29"/>
                <a:gd name="T51" fmla="*/ 2 h 22"/>
                <a:gd name="T52" fmla="*/ 28 w 29"/>
                <a:gd name="T53" fmla="*/ 3 h 22"/>
                <a:gd name="T54" fmla="*/ 28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8" y="16"/>
                  </a:moveTo>
                  <a:cubicBezTo>
                    <a:pt x="28" y="17"/>
                    <a:pt x="27" y="17"/>
                    <a:pt x="27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3"/>
                  </a:cubicBezTo>
                  <a:lnTo>
                    <a:pt x="2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22"/>
            <p:cNvSpPr>
              <a:spLocks noEditPoints="1"/>
            </p:cNvSpPr>
            <p:nvPr/>
          </p:nvSpPr>
          <p:spPr bwMode="auto">
            <a:xfrm>
              <a:off x="3917" y="2241"/>
              <a:ext cx="25" cy="27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4 h 10"/>
                <a:gd name="T4" fmla="*/ 9 w 10"/>
                <a:gd name="T5" fmla="*/ 4 h 10"/>
                <a:gd name="T6" fmla="*/ 8 w 10"/>
                <a:gd name="T7" fmla="*/ 3 h 10"/>
                <a:gd name="T8" fmla="*/ 9 w 10"/>
                <a:gd name="T9" fmla="*/ 2 h 10"/>
                <a:gd name="T10" fmla="*/ 8 w 10"/>
                <a:gd name="T11" fmla="*/ 1 h 10"/>
                <a:gd name="T12" fmla="*/ 8 w 10"/>
                <a:gd name="T13" fmla="*/ 2 h 10"/>
                <a:gd name="T14" fmla="*/ 6 w 10"/>
                <a:gd name="T15" fmla="*/ 1 h 10"/>
                <a:gd name="T16" fmla="*/ 6 w 10"/>
                <a:gd name="T17" fmla="*/ 0 h 10"/>
                <a:gd name="T18" fmla="*/ 4 w 10"/>
                <a:gd name="T19" fmla="*/ 0 h 10"/>
                <a:gd name="T20" fmla="*/ 4 w 10"/>
                <a:gd name="T21" fmla="*/ 1 h 10"/>
                <a:gd name="T22" fmla="*/ 3 w 10"/>
                <a:gd name="T23" fmla="*/ 2 h 10"/>
                <a:gd name="T24" fmla="*/ 2 w 10"/>
                <a:gd name="T25" fmla="*/ 1 h 10"/>
                <a:gd name="T26" fmla="*/ 1 w 10"/>
                <a:gd name="T27" fmla="*/ 2 h 10"/>
                <a:gd name="T28" fmla="*/ 2 w 10"/>
                <a:gd name="T29" fmla="*/ 3 h 10"/>
                <a:gd name="T30" fmla="*/ 1 w 10"/>
                <a:gd name="T31" fmla="*/ 4 h 10"/>
                <a:gd name="T32" fmla="*/ 0 w 10"/>
                <a:gd name="T33" fmla="*/ 4 h 10"/>
                <a:gd name="T34" fmla="*/ 0 w 10"/>
                <a:gd name="T35" fmla="*/ 6 h 10"/>
                <a:gd name="T36" fmla="*/ 1 w 10"/>
                <a:gd name="T37" fmla="*/ 6 h 10"/>
                <a:gd name="T38" fmla="*/ 2 w 10"/>
                <a:gd name="T39" fmla="*/ 8 h 10"/>
                <a:gd name="T40" fmla="*/ 1 w 10"/>
                <a:gd name="T41" fmla="*/ 8 h 10"/>
                <a:gd name="T42" fmla="*/ 2 w 10"/>
                <a:gd name="T43" fmla="*/ 9 h 10"/>
                <a:gd name="T44" fmla="*/ 3 w 10"/>
                <a:gd name="T45" fmla="*/ 8 h 10"/>
                <a:gd name="T46" fmla="*/ 4 w 10"/>
                <a:gd name="T47" fmla="*/ 9 h 10"/>
                <a:gd name="T48" fmla="*/ 4 w 10"/>
                <a:gd name="T49" fmla="*/ 10 h 10"/>
                <a:gd name="T50" fmla="*/ 6 w 10"/>
                <a:gd name="T51" fmla="*/ 10 h 10"/>
                <a:gd name="T52" fmla="*/ 6 w 10"/>
                <a:gd name="T53" fmla="*/ 9 h 10"/>
                <a:gd name="T54" fmla="*/ 8 w 10"/>
                <a:gd name="T55" fmla="*/ 8 h 10"/>
                <a:gd name="T56" fmla="*/ 8 w 10"/>
                <a:gd name="T57" fmla="*/ 9 h 10"/>
                <a:gd name="T58" fmla="*/ 9 w 10"/>
                <a:gd name="T59" fmla="*/ 8 h 10"/>
                <a:gd name="T60" fmla="*/ 8 w 10"/>
                <a:gd name="T61" fmla="*/ 8 h 10"/>
                <a:gd name="T62" fmla="*/ 9 w 10"/>
                <a:gd name="T63" fmla="*/ 6 h 10"/>
                <a:gd name="T64" fmla="*/ 10 w 10"/>
                <a:gd name="T65" fmla="*/ 6 h 10"/>
                <a:gd name="T66" fmla="*/ 8 w 10"/>
                <a:gd name="T67" fmla="*/ 5 h 10"/>
                <a:gd name="T68" fmla="*/ 5 w 10"/>
                <a:gd name="T69" fmla="*/ 8 h 10"/>
                <a:gd name="T70" fmla="*/ 2 w 10"/>
                <a:gd name="T71" fmla="*/ 5 h 10"/>
                <a:gd name="T72" fmla="*/ 5 w 10"/>
                <a:gd name="T73" fmla="*/ 2 h 10"/>
                <a:gd name="T74" fmla="*/ 8 w 10"/>
                <a:gd name="T7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6"/>
                    <a:pt x="9" y="6"/>
                  </a:cubicBezTo>
                  <a:lnTo>
                    <a:pt x="10" y="6"/>
                  </a:lnTo>
                  <a:close/>
                  <a:moveTo>
                    <a:pt x="8" y="5"/>
                  </a:moveTo>
                  <a:cubicBezTo>
                    <a:pt x="8" y="7"/>
                    <a:pt x="7" y="8"/>
                    <a:pt x="5" y="8"/>
                  </a:cubicBezTo>
                  <a:cubicBezTo>
                    <a:pt x="3" y="8"/>
                    <a:pt x="2" y="7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7" y="2"/>
                    <a:pt x="8" y="3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23"/>
            <p:cNvSpPr>
              <a:spLocks noEditPoints="1"/>
            </p:cNvSpPr>
            <p:nvPr/>
          </p:nvSpPr>
          <p:spPr bwMode="auto">
            <a:xfrm>
              <a:off x="3942" y="2252"/>
              <a:ext cx="13" cy="13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5 w 5"/>
                <a:gd name="T5" fmla="*/ 2 h 5"/>
                <a:gd name="T6" fmla="*/ 4 w 5"/>
                <a:gd name="T7" fmla="*/ 1 h 5"/>
                <a:gd name="T8" fmla="*/ 5 w 5"/>
                <a:gd name="T9" fmla="*/ 1 h 5"/>
                <a:gd name="T10" fmla="*/ 4 w 5"/>
                <a:gd name="T11" fmla="*/ 1 h 5"/>
                <a:gd name="T12" fmla="*/ 4 w 5"/>
                <a:gd name="T13" fmla="*/ 1 h 5"/>
                <a:gd name="T14" fmla="*/ 3 w 5"/>
                <a:gd name="T15" fmla="*/ 1 h 5"/>
                <a:gd name="T16" fmla="*/ 3 w 5"/>
                <a:gd name="T17" fmla="*/ 0 h 5"/>
                <a:gd name="T18" fmla="*/ 2 w 5"/>
                <a:gd name="T19" fmla="*/ 0 h 5"/>
                <a:gd name="T20" fmla="*/ 2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2 h 5"/>
                <a:gd name="T32" fmla="*/ 0 w 5"/>
                <a:gd name="T33" fmla="*/ 2 h 5"/>
                <a:gd name="T34" fmla="*/ 0 w 5"/>
                <a:gd name="T35" fmla="*/ 3 h 5"/>
                <a:gd name="T36" fmla="*/ 1 w 5"/>
                <a:gd name="T37" fmla="*/ 3 h 5"/>
                <a:gd name="T38" fmla="*/ 1 w 5"/>
                <a:gd name="T39" fmla="*/ 4 h 5"/>
                <a:gd name="T40" fmla="*/ 1 w 5"/>
                <a:gd name="T41" fmla="*/ 4 h 5"/>
                <a:gd name="T42" fmla="*/ 1 w 5"/>
                <a:gd name="T43" fmla="*/ 5 h 5"/>
                <a:gd name="T44" fmla="*/ 1 w 5"/>
                <a:gd name="T45" fmla="*/ 4 h 5"/>
                <a:gd name="T46" fmla="*/ 2 w 5"/>
                <a:gd name="T47" fmla="*/ 5 h 5"/>
                <a:gd name="T48" fmla="*/ 2 w 5"/>
                <a:gd name="T49" fmla="*/ 5 h 5"/>
                <a:gd name="T50" fmla="*/ 3 w 5"/>
                <a:gd name="T51" fmla="*/ 5 h 5"/>
                <a:gd name="T52" fmla="*/ 3 w 5"/>
                <a:gd name="T53" fmla="*/ 5 h 5"/>
                <a:gd name="T54" fmla="*/ 4 w 5"/>
                <a:gd name="T55" fmla="*/ 4 h 5"/>
                <a:gd name="T56" fmla="*/ 4 w 5"/>
                <a:gd name="T57" fmla="*/ 5 h 5"/>
                <a:gd name="T58" fmla="*/ 5 w 5"/>
                <a:gd name="T59" fmla="*/ 4 h 5"/>
                <a:gd name="T60" fmla="*/ 4 w 5"/>
                <a:gd name="T61" fmla="*/ 4 h 5"/>
                <a:gd name="T62" fmla="*/ 5 w 5"/>
                <a:gd name="T63" fmla="*/ 3 h 5"/>
                <a:gd name="T64" fmla="*/ 4 w 5"/>
                <a:gd name="T65" fmla="*/ 3 h 5"/>
                <a:gd name="T66" fmla="*/ 3 w 5"/>
                <a:gd name="T67" fmla="*/ 4 h 5"/>
                <a:gd name="T68" fmla="*/ 1 w 5"/>
                <a:gd name="T69" fmla="*/ 3 h 5"/>
                <a:gd name="T70" fmla="*/ 3 w 5"/>
                <a:gd name="T71" fmla="*/ 1 h 5"/>
                <a:gd name="T72" fmla="*/ 4 w 5"/>
                <a:gd name="T7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lose/>
                  <a:moveTo>
                    <a:pt x="4" y="3"/>
                  </a:moveTo>
                  <a:cubicBezTo>
                    <a:pt x="4" y="3"/>
                    <a:pt x="3" y="4"/>
                    <a:pt x="3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24"/>
            <p:cNvSpPr>
              <a:spLocks noEditPoints="1"/>
            </p:cNvSpPr>
            <p:nvPr/>
          </p:nvSpPr>
          <p:spPr bwMode="auto">
            <a:xfrm>
              <a:off x="3937" y="2233"/>
              <a:ext cx="18" cy="19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3 h 7"/>
                <a:gd name="T4" fmla="*/ 6 w 7"/>
                <a:gd name="T5" fmla="*/ 3 h 7"/>
                <a:gd name="T6" fmla="*/ 6 w 7"/>
                <a:gd name="T7" fmla="*/ 2 h 7"/>
                <a:gd name="T8" fmla="*/ 6 w 7"/>
                <a:gd name="T9" fmla="*/ 1 h 7"/>
                <a:gd name="T10" fmla="*/ 6 w 7"/>
                <a:gd name="T11" fmla="*/ 1 h 7"/>
                <a:gd name="T12" fmla="*/ 5 w 7"/>
                <a:gd name="T13" fmla="*/ 1 h 7"/>
                <a:gd name="T14" fmla="*/ 4 w 7"/>
                <a:gd name="T15" fmla="*/ 1 h 7"/>
                <a:gd name="T16" fmla="*/ 4 w 7"/>
                <a:gd name="T17" fmla="*/ 0 h 7"/>
                <a:gd name="T18" fmla="*/ 3 w 7"/>
                <a:gd name="T19" fmla="*/ 0 h 7"/>
                <a:gd name="T20" fmla="*/ 3 w 7"/>
                <a:gd name="T21" fmla="*/ 1 h 7"/>
                <a:gd name="T22" fmla="*/ 2 w 7"/>
                <a:gd name="T23" fmla="*/ 1 h 7"/>
                <a:gd name="T24" fmla="*/ 2 w 7"/>
                <a:gd name="T25" fmla="*/ 1 h 7"/>
                <a:gd name="T26" fmla="*/ 1 w 7"/>
                <a:gd name="T27" fmla="*/ 1 h 7"/>
                <a:gd name="T28" fmla="*/ 2 w 7"/>
                <a:gd name="T29" fmla="*/ 2 h 7"/>
                <a:gd name="T30" fmla="*/ 1 w 7"/>
                <a:gd name="T31" fmla="*/ 3 h 7"/>
                <a:gd name="T32" fmla="*/ 0 w 7"/>
                <a:gd name="T33" fmla="*/ 3 h 7"/>
                <a:gd name="T34" fmla="*/ 0 w 7"/>
                <a:gd name="T35" fmla="*/ 4 h 7"/>
                <a:gd name="T36" fmla="*/ 1 w 7"/>
                <a:gd name="T37" fmla="*/ 4 h 7"/>
                <a:gd name="T38" fmla="*/ 2 w 7"/>
                <a:gd name="T39" fmla="*/ 5 h 7"/>
                <a:gd name="T40" fmla="*/ 1 w 7"/>
                <a:gd name="T41" fmla="*/ 5 h 7"/>
                <a:gd name="T42" fmla="*/ 2 w 7"/>
                <a:gd name="T43" fmla="*/ 6 h 7"/>
                <a:gd name="T44" fmla="*/ 2 w 7"/>
                <a:gd name="T45" fmla="*/ 5 h 7"/>
                <a:gd name="T46" fmla="*/ 3 w 7"/>
                <a:gd name="T47" fmla="*/ 6 h 7"/>
                <a:gd name="T48" fmla="*/ 3 w 7"/>
                <a:gd name="T49" fmla="*/ 7 h 7"/>
                <a:gd name="T50" fmla="*/ 4 w 7"/>
                <a:gd name="T51" fmla="*/ 7 h 7"/>
                <a:gd name="T52" fmla="*/ 4 w 7"/>
                <a:gd name="T53" fmla="*/ 6 h 7"/>
                <a:gd name="T54" fmla="*/ 5 w 7"/>
                <a:gd name="T55" fmla="*/ 5 h 7"/>
                <a:gd name="T56" fmla="*/ 6 w 7"/>
                <a:gd name="T57" fmla="*/ 6 h 7"/>
                <a:gd name="T58" fmla="*/ 6 w 7"/>
                <a:gd name="T59" fmla="*/ 5 h 7"/>
                <a:gd name="T60" fmla="*/ 6 w 7"/>
                <a:gd name="T61" fmla="*/ 5 h 7"/>
                <a:gd name="T62" fmla="*/ 6 w 7"/>
                <a:gd name="T63" fmla="*/ 4 h 7"/>
                <a:gd name="T64" fmla="*/ 7 w 7"/>
                <a:gd name="T65" fmla="*/ 4 h 7"/>
                <a:gd name="T66" fmla="*/ 6 w 7"/>
                <a:gd name="T67" fmla="*/ 3 h 7"/>
                <a:gd name="T68" fmla="*/ 4 w 7"/>
                <a:gd name="T69" fmla="*/ 5 h 7"/>
                <a:gd name="T70" fmla="*/ 2 w 7"/>
                <a:gd name="T71" fmla="*/ 3 h 7"/>
                <a:gd name="T72" fmla="*/ 4 w 7"/>
                <a:gd name="T73" fmla="*/ 1 h 7"/>
                <a:gd name="T74" fmla="*/ 6 w 7"/>
                <a:gd name="T7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7" y="4"/>
                  </a:lnTo>
                  <a:close/>
                  <a:moveTo>
                    <a:pt x="6" y="3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1"/>
                    <a:pt x="6" y="2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8" name="Group 27"/>
          <p:cNvGrpSpPr>
            <a:grpSpLocks noChangeAspect="1"/>
          </p:cNvGrpSpPr>
          <p:nvPr/>
        </p:nvGrpSpPr>
        <p:grpSpPr bwMode="auto">
          <a:xfrm>
            <a:off x="5938323" y="5264281"/>
            <a:ext cx="334310" cy="367195"/>
            <a:chOff x="3811" y="2125"/>
            <a:chExt cx="61" cy="67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0" name="Freeform 28"/>
            <p:cNvSpPr>
              <a:spLocks noEditPoints="1"/>
            </p:cNvSpPr>
            <p:nvPr/>
          </p:nvSpPr>
          <p:spPr bwMode="auto">
            <a:xfrm>
              <a:off x="3811" y="2125"/>
              <a:ext cx="61" cy="67"/>
            </a:xfrm>
            <a:custGeom>
              <a:avLst/>
              <a:gdLst>
                <a:gd name="T0" fmla="*/ 20 w 23"/>
                <a:gd name="T1" fmla="*/ 14 h 25"/>
                <a:gd name="T2" fmla="*/ 18 w 23"/>
                <a:gd name="T3" fmla="*/ 20 h 25"/>
                <a:gd name="T4" fmla="*/ 17 w 23"/>
                <a:gd name="T5" fmla="*/ 16 h 25"/>
                <a:gd name="T6" fmla="*/ 15 w 23"/>
                <a:gd name="T7" fmla="*/ 15 h 25"/>
                <a:gd name="T8" fmla="*/ 15 w 23"/>
                <a:gd name="T9" fmla="*/ 15 h 25"/>
                <a:gd name="T10" fmla="*/ 14 w 23"/>
                <a:gd name="T11" fmla="*/ 15 h 25"/>
                <a:gd name="T12" fmla="*/ 13 w 23"/>
                <a:gd name="T13" fmla="*/ 17 h 25"/>
                <a:gd name="T14" fmla="*/ 12 w 23"/>
                <a:gd name="T15" fmla="*/ 18 h 25"/>
                <a:gd name="T16" fmla="*/ 12 w 23"/>
                <a:gd name="T17" fmla="*/ 15 h 25"/>
                <a:gd name="T18" fmla="*/ 12 w 23"/>
                <a:gd name="T19" fmla="*/ 15 h 25"/>
                <a:gd name="T20" fmla="*/ 12 w 23"/>
                <a:gd name="T21" fmla="*/ 15 h 25"/>
                <a:gd name="T22" fmla="*/ 11 w 23"/>
                <a:gd name="T23" fmla="*/ 15 h 25"/>
                <a:gd name="T24" fmla="*/ 11 w 23"/>
                <a:gd name="T25" fmla="*/ 15 h 25"/>
                <a:gd name="T26" fmla="*/ 11 w 23"/>
                <a:gd name="T27" fmla="*/ 18 h 25"/>
                <a:gd name="T28" fmla="*/ 11 w 23"/>
                <a:gd name="T29" fmla="*/ 17 h 25"/>
                <a:gd name="T30" fmla="*/ 10 w 23"/>
                <a:gd name="T31" fmla="*/ 15 h 25"/>
                <a:gd name="T32" fmla="*/ 8 w 23"/>
                <a:gd name="T33" fmla="*/ 15 h 25"/>
                <a:gd name="T34" fmla="*/ 8 w 23"/>
                <a:gd name="T35" fmla="*/ 15 h 25"/>
                <a:gd name="T36" fmla="*/ 6 w 23"/>
                <a:gd name="T37" fmla="*/ 16 h 25"/>
                <a:gd name="T38" fmla="*/ 5 w 23"/>
                <a:gd name="T39" fmla="*/ 20 h 25"/>
                <a:gd name="T40" fmla="*/ 3 w 23"/>
                <a:gd name="T41" fmla="*/ 14 h 25"/>
                <a:gd name="T42" fmla="*/ 12 w 23"/>
                <a:gd name="T43" fmla="*/ 5 h 25"/>
                <a:gd name="T44" fmla="*/ 12 w 23"/>
                <a:gd name="T45" fmla="*/ 6 h 25"/>
                <a:gd name="T46" fmla="*/ 13 w 23"/>
                <a:gd name="T47" fmla="*/ 7 h 25"/>
                <a:gd name="T48" fmla="*/ 14 w 23"/>
                <a:gd name="T49" fmla="*/ 6 h 25"/>
                <a:gd name="T50" fmla="*/ 16 w 23"/>
                <a:gd name="T51" fmla="*/ 5 h 25"/>
                <a:gd name="T52" fmla="*/ 17 w 23"/>
                <a:gd name="T53" fmla="*/ 4 h 25"/>
                <a:gd name="T54" fmla="*/ 17 w 23"/>
                <a:gd name="T55" fmla="*/ 3 h 25"/>
                <a:gd name="T56" fmla="*/ 16 w 23"/>
                <a:gd name="T57" fmla="*/ 2 h 25"/>
                <a:gd name="T58" fmla="*/ 14 w 23"/>
                <a:gd name="T59" fmla="*/ 1 h 25"/>
                <a:gd name="T60" fmla="*/ 13 w 23"/>
                <a:gd name="T61" fmla="*/ 0 h 25"/>
                <a:gd name="T62" fmla="*/ 12 w 23"/>
                <a:gd name="T63" fmla="*/ 1 h 25"/>
                <a:gd name="T64" fmla="*/ 12 w 23"/>
                <a:gd name="T65" fmla="*/ 2 h 25"/>
                <a:gd name="T66" fmla="*/ 0 w 23"/>
                <a:gd name="T67" fmla="*/ 14 h 25"/>
                <a:gd name="T68" fmla="*/ 12 w 23"/>
                <a:gd name="T69" fmla="*/ 25 h 25"/>
                <a:gd name="T70" fmla="*/ 23 w 23"/>
                <a:gd name="T71" fmla="*/ 14 h 25"/>
                <a:gd name="T72" fmla="*/ 20 w 23"/>
                <a:gd name="T73" fmla="*/ 14 h 25"/>
                <a:gd name="T74" fmla="*/ 15 w 23"/>
                <a:gd name="T75" fmla="*/ 18 h 25"/>
                <a:gd name="T76" fmla="*/ 15 w 23"/>
                <a:gd name="T77" fmla="*/ 18 h 25"/>
                <a:gd name="T78" fmla="*/ 15 w 23"/>
                <a:gd name="T79" fmla="*/ 22 h 25"/>
                <a:gd name="T80" fmla="*/ 15 w 23"/>
                <a:gd name="T81" fmla="*/ 22 h 25"/>
                <a:gd name="T82" fmla="*/ 15 w 23"/>
                <a:gd name="T83" fmla="*/ 18 h 25"/>
                <a:gd name="T84" fmla="*/ 15 w 23"/>
                <a:gd name="T85" fmla="*/ 18 h 25"/>
                <a:gd name="T86" fmla="*/ 8 w 23"/>
                <a:gd name="T87" fmla="*/ 18 h 25"/>
                <a:gd name="T88" fmla="*/ 8 w 23"/>
                <a:gd name="T89" fmla="*/ 22 h 25"/>
                <a:gd name="T90" fmla="*/ 7 w 23"/>
                <a:gd name="T91" fmla="*/ 21 h 25"/>
                <a:gd name="T92" fmla="*/ 8 w 23"/>
                <a:gd name="T93" fmla="*/ 18 h 25"/>
                <a:gd name="T94" fmla="*/ 8 w 23"/>
                <a:gd name="T95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" h="25">
                  <a:moveTo>
                    <a:pt x="20" y="14"/>
                  </a:moveTo>
                  <a:cubicBezTo>
                    <a:pt x="20" y="16"/>
                    <a:pt x="19" y="19"/>
                    <a:pt x="18" y="20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5"/>
                    <a:pt x="16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6" y="15"/>
                    <a:pt x="6" y="16"/>
                  </a:cubicBezTo>
                  <a:cubicBezTo>
                    <a:pt x="6" y="17"/>
                    <a:pt x="5" y="18"/>
                    <a:pt x="5" y="20"/>
                  </a:cubicBezTo>
                  <a:cubicBezTo>
                    <a:pt x="4" y="18"/>
                    <a:pt x="3" y="16"/>
                    <a:pt x="3" y="14"/>
                  </a:cubicBezTo>
                  <a:cubicBezTo>
                    <a:pt x="3" y="9"/>
                    <a:pt x="7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8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5" y="2"/>
                    <a:pt x="0" y="7"/>
                    <a:pt x="0" y="14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8" y="25"/>
                    <a:pt x="23" y="20"/>
                    <a:pt x="23" y="14"/>
                  </a:cubicBezTo>
                  <a:lnTo>
                    <a:pt x="20" y="14"/>
                  </a:lnTo>
                  <a:close/>
                  <a:moveTo>
                    <a:pt x="15" y="18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lose/>
                  <a:moveTo>
                    <a:pt x="8" y="18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7" y="21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Oval 29"/>
            <p:cNvSpPr>
              <a:spLocks noChangeArrowheads="1"/>
            </p:cNvSpPr>
            <p:nvPr/>
          </p:nvSpPr>
          <p:spPr bwMode="auto">
            <a:xfrm>
              <a:off x="3835" y="2149"/>
              <a:ext cx="13" cy="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62" name="Group 32"/>
          <p:cNvGrpSpPr>
            <a:grpSpLocks noChangeAspect="1"/>
          </p:cNvGrpSpPr>
          <p:nvPr/>
        </p:nvGrpSpPr>
        <p:grpSpPr bwMode="auto">
          <a:xfrm>
            <a:off x="2712910" y="5265536"/>
            <a:ext cx="471328" cy="306909"/>
            <a:chOff x="3798" y="2129"/>
            <a:chExt cx="86" cy="56"/>
          </a:xfr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4" name="Freeform 33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34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Freeform 35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Freeform 36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Freeform 37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Freeform 38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Freeform 39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Freeform 40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2" name="Freeform 41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3" name="Freeform 42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Freeform 43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5" name="Freeform 44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6" name="Freeform 45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Freeform 46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棱柱百分比对比关系图表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127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任意多边形 126"/>
          <p:cNvSpPr/>
          <p:nvPr/>
        </p:nvSpPr>
        <p:spPr>
          <a:xfrm>
            <a:off x="4106782" y="5744821"/>
            <a:ext cx="2099160" cy="633064"/>
          </a:xfrm>
          <a:custGeom>
            <a:avLst/>
            <a:gdLst>
              <a:gd name="connsiteX0" fmla="*/ 0 w 1885950"/>
              <a:gd name="connsiteY0" fmla="*/ 323850 h 323850"/>
              <a:gd name="connsiteX1" fmla="*/ 962025 w 1885950"/>
              <a:gd name="connsiteY1" fmla="*/ 0 h 323850"/>
              <a:gd name="connsiteX2" fmla="*/ 1885950 w 1885950"/>
              <a:gd name="connsiteY2" fmla="*/ 304800 h 323850"/>
              <a:gd name="connsiteX3" fmla="*/ 0 w 1885950"/>
              <a:gd name="connsiteY3" fmla="*/ 323850 h 323850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0 w 1866900"/>
              <a:gd name="connsiteY3" fmla="*/ 305519 h 305519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939165 w 1866900"/>
              <a:gd name="connsiteY3" fmla="*/ 296964 h 305519"/>
              <a:gd name="connsiteX4" fmla="*/ 0 w 1866900"/>
              <a:gd name="connsiteY4" fmla="*/ 305519 h 305519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0" h="516938">
                <a:moveTo>
                  <a:pt x="0" y="305519"/>
                </a:moveTo>
                <a:lnTo>
                  <a:pt x="942975" y="0"/>
                </a:lnTo>
                <a:lnTo>
                  <a:pt x="1866900" y="304800"/>
                </a:lnTo>
                <a:cubicBezTo>
                  <a:pt x="1560195" y="373069"/>
                  <a:pt x="1375410" y="463334"/>
                  <a:pt x="992505" y="516938"/>
                </a:cubicBezTo>
                <a:cubicBezTo>
                  <a:pt x="654050" y="470906"/>
                  <a:pt x="315595" y="373548"/>
                  <a:pt x="0" y="305519"/>
                </a:cubicBezTo>
                <a:close/>
              </a:path>
            </a:pathLst>
          </a:custGeom>
          <a:gradFill>
            <a:gsLst>
              <a:gs pos="100000">
                <a:srgbClr val="DEDEDE">
                  <a:alpha val="0"/>
                </a:srgbClr>
              </a:gs>
              <a:gs pos="0">
                <a:schemeClr val="tx1">
                  <a:alpha val="72000"/>
                </a:schemeClr>
              </a:gs>
            </a:gsLst>
            <a:lin ang="54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28" name="任意多边形 127"/>
          <p:cNvSpPr/>
          <p:nvPr/>
        </p:nvSpPr>
        <p:spPr>
          <a:xfrm>
            <a:off x="5821129" y="5744821"/>
            <a:ext cx="2099160" cy="633064"/>
          </a:xfrm>
          <a:custGeom>
            <a:avLst/>
            <a:gdLst>
              <a:gd name="connsiteX0" fmla="*/ 0 w 1885950"/>
              <a:gd name="connsiteY0" fmla="*/ 323850 h 323850"/>
              <a:gd name="connsiteX1" fmla="*/ 962025 w 1885950"/>
              <a:gd name="connsiteY1" fmla="*/ 0 h 323850"/>
              <a:gd name="connsiteX2" fmla="*/ 1885950 w 1885950"/>
              <a:gd name="connsiteY2" fmla="*/ 304800 h 323850"/>
              <a:gd name="connsiteX3" fmla="*/ 0 w 1885950"/>
              <a:gd name="connsiteY3" fmla="*/ 323850 h 323850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0 w 1866900"/>
              <a:gd name="connsiteY3" fmla="*/ 305519 h 305519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939165 w 1866900"/>
              <a:gd name="connsiteY3" fmla="*/ 296964 h 305519"/>
              <a:gd name="connsiteX4" fmla="*/ 0 w 1866900"/>
              <a:gd name="connsiteY4" fmla="*/ 305519 h 305519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0" h="516938">
                <a:moveTo>
                  <a:pt x="0" y="305519"/>
                </a:moveTo>
                <a:lnTo>
                  <a:pt x="942975" y="0"/>
                </a:lnTo>
                <a:lnTo>
                  <a:pt x="1866900" y="304800"/>
                </a:lnTo>
                <a:cubicBezTo>
                  <a:pt x="1560195" y="373069"/>
                  <a:pt x="1375410" y="463334"/>
                  <a:pt x="992505" y="516938"/>
                </a:cubicBezTo>
                <a:cubicBezTo>
                  <a:pt x="654050" y="470906"/>
                  <a:pt x="315595" y="373548"/>
                  <a:pt x="0" y="305519"/>
                </a:cubicBezTo>
                <a:close/>
              </a:path>
            </a:pathLst>
          </a:custGeom>
          <a:gradFill>
            <a:gsLst>
              <a:gs pos="100000">
                <a:srgbClr val="DEDEDE">
                  <a:alpha val="0"/>
                </a:srgbClr>
              </a:gs>
              <a:gs pos="0">
                <a:schemeClr val="tx1">
                  <a:alpha val="72000"/>
                </a:schemeClr>
              </a:gs>
            </a:gsLst>
            <a:lin ang="54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29" name="任意多边形 128"/>
          <p:cNvSpPr/>
          <p:nvPr/>
        </p:nvSpPr>
        <p:spPr>
          <a:xfrm>
            <a:off x="7527359" y="5744821"/>
            <a:ext cx="2099160" cy="633064"/>
          </a:xfrm>
          <a:custGeom>
            <a:avLst/>
            <a:gdLst>
              <a:gd name="connsiteX0" fmla="*/ 0 w 1885950"/>
              <a:gd name="connsiteY0" fmla="*/ 323850 h 323850"/>
              <a:gd name="connsiteX1" fmla="*/ 962025 w 1885950"/>
              <a:gd name="connsiteY1" fmla="*/ 0 h 323850"/>
              <a:gd name="connsiteX2" fmla="*/ 1885950 w 1885950"/>
              <a:gd name="connsiteY2" fmla="*/ 304800 h 323850"/>
              <a:gd name="connsiteX3" fmla="*/ 0 w 1885950"/>
              <a:gd name="connsiteY3" fmla="*/ 323850 h 323850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0 w 1866900"/>
              <a:gd name="connsiteY3" fmla="*/ 305519 h 305519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939165 w 1866900"/>
              <a:gd name="connsiteY3" fmla="*/ 296964 h 305519"/>
              <a:gd name="connsiteX4" fmla="*/ 0 w 1866900"/>
              <a:gd name="connsiteY4" fmla="*/ 305519 h 305519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0" h="516938">
                <a:moveTo>
                  <a:pt x="0" y="305519"/>
                </a:moveTo>
                <a:lnTo>
                  <a:pt x="942975" y="0"/>
                </a:lnTo>
                <a:lnTo>
                  <a:pt x="1866900" y="304800"/>
                </a:lnTo>
                <a:cubicBezTo>
                  <a:pt x="1560195" y="373069"/>
                  <a:pt x="1375410" y="463334"/>
                  <a:pt x="992505" y="516938"/>
                </a:cubicBezTo>
                <a:cubicBezTo>
                  <a:pt x="654050" y="470906"/>
                  <a:pt x="315595" y="373548"/>
                  <a:pt x="0" y="305519"/>
                </a:cubicBezTo>
                <a:close/>
              </a:path>
            </a:pathLst>
          </a:custGeom>
          <a:gradFill>
            <a:gsLst>
              <a:gs pos="100000">
                <a:srgbClr val="DEDEDE">
                  <a:alpha val="0"/>
                </a:srgbClr>
              </a:gs>
              <a:gs pos="0">
                <a:schemeClr val="tx1">
                  <a:alpha val="72000"/>
                </a:schemeClr>
              </a:gs>
            </a:gsLst>
            <a:lin ang="54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0" name="任意多边形 129"/>
          <p:cNvSpPr/>
          <p:nvPr/>
        </p:nvSpPr>
        <p:spPr>
          <a:xfrm>
            <a:off x="9196503" y="5775251"/>
            <a:ext cx="1909648" cy="528557"/>
          </a:xfrm>
          <a:custGeom>
            <a:avLst/>
            <a:gdLst>
              <a:gd name="connsiteX0" fmla="*/ 0 w 1885950"/>
              <a:gd name="connsiteY0" fmla="*/ 323850 h 323850"/>
              <a:gd name="connsiteX1" fmla="*/ 962025 w 1885950"/>
              <a:gd name="connsiteY1" fmla="*/ 0 h 323850"/>
              <a:gd name="connsiteX2" fmla="*/ 1885950 w 1885950"/>
              <a:gd name="connsiteY2" fmla="*/ 304800 h 323850"/>
              <a:gd name="connsiteX3" fmla="*/ 0 w 1885950"/>
              <a:gd name="connsiteY3" fmla="*/ 323850 h 323850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0 w 1866900"/>
              <a:gd name="connsiteY3" fmla="*/ 305519 h 305519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939165 w 1866900"/>
              <a:gd name="connsiteY3" fmla="*/ 296964 h 305519"/>
              <a:gd name="connsiteX4" fmla="*/ 0 w 1866900"/>
              <a:gd name="connsiteY4" fmla="*/ 305519 h 305519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0" h="516938">
                <a:moveTo>
                  <a:pt x="0" y="305519"/>
                </a:moveTo>
                <a:lnTo>
                  <a:pt x="942975" y="0"/>
                </a:lnTo>
                <a:lnTo>
                  <a:pt x="1866900" y="304800"/>
                </a:lnTo>
                <a:cubicBezTo>
                  <a:pt x="1560195" y="373069"/>
                  <a:pt x="1375410" y="463334"/>
                  <a:pt x="992505" y="516938"/>
                </a:cubicBezTo>
                <a:cubicBezTo>
                  <a:pt x="654050" y="470906"/>
                  <a:pt x="315595" y="373548"/>
                  <a:pt x="0" y="305519"/>
                </a:cubicBezTo>
                <a:close/>
              </a:path>
            </a:pathLst>
          </a:custGeom>
          <a:gradFill>
            <a:gsLst>
              <a:gs pos="100000">
                <a:srgbClr val="DEDEDE">
                  <a:alpha val="0"/>
                </a:srgbClr>
              </a:gs>
              <a:gs pos="0">
                <a:schemeClr val="tx1">
                  <a:alpha val="72000"/>
                </a:schemeClr>
              </a:gs>
            </a:gsLst>
            <a:lin ang="54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26" name="任意多边形 125"/>
          <p:cNvSpPr/>
          <p:nvPr/>
        </p:nvSpPr>
        <p:spPr>
          <a:xfrm>
            <a:off x="2421420" y="5744821"/>
            <a:ext cx="2099160" cy="633064"/>
          </a:xfrm>
          <a:custGeom>
            <a:avLst/>
            <a:gdLst>
              <a:gd name="connsiteX0" fmla="*/ 0 w 1885950"/>
              <a:gd name="connsiteY0" fmla="*/ 323850 h 323850"/>
              <a:gd name="connsiteX1" fmla="*/ 962025 w 1885950"/>
              <a:gd name="connsiteY1" fmla="*/ 0 h 323850"/>
              <a:gd name="connsiteX2" fmla="*/ 1885950 w 1885950"/>
              <a:gd name="connsiteY2" fmla="*/ 304800 h 323850"/>
              <a:gd name="connsiteX3" fmla="*/ 0 w 1885950"/>
              <a:gd name="connsiteY3" fmla="*/ 323850 h 323850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0 w 1866900"/>
              <a:gd name="connsiteY3" fmla="*/ 305519 h 305519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939165 w 1866900"/>
              <a:gd name="connsiteY3" fmla="*/ 296964 h 305519"/>
              <a:gd name="connsiteX4" fmla="*/ 0 w 1866900"/>
              <a:gd name="connsiteY4" fmla="*/ 305519 h 305519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0" h="516938">
                <a:moveTo>
                  <a:pt x="0" y="305519"/>
                </a:moveTo>
                <a:lnTo>
                  <a:pt x="942975" y="0"/>
                </a:lnTo>
                <a:lnTo>
                  <a:pt x="1866900" y="304800"/>
                </a:lnTo>
                <a:cubicBezTo>
                  <a:pt x="1560195" y="373069"/>
                  <a:pt x="1375410" y="463334"/>
                  <a:pt x="992505" y="516938"/>
                </a:cubicBezTo>
                <a:cubicBezTo>
                  <a:pt x="654050" y="470906"/>
                  <a:pt x="315595" y="373548"/>
                  <a:pt x="0" y="305519"/>
                </a:cubicBezTo>
                <a:close/>
              </a:path>
            </a:pathLst>
          </a:custGeom>
          <a:gradFill>
            <a:gsLst>
              <a:gs pos="100000">
                <a:srgbClr val="DEDEDE">
                  <a:alpha val="0"/>
                </a:srgbClr>
              </a:gs>
              <a:gs pos="0">
                <a:schemeClr val="tx1">
                  <a:alpha val="72000"/>
                </a:schemeClr>
              </a:gs>
            </a:gsLst>
            <a:lin ang="54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8576944" y="3901525"/>
            <a:ext cx="1718114" cy="2164666"/>
            <a:chOff x="3957953" y="3354388"/>
            <a:chExt cx="1882461" cy="2371727"/>
          </a:xfrm>
          <a:effectLst>
            <a:outerShdw blurRad="50800" dist="25400" dir="5400000" algn="t" rotWithShape="0">
              <a:prstClr val="black">
                <a:alpha val="50000"/>
              </a:prstClr>
            </a:outerShdw>
          </a:effectLst>
        </p:grpSpPr>
        <p:grpSp>
          <p:nvGrpSpPr>
            <p:cNvPr id="110" name="组合 109"/>
            <p:cNvGrpSpPr/>
            <p:nvPr/>
          </p:nvGrpSpPr>
          <p:grpSpPr>
            <a:xfrm>
              <a:off x="3961130" y="3354388"/>
              <a:ext cx="1879284" cy="2371727"/>
              <a:chOff x="1337945" y="3488055"/>
              <a:chExt cx="1879284" cy="2371727"/>
            </a:xfrm>
          </p:grpSpPr>
          <p:sp>
            <p:nvSpPr>
              <p:cNvPr id="113" name="任意多边形 112"/>
              <p:cNvSpPr/>
              <p:nvPr/>
            </p:nvSpPr>
            <p:spPr>
              <a:xfrm rot="16200000" flipH="1">
                <a:off x="623887" y="4205287"/>
                <a:ext cx="2371726" cy="937261"/>
              </a:xfrm>
              <a:custGeom>
                <a:avLst/>
                <a:gdLst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06678 w 2371726"/>
                  <a:gd name="connsiteY4" fmla="*/ 1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51128 w 2371726"/>
                  <a:gd name="connsiteY4" fmla="*/ 4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8" fmla="*/ 0 w 2371726"/>
                  <a:gd name="connsiteY8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17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576261" y="937261"/>
                    </a:lnTo>
                    <a:lnTo>
                      <a:pt x="2371726" y="937261"/>
                    </a:lnTo>
                    <a:lnTo>
                      <a:pt x="2151128" y="4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lnTo>
                      <a:pt x="0" y="937261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任意多边形 113"/>
              <p:cNvSpPr/>
              <p:nvPr/>
            </p:nvSpPr>
            <p:spPr>
              <a:xfrm rot="5400000">
                <a:off x="1561147" y="4205288"/>
                <a:ext cx="2371726" cy="937261"/>
              </a:xfrm>
              <a:custGeom>
                <a:avLst/>
                <a:gdLst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06678 w 2371726"/>
                  <a:gd name="connsiteY4" fmla="*/ 1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51128 w 2371726"/>
                  <a:gd name="connsiteY4" fmla="*/ 4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8" fmla="*/ 0 w 2371726"/>
                  <a:gd name="connsiteY8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17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576261" y="937261"/>
                    </a:lnTo>
                    <a:lnTo>
                      <a:pt x="2371726" y="937261"/>
                    </a:lnTo>
                    <a:lnTo>
                      <a:pt x="2151128" y="4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lnTo>
                      <a:pt x="0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平行四边形 8"/>
              <p:cNvSpPr/>
              <p:nvPr/>
            </p:nvSpPr>
            <p:spPr>
              <a:xfrm rot="16200000" flipH="1">
                <a:off x="1363563" y="3462437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1C8D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平行四边形 8"/>
              <p:cNvSpPr/>
              <p:nvPr/>
            </p:nvSpPr>
            <p:spPr>
              <a:xfrm rot="5400000">
                <a:off x="2302411" y="3462437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18E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1" name="任意多边形 110"/>
            <p:cNvSpPr/>
            <p:nvPr/>
          </p:nvSpPr>
          <p:spPr>
            <a:xfrm rot="5400000">
              <a:off x="5201026" y="3604202"/>
              <a:ext cx="338338" cy="940436"/>
            </a:xfrm>
            <a:custGeom>
              <a:avLst/>
              <a:gdLst>
                <a:gd name="connsiteX0" fmla="*/ 0 w 338338"/>
                <a:gd name="connsiteY0" fmla="*/ 940436 h 940436"/>
                <a:gd name="connsiteX1" fmla="*/ 0 w 338338"/>
                <a:gd name="connsiteY1" fmla="*/ 1053 h 940436"/>
                <a:gd name="connsiteX2" fmla="*/ 256873 w 338338"/>
                <a:gd name="connsiteY2" fmla="*/ 0 h 940436"/>
                <a:gd name="connsiteX3" fmla="*/ 338338 w 338338"/>
                <a:gd name="connsiteY3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338" h="940436">
                  <a:moveTo>
                    <a:pt x="0" y="940436"/>
                  </a:moveTo>
                  <a:lnTo>
                    <a:pt x="0" y="1053"/>
                  </a:lnTo>
                  <a:lnTo>
                    <a:pt x="256873" y="0"/>
                  </a:lnTo>
                  <a:lnTo>
                    <a:pt x="338338" y="940436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2" name="任意多边形 111"/>
            <p:cNvSpPr/>
            <p:nvPr/>
          </p:nvSpPr>
          <p:spPr>
            <a:xfrm rot="16200000" flipH="1">
              <a:off x="4259002" y="3604202"/>
              <a:ext cx="338338" cy="940436"/>
            </a:xfrm>
            <a:custGeom>
              <a:avLst/>
              <a:gdLst>
                <a:gd name="connsiteX0" fmla="*/ 0 w 338338"/>
                <a:gd name="connsiteY0" fmla="*/ 940436 h 940436"/>
                <a:gd name="connsiteX1" fmla="*/ 0 w 338338"/>
                <a:gd name="connsiteY1" fmla="*/ 1053 h 940436"/>
                <a:gd name="connsiteX2" fmla="*/ 256873 w 338338"/>
                <a:gd name="connsiteY2" fmla="*/ 0 h 940436"/>
                <a:gd name="connsiteX3" fmla="*/ 338338 w 338338"/>
                <a:gd name="connsiteY3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338" h="940436">
                  <a:moveTo>
                    <a:pt x="0" y="940436"/>
                  </a:moveTo>
                  <a:lnTo>
                    <a:pt x="0" y="1053"/>
                  </a:lnTo>
                  <a:lnTo>
                    <a:pt x="256873" y="0"/>
                  </a:lnTo>
                  <a:lnTo>
                    <a:pt x="338338" y="940436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0" name="任意多边形 99"/>
          <p:cNvSpPr/>
          <p:nvPr/>
        </p:nvSpPr>
        <p:spPr>
          <a:xfrm rot="16200000" flipH="1">
            <a:off x="7644082" y="4824307"/>
            <a:ext cx="2007271" cy="205757"/>
          </a:xfrm>
          <a:custGeom>
            <a:avLst/>
            <a:gdLst>
              <a:gd name="connsiteX0" fmla="*/ 0 w 2030623"/>
              <a:gd name="connsiteY0" fmla="*/ 360697 h 360697"/>
              <a:gd name="connsiteX1" fmla="*/ 12830 w 2030623"/>
              <a:gd name="connsiteY1" fmla="*/ 0 h 360697"/>
              <a:gd name="connsiteX2" fmla="*/ 538782 w 2030623"/>
              <a:gd name="connsiteY2" fmla="*/ 0 h 360697"/>
              <a:gd name="connsiteX3" fmla="*/ 538782 w 2030623"/>
              <a:gd name="connsiteY3" fmla="*/ 1 h 360697"/>
              <a:gd name="connsiteX4" fmla="*/ 1945728 w 2030623"/>
              <a:gd name="connsiteY4" fmla="*/ 4 h 360697"/>
              <a:gd name="connsiteX5" fmla="*/ 2030623 w 2030623"/>
              <a:gd name="connsiteY5" fmla="*/ 360697 h 36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0623" h="360697">
                <a:moveTo>
                  <a:pt x="0" y="360697"/>
                </a:moveTo>
                <a:lnTo>
                  <a:pt x="12830" y="0"/>
                </a:lnTo>
                <a:lnTo>
                  <a:pt x="538782" y="0"/>
                </a:lnTo>
                <a:lnTo>
                  <a:pt x="538782" y="1"/>
                </a:lnTo>
                <a:lnTo>
                  <a:pt x="1945728" y="4"/>
                </a:lnTo>
                <a:lnTo>
                  <a:pt x="2030623" y="360697"/>
                </a:lnTo>
                <a:close/>
              </a:path>
            </a:pathLst>
          </a:custGeom>
          <a:gradFill>
            <a:gsLst>
              <a:gs pos="0">
                <a:schemeClr val="tx1">
                  <a:alpha val="52000"/>
                </a:schemeClr>
              </a:gs>
              <a:gs pos="100000">
                <a:srgbClr val="EFF2F5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745929" y="3901525"/>
            <a:ext cx="1718114" cy="2164666"/>
            <a:chOff x="3957953" y="3354388"/>
            <a:chExt cx="1882461" cy="2371727"/>
          </a:xfrm>
          <a:effectLst>
            <a:outerShdw blurRad="50800" dist="25400" dir="5400000" algn="t" rotWithShape="0">
              <a:prstClr val="black">
                <a:alpha val="50000"/>
              </a:prstClr>
            </a:outerShdw>
          </a:effectLst>
        </p:grpSpPr>
        <p:grpSp>
          <p:nvGrpSpPr>
            <p:cNvPr id="14" name="组合 13"/>
            <p:cNvGrpSpPr/>
            <p:nvPr/>
          </p:nvGrpSpPr>
          <p:grpSpPr>
            <a:xfrm>
              <a:off x="3961130" y="3354388"/>
              <a:ext cx="1879284" cy="2371727"/>
              <a:chOff x="1337945" y="3488055"/>
              <a:chExt cx="1879284" cy="2371727"/>
            </a:xfrm>
          </p:grpSpPr>
          <p:sp>
            <p:nvSpPr>
              <p:cNvPr id="8" name="任意多边形 7"/>
              <p:cNvSpPr/>
              <p:nvPr/>
            </p:nvSpPr>
            <p:spPr>
              <a:xfrm rot="16200000" flipH="1">
                <a:off x="623887" y="4205287"/>
                <a:ext cx="2371726" cy="937261"/>
              </a:xfrm>
              <a:custGeom>
                <a:avLst/>
                <a:gdLst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06678 w 2371726"/>
                  <a:gd name="connsiteY4" fmla="*/ 1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51128 w 2371726"/>
                  <a:gd name="connsiteY4" fmla="*/ 4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8" fmla="*/ 0 w 2371726"/>
                  <a:gd name="connsiteY8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17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576261" y="937261"/>
                    </a:lnTo>
                    <a:lnTo>
                      <a:pt x="2371726" y="937261"/>
                    </a:lnTo>
                    <a:lnTo>
                      <a:pt x="2151128" y="4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lnTo>
                      <a:pt x="0" y="937261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 rot="5400000">
                <a:off x="1561147" y="4205288"/>
                <a:ext cx="2371726" cy="937261"/>
              </a:xfrm>
              <a:custGeom>
                <a:avLst/>
                <a:gdLst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06678 w 2371726"/>
                  <a:gd name="connsiteY4" fmla="*/ 1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51128 w 2371726"/>
                  <a:gd name="connsiteY4" fmla="*/ 4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8" fmla="*/ 0 w 2371726"/>
                  <a:gd name="connsiteY8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17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576261" y="937261"/>
                    </a:lnTo>
                    <a:lnTo>
                      <a:pt x="2371726" y="937261"/>
                    </a:lnTo>
                    <a:lnTo>
                      <a:pt x="2151128" y="4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lnTo>
                      <a:pt x="0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平行四边形 8"/>
              <p:cNvSpPr/>
              <p:nvPr/>
            </p:nvSpPr>
            <p:spPr>
              <a:xfrm rot="16200000" flipH="1">
                <a:off x="1363563" y="3462437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FFC67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平行四边形 8"/>
              <p:cNvSpPr/>
              <p:nvPr/>
            </p:nvSpPr>
            <p:spPr>
              <a:xfrm rot="5400000">
                <a:off x="2302411" y="3462437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gradFill>
                <a:gsLst>
                  <a:gs pos="100000">
                    <a:srgbClr val="FFA829"/>
                  </a:gs>
                  <a:gs pos="0">
                    <a:srgbClr val="FFB13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9" name="任意多边形 18"/>
            <p:cNvSpPr/>
            <p:nvPr/>
          </p:nvSpPr>
          <p:spPr>
            <a:xfrm rot="5400000">
              <a:off x="5201026" y="3604202"/>
              <a:ext cx="338338" cy="940436"/>
            </a:xfrm>
            <a:custGeom>
              <a:avLst/>
              <a:gdLst>
                <a:gd name="connsiteX0" fmla="*/ 0 w 338338"/>
                <a:gd name="connsiteY0" fmla="*/ 940436 h 940436"/>
                <a:gd name="connsiteX1" fmla="*/ 0 w 338338"/>
                <a:gd name="connsiteY1" fmla="*/ 1053 h 940436"/>
                <a:gd name="connsiteX2" fmla="*/ 256873 w 338338"/>
                <a:gd name="connsiteY2" fmla="*/ 0 h 940436"/>
                <a:gd name="connsiteX3" fmla="*/ 338338 w 338338"/>
                <a:gd name="connsiteY3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338" h="940436">
                  <a:moveTo>
                    <a:pt x="0" y="940436"/>
                  </a:moveTo>
                  <a:lnTo>
                    <a:pt x="0" y="1053"/>
                  </a:lnTo>
                  <a:lnTo>
                    <a:pt x="256873" y="0"/>
                  </a:lnTo>
                  <a:lnTo>
                    <a:pt x="338338" y="940436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rot="16200000" flipH="1">
              <a:off x="4259002" y="3604202"/>
              <a:ext cx="338338" cy="940436"/>
            </a:xfrm>
            <a:custGeom>
              <a:avLst/>
              <a:gdLst>
                <a:gd name="connsiteX0" fmla="*/ 0 w 338338"/>
                <a:gd name="connsiteY0" fmla="*/ 940436 h 940436"/>
                <a:gd name="connsiteX1" fmla="*/ 0 w 338338"/>
                <a:gd name="connsiteY1" fmla="*/ 1053 h 940436"/>
                <a:gd name="connsiteX2" fmla="*/ 256873 w 338338"/>
                <a:gd name="connsiteY2" fmla="*/ 0 h 940436"/>
                <a:gd name="connsiteX3" fmla="*/ 338338 w 338338"/>
                <a:gd name="connsiteY3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338" h="940436">
                  <a:moveTo>
                    <a:pt x="0" y="940436"/>
                  </a:moveTo>
                  <a:lnTo>
                    <a:pt x="0" y="1053"/>
                  </a:lnTo>
                  <a:lnTo>
                    <a:pt x="256873" y="0"/>
                  </a:lnTo>
                  <a:lnTo>
                    <a:pt x="338338" y="940436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7" name="任意多边形 96"/>
          <p:cNvSpPr/>
          <p:nvPr/>
        </p:nvSpPr>
        <p:spPr>
          <a:xfrm rot="5400000">
            <a:off x="2400475" y="4825634"/>
            <a:ext cx="2007271" cy="205757"/>
          </a:xfrm>
          <a:custGeom>
            <a:avLst/>
            <a:gdLst>
              <a:gd name="connsiteX0" fmla="*/ 0 w 2030623"/>
              <a:gd name="connsiteY0" fmla="*/ 360697 h 360697"/>
              <a:gd name="connsiteX1" fmla="*/ 12830 w 2030623"/>
              <a:gd name="connsiteY1" fmla="*/ 0 h 360697"/>
              <a:gd name="connsiteX2" fmla="*/ 538782 w 2030623"/>
              <a:gd name="connsiteY2" fmla="*/ 0 h 360697"/>
              <a:gd name="connsiteX3" fmla="*/ 538782 w 2030623"/>
              <a:gd name="connsiteY3" fmla="*/ 1 h 360697"/>
              <a:gd name="connsiteX4" fmla="*/ 1945728 w 2030623"/>
              <a:gd name="connsiteY4" fmla="*/ 4 h 360697"/>
              <a:gd name="connsiteX5" fmla="*/ 2030623 w 2030623"/>
              <a:gd name="connsiteY5" fmla="*/ 360697 h 36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0623" h="360697">
                <a:moveTo>
                  <a:pt x="0" y="360697"/>
                </a:moveTo>
                <a:lnTo>
                  <a:pt x="12830" y="0"/>
                </a:lnTo>
                <a:lnTo>
                  <a:pt x="538782" y="0"/>
                </a:lnTo>
                <a:lnTo>
                  <a:pt x="538782" y="1"/>
                </a:lnTo>
                <a:lnTo>
                  <a:pt x="1945728" y="4"/>
                </a:lnTo>
                <a:lnTo>
                  <a:pt x="2030623" y="360697"/>
                </a:lnTo>
                <a:close/>
              </a:path>
            </a:pathLst>
          </a:custGeom>
          <a:gradFill>
            <a:gsLst>
              <a:gs pos="0">
                <a:schemeClr val="tx1">
                  <a:alpha val="52000"/>
                </a:schemeClr>
              </a:gs>
              <a:gs pos="100000">
                <a:srgbClr val="EFF2F5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6866075" y="2927861"/>
            <a:ext cx="1722460" cy="3138330"/>
            <a:chOff x="3894614" y="2001838"/>
            <a:chExt cx="1887223" cy="3438527"/>
          </a:xfrm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2" name="任意多边形 101"/>
            <p:cNvSpPr/>
            <p:nvPr/>
          </p:nvSpPr>
          <p:spPr>
            <a:xfrm rot="16200000" flipH="1">
              <a:off x="2655095" y="3252470"/>
              <a:ext cx="3438526" cy="937261"/>
            </a:xfrm>
            <a:custGeom>
              <a:avLst/>
              <a:gdLst>
                <a:gd name="connsiteX0" fmla="*/ 0 w 3438526"/>
                <a:gd name="connsiteY0" fmla="*/ 937261 h 937261"/>
                <a:gd name="connsiteX1" fmla="*/ 576261 w 3438526"/>
                <a:gd name="connsiteY1" fmla="*/ 937261 h 937261"/>
                <a:gd name="connsiteX2" fmla="*/ 1066800 w 3438526"/>
                <a:gd name="connsiteY2" fmla="*/ 937261 h 937261"/>
                <a:gd name="connsiteX3" fmla="*/ 1643061 w 3438526"/>
                <a:gd name="connsiteY3" fmla="*/ 937261 h 937261"/>
                <a:gd name="connsiteX4" fmla="*/ 2371726 w 3438526"/>
                <a:gd name="connsiteY4" fmla="*/ 937261 h 937261"/>
                <a:gd name="connsiteX5" fmla="*/ 3438526 w 3438526"/>
                <a:gd name="connsiteY5" fmla="*/ 937261 h 937261"/>
                <a:gd name="connsiteX6" fmla="*/ 3217928 w 3438526"/>
                <a:gd name="connsiteY6" fmla="*/ 4 h 937261"/>
                <a:gd name="connsiteX7" fmla="*/ 1676400 w 3438526"/>
                <a:gd name="connsiteY7" fmla="*/ 1 h 937261"/>
                <a:gd name="connsiteX8" fmla="*/ 1676400 w 3438526"/>
                <a:gd name="connsiteY8" fmla="*/ 0 h 937261"/>
                <a:gd name="connsiteX9" fmla="*/ 1100139 w 3438526"/>
                <a:gd name="connsiteY9" fmla="*/ 0 h 937261"/>
                <a:gd name="connsiteX10" fmla="*/ 1100139 w 3438526"/>
                <a:gd name="connsiteY10" fmla="*/ 2 h 937261"/>
                <a:gd name="connsiteX11" fmla="*/ 609600 w 3438526"/>
                <a:gd name="connsiteY11" fmla="*/ 1 h 937261"/>
                <a:gd name="connsiteX12" fmla="*/ 609600 w 3438526"/>
                <a:gd name="connsiteY12" fmla="*/ 0 h 937261"/>
                <a:gd name="connsiteX13" fmla="*/ 33339 w 3438526"/>
                <a:gd name="connsiteY13" fmla="*/ 0 h 93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38526" h="937261">
                  <a:moveTo>
                    <a:pt x="0" y="937261"/>
                  </a:moveTo>
                  <a:lnTo>
                    <a:pt x="576261" y="937261"/>
                  </a:lnTo>
                  <a:lnTo>
                    <a:pt x="1066800" y="937261"/>
                  </a:lnTo>
                  <a:lnTo>
                    <a:pt x="1643061" y="937261"/>
                  </a:lnTo>
                  <a:lnTo>
                    <a:pt x="2371726" y="937261"/>
                  </a:lnTo>
                  <a:lnTo>
                    <a:pt x="3438526" y="937261"/>
                  </a:lnTo>
                  <a:lnTo>
                    <a:pt x="3217928" y="4"/>
                  </a:lnTo>
                  <a:lnTo>
                    <a:pt x="1676400" y="1"/>
                  </a:lnTo>
                  <a:lnTo>
                    <a:pt x="1676400" y="0"/>
                  </a:lnTo>
                  <a:lnTo>
                    <a:pt x="1100139" y="0"/>
                  </a:lnTo>
                  <a:lnTo>
                    <a:pt x="1100139" y="2"/>
                  </a:lnTo>
                  <a:lnTo>
                    <a:pt x="609600" y="1"/>
                  </a:lnTo>
                  <a:lnTo>
                    <a:pt x="609600" y="0"/>
                  </a:lnTo>
                  <a:lnTo>
                    <a:pt x="33339" y="0"/>
                  </a:lnTo>
                  <a:close/>
                </a:path>
              </a:pathLst>
            </a:custGeom>
            <a:gradFill>
              <a:gsLst>
                <a:gs pos="0">
                  <a:srgbClr val="F6FAFD"/>
                </a:gs>
                <a:gs pos="100000">
                  <a:srgbClr val="FCFEF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3" name="任意多边形 102"/>
            <p:cNvSpPr/>
            <p:nvPr/>
          </p:nvSpPr>
          <p:spPr>
            <a:xfrm rot="5400000">
              <a:off x="3592355" y="3252471"/>
              <a:ext cx="3438526" cy="937261"/>
            </a:xfrm>
            <a:custGeom>
              <a:avLst/>
              <a:gdLst>
                <a:gd name="connsiteX0" fmla="*/ 0 w 3438526"/>
                <a:gd name="connsiteY0" fmla="*/ 937261 h 937261"/>
                <a:gd name="connsiteX1" fmla="*/ 33339 w 3438526"/>
                <a:gd name="connsiteY1" fmla="*/ 0 h 937261"/>
                <a:gd name="connsiteX2" fmla="*/ 609600 w 3438526"/>
                <a:gd name="connsiteY2" fmla="*/ 0 h 937261"/>
                <a:gd name="connsiteX3" fmla="*/ 609600 w 3438526"/>
                <a:gd name="connsiteY3" fmla="*/ 1 h 937261"/>
                <a:gd name="connsiteX4" fmla="*/ 1100139 w 3438526"/>
                <a:gd name="connsiteY4" fmla="*/ 2 h 937261"/>
                <a:gd name="connsiteX5" fmla="*/ 1100139 w 3438526"/>
                <a:gd name="connsiteY5" fmla="*/ 0 h 937261"/>
                <a:gd name="connsiteX6" fmla="*/ 1676400 w 3438526"/>
                <a:gd name="connsiteY6" fmla="*/ 0 h 937261"/>
                <a:gd name="connsiteX7" fmla="*/ 1676400 w 3438526"/>
                <a:gd name="connsiteY7" fmla="*/ 1 h 937261"/>
                <a:gd name="connsiteX8" fmla="*/ 3217928 w 3438526"/>
                <a:gd name="connsiteY8" fmla="*/ 4 h 937261"/>
                <a:gd name="connsiteX9" fmla="*/ 3438526 w 3438526"/>
                <a:gd name="connsiteY9" fmla="*/ 937261 h 937261"/>
                <a:gd name="connsiteX10" fmla="*/ 2371726 w 3438526"/>
                <a:gd name="connsiteY10" fmla="*/ 937261 h 937261"/>
                <a:gd name="connsiteX11" fmla="*/ 1643061 w 3438526"/>
                <a:gd name="connsiteY11" fmla="*/ 937261 h 937261"/>
                <a:gd name="connsiteX12" fmla="*/ 1066800 w 3438526"/>
                <a:gd name="connsiteY12" fmla="*/ 937261 h 937261"/>
                <a:gd name="connsiteX13" fmla="*/ 576261 w 3438526"/>
                <a:gd name="connsiteY13" fmla="*/ 937261 h 93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38526" h="937261">
                  <a:moveTo>
                    <a:pt x="0" y="937261"/>
                  </a:moveTo>
                  <a:lnTo>
                    <a:pt x="33339" y="0"/>
                  </a:lnTo>
                  <a:lnTo>
                    <a:pt x="609600" y="0"/>
                  </a:lnTo>
                  <a:lnTo>
                    <a:pt x="609600" y="1"/>
                  </a:lnTo>
                  <a:lnTo>
                    <a:pt x="1100139" y="2"/>
                  </a:lnTo>
                  <a:lnTo>
                    <a:pt x="1100139" y="0"/>
                  </a:lnTo>
                  <a:lnTo>
                    <a:pt x="1676400" y="0"/>
                  </a:lnTo>
                  <a:lnTo>
                    <a:pt x="1676400" y="1"/>
                  </a:lnTo>
                  <a:lnTo>
                    <a:pt x="3217928" y="4"/>
                  </a:lnTo>
                  <a:lnTo>
                    <a:pt x="3438526" y="937261"/>
                  </a:lnTo>
                  <a:lnTo>
                    <a:pt x="2371726" y="937261"/>
                  </a:lnTo>
                  <a:lnTo>
                    <a:pt x="1643061" y="937261"/>
                  </a:lnTo>
                  <a:lnTo>
                    <a:pt x="1066800" y="937261"/>
                  </a:lnTo>
                  <a:lnTo>
                    <a:pt x="576261" y="937261"/>
                  </a:lnTo>
                  <a:close/>
                </a:path>
              </a:pathLst>
            </a:custGeom>
            <a:gradFill>
              <a:gsLst>
                <a:gs pos="100000">
                  <a:srgbClr val="D4DAD8"/>
                </a:gs>
                <a:gs pos="0">
                  <a:srgbClr val="F3F6F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4" name="平行四边形 8"/>
            <p:cNvSpPr/>
            <p:nvPr/>
          </p:nvSpPr>
          <p:spPr>
            <a:xfrm rot="16200000" flipH="1">
              <a:off x="3932139" y="1978602"/>
              <a:ext cx="889200" cy="935672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EA7E7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5" name="平行四边形 8"/>
            <p:cNvSpPr/>
            <p:nvPr/>
          </p:nvSpPr>
          <p:spPr>
            <a:xfrm rot="5400000">
              <a:off x="4867019" y="1976220"/>
              <a:ext cx="889200" cy="940436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E353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3894614" y="2552700"/>
              <a:ext cx="1885635" cy="338338"/>
              <a:chOff x="3896201" y="3619501"/>
              <a:chExt cx="1885635" cy="338338"/>
            </a:xfrm>
          </p:grpSpPr>
          <p:sp>
            <p:nvSpPr>
              <p:cNvPr id="107" name="任意多边形 106"/>
              <p:cNvSpPr/>
              <p:nvPr/>
            </p:nvSpPr>
            <p:spPr>
              <a:xfrm rot="5400000">
                <a:off x="5142449" y="331845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 rot="16200000" flipH="1">
                <a:off x="4197250" y="331845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3455639" y="2927861"/>
            <a:ext cx="1719563" cy="3138330"/>
            <a:chOff x="3897789" y="2001838"/>
            <a:chExt cx="1884048" cy="3438527"/>
          </a:xfrm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任意多边形 65"/>
            <p:cNvSpPr/>
            <p:nvPr/>
          </p:nvSpPr>
          <p:spPr>
            <a:xfrm rot="16200000" flipH="1">
              <a:off x="2655095" y="3252470"/>
              <a:ext cx="3438526" cy="937261"/>
            </a:xfrm>
            <a:custGeom>
              <a:avLst/>
              <a:gdLst>
                <a:gd name="connsiteX0" fmla="*/ 0 w 3438526"/>
                <a:gd name="connsiteY0" fmla="*/ 937261 h 937261"/>
                <a:gd name="connsiteX1" fmla="*/ 576261 w 3438526"/>
                <a:gd name="connsiteY1" fmla="*/ 937261 h 937261"/>
                <a:gd name="connsiteX2" fmla="*/ 1066800 w 3438526"/>
                <a:gd name="connsiteY2" fmla="*/ 937261 h 937261"/>
                <a:gd name="connsiteX3" fmla="*/ 1643061 w 3438526"/>
                <a:gd name="connsiteY3" fmla="*/ 937261 h 937261"/>
                <a:gd name="connsiteX4" fmla="*/ 2371726 w 3438526"/>
                <a:gd name="connsiteY4" fmla="*/ 937261 h 937261"/>
                <a:gd name="connsiteX5" fmla="*/ 3438526 w 3438526"/>
                <a:gd name="connsiteY5" fmla="*/ 937261 h 937261"/>
                <a:gd name="connsiteX6" fmla="*/ 3217928 w 3438526"/>
                <a:gd name="connsiteY6" fmla="*/ 4 h 937261"/>
                <a:gd name="connsiteX7" fmla="*/ 1676400 w 3438526"/>
                <a:gd name="connsiteY7" fmla="*/ 1 h 937261"/>
                <a:gd name="connsiteX8" fmla="*/ 1676400 w 3438526"/>
                <a:gd name="connsiteY8" fmla="*/ 0 h 937261"/>
                <a:gd name="connsiteX9" fmla="*/ 1100139 w 3438526"/>
                <a:gd name="connsiteY9" fmla="*/ 0 h 937261"/>
                <a:gd name="connsiteX10" fmla="*/ 1100139 w 3438526"/>
                <a:gd name="connsiteY10" fmla="*/ 2 h 937261"/>
                <a:gd name="connsiteX11" fmla="*/ 609600 w 3438526"/>
                <a:gd name="connsiteY11" fmla="*/ 1 h 937261"/>
                <a:gd name="connsiteX12" fmla="*/ 609600 w 3438526"/>
                <a:gd name="connsiteY12" fmla="*/ 0 h 937261"/>
                <a:gd name="connsiteX13" fmla="*/ 33339 w 3438526"/>
                <a:gd name="connsiteY13" fmla="*/ 0 h 93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38526" h="937261">
                  <a:moveTo>
                    <a:pt x="0" y="937261"/>
                  </a:moveTo>
                  <a:lnTo>
                    <a:pt x="576261" y="937261"/>
                  </a:lnTo>
                  <a:lnTo>
                    <a:pt x="1066800" y="937261"/>
                  </a:lnTo>
                  <a:lnTo>
                    <a:pt x="1643061" y="937261"/>
                  </a:lnTo>
                  <a:lnTo>
                    <a:pt x="2371726" y="937261"/>
                  </a:lnTo>
                  <a:lnTo>
                    <a:pt x="3438526" y="937261"/>
                  </a:lnTo>
                  <a:lnTo>
                    <a:pt x="3217928" y="4"/>
                  </a:lnTo>
                  <a:lnTo>
                    <a:pt x="1676400" y="1"/>
                  </a:lnTo>
                  <a:lnTo>
                    <a:pt x="1676400" y="0"/>
                  </a:lnTo>
                  <a:lnTo>
                    <a:pt x="1100139" y="0"/>
                  </a:lnTo>
                  <a:lnTo>
                    <a:pt x="1100139" y="2"/>
                  </a:lnTo>
                  <a:lnTo>
                    <a:pt x="609600" y="1"/>
                  </a:lnTo>
                  <a:lnTo>
                    <a:pt x="609600" y="0"/>
                  </a:lnTo>
                  <a:lnTo>
                    <a:pt x="33339" y="0"/>
                  </a:lnTo>
                  <a:close/>
                </a:path>
              </a:pathLst>
            </a:custGeom>
            <a:gradFill>
              <a:gsLst>
                <a:gs pos="0">
                  <a:srgbClr val="F6FAFD"/>
                </a:gs>
                <a:gs pos="100000">
                  <a:srgbClr val="FCFEF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 rot="5400000">
              <a:off x="3592355" y="3252471"/>
              <a:ext cx="3438526" cy="937261"/>
            </a:xfrm>
            <a:custGeom>
              <a:avLst/>
              <a:gdLst>
                <a:gd name="connsiteX0" fmla="*/ 0 w 3438526"/>
                <a:gd name="connsiteY0" fmla="*/ 937261 h 937261"/>
                <a:gd name="connsiteX1" fmla="*/ 33339 w 3438526"/>
                <a:gd name="connsiteY1" fmla="*/ 0 h 937261"/>
                <a:gd name="connsiteX2" fmla="*/ 609600 w 3438526"/>
                <a:gd name="connsiteY2" fmla="*/ 0 h 937261"/>
                <a:gd name="connsiteX3" fmla="*/ 609600 w 3438526"/>
                <a:gd name="connsiteY3" fmla="*/ 1 h 937261"/>
                <a:gd name="connsiteX4" fmla="*/ 1100139 w 3438526"/>
                <a:gd name="connsiteY4" fmla="*/ 2 h 937261"/>
                <a:gd name="connsiteX5" fmla="*/ 1100139 w 3438526"/>
                <a:gd name="connsiteY5" fmla="*/ 0 h 937261"/>
                <a:gd name="connsiteX6" fmla="*/ 1676400 w 3438526"/>
                <a:gd name="connsiteY6" fmla="*/ 0 h 937261"/>
                <a:gd name="connsiteX7" fmla="*/ 1676400 w 3438526"/>
                <a:gd name="connsiteY7" fmla="*/ 1 h 937261"/>
                <a:gd name="connsiteX8" fmla="*/ 3217928 w 3438526"/>
                <a:gd name="connsiteY8" fmla="*/ 4 h 937261"/>
                <a:gd name="connsiteX9" fmla="*/ 3438526 w 3438526"/>
                <a:gd name="connsiteY9" fmla="*/ 937261 h 937261"/>
                <a:gd name="connsiteX10" fmla="*/ 2371726 w 3438526"/>
                <a:gd name="connsiteY10" fmla="*/ 937261 h 937261"/>
                <a:gd name="connsiteX11" fmla="*/ 1643061 w 3438526"/>
                <a:gd name="connsiteY11" fmla="*/ 937261 h 937261"/>
                <a:gd name="connsiteX12" fmla="*/ 1066800 w 3438526"/>
                <a:gd name="connsiteY12" fmla="*/ 937261 h 937261"/>
                <a:gd name="connsiteX13" fmla="*/ 576261 w 3438526"/>
                <a:gd name="connsiteY13" fmla="*/ 937261 h 93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38526" h="937261">
                  <a:moveTo>
                    <a:pt x="0" y="937261"/>
                  </a:moveTo>
                  <a:lnTo>
                    <a:pt x="33339" y="0"/>
                  </a:lnTo>
                  <a:lnTo>
                    <a:pt x="609600" y="0"/>
                  </a:lnTo>
                  <a:lnTo>
                    <a:pt x="609600" y="1"/>
                  </a:lnTo>
                  <a:lnTo>
                    <a:pt x="1100139" y="2"/>
                  </a:lnTo>
                  <a:lnTo>
                    <a:pt x="1100139" y="0"/>
                  </a:lnTo>
                  <a:lnTo>
                    <a:pt x="1676400" y="0"/>
                  </a:lnTo>
                  <a:lnTo>
                    <a:pt x="1676400" y="1"/>
                  </a:lnTo>
                  <a:lnTo>
                    <a:pt x="3217928" y="4"/>
                  </a:lnTo>
                  <a:lnTo>
                    <a:pt x="3438526" y="937261"/>
                  </a:lnTo>
                  <a:lnTo>
                    <a:pt x="2371726" y="937261"/>
                  </a:lnTo>
                  <a:lnTo>
                    <a:pt x="1643061" y="937261"/>
                  </a:lnTo>
                  <a:lnTo>
                    <a:pt x="1066800" y="937261"/>
                  </a:lnTo>
                  <a:lnTo>
                    <a:pt x="576261" y="937261"/>
                  </a:lnTo>
                  <a:close/>
                </a:path>
              </a:pathLst>
            </a:custGeom>
            <a:gradFill>
              <a:gsLst>
                <a:gs pos="100000">
                  <a:srgbClr val="D4DAD8"/>
                </a:gs>
                <a:gs pos="0">
                  <a:srgbClr val="F3F6F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平行四边形 8"/>
            <p:cNvSpPr/>
            <p:nvPr/>
          </p:nvSpPr>
          <p:spPr>
            <a:xfrm rot="16200000" flipH="1">
              <a:off x="3928171" y="1976220"/>
              <a:ext cx="889200" cy="940436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00CCA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平行四边形 8"/>
            <p:cNvSpPr/>
            <p:nvPr/>
          </p:nvSpPr>
          <p:spPr>
            <a:xfrm rot="5400000">
              <a:off x="4867019" y="1976220"/>
              <a:ext cx="889200" cy="940436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0096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3897789" y="2552700"/>
              <a:ext cx="1882460" cy="338338"/>
              <a:chOff x="3899376" y="3619501"/>
              <a:chExt cx="1882460" cy="338338"/>
            </a:xfrm>
          </p:grpSpPr>
          <p:sp>
            <p:nvSpPr>
              <p:cNvPr id="49" name="任意多边形 48"/>
              <p:cNvSpPr/>
              <p:nvPr/>
            </p:nvSpPr>
            <p:spPr>
              <a:xfrm rot="5400000">
                <a:off x="5142449" y="331845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 rot="16200000" flipH="1">
                <a:off x="4200425" y="331845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98" name="任意多边形 97"/>
          <p:cNvSpPr/>
          <p:nvPr/>
        </p:nvSpPr>
        <p:spPr>
          <a:xfrm rot="5400000">
            <a:off x="3591805" y="4348771"/>
            <a:ext cx="3017096" cy="205757"/>
          </a:xfrm>
          <a:custGeom>
            <a:avLst/>
            <a:gdLst>
              <a:gd name="connsiteX0" fmla="*/ 0 w 2030623"/>
              <a:gd name="connsiteY0" fmla="*/ 360697 h 360697"/>
              <a:gd name="connsiteX1" fmla="*/ 12830 w 2030623"/>
              <a:gd name="connsiteY1" fmla="*/ 0 h 360697"/>
              <a:gd name="connsiteX2" fmla="*/ 538782 w 2030623"/>
              <a:gd name="connsiteY2" fmla="*/ 0 h 360697"/>
              <a:gd name="connsiteX3" fmla="*/ 538782 w 2030623"/>
              <a:gd name="connsiteY3" fmla="*/ 1 h 360697"/>
              <a:gd name="connsiteX4" fmla="*/ 1945728 w 2030623"/>
              <a:gd name="connsiteY4" fmla="*/ 4 h 360697"/>
              <a:gd name="connsiteX5" fmla="*/ 2030623 w 2030623"/>
              <a:gd name="connsiteY5" fmla="*/ 360697 h 36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0623" h="360697">
                <a:moveTo>
                  <a:pt x="0" y="360697"/>
                </a:moveTo>
                <a:lnTo>
                  <a:pt x="12830" y="0"/>
                </a:lnTo>
                <a:lnTo>
                  <a:pt x="538782" y="0"/>
                </a:lnTo>
                <a:lnTo>
                  <a:pt x="538782" y="1"/>
                </a:lnTo>
                <a:lnTo>
                  <a:pt x="1945728" y="4"/>
                </a:lnTo>
                <a:lnTo>
                  <a:pt x="2030623" y="360697"/>
                </a:lnTo>
                <a:close/>
              </a:path>
            </a:pathLst>
          </a:custGeom>
          <a:gradFill>
            <a:gsLst>
              <a:gs pos="0">
                <a:schemeClr val="tx1">
                  <a:alpha val="52000"/>
                </a:schemeClr>
              </a:gs>
              <a:gs pos="100000">
                <a:srgbClr val="EFF2F5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9" name="任意多边形 98"/>
          <p:cNvSpPr/>
          <p:nvPr/>
        </p:nvSpPr>
        <p:spPr>
          <a:xfrm rot="16200000" flipH="1">
            <a:off x="5446150" y="4364012"/>
            <a:ext cx="3017096" cy="205757"/>
          </a:xfrm>
          <a:custGeom>
            <a:avLst/>
            <a:gdLst>
              <a:gd name="connsiteX0" fmla="*/ 0 w 2030623"/>
              <a:gd name="connsiteY0" fmla="*/ 360697 h 360697"/>
              <a:gd name="connsiteX1" fmla="*/ 12830 w 2030623"/>
              <a:gd name="connsiteY1" fmla="*/ 0 h 360697"/>
              <a:gd name="connsiteX2" fmla="*/ 538782 w 2030623"/>
              <a:gd name="connsiteY2" fmla="*/ 0 h 360697"/>
              <a:gd name="connsiteX3" fmla="*/ 538782 w 2030623"/>
              <a:gd name="connsiteY3" fmla="*/ 1 h 360697"/>
              <a:gd name="connsiteX4" fmla="*/ 1945728 w 2030623"/>
              <a:gd name="connsiteY4" fmla="*/ 4 h 360697"/>
              <a:gd name="connsiteX5" fmla="*/ 2030623 w 2030623"/>
              <a:gd name="connsiteY5" fmla="*/ 360697 h 36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0623" h="360697">
                <a:moveTo>
                  <a:pt x="0" y="360697"/>
                </a:moveTo>
                <a:lnTo>
                  <a:pt x="12830" y="0"/>
                </a:lnTo>
                <a:lnTo>
                  <a:pt x="538782" y="0"/>
                </a:lnTo>
                <a:lnTo>
                  <a:pt x="538782" y="1"/>
                </a:lnTo>
                <a:lnTo>
                  <a:pt x="1945728" y="4"/>
                </a:lnTo>
                <a:lnTo>
                  <a:pt x="2030623" y="360697"/>
                </a:lnTo>
                <a:close/>
              </a:path>
            </a:pathLst>
          </a:custGeom>
          <a:gradFill>
            <a:gsLst>
              <a:gs pos="0">
                <a:schemeClr val="tx1">
                  <a:alpha val="52000"/>
                </a:schemeClr>
              </a:gs>
              <a:gs pos="100000">
                <a:srgbClr val="EFF2F5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9" name="任意多边形 78"/>
          <p:cNvSpPr/>
          <p:nvPr/>
        </p:nvSpPr>
        <p:spPr>
          <a:xfrm rot="16200000" flipH="1">
            <a:off x="3492297" y="3543210"/>
            <a:ext cx="4204433" cy="855435"/>
          </a:xfrm>
          <a:custGeom>
            <a:avLst/>
            <a:gdLst>
              <a:gd name="connsiteX0" fmla="*/ 0 w 4606609"/>
              <a:gd name="connsiteY0" fmla="*/ 937262 h 937262"/>
              <a:gd name="connsiteX1" fmla="*/ 576261 w 4606609"/>
              <a:gd name="connsiteY1" fmla="*/ 937262 h 937262"/>
              <a:gd name="connsiteX2" fmla="*/ 1066800 w 4606609"/>
              <a:gd name="connsiteY2" fmla="*/ 937262 h 937262"/>
              <a:gd name="connsiteX3" fmla="*/ 1643061 w 4606609"/>
              <a:gd name="connsiteY3" fmla="*/ 937262 h 937262"/>
              <a:gd name="connsiteX4" fmla="*/ 2371726 w 4606609"/>
              <a:gd name="connsiteY4" fmla="*/ 937262 h 937262"/>
              <a:gd name="connsiteX5" fmla="*/ 3438526 w 4606609"/>
              <a:gd name="connsiteY5" fmla="*/ 937262 h 937262"/>
              <a:gd name="connsiteX6" fmla="*/ 3438526 w 4606609"/>
              <a:gd name="connsiteY6" fmla="*/ 937261 h 937262"/>
              <a:gd name="connsiteX7" fmla="*/ 3539809 w 4606609"/>
              <a:gd name="connsiteY7" fmla="*/ 937261 h 937262"/>
              <a:gd name="connsiteX8" fmla="*/ 4606609 w 4606609"/>
              <a:gd name="connsiteY8" fmla="*/ 937261 h 937262"/>
              <a:gd name="connsiteX9" fmla="*/ 4386011 w 4606609"/>
              <a:gd name="connsiteY9" fmla="*/ 4 h 937262"/>
              <a:gd name="connsiteX10" fmla="*/ 2844483 w 4606609"/>
              <a:gd name="connsiteY10" fmla="*/ 1 h 937262"/>
              <a:gd name="connsiteX11" fmla="*/ 2844483 w 4606609"/>
              <a:gd name="connsiteY11" fmla="*/ 0 h 937262"/>
              <a:gd name="connsiteX12" fmla="*/ 2268222 w 4606609"/>
              <a:gd name="connsiteY12" fmla="*/ 0 h 937262"/>
              <a:gd name="connsiteX13" fmla="*/ 2268222 w 4606609"/>
              <a:gd name="connsiteY13" fmla="*/ 2 h 937262"/>
              <a:gd name="connsiteX14" fmla="*/ 1777683 w 4606609"/>
              <a:gd name="connsiteY14" fmla="*/ 1 h 937262"/>
              <a:gd name="connsiteX15" fmla="*/ 1777683 w 4606609"/>
              <a:gd name="connsiteY15" fmla="*/ 0 h 937262"/>
              <a:gd name="connsiteX16" fmla="*/ 1201422 w 4606609"/>
              <a:gd name="connsiteY16" fmla="*/ 0 h 937262"/>
              <a:gd name="connsiteX17" fmla="*/ 1201422 w 4606609"/>
              <a:gd name="connsiteY17" fmla="*/ 1 h 937262"/>
              <a:gd name="connsiteX18" fmla="*/ 1100139 w 4606609"/>
              <a:gd name="connsiteY18" fmla="*/ 1 h 937262"/>
              <a:gd name="connsiteX19" fmla="*/ 1100139 w 4606609"/>
              <a:gd name="connsiteY19" fmla="*/ 3 h 937262"/>
              <a:gd name="connsiteX20" fmla="*/ 609600 w 4606609"/>
              <a:gd name="connsiteY20" fmla="*/ 2 h 937262"/>
              <a:gd name="connsiteX21" fmla="*/ 609600 w 4606609"/>
              <a:gd name="connsiteY21" fmla="*/ 1 h 937262"/>
              <a:gd name="connsiteX22" fmla="*/ 33339 w 4606609"/>
              <a:gd name="connsiteY22" fmla="*/ 1 h 93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606609" h="937262">
                <a:moveTo>
                  <a:pt x="0" y="937262"/>
                </a:moveTo>
                <a:lnTo>
                  <a:pt x="576261" y="937262"/>
                </a:lnTo>
                <a:lnTo>
                  <a:pt x="1066800" y="937262"/>
                </a:lnTo>
                <a:lnTo>
                  <a:pt x="1643061" y="937262"/>
                </a:lnTo>
                <a:lnTo>
                  <a:pt x="2371726" y="937262"/>
                </a:lnTo>
                <a:lnTo>
                  <a:pt x="3438526" y="937262"/>
                </a:lnTo>
                <a:lnTo>
                  <a:pt x="3438526" y="937261"/>
                </a:lnTo>
                <a:lnTo>
                  <a:pt x="3539809" y="937261"/>
                </a:lnTo>
                <a:lnTo>
                  <a:pt x="4606609" y="937261"/>
                </a:lnTo>
                <a:lnTo>
                  <a:pt x="4386011" y="4"/>
                </a:lnTo>
                <a:lnTo>
                  <a:pt x="2844483" y="1"/>
                </a:lnTo>
                <a:lnTo>
                  <a:pt x="2844483" y="0"/>
                </a:lnTo>
                <a:lnTo>
                  <a:pt x="2268222" y="0"/>
                </a:lnTo>
                <a:lnTo>
                  <a:pt x="2268222" y="2"/>
                </a:lnTo>
                <a:lnTo>
                  <a:pt x="1777683" y="1"/>
                </a:lnTo>
                <a:lnTo>
                  <a:pt x="1777683" y="0"/>
                </a:lnTo>
                <a:lnTo>
                  <a:pt x="1201422" y="0"/>
                </a:lnTo>
                <a:lnTo>
                  <a:pt x="1201422" y="1"/>
                </a:lnTo>
                <a:lnTo>
                  <a:pt x="1100139" y="1"/>
                </a:lnTo>
                <a:lnTo>
                  <a:pt x="1100139" y="3"/>
                </a:lnTo>
                <a:lnTo>
                  <a:pt x="609600" y="2"/>
                </a:lnTo>
                <a:lnTo>
                  <a:pt x="609600" y="1"/>
                </a:lnTo>
                <a:lnTo>
                  <a:pt x="33339" y="1"/>
                </a:lnTo>
                <a:close/>
              </a:path>
            </a:pathLst>
          </a:custGeom>
          <a:gradFill>
            <a:gsLst>
              <a:gs pos="0">
                <a:srgbClr val="F6FAFD"/>
              </a:gs>
              <a:gs pos="100000">
                <a:srgbClr val="FCFEFD"/>
              </a:gs>
            </a:gsLst>
            <a:lin ang="5400000" scaled="1"/>
          </a:gradFill>
          <a:ln>
            <a:noFill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0" name="任意多边形 79"/>
          <p:cNvSpPr/>
          <p:nvPr/>
        </p:nvSpPr>
        <p:spPr>
          <a:xfrm rot="5400000">
            <a:off x="4347731" y="3536255"/>
            <a:ext cx="4204433" cy="855435"/>
          </a:xfrm>
          <a:custGeom>
            <a:avLst/>
            <a:gdLst>
              <a:gd name="connsiteX0" fmla="*/ 0 w 4606609"/>
              <a:gd name="connsiteY0" fmla="*/ 937261 h 937262"/>
              <a:gd name="connsiteX1" fmla="*/ 33339 w 4606609"/>
              <a:gd name="connsiteY1" fmla="*/ 0 h 937262"/>
              <a:gd name="connsiteX2" fmla="*/ 609600 w 4606609"/>
              <a:gd name="connsiteY2" fmla="*/ 0 h 937262"/>
              <a:gd name="connsiteX3" fmla="*/ 609600 w 4606609"/>
              <a:gd name="connsiteY3" fmla="*/ 1 h 937262"/>
              <a:gd name="connsiteX4" fmla="*/ 1100139 w 4606609"/>
              <a:gd name="connsiteY4" fmla="*/ 2 h 937262"/>
              <a:gd name="connsiteX5" fmla="*/ 1100139 w 4606609"/>
              <a:gd name="connsiteY5" fmla="*/ 0 h 937262"/>
              <a:gd name="connsiteX6" fmla="*/ 1676400 w 4606609"/>
              <a:gd name="connsiteY6" fmla="*/ 0 h 937262"/>
              <a:gd name="connsiteX7" fmla="*/ 1676400 w 4606609"/>
              <a:gd name="connsiteY7" fmla="*/ 1 h 937262"/>
              <a:gd name="connsiteX8" fmla="*/ 1777683 w 4606609"/>
              <a:gd name="connsiteY8" fmla="*/ 1 h 937262"/>
              <a:gd name="connsiteX9" fmla="*/ 1777683 w 4606609"/>
              <a:gd name="connsiteY9" fmla="*/ 1 h 937262"/>
              <a:gd name="connsiteX10" fmla="*/ 2268222 w 4606609"/>
              <a:gd name="connsiteY10" fmla="*/ 2 h 937262"/>
              <a:gd name="connsiteX11" fmla="*/ 2268222 w 4606609"/>
              <a:gd name="connsiteY11" fmla="*/ 1 h 937262"/>
              <a:gd name="connsiteX12" fmla="*/ 2844483 w 4606609"/>
              <a:gd name="connsiteY12" fmla="*/ 1 h 937262"/>
              <a:gd name="connsiteX13" fmla="*/ 2844483 w 4606609"/>
              <a:gd name="connsiteY13" fmla="*/ 2 h 937262"/>
              <a:gd name="connsiteX14" fmla="*/ 4386011 w 4606609"/>
              <a:gd name="connsiteY14" fmla="*/ 5 h 937262"/>
              <a:gd name="connsiteX15" fmla="*/ 4606609 w 4606609"/>
              <a:gd name="connsiteY15" fmla="*/ 937262 h 937262"/>
              <a:gd name="connsiteX16" fmla="*/ 3539809 w 4606609"/>
              <a:gd name="connsiteY16" fmla="*/ 937262 h 937262"/>
              <a:gd name="connsiteX17" fmla="*/ 2811144 w 4606609"/>
              <a:gd name="connsiteY17" fmla="*/ 937262 h 937262"/>
              <a:gd name="connsiteX18" fmla="*/ 2234883 w 4606609"/>
              <a:gd name="connsiteY18" fmla="*/ 937262 h 937262"/>
              <a:gd name="connsiteX19" fmla="*/ 1744344 w 4606609"/>
              <a:gd name="connsiteY19" fmla="*/ 937262 h 937262"/>
              <a:gd name="connsiteX20" fmla="*/ 1168083 w 4606609"/>
              <a:gd name="connsiteY20" fmla="*/ 937262 h 937262"/>
              <a:gd name="connsiteX21" fmla="*/ 1168083 w 4606609"/>
              <a:gd name="connsiteY21" fmla="*/ 937261 h 937262"/>
              <a:gd name="connsiteX22" fmla="*/ 1066800 w 4606609"/>
              <a:gd name="connsiteY22" fmla="*/ 937261 h 937262"/>
              <a:gd name="connsiteX23" fmla="*/ 576261 w 4606609"/>
              <a:gd name="connsiteY23" fmla="*/ 937261 h 93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606609" h="937262">
                <a:moveTo>
                  <a:pt x="0" y="937261"/>
                </a:moveTo>
                <a:lnTo>
                  <a:pt x="33339" y="0"/>
                </a:lnTo>
                <a:lnTo>
                  <a:pt x="609600" y="0"/>
                </a:lnTo>
                <a:lnTo>
                  <a:pt x="609600" y="1"/>
                </a:lnTo>
                <a:lnTo>
                  <a:pt x="1100139" y="2"/>
                </a:lnTo>
                <a:lnTo>
                  <a:pt x="1100139" y="0"/>
                </a:lnTo>
                <a:lnTo>
                  <a:pt x="1676400" y="0"/>
                </a:lnTo>
                <a:lnTo>
                  <a:pt x="1676400" y="1"/>
                </a:lnTo>
                <a:lnTo>
                  <a:pt x="1777683" y="1"/>
                </a:lnTo>
                <a:lnTo>
                  <a:pt x="1777683" y="1"/>
                </a:lnTo>
                <a:lnTo>
                  <a:pt x="2268222" y="2"/>
                </a:lnTo>
                <a:lnTo>
                  <a:pt x="2268222" y="1"/>
                </a:lnTo>
                <a:lnTo>
                  <a:pt x="2844483" y="1"/>
                </a:lnTo>
                <a:lnTo>
                  <a:pt x="2844483" y="2"/>
                </a:lnTo>
                <a:lnTo>
                  <a:pt x="4386011" y="5"/>
                </a:lnTo>
                <a:lnTo>
                  <a:pt x="4606609" y="937262"/>
                </a:lnTo>
                <a:lnTo>
                  <a:pt x="3539809" y="937262"/>
                </a:lnTo>
                <a:lnTo>
                  <a:pt x="2811144" y="937262"/>
                </a:lnTo>
                <a:lnTo>
                  <a:pt x="2234883" y="937262"/>
                </a:lnTo>
                <a:lnTo>
                  <a:pt x="1744344" y="937262"/>
                </a:lnTo>
                <a:lnTo>
                  <a:pt x="1168083" y="937262"/>
                </a:lnTo>
                <a:lnTo>
                  <a:pt x="1168083" y="937261"/>
                </a:lnTo>
                <a:lnTo>
                  <a:pt x="1066800" y="937261"/>
                </a:lnTo>
                <a:lnTo>
                  <a:pt x="576261" y="937261"/>
                </a:lnTo>
                <a:close/>
              </a:path>
            </a:pathLst>
          </a:custGeom>
          <a:gradFill>
            <a:gsLst>
              <a:gs pos="100000">
                <a:srgbClr val="D4DAD8"/>
              </a:gs>
              <a:gs pos="0">
                <a:srgbClr val="F3F6F9"/>
              </a:gs>
            </a:gsLst>
            <a:lin ang="5400000" scaled="1"/>
          </a:gradFill>
          <a:ln>
            <a:noFill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5166799" y="1864907"/>
            <a:ext cx="1713472" cy="811569"/>
            <a:chOff x="5788188" y="837207"/>
            <a:chExt cx="1877375" cy="889200"/>
          </a:xfrm>
        </p:grpSpPr>
        <p:sp>
          <p:nvSpPr>
            <p:cNvPr id="72" name="平行四边形 8"/>
            <p:cNvSpPr/>
            <p:nvPr/>
          </p:nvSpPr>
          <p:spPr>
            <a:xfrm rot="16200000" flipH="1">
              <a:off x="5812218" y="813177"/>
              <a:ext cx="889200" cy="937260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7D479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平行四边形 8"/>
            <p:cNvSpPr/>
            <p:nvPr/>
          </p:nvSpPr>
          <p:spPr>
            <a:xfrm rot="5400000">
              <a:off x="6749475" y="810319"/>
              <a:ext cx="889200" cy="942976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5B34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7" name="任意多边形 116"/>
          <p:cNvSpPr/>
          <p:nvPr/>
        </p:nvSpPr>
        <p:spPr>
          <a:xfrm rot="5400000">
            <a:off x="6290909" y="2093180"/>
            <a:ext cx="308800" cy="858332"/>
          </a:xfrm>
          <a:custGeom>
            <a:avLst/>
            <a:gdLst>
              <a:gd name="connsiteX0" fmla="*/ 0 w 338338"/>
              <a:gd name="connsiteY0" fmla="*/ 940436 h 940436"/>
              <a:gd name="connsiteX1" fmla="*/ 0 w 338338"/>
              <a:gd name="connsiteY1" fmla="*/ 1053 h 940436"/>
              <a:gd name="connsiteX2" fmla="*/ 256873 w 338338"/>
              <a:gd name="connsiteY2" fmla="*/ 0 h 940436"/>
              <a:gd name="connsiteX3" fmla="*/ 338338 w 338338"/>
              <a:gd name="connsiteY3" fmla="*/ 940436 h 94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38" h="940436">
                <a:moveTo>
                  <a:pt x="0" y="940436"/>
                </a:moveTo>
                <a:lnTo>
                  <a:pt x="0" y="1053"/>
                </a:lnTo>
                <a:lnTo>
                  <a:pt x="256873" y="0"/>
                </a:lnTo>
                <a:lnTo>
                  <a:pt x="338338" y="940436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  <a:alpha val="0"/>
                </a:schemeClr>
              </a:gs>
              <a:gs pos="0">
                <a:schemeClr val="tx1">
                  <a:alpha val="2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" name="任意多边形 117"/>
          <p:cNvSpPr/>
          <p:nvPr/>
        </p:nvSpPr>
        <p:spPr>
          <a:xfrm rot="16200000" flipH="1">
            <a:off x="5431128" y="2093180"/>
            <a:ext cx="308800" cy="858332"/>
          </a:xfrm>
          <a:custGeom>
            <a:avLst/>
            <a:gdLst>
              <a:gd name="connsiteX0" fmla="*/ 0 w 338338"/>
              <a:gd name="connsiteY0" fmla="*/ 940436 h 940436"/>
              <a:gd name="connsiteX1" fmla="*/ 0 w 338338"/>
              <a:gd name="connsiteY1" fmla="*/ 1053 h 940436"/>
              <a:gd name="connsiteX2" fmla="*/ 256873 w 338338"/>
              <a:gd name="connsiteY2" fmla="*/ 0 h 940436"/>
              <a:gd name="connsiteX3" fmla="*/ 338338 w 338338"/>
              <a:gd name="connsiteY3" fmla="*/ 940436 h 94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38" h="940436">
                <a:moveTo>
                  <a:pt x="0" y="940436"/>
                </a:moveTo>
                <a:lnTo>
                  <a:pt x="0" y="1053"/>
                </a:lnTo>
                <a:lnTo>
                  <a:pt x="256873" y="0"/>
                </a:lnTo>
                <a:lnTo>
                  <a:pt x="338338" y="940436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  <a:alpha val="0"/>
                </a:schemeClr>
              </a:gs>
              <a:gs pos="0">
                <a:schemeClr val="tx1">
                  <a:alpha val="2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1" name="任意多边形 120"/>
          <p:cNvSpPr/>
          <p:nvPr/>
        </p:nvSpPr>
        <p:spPr>
          <a:xfrm>
            <a:off x="2601078" y="5566316"/>
            <a:ext cx="1043211" cy="527401"/>
          </a:xfrm>
          <a:custGeom>
            <a:avLst/>
            <a:gdLst>
              <a:gd name="connsiteX0" fmla="*/ 0 w 914400"/>
              <a:gd name="connsiteY0" fmla="*/ 533400 h 533400"/>
              <a:gd name="connsiteX1" fmla="*/ 914400 w 914400"/>
              <a:gd name="connsiteY1" fmla="*/ 304800 h 533400"/>
              <a:gd name="connsiteX2" fmla="*/ 12700 w 914400"/>
              <a:gd name="connsiteY2" fmla="*/ 0 h 533400"/>
              <a:gd name="connsiteX3" fmla="*/ 0 w 914400"/>
              <a:gd name="connsiteY3" fmla="*/ 533400 h 533400"/>
              <a:gd name="connsiteX0" fmla="*/ 0 w 962526"/>
              <a:gd name="connsiteY0" fmla="*/ 533400 h 533400"/>
              <a:gd name="connsiteX1" fmla="*/ 962526 w 962526"/>
              <a:gd name="connsiteY1" fmla="*/ 304800 h 533400"/>
              <a:gd name="connsiteX2" fmla="*/ 12700 w 962526"/>
              <a:gd name="connsiteY2" fmla="*/ 0 h 533400"/>
              <a:gd name="connsiteX3" fmla="*/ 0 w 962526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526" h="533400">
                <a:moveTo>
                  <a:pt x="0" y="533400"/>
                </a:moveTo>
                <a:lnTo>
                  <a:pt x="962526" y="304800"/>
                </a:lnTo>
                <a:lnTo>
                  <a:pt x="12700" y="0"/>
                </a:lnTo>
                <a:lnTo>
                  <a:pt x="0" y="5334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  <a:alpha val="36000"/>
                </a:schemeClr>
              </a:gs>
              <a:gs pos="0">
                <a:schemeClr val="bg1">
                  <a:lumMod val="50000"/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2" name="任意多边形 121"/>
          <p:cNvSpPr/>
          <p:nvPr/>
        </p:nvSpPr>
        <p:spPr>
          <a:xfrm>
            <a:off x="4314845" y="5566316"/>
            <a:ext cx="1043211" cy="527401"/>
          </a:xfrm>
          <a:custGeom>
            <a:avLst/>
            <a:gdLst>
              <a:gd name="connsiteX0" fmla="*/ 0 w 914400"/>
              <a:gd name="connsiteY0" fmla="*/ 533400 h 533400"/>
              <a:gd name="connsiteX1" fmla="*/ 914400 w 914400"/>
              <a:gd name="connsiteY1" fmla="*/ 304800 h 533400"/>
              <a:gd name="connsiteX2" fmla="*/ 12700 w 914400"/>
              <a:gd name="connsiteY2" fmla="*/ 0 h 533400"/>
              <a:gd name="connsiteX3" fmla="*/ 0 w 914400"/>
              <a:gd name="connsiteY3" fmla="*/ 533400 h 533400"/>
              <a:gd name="connsiteX0" fmla="*/ 0 w 962526"/>
              <a:gd name="connsiteY0" fmla="*/ 533400 h 533400"/>
              <a:gd name="connsiteX1" fmla="*/ 962526 w 962526"/>
              <a:gd name="connsiteY1" fmla="*/ 304800 h 533400"/>
              <a:gd name="connsiteX2" fmla="*/ 12700 w 962526"/>
              <a:gd name="connsiteY2" fmla="*/ 0 h 533400"/>
              <a:gd name="connsiteX3" fmla="*/ 0 w 962526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526" h="533400">
                <a:moveTo>
                  <a:pt x="0" y="533400"/>
                </a:moveTo>
                <a:lnTo>
                  <a:pt x="962526" y="304800"/>
                </a:lnTo>
                <a:lnTo>
                  <a:pt x="12700" y="0"/>
                </a:lnTo>
                <a:lnTo>
                  <a:pt x="0" y="5334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  <a:alpha val="36000"/>
                </a:schemeClr>
              </a:gs>
              <a:gs pos="0">
                <a:schemeClr val="bg1">
                  <a:lumMod val="50000"/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3" name="任意多边形 122"/>
          <p:cNvSpPr/>
          <p:nvPr/>
        </p:nvSpPr>
        <p:spPr>
          <a:xfrm>
            <a:off x="6020486" y="5566316"/>
            <a:ext cx="1043211" cy="527401"/>
          </a:xfrm>
          <a:custGeom>
            <a:avLst/>
            <a:gdLst>
              <a:gd name="connsiteX0" fmla="*/ 0 w 914400"/>
              <a:gd name="connsiteY0" fmla="*/ 533400 h 533400"/>
              <a:gd name="connsiteX1" fmla="*/ 914400 w 914400"/>
              <a:gd name="connsiteY1" fmla="*/ 304800 h 533400"/>
              <a:gd name="connsiteX2" fmla="*/ 12700 w 914400"/>
              <a:gd name="connsiteY2" fmla="*/ 0 h 533400"/>
              <a:gd name="connsiteX3" fmla="*/ 0 w 914400"/>
              <a:gd name="connsiteY3" fmla="*/ 533400 h 533400"/>
              <a:gd name="connsiteX0" fmla="*/ 0 w 962526"/>
              <a:gd name="connsiteY0" fmla="*/ 533400 h 533400"/>
              <a:gd name="connsiteX1" fmla="*/ 962526 w 962526"/>
              <a:gd name="connsiteY1" fmla="*/ 304800 h 533400"/>
              <a:gd name="connsiteX2" fmla="*/ 12700 w 962526"/>
              <a:gd name="connsiteY2" fmla="*/ 0 h 533400"/>
              <a:gd name="connsiteX3" fmla="*/ 0 w 962526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526" h="533400">
                <a:moveTo>
                  <a:pt x="0" y="533400"/>
                </a:moveTo>
                <a:lnTo>
                  <a:pt x="962526" y="304800"/>
                </a:lnTo>
                <a:lnTo>
                  <a:pt x="12700" y="0"/>
                </a:lnTo>
                <a:lnTo>
                  <a:pt x="0" y="5334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  <a:alpha val="36000"/>
                </a:schemeClr>
              </a:gs>
              <a:gs pos="0">
                <a:schemeClr val="bg1">
                  <a:lumMod val="50000"/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4" name="任意多边形 123"/>
          <p:cNvSpPr/>
          <p:nvPr/>
        </p:nvSpPr>
        <p:spPr>
          <a:xfrm>
            <a:off x="7709913" y="5566316"/>
            <a:ext cx="1043211" cy="527401"/>
          </a:xfrm>
          <a:custGeom>
            <a:avLst/>
            <a:gdLst>
              <a:gd name="connsiteX0" fmla="*/ 0 w 914400"/>
              <a:gd name="connsiteY0" fmla="*/ 533400 h 533400"/>
              <a:gd name="connsiteX1" fmla="*/ 914400 w 914400"/>
              <a:gd name="connsiteY1" fmla="*/ 304800 h 533400"/>
              <a:gd name="connsiteX2" fmla="*/ 12700 w 914400"/>
              <a:gd name="connsiteY2" fmla="*/ 0 h 533400"/>
              <a:gd name="connsiteX3" fmla="*/ 0 w 914400"/>
              <a:gd name="connsiteY3" fmla="*/ 533400 h 533400"/>
              <a:gd name="connsiteX0" fmla="*/ 0 w 962526"/>
              <a:gd name="connsiteY0" fmla="*/ 533400 h 533400"/>
              <a:gd name="connsiteX1" fmla="*/ 962526 w 962526"/>
              <a:gd name="connsiteY1" fmla="*/ 304800 h 533400"/>
              <a:gd name="connsiteX2" fmla="*/ 12700 w 962526"/>
              <a:gd name="connsiteY2" fmla="*/ 0 h 533400"/>
              <a:gd name="connsiteX3" fmla="*/ 0 w 962526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526" h="533400">
                <a:moveTo>
                  <a:pt x="0" y="533400"/>
                </a:moveTo>
                <a:lnTo>
                  <a:pt x="962526" y="304800"/>
                </a:lnTo>
                <a:lnTo>
                  <a:pt x="12700" y="0"/>
                </a:lnTo>
                <a:lnTo>
                  <a:pt x="0" y="5334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  <a:alpha val="36000"/>
                </a:schemeClr>
              </a:gs>
              <a:gs pos="0">
                <a:schemeClr val="bg1">
                  <a:lumMod val="50000"/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5" name="任意多边形 124"/>
          <p:cNvSpPr/>
          <p:nvPr/>
        </p:nvSpPr>
        <p:spPr>
          <a:xfrm>
            <a:off x="9409775" y="5566316"/>
            <a:ext cx="1043211" cy="527401"/>
          </a:xfrm>
          <a:custGeom>
            <a:avLst/>
            <a:gdLst>
              <a:gd name="connsiteX0" fmla="*/ 0 w 914400"/>
              <a:gd name="connsiteY0" fmla="*/ 533400 h 533400"/>
              <a:gd name="connsiteX1" fmla="*/ 914400 w 914400"/>
              <a:gd name="connsiteY1" fmla="*/ 304800 h 533400"/>
              <a:gd name="connsiteX2" fmla="*/ 12700 w 914400"/>
              <a:gd name="connsiteY2" fmla="*/ 0 h 533400"/>
              <a:gd name="connsiteX3" fmla="*/ 0 w 914400"/>
              <a:gd name="connsiteY3" fmla="*/ 533400 h 533400"/>
              <a:gd name="connsiteX0" fmla="*/ 0 w 962526"/>
              <a:gd name="connsiteY0" fmla="*/ 533400 h 533400"/>
              <a:gd name="connsiteX1" fmla="*/ 962526 w 962526"/>
              <a:gd name="connsiteY1" fmla="*/ 304800 h 533400"/>
              <a:gd name="connsiteX2" fmla="*/ 12700 w 962526"/>
              <a:gd name="connsiteY2" fmla="*/ 0 h 533400"/>
              <a:gd name="connsiteX3" fmla="*/ 0 w 962526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526" h="533400">
                <a:moveTo>
                  <a:pt x="0" y="533400"/>
                </a:moveTo>
                <a:lnTo>
                  <a:pt x="962526" y="304800"/>
                </a:lnTo>
                <a:lnTo>
                  <a:pt x="12700" y="0"/>
                </a:lnTo>
                <a:lnTo>
                  <a:pt x="0" y="5334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  <a:alpha val="36000"/>
                </a:schemeClr>
              </a:gs>
              <a:gs pos="0">
                <a:schemeClr val="bg1">
                  <a:lumMod val="50000"/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2" name="Freeform 987"/>
          <p:cNvSpPr>
            <a:spLocks noEditPoints="1"/>
          </p:cNvSpPr>
          <p:nvPr/>
        </p:nvSpPr>
        <p:spPr bwMode="auto">
          <a:xfrm>
            <a:off x="3666319" y="4509647"/>
            <a:ext cx="448564" cy="721541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reflection blurRad="25400" stA="52000" endPos="51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3" name="Freeform 975"/>
          <p:cNvSpPr>
            <a:spLocks noEditPoints="1"/>
          </p:cNvSpPr>
          <p:nvPr/>
        </p:nvSpPr>
        <p:spPr bwMode="auto">
          <a:xfrm>
            <a:off x="5371724" y="3855791"/>
            <a:ext cx="426746" cy="527013"/>
          </a:xfrm>
          <a:custGeom>
            <a:avLst/>
            <a:gdLst>
              <a:gd name="T0" fmla="*/ 120 w 349"/>
              <a:gd name="T1" fmla="*/ 0 h 431"/>
              <a:gd name="T2" fmla="*/ 117 w 349"/>
              <a:gd name="T3" fmla="*/ 3 h 431"/>
              <a:gd name="T4" fmla="*/ 2 w 349"/>
              <a:gd name="T5" fmla="*/ 117 h 431"/>
              <a:gd name="T6" fmla="*/ 0 w 349"/>
              <a:gd name="T7" fmla="*/ 120 h 431"/>
              <a:gd name="T8" fmla="*/ 0 w 349"/>
              <a:gd name="T9" fmla="*/ 431 h 431"/>
              <a:gd name="T10" fmla="*/ 349 w 349"/>
              <a:gd name="T11" fmla="*/ 431 h 431"/>
              <a:gd name="T12" fmla="*/ 349 w 349"/>
              <a:gd name="T13" fmla="*/ 0 h 431"/>
              <a:gd name="T14" fmla="*/ 120 w 349"/>
              <a:gd name="T15" fmla="*/ 0 h 431"/>
              <a:gd name="T16" fmla="*/ 114 w 349"/>
              <a:gd name="T17" fmla="*/ 37 h 431"/>
              <a:gd name="T18" fmla="*/ 114 w 349"/>
              <a:gd name="T19" fmla="*/ 114 h 431"/>
              <a:gd name="T20" fmla="*/ 37 w 349"/>
              <a:gd name="T21" fmla="*/ 114 h 431"/>
              <a:gd name="T22" fmla="*/ 114 w 349"/>
              <a:gd name="T23" fmla="*/ 37 h 431"/>
              <a:gd name="T24" fmla="*/ 328 w 349"/>
              <a:gd name="T25" fmla="*/ 410 h 431"/>
              <a:gd name="T26" fmla="*/ 20 w 349"/>
              <a:gd name="T27" fmla="*/ 410 h 431"/>
              <a:gd name="T28" fmla="*/ 20 w 349"/>
              <a:gd name="T29" fmla="*/ 136 h 431"/>
              <a:gd name="T30" fmla="*/ 135 w 349"/>
              <a:gd name="T31" fmla="*/ 136 h 431"/>
              <a:gd name="T32" fmla="*/ 135 w 349"/>
              <a:gd name="T33" fmla="*/ 22 h 431"/>
              <a:gd name="T34" fmla="*/ 328 w 349"/>
              <a:gd name="T35" fmla="*/ 22 h 431"/>
              <a:gd name="T36" fmla="*/ 328 w 349"/>
              <a:gd name="T37" fmla="*/ 410 h 431"/>
              <a:gd name="T38" fmla="*/ 75 w 349"/>
              <a:gd name="T39" fmla="*/ 317 h 431"/>
              <a:gd name="T40" fmla="*/ 145 w 349"/>
              <a:gd name="T41" fmla="*/ 249 h 431"/>
              <a:gd name="T42" fmla="*/ 187 w 349"/>
              <a:gd name="T43" fmla="*/ 290 h 431"/>
              <a:gd name="T44" fmla="*/ 300 w 349"/>
              <a:gd name="T45" fmla="*/ 178 h 431"/>
              <a:gd name="T46" fmla="*/ 285 w 349"/>
              <a:gd name="T47" fmla="*/ 163 h 431"/>
              <a:gd name="T48" fmla="*/ 187 w 349"/>
              <a:gd name="T49" fmla="*/ 259 h 431"/>
              <a:gd name="T50" fmla="*/ 152 w 349"/>
              <a:gd name="T51" fmla="*/ 225 h 431"/>
              <a:gd name="T52" fmla="*/ 145 w 349"/>
              <a:gd name="T53" fmla="*/ 218 h 431"/>
              <a:gd name="T54" fmla="*/ 138 w 349"/>
              <a:gd name="T55" fmla="*/ 225 h 431"/>
              <a:gd name="T56" fmla="*/ 60 w 349"/>
              <a:gd name="T57" fmla="*/ 302 h 431"/>
              <a:gd name="T58" fmla="*/ 75 w 349"/>
              <a:gd name="T59" fmla="*/ 31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9" h="431">
                <a:moveTo>
                  <a:pt x="120" y="0"/>
                </a:moveTo>
                <a:lnTo>
                  <a:pt x="117" y="3"/>
                </a:lnTo>
                <a:lnTo>
                  <a:pt x="2" y="117"/>
                </a:lnTo>
                <a:lnTo>
                  <a:pt x="0" y="120"/>
                </a:lnTo>
                <a:lnTo>
                  <a:pt x="0" y="431"/>
                </a:lnTo>
                <a:lnTo>
                  <a:pt x="349" y="431"/>
                </a:lnTo>
                <a:lnTo>
                  <a:pt x="349" y="0"/>
                </a:lnTo>
                <a:lnTo>
                  <a:pt x="120" y="0"/>
                </a:lnTo>
                <a:close/>
                <a:moveTo>
                  <a:pt x="114" y="37"/>
                </a:moveTo>
                <a:lnTo>
                  <a:pt x="114" y="114"/>
                </a:lnTo>
                <a:lnTo>
                  <a:pt x="37" y="114"/>
                </a:lnTo>
                <a:lnTo>
                  <a:pt x="114" y="37"/>
                </a:lnTo>
                <a:close/>
                <a:moveTo>
                  <a:pt x="328" y="410"/>
                </a:moveTo>
                <a:lnTo>
                  <a:pt x="20" y="410"/>
                </a:lnTo>
                <a:lnTo>
                  <a:pt x="20" y="136"/>
                </a:lnTo>
                <a:lnTo>
                  <a:pt x="135" y="136"/>
                </a:lnTo>
                <a:lnTo>
                  <a:pt x="135" y="22"/>
                </a:lnTo>
                <a:lnTo>
                  <a:pt x="328" y="22"/>
                </a:lnTo>
                <a:lnTo>
                  <a:pt x="328" y="410"/>
                </a:lnTo>
                <a:close/>
                <a:moveTo>
                  <a:pt x="75" y="317"/>
                </a:moveTo>
                <a:lnTo>
                  <a:pt x="145" y="249"/>
                </a:lnTo>
                <a:lnTo>
                  <a:pt x="187" y="290"/>
                </a:lnTo>
                <a:lnTo>
                  <a:pt x="300" y="178"/>
                </a:lnTo>
                <a:lnTo>
                  <a:pt x="285" y="163"/>
                </a:lnTo>
                <a:lnTo>
                  <a:pt x="187" y="259"/>
                </a:lnTo>
                <a:lnTo>
                  <a:pt x="152" y="225"/>
                </a:lnTo>
                <a:lnTo>
                  <a:pt x="145" y="218"/>
                </a:lnTo>
                <a:lnTo>
                  <a:pt x="138" y="225"/>
                </a:lnTo>
                <a:lnTo>
                  <a:pt x="60" y="302"/>
                </a:lnTo>
                <a:lnTo>
                  <a:pt x="75" y="31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reflection blurRad="25400" stA="52000" endPos="51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4" name="Freeform 979"/>
          <p:cNvSpPr>
            <a:spLocks noEditPoints="1"/>
          </p:cNvSpPr>
          <p:nvPr/>
        </p:nvSpPr>
        <p:spPr bwMode="auto">
          <a:xfrm>
            <a:off x="7001868" y="4720421"/>
            <a:ext cx="586747" cy="524698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reflection blurRad="25400" stA="52000" endPos="51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5" name="Freeform 983"/>
          <p:cNvSpPr>
            <a:spLocks noEditPoints="1"/>
          </p:cNvSpPr>
          <p:nvPr/>
        </p:nvSpPr>
        <p:spPr bwMode="auto">
          <a:xfrm>
            <a:off x="1877006" y="4952649"/>
            <a:ext cx="542895" cy="557018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reflection blurRad="25400" stA="52000" endPos="51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36" name="Group 17"/>
          <p:cNvGrpSpPr>
            <a:grpSpLocks noChangeAspect="1"/>
          </p:cNvGrpSpPr>
          <p:nvPr/>
        </p:nvGrpSpPr>
        <p:grpSpPr bwMode="auto">
          <a:xfrm>
            <a:off x="8840056" y="5045809"/>
            <a:ext cx="417274" cy="447918"/>
            <a:chOff x="231" y="1205"/>
            <a:chExt cx="640" cy="687"/>
          </a:xfrm>
          <a:solidFill>
            <a:schemeClr val="tx1">
              <a:lumMod val="50000"/>
              <a:lumOff val="50000"/>
            </a:schemeClr>
          </a:solidFill>
          <a:effectLst>
            <a:reflection blurRad="25400" stA="52000" endPos="51000" dir="5400000" sy="-100000" algn="bl" rotWithShape="0"/>
          </a:effectLst>
        </p:grpSpPr>
        <p:sp>
          <p:nvSpPr>
            <p:cNvPr id="137" name="Freeform 18"/>
            <p:cNvSpPr>
              <a:spLocks/>
            </p:cNvSpPr>
            <p:nvPr/>
          </p:nvSpPr>
          <p:spPr bwMode="auto">
            <a:xfrm>
              <a:off x="231" y="1205"/>
              <a:ext cx="499" cy="687"/>
            </a:xfrm>
            <a:custGeom>
              <a:avLst/>
              <a:gdLst>
                <a:gd name="T0" fmla="*/ 442 w 499"/>
                <a:gd name="T1" fmla="*/ 629 h 687"/>
                <a:gd name="T2" fmla="*/ 57 w 499"/>
                <a:gd name="T3" fmla="*/ 629 h 687"/>
                <a:gd name="T4" fmla="*/ 57 w 499"/>
                <a:gd name="T5" fmla="*/ 200 h 687"/>
                <a:gd name="T6" fmla="*/ 200 w 499"/>
                <a:gd name="T7" fmla="*/ 200 h 687"/>
                <a:gd name="T8" fmla="*/ 200 w 499"/>
                <a:gd name="T9" fmla="*/ 57 h 687"/>
                <a:gd name="T10" fmla="*/ 442 w 499"/>
                <a:gd name="T11" fmla="*/ 57 h 687"/>
                <a:gd name="T12" fmla="*/ 442 w 499"/>
                <a:gd name="T13" fmla="*/ 116 h 687"/>
                <a:gd name="T14" fmla="*/ 494 w 499"/>
                <a:gd name="T15" fmla="*/ 64 h 687"/>
                <a:gd name="T16" fmla="*/ 499 w 499"/>
                <a:gd name="T17" fmla="*/ 59 h 687"/>
                <a:gd name="T18" fmla="*/ 499 w 499"/>
                <a:gd name="T19" fmla="*/ 0 h 687"/>
                <a:gd name="T20" fmla="*/ 143 w 499"/>
                <a:gd name="T21" fmla="*/ 0 h 687"/>
                <a:gd name="T22" fmla="*/ 143 w 499"/>
                <a:gd name="T23" fmla="*/ 0 h 687"/>
                <a:gd name="T24" fmla="*/ 0 w 499"/>
                <a:gd name="T25" fmla="*/ 143 h 687"/>
                <a:gd name="T26" fmla="*/ 0 w 499"/>
                <a:gd name="T27" fmla="*/ 687 h 687"/>
                <a:gd name="T28" fmla="*/ 499 w 499"/>
                <a:gd name="T29" fmla="*/ 687 h 687"/>
                <a:gd name="T30" fmla="*/ 499 w 499"/>
                <a:gd name="T31" fmla="*/ 429 h 687"/>
                <a:gd name="T32" fmla="*/ 442 w 499"/>
                <a:gd name="T33" fmla="*/ 486 h 687"/>
                <a:gd name="T34" fmla="*/ 442 w 499"/>
                <a:gd name="T35" fmla="*/ 62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687">
                  <a:moveTo>
                    <a:pt x="442" y="629"/>
                  </a:moveTo>
                  <a:lnTo>
                    <a:pt x="57" y="629"/>
                  </a:lnTo>
                  <a:lnTo>
                    <a:pt x="57" y="200"/>
                  </a:lnTo>
                  <a:lnTo>
                    <a:pt x="200" y="200"/>
                  </a:lnTo>
                  <a:lnTo>
                    <a:pt x="200" y="57"/>
                  </a:lnTo>
                  <a:lnTo>
                    <a:pt x="442" y="57"/>
                  </a:lnTo>
                  <a:lnTo>
                    <a:pt x="442" y="116"/>
                  </a:lnTo>
                  <a:lnTo>
                    <a:pt x="494" y="64"/>
                  </a:lnTo>
                  <a:lnTo>
                    <a:pt x="499" y="59"/>
                  </a:lnTo>
                  <a:lnTo>
                    <a:pt x="499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0" y="143"/>
                  </a:lnTo>
                  <a:lnTo>
                    <a:pt x="0" y="687"/>
                  </a:lnTo>
                  <a:lnTo>
                    <a:pt x="499" y="687"/>
                  </a:lnTo>
                  <a:lnTo>
                    <a:pt x="499" y="429"/>
                  </a:lnTo>
                  <a:lnTo>
                    <a:pt x="442" y="486"/>
                  </a:lnTo>
                  <a:lnTo>
                    <a:pt x="442" y="6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9"/>
            <p:cNvSpPr>
              <a:spLocks noEditPoints="1"/>
            </p:cNvSpPr>
            <p:nvPr/>
          </p:nvSpPr>
          <p:spPr bwMode="auto">
            <a:xfrm>
              <a:off x="436" y="1310"/>
              <a:ext cx="435" cy="431"/>
            </a:xfrm>
            <a:custGeom>
              <a:avLst/>
              <a:gdLst>
                <a:gd name="T0" fmla="*/ 50 w 435"/>
                <a:gd name="T1" fmla="*/ 279 h 431"/>
                <a:gd name="T2" fmla="*/ 50 w 435"/>
                <a:gd name="T3" fmla="*/ 279 h 431"/>
                <a:gd name="T4" fmla="*/ 50 w 435"/>
                <a:gd name="T5" fmla="*/ 279 h 431"/>
                <a:gd name="T6" fmla="*/ 50 w 435"/>
                <a:gd name="T7" fmla="*/ 279 h 431"/>
                <a:gd name="T8" fmla="*/ 0 w 435"/>
                <a:gd name="T9" fmla="*/ 431 h 431"/>
                <a:gd name="T10" fmla="*/ 155 w 435"/>
                <a:gd name="T11" fmla="*/ 381 h 431"/>
                <a:gd name="T12" fmla="*/ 155 w 435"/>
                <a:gd name="T13" fmla="*/ 381 h 431"/>
                <a:gd name="T14" fmla="*/ 155 w 435"/>
                <a:gd name="T15" fmla="*/ 381 h 431"/>
                <a:gd name="T16" fmla="*/ 155 w 435"/>
                <a:gd name="T17" fmla="*/ 381 h 431"/>
                <a:gd name="T18" fmla="*/ 435 w 435"/>
                <a:gd name="T19" fmla="*/ 102 h 431"/>
                <a:gd name="T20" fmla="*/ 330 w 435"/>
                <a:gd name="T21" fmla="*/ 0 h 431"/>
                <a:gd name="T22" fmla="*/ 50 w 435"/>
                <a:gd name="T23" fmla="*/ 279 h 431"/>
                <a:gd name="T24" fmla="*/ 50 w 435"/>
                <a:gd name="T25" fmla="*/ 279 h 431"/>
                <a:gd name="T26" fmla="*/ 141 w 435"/>
                <a:gd name="T27" fmla="*/ 360 h 431"/>
                <a:gd name="T28" fmla="*/ 38 w 435"/>
                <a:gd name="T29" fmla="*/ 396 h 431"/>
                <a:gd name="T30" fmla="*/ 72 w 435"/>
                <a:gd name="T31" fmla="*/ 291 h 431"/>
                <a:gd name="T32" fmla="*/ 141 w 435"/>
                <a:gd name="T33" fmla="*/ 36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5" h="431">
                  <a:moveTo>
                    <a:pt x="50" y="279"/>
                  </a:moveTo>
                  <a:lnTo>
                    <a:pt x="50" y="279"/>
                  </a:lnTo>
                  <a:lnTo>
                    <a:pt x="50" y="279"/>
                  </a:lnTo>
                  <a:lnTo>
                    <a:pt x="50" y="279"/>
                  </a:lnTo>
                  <a:lnTo>
                    <a:pt x="0" y="43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435" y="102"/>
                  </a:lnTo>
                  <a:lnTo>
                    <a:pt x="330" y="0"/>
                  </a:lnTo>
                  <a:lnTo>
                    <a:pt x="50" y="279"/>
                  </a:lnTo>
                  <a:lnTo>
                    <a:pt x="50" y="279"/>
                  </a:lnTo>
                  <a:close/>
                  <a:moveTo>
                    <a:pt x="141" y="360"/>
                  </a:moveTo>
                  <a:lnTo>
                    <a:pt x="38" y="396"/>
                  </a:lnTo>
                  <a:lnTo>
                    <a:pt x="72" y="291"/>
                  </a:lnTo>
                  <a:lnTo>
                    <a:pt x="141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638981" y="4805090"/>
            <a:ext cx="794802" cy="764310"/>
            <a:chOff x="2391028" y="4677759"/>
            <a:chExt cx="870829" cy="837420"/>
          </a:xfrm>
          <a:scene3d>
            <a:camera prst="orthographicFront">
              <a:rot lat="20820000" lon="1800000" rev="0"/>
            </a:camera>
            <a:lightRig rig="threePt" dir="t"/>
          </a:scene3d>
        </p:grpSpPr>
        <p:sp>
          <p:nvSpPr>
            <p:cNvPr id="3" name="文本框 2"/>
            <p:cNvSpPr txBox="1"/>
            <p:nvPr/>
          </p:nvSpPr>
          <p:spPr>
            <a:xfrm>
              <a:off x="2587311" y="4807293"/>
              <a:ext cx="529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FFB850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A</a:t>
              </a:r>
              <a:endParaRPr lang="zh-CN" altLang="en-US" sz="4000" dirty="0">
                <a:solidFill>
                  <a:srgbClr val="FFB850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2391028" y="4677759"/>
              <a:ext cx="8708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FFB850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OPTION</a:t>
              </a:r>
              <a:endParaRPr lang="zh-CN" altLang="en-US" sz="1100" dirty="0">
                <a:solidFill>
                  <a:srgbClr val="FFB850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353162" y="3879302"/>
            <a:ext cx="794802" cy="764310"/>
            <a:chOff x="2391028" y="4677759"/>
            <a:chExt cx="870829" cy="837420"/>
          </a:xfrm>
          <a:scene3d>
            <a:camera prst="orthographicFront">
              <a:rot lat="20820000" lon="1800000" rev="0"/>
            </a:camera>
            <a:lightRig rig="threePt" dir="t"/>
          </a:scene3d>
        </p:grpSpPr>
        <p:sp>
          <p:nvSpPr>
            <p:cNvPr id="70" name="文本框 69"/>
            <p:cNvSpPr txBox="1"/>
            <p:nvPr/>
          </p:nvSpPr>
          <p:spPr>
            <a:xfrm>
              <a:off x="2587311" y="4807293"/>
              <a:ext cx="529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00AF92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B</a:t>
              </a:r>
              <a:endParaRPr lang="zh-CN" altLang="en-US" sz="4000" dirty="0">
                <a:solidFill>
                  <a:srgbClr val="00AF92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2391028" y="4677759"/>
              <a:ext cx="8708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00AF92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OPTION</a:t>
              </a:r>
              <a:endParaRPr lang="zh-CN" altLang="en-US" sz="1100" dirty="0">
                <a:solidFill>
                  <a:srgbClr val="00AF92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057813" y="2857854"/>
            <a:ext cx="794802" cy="764310"/>
            <a:chOff x="2391028" y="4677759"/>
            <a:chExt cx="870829" cy="837420"/>
          </a:xfrm>
          <a:scene3d>
            <a:camera prst="orthographicFront">
              <a:rot lat="20820000" lon="1800000" rev="0"/>
            </a:camera>
            <a:lightRig rig="threePt" dir="t"/>
          </a:scene3d>
        </p:grpSpPr>
        <p:sp>
          <p:nvSpPr>
            <p:cNvPr id="75" name="文本框 74"/>
            <p:cNvSpPr txBox="1"/>
            <p:nvPr/>
          </p:nvSpPr>
          <p:spPr>
            <a:xfrm>
              <a:off x="2587311" y="4807293"/>
              <a:ext cx="529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663A77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C</a:t>
              </a:r>
              <a:endParaRPr lang="zh-CN" altLang="en-US" sz="4000" dirty="0">
                <a:solidFill>
                  <a:srgbClr val="663A77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2391028" y="4677759"/>
              <a:ext cx="8708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663A77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OPTION</a:t>
              </a:r>
              <a:endParaRPr lang="zh-CN" altLang="en-US" sz="1100" dirty="0">
                <a:solidFill>
                  <a:srgbClr val="663A77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758346" y="3867963"/>
            <a:ext cx="794802" cy="764310"/>
            <a:chOff x="2391028" y="4677759"/>
            <a:chExt cx="870829" cy="837420"/>
          </a:xfrm>
          <a:scene3d>
            <a:camera prst="orthographicFront">
              <a:rot lat="20820000" lon="1800000" rev="0"/>
            </a:camera>
            <a:lightRig rig="threePt" dir="t"/>
          </a:scene3d>
        </p:grpSpPr>
        <p:sp>
          <p:nvSpPr>
            <p:cNvPr id="78" name="文本框 77"/>
            <p:cNvSpPr txBox="1"/>
            <p:nvPr/>
          </p:nvSpPr>
          <p:spPr>
            <a:xfrm>
              <a:off x="2587311" y="4807293"/>
              <a:ext cx="529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6F70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D</a:t>
              </a:r>
              <a:endParaRPr lang="zh-CN" altLang="en-US" sz="4000" dirty="0">
                <a:solidFill>
                  <a:srgbClr val="E76F70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2391028" y="4677759"/>
              <a:ext cx="8708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E76F70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OPTION</a:t>
              </a:r>
              <a:endParaRPr lang="zh-CN" altLang="en-US" sz="1100" dirty="0">
                <a:solidFill>
                  <a:srgbClr val="E76F70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505154" y="4805090"/>
            <a:ext cx="794802" cy="764310"/>
            <a:chOff x="2391028" y="4677759"/>
            <a:chExt cx="870829" cy="837420"/>
          </a:xfrm>
          <a:scene3d>
            <a:camera prst="orthographicFront">
              <a:rot lat="20820000" lon="1800000" rev="0"/>
            </a:camera>
            <a:lightRig rig="threePt" dir="t"/>
          </a:scene3d>
        </p:grpSpPr>
        <p:sp>
          <p:nvSpPr>
            <p:cNvPr id="84" name="文本框 83"/>
            <p:cNvSpPr txBox="1"/>
            <p:nvPr/>
          </p:nvSpPr>
          <p:spPr>
            <a:xfrm>
              <a:off x="2587311" y="4807293"/>
              <a:ext cx="529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01ACBE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E</a:t>
              </a:r>
              <a:endParaRPr lang="zh-CN" altLang="en-US" sz="4000" dirty="0">
                <a:solidFill>
                  <a:srgbClr val="01ACBE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2391028" y="4677759"/>
              <a:ext cx="8708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01ACBE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OPTION</a:t>
              </a:r>
              <a:endParaRPr lang="zh-CN" altLang="en-US" sz="1100" dirty="0">
                <a:solidFill>
                  <a:srgbClr val="01ACBE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</p:grpSp>
      <p:sp>
        <p:nvSpPr>
          <p:cNvPr id="86" name="文本框 85"/>
          <p:cNvSpPr txBox="1"/>
          <p:nvPr/>
        </p:nvSpPr>
        <p:spPr>
          <a:xfrm>
            <a:off x="1723693" y="2880546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1723693" y="3172509"/>
            <a:ext cx="1740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8570724" y="2880546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8570724" y="3172509"/>
            <a:ext cx="1740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6846699" y="1869104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E76F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6846699" y="2161067"/>
            <a:ext cx="1740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3456966" y="1869104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0AF92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3456966" y="2161067"/>
            <a:ext cx="1740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5150405" y="823016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663A7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5150405" y="1114979"/>
            <a:ext cx="1740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立体柱并列关系图表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798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文本框 130"/>
          <p:cNvSpPr txBox="1"/>
          <p:nvPr/>
        </p:nvSpPr>
        <p:spPr>
          <a:xfrm>
            <a:off x="7123379" y="2259683"/>
            <a:ext cx="1571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prstClr val="white">
                    <a:lumMod val="75000"/>
                  </a:prstClr>
                </a:solidFill>
                <a:latin typeface="Impact" panose="020B0806030902050204" pitchFamily="34" charset="0"/>
              </a:rPr>
              <a:t>20</a:t>
            </a:r>
            <a:r>
              <a:rPr lang="en-US" altLang="zh-CN" sz="3600" dirty="0">
                <a:solidFill>
                  <a:prstClr val="white">
                    <a:lumMod val="75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5400" dirty="0">
              <a:solidFill>
                <a:prstClr val="white">
                  <a:lumMod val="7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8712073" y="3211588"/>
            <a:ext cx="1571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prstClr val="white">
                    <a:lumMod val="75000"/>
                  </a:prstClr>
                </a:solidFill>
                <a:latin typeface="Impact" panose="020B0806030902050204" pitchFamily="34" charset="0"/>
              </a:rPr>
              <a:t>10</a:t>
            </a:r>
            <a:r>
              <a:rPr lang="en-US" altLang="zh-CN" sz="3600" dirty="0">
                <a:solidFill>
                  <a:prstClr val="white">
                    <a:lumMod val="75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5400" dirty="0">
              <a:solidFill>
                <a:prstClr val="white">
                  <a:lumMod val="7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5373241" y="1192213"/>
            <a:ext cx="1571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prstClr val="white">
                    <a:lumMod val="75000"/>
                  </a:prstClr>
                </a:solidFill>
                <a:latin typeface="Impact" panose="020B0806030902050204" pitchFamily="34" charset="0"/>
              </a:rPr>
              <a:t>30</a:t>
            </a:r>
            <a:r>
              <a:rPr lang="en-US" altLang="zh-CN" sz="3600" dirty="0">
                <a:solidFill>
                  <a:prstClr val="white">
                    <a:lumMod val="75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5400" dirty="0">
              <a:solidFill>
                <a:prstClr val="white">
                  <a:lumMod val="7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717721" y="2259683"/>
            <a:ext cx="1571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prstClr val="white">
                    <a:lumMod val="75000"/>
                  </a:prstClr>
                </a:solidFill>
                <a:latin typeface="Impact" panose="020B0806030902050204" pitchFamily="34" charset="0"/>
              </a:rPr>
              <a:t>20</a:t>
            </a:r>
            <a:r>
              <a:rPr lang="en-US" altLang="zh-CN" sz="3600" dirty="0">
                <a:solidFill>
                  <a:prstClr val="white">
                    <a:lumMod val="75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5400" dirty="0">
              <a:solidFill>
                <a:prstClr val="white">
                  <a:lumMod val="7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91715" y="3211588"/>
            <a:ext cx="1571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prstClr val="white">
                    <a:lumMod val="75000"/>
                  </a:prstClr>
                </a:solidFill>
                <a:latin typeface="Impact" panose="020B0806030902050204" pitchFamily="34" charset="0"/>
              </a:rPr>
              <a:t>10</a:t>
            </a:r>
            <a:r>
              <a:rPr lang="en-US" altLang="zh-CN" sz="3600" dirty="0">
                <a:solidFill>
                  <a:prstClr val="white">
                    <a:lumMod val="75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5400" dirty="0">
              <a:solidFill>
                <a:prstClr val="white">
                  <a:lumMod val="7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127" name="任意多边形 126"/>
          <p:cNvSpPr/>
          <p:nvPr/>
        </p:nvSpPr>
        <p:spPr>
          <a:xfrm>
            <a:off x="4106782" y="5744821"/>
            <a:ext cx="2099160" cy="633064"/>
          </a:xfrm>
          <a:custGeom>
            <a:avLst/>
            <a:gdLst>
              <a:gd name="connsiteX0" fmla="*/ 0 w 1885950"/>
              <a:gd name="connsiteY0" fmla="*/ 323850 h 323850"/>
              <a:gd name="connsiteX1" fmla="*/ 962025 w 1885950"/>
              <a:gd name="connsiteY1" fmla="*/ 0 h 323850"/>
              <a:gd name="connsiteX2" fmla="*/ 1885950 w 1885950"/>
              <a:gd name="connsiteY2" fmla="*/ 304800 h 323850"/>
              <a:gd name="connsiteX3" fmla="*/ 0 w 1885950"/>
              <a:gd name="connsiteY3" fmla="*/ 323850 h 323850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0 w 1866900"/>
              <a:gd name="connsiteY3" fmla="*/ 305519 h 305519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939165 w 1866900"/>
              <a:gd name="connsiteY3" fmla="*/ 296964 h 305519"/>
              <a:gd name="connsiteX4" fmla="*/ 0 w 1866900"/>
              <a:gd name="connsiteY4" fmla="*/ 305519 h 305519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0" h="516938">
                <a:moveTo>
                  <a:pt x="0" y="305519"/>
                </a:moveTo>
                <a:lnTo>
                  <a:pt x="942975" y="0"/>
                </a:lnTo>
                <a:lnTo>
                  <a:pt x="1866900" y="304800"/>
                </a:lnTo>
                <a:cubicBezTo>
                  <a:pt x="1560195" y="373069"/>
                  <a:pt x="1375410" y="463334"/>
                  <a:pt x="992505" y="516938"/>
                </a:cubicBezTo>
                <a:cubicBezTo>
                  <a:pt x="654050" y="470906"/>
                  <a:pt x="315595" y="373548"/>
                  <a:pt x="0" y="305519"/>
                </a:cubicBezTo>
                <a:close/>
              </a:path>
            </a:pathLst>
          </a:custGeom>
          <a:gradFill>
            <a:gsLst>
              <a:gs pos="100000">
                <a:srgbClr val="DEDEDE">
                  <a:alpha val="0"/>
                </a:srgbClr>
              </a:gs>
              <a:gs pos="0">
                <a:schemeClr val="tx1">
                  <a:alpha val="72000"/>
                </a:schemeClr>
              </a:gs>
            </a:gsLst>
            <a:lin ang="54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28" name="任意多边形 127"/>
          <p:cNvSpPr/>
          <p:nvPr/>
        </p:nvSpPr>
        <p:spPr>
          <a:xfrm>
            <a:off x="5821129" y="5744821"/>
            <a:ext cx="2099160" cy="633064"/>
          </a:xfrm>
          <a:custGeom>
            <a:avLst/>
            <a:gdLst>
              <a:gd name="connsiteX0" fmla="*/ 0 w 1885950"/>
              <a:gd name="connsiteY0" fmla="*/ 323850 h 323850"/>
              <a:gd name="connsiteX1" fmla="*/ 962025 w 1885950"/>
              <a:gd name="connsiteY1" fmla="*/ 0 h 323850"/>
              <a:gd name="connsiteX2" fmla="*/ 1885950 w 1885950"/>
              <a:gd name="connsiteY2" fmla="*/ 304800 h 323850"/>
              <a:gd name="connsiteX3" fmla="*/ 0 w 1885950"/>
              <a:gd name="connsiteY3" fmla="*/ 323850 h 323850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0 w 1866900"/>
              <a:gd name="connsiteY3" fmla="*/ 305519 h 305519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939165 w 1866900"/>
              <a:gd name="connsiteY3" fmla="*/ 296964 h 305519"/>
              <a:gd name="connsiteX4" fmla="*/ 0 w 1866900"/>
              <a:gd name="connsiteY4" fmla="*/ 305519 h 305519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0" h="516938">
                <a:moveTo>
                  <a:pt x="0" y="305519"/>
                </a:moveTo>
                <a:lnTo>
                  <a:pt x="942975" y="0"/>
                </a:lnTo>
                <a:lnTo>
                  <a:pt x="1866900" y="304800"/>
                </a:lnTo>
                <a:cubicBezTo>
                  <a:pt x="1560195" y="373069"/>
                  <a:pt x="1375410" y="463334"/>
                  <a:pt x="992505" y="516938"/>
                </a:cubicBezTo>
                <a:cubicBezTo>
                  <a:pt x="654050" y="470906"/>
                  <a:pt x="315595" y="373548"/>
                  <a:pt x="0" y="305519"/>
                </a:cubicBezTo>
                <a:close/>
              </a:path>
            </a:pathLst>
          </a:custGeom>
          <a:gradFill>
            <a:gsLst>
              <a:gs pos="100000">
                <a:srgbClr val="DEDEDE">
                  <a:alpha val="0"/>
                </a:srgbClr>
              </a:gs>
              <a:gs pos="0">
                <a:schemeClr val="tx1">
                  <a:alpha val="72000"/>
                </a:schemeClr>
              </a:gs>
            </a:gsLst>
            <a:lin ang="54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29" name="任意多边形 128"/>
          <p:cNvSpPr/>
          <p:nvPr/>
        </p:nvSpPr>
        <p:spPr>
          <a:xfrm>
            <a:off x="7527359" y="5744821"/>
            <a:ext cx="2099160" cy="633064"/>
          </a:xfrm>
          <a:custGeom>
            <a:avLst/>
            <a:gdLst>
              <a:gd name="connsiteX0" fmla="*/ 0 w 1885950"/>
              <a:gd name="connsiteY0" fmla="*/ 323850 h 323850"/>
              <a:gd name="connsiteX1" fmla="*/ 962025 w 1885950"/>
              <a:gd name="connsiteY1" fmla="*/ 0 h 323850"/>
              <a:gd name="connsiteX2" fmla="*/ 1885950 w 1885950"/>
              <a:gd name="connsiteY2" fmla="*/ 304800 h 323850"/>
              <a:gd name="connsiteX3" fmla="*/ 0 w 1885950"/>
              <a:gd name="connsiteY3" fmla="*/ 323850 h 323850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0 w 1866900"/>
              <a:gd name="connsiteY3" fmla="*/ 305519 h 305519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939165 w 1866900"/>
              <a:gd name="connsiteY3" fmla="*/ 296964 h 305519"/>
              <a:gd name="connsiteX4" fmla="*/ 0 w 1866900"/>
              <a:gd name="connsiteY4" fmla="*/ 305519 h 305519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0" h="516938">
                <a:moveTo>
                  <a:pt x="0" y="305519"/>
                </a:moveTo>
                <a:lnTo>
                  <a:pt x="942975" y="0"/>
                </a:lnTo>
                <a:lnTo>
                  <a:pt x="1866900" y="304800"/>
                </a:lnTo>
                <a:cubicBezTo>
                  <a:pt x="1560195" y="373069"/>
                  <a:pt x="1375410" y="463334"/>
                  <a:pt x="992505" y="516938"/>
                </a:cubicBezTo>
                <a:cubicBezTo>
                  <a:pt x="654050" y="470906"/>
                  <a:pt x="315595" y="373548"/>
                  <a:pt x="0" y="305519"/>
                </a:cubicBezTo>
                <a:close/>
              </a:path>
            </a:pathLst>
          </a:custGeom>
          <a:gradFill>
            <a:gsLst>
              <a:gs pos="100000">
                <a:srgbClr val="DEDEDE">
                  <a:alpha val="0"/>
                </a:srgbClr>
              </a:gs>
              <a:gs pos="0">
                <a:schemeClr val="tx1">
                  <a:alpha val="72000"/>
                </a:schemeClr>
              </a:gs>
            </a:gsLst>
            <a:lin ang="54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0" name="任意多边形 129"/>
          <p:cNvSpPr/>
          <p:nvPr/>
        </p:nvSpPr>
        <p:spPr>
          <a:xfrm>
            <a:off x="9196503" y="5775251"/>
            <a:ext cx="1909648" cy="528557"/>
          </a:xfrm>
          <a:custGeom>
            <a:avLst/>
            <a:gdLst>
              <a:gd name="connsiteX0" fmla="*/ 0 w 1885950"/>
              <a:gd name="connsiteY0" fmla="*/ 323850 h 323850"/>
              <a:gd name="connsiteX1" fmla="*/ 962025 w 1885950"/>
              <a:gd name="connsiteY1" fmla="*/ 0 h 323850"/>
              <a:gd name="connsiteX2" fmla="*/ 1885950 w 1885950"/>
              <a:gd name="connsiteY2" fmla="*/ 304800 h 323850"/>
              <a:gd name="connsiteX3" fmla="*/ 0 w 1885950"/>
              <a:gd name="connsiteY3" fmla="*/ 323850 h 323850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0 w 1866900"/>
              <a:gd name="connsiteY3" fmla="*/ 305519 h 305519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939165 w 1866900"/>
              <a:gd name="connsiteY3" fmla="*/ 296964 h 305519"/>
              <a:gd name="connsiteX4" fmla="*/ 0 w 1866900"/>
              <a:gd name="connsiteY4" fmla="*/ 305519 h 305519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0" h="516938">
                <a:moveTo>
                  <a:pt x="0" y="305519"/>
                </a:moveTo>
                <a:lnTo>
                  <a:pt x="942975" y="0"/>
                </a:lnTo>
                <a:lnTo>
                  <a:pt x="1866900" y="304800"/>
                </a:lnTo>
                <a:cubicBezTo>
                  <a:pt x="1560195" y="373069"/>
                  <a:pt x="1375410" y="463334"/>
                  <a:pt x="992505" y="516938"/>
                </a:cubicBezTo>
                <a:cubicBezTo>
                  <a:pt x="654050" y="470906"/>
                  <a:pt x="315595" y="373548"/>
                  <a:pt x="0" y="305519"/>
                </a:cubicBezTo>
                <a:close/>
              </a:path>
            </a:pathLst>
          </a:custGeom>
          <a:gradFill>
            <a:gsLst>
              <a:gs pos="100000">
                <a:srgbClr val="DEDEDE">
                  <a:alpha val="0"/>
                </a:srgbClr>
              </a:gs>
              <a:gs pos="0">
                <a:schemeClr val="tx1">
                  <a:alpha val="72000"/>
                </a:schemeClr>
              </a:gs>
            </a:gsLst>
            <a:lin ang="54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26" name="任意多边形 125"/>
          <p:cNvSpPr/>
          <p:nvPr/>
        </p:nvSpPr>
        <p:spPr>
          <a:xfrm>
            <a:off x="2421420" y="5744821"/>
            <a:ext cx="2099160" cy="633064"/>
          </a:xfrm>
          <a:custGeom>
            <a:avLst/>
            <a:gdLst>
              <a:gd name="connsiteX0" fmla="*/ 0 w 1885950"/>
              <a:gd name="connsiteY0" fmla="*/ 323850 h 323850"/>
              <a:gd name="connsiteX1" fmla="*/ 962025 w 1885950"/>
              <a:gd name="connsiteY1" fmla="*/ 0 h 323850"/>
              <a:gd name="connsiteX2" fmla="*/ 1885950 w 1885950"/>
              <a:gd name="connsiteY2" fmla="*/ 304800 h 323850"/>
              <a:gd name="connsiteX3" fmla="*/ 0 w 1885950"/>
              <a:gd name="connsiteY3" fmla="*/ 323850 h 323850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0 w 1866900"/>
              <a:gd name="connsiteY3" fmla="*/ 305519 h 305519"/>
              <a:gd name="connsiteX0" fmla="*/ 0 w 1866900"/>
              <a:gd name="connsiteY0" fmla="*/ 305519 h 305519"/>
              <a:gd name="connsiteX1" fmla="*/ 942975 w 1866900"/>
              <a:gd name="connsiteY1" fmla="*/ 0 h 305519"/>
              <a:gd name="connsiteX2" fmla="*/ 1866900 w 1866900"/>
              <a:gd name="connsiteY2" fmla="*/ 304800 h 305519"/>
              <a:gd name="connsiteX3" fmla="*/ 939165 w 1866900"/>
              <a:gd name="connsiteY3" fmla="*/ 296964 h 305519"/>
              <a:gd name="connsiteX4" fmla="*/ 0 w 1866900"/>
              <a:gd name="connsiteY4" fmla="*/ 305519 h 305519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09606"/>
              <a:gd name="connsiteX1" fmla="*/ 942975 w 1866900"/>
              <a:gd name="connsiteY1" fmla="*/ 0 h 509606"/>
              <a:gd name="connsiteX2" fmla="*/ 1866900 w 1866900"/>
              <a:gd name="connsiteY2" fmla="*/ 304800 h 509606"/>
              <a:gd name="connsiteX3" fmla="*/ 946785 w 1866900"/>
              <a:gd name="connsiteY3" fmla="*/ 509606 h 509606"/>
              <a:gd name="connsiteX4" fmla="*/ 0 w 1866900"/>
              <a:gd name="connsiteY4" fmla="*/ 305519 h 509606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  <a:gd name="connsiteX0" fmla="*/ 0 w 1866900"/>
              <a:gd name="connsiteY0" fmla="*/ 305519 h 516938"/>
              <a:gd name="connsiteX1" fmla="*/ 942975 w 1866900"/>
              <a:gd name="connsiteY1" fmla="*/ 0 h 516938"/>
              <a:gd name="connsiteX2" fmla="*/ 1866900 w 1866900"/>
              <a:gd name="connsiteY2" fmla="*/ 304800 h 516938"/>
              <a:gd name="connsiteX3" fmla="*/ 992505 w 1866900"/>
              <a:gd name="connsiteY3" fmla="*/ 516938 h 516938"/>
              <a:gd name="connsiteX4" fmla="*/ 0 w 1866900"/>
              <a:gd name="connsiteY4" fmla="*/ 305519 h 51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900" h="516938">
                <a:moveTo>
                  <a:pt x="0" y="305519"/>
                </a:moveTo>
                <a:lnTo>
                  <a:pt x="942975" y="0"/>
                </a:lnTo>
                <a:lnTo>
                  <a:pt x="1866900" y="304800"/>
                </a:lnTo>
                <a:cubicBezTo>
                  <a:pt x="1560195" y="373069"/>
                  <a:pt x="1375410" y="463334"/>
                  <a:pt x="992505" y="516938"/>
                </a:cubicBezTo>
                <a:cubicBezTo>
                  <a:pt x="654050" y="470906"/>
                  <a:pt x="315595" y="373548"/>
                  <a:pt x="0" y="305519"/>
                </a:cubicBezTo>
                <a:close/>
              </a:path>
            </a:pathLst>
          </a:custGeom>
          <a:gradFill>
            <a:gsLst>
              <a:gs pos="100000">
                <a:srgbClr val="DEDEDE">
                  <a:alpha val="0"/>
                </a:srgbClr>
              </a:gs>
              <a:gs pos="0">
                <a:schemeClr val="tx1">
                  <a:alpha val="72000"/>
                </a:schemeClr>
              </a:gs>
            </a:gsLst>
            <a:lin ang="5400000" scaled="0"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8576944" y="3901525"/>
            <a:ext cx="1718114" cy="2164666"/>
            <a:chOff x="3957953" y="3354388"/>
            <a:chExt cx="1882461" cy="2371727"/>
          </a:xfrm>
          <a:effectLst>
            <a:outerShdw blurRad="50800" dist="25400" dir="5400000" algn="t" rotWithShape="0">
              <a:prstClr val="black">
                <a:alpha val="50000"/>
              </a:prstClr>
            </a:outerShdw>
          </a:effectLst>
        </p:grpSpPr>
        <p:grpSp>
          <p:nvGrpSpPr>
            <p:cNvPr id="110" name="组合 109"/>
            <p:cNvGrpSpPr/>
            <p:nvPr/>
          </p:nvGrpSpPr>
          <p:grpSpPr>
            <a:xfrm>
              <a:off x="3961130" y="3354388"/>
              <a:ext cx="1879284" cy="2371727"/>
              <a:chOff x="1337945" y="3488055"/>
              <a:chExt cx="1879284" cy="2371727"/>
            </a:xfrm>
          </p:grpSpPr>
          <p:sp>
            <p:nvSpPr>
              <p:cNvPr id="113" name="任意多边形 112"/>
              <p:cNvSpPr/>
              <p:nvPr/>
            </p:nvSpPr>
            <p:spPr>
              <a:xfrm rot="16200000" flipH="1">
                <a:off x="623887" y="4205287"/>
                <a:ext cx="2371726" cy="937261"/>
              </a:xfrm>
              <a:custGeom>
                <a:avLst/>
                <a:gdLst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06678 w 2371726"/>
                  <a:gd name="connsiteY4" fmla="*/ 1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51128 w 2371726"/>
                  <a:gd name="connsiteY4" fmla="*/ 4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8" fmla="*/ 0 w 2371726"/>
                  <a:gd name="connsiteY8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17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576261" y="937261"/>
                    </a:lnTo>
                    <a:lnTo>
                      <a:pt x="2371726" y="937261"/>
                    </a:lnTo>
                    <a:lnTo>
                      <a:pt x="2151128" y="4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lnTo>
                      <a:pt x="0" y="937261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任意多边形 113"/>
              <p:cNvSpPr/>
              <p:nvPr/>
            </p:nvSpPr>
            <p:spPr>
              <a:xfrm rot="5400000">
                <a:off x="1561147" y="4205288"/>
                <a:ext cx="2371726" cy="937261"/>
              </a:xfrm>
              <a:custGeom>
                <a:avLst/>
                <a:gdLst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06678 w 2371726"/>
                  <a:gd name="connsiteY4" fmla="*/ 1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51128 w 2371726"/>
                  <a:gd name="connsiteY4" fmla="*/ 4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8" fmla="*/ 0 w 2371726"/>
                  <a:gd name="connsiteY8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17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576261" y="937261"/>
                    </a:lnTo>
                    <a:lnTo>
                      <a:pt x="2371726" y="937261"/>
                    </a:lnTo>
                    <a:lnTo>
                      <a:pt x="2151128" y="4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lnTo>
                      <a:pt x="0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平行四边形 8"/>
              <p:cNvSpPr/>
              <p:nvPr/>
            </p:nvSpPr>
            <p:spPr>
              <a:xfrm rot="16200000" flipH="1">
                <a:off x="1363563" y="3462437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1C8D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平行四边形 8"/>
              <p:cNvSpPr/>
              <p:nvPr/>
            </p:nvSpPr>
            <p:spPr>
              <a:xfrm rot="5400000">
                <a:off x="2302411" y="3462437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018E9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1" name="任意多边形 110"/>
            <p:cNvSpPr/>
            <p:nvPr/>
          </p:nvSpPr>
          <p:spPr>
            <a:xfrm rot="5400000">
              <a:off x="5201026" y="3604202"/>
              <a:ext cx="338338" cy="940436"/>
            </a:xfrm>
            <a:custGeom>
              <a:avLst/>
              <a:gdLst>
                <a:gd name="connsiteX0" fmla="*/ 0 w 338338"/>
                <a:gd name="connsiteY0" fmla="*/ 940436 h 940436"/>
                <a:gd name="connsiteX1" fmla="*/ 0 w 338338"/>
                <a:gd name="connsiteY1" fmla="*/ 1053 h 940436"/>
                <a:gd name="connsiteX2" fmla="*/ 256873 w 338338"/>
                <a:gd name="connsiteY2" fmla="*/ 0 h 940436"/>
                <a:gd name="connsiteX3" fmla="*/ 338338 w 338338"/>
                <a:gd name="connsiteY3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338" h="940436">
                  <a:moveTo>
                    <a:pt x="0" y="940436"/>
                  </a:moveTo>
                  <a:lnTo>
                    <a:pt x="0" y="1053"/>
                  </a:lnTo>
                  <a:lnTo>
                    <a:pt x="256873" y="0"/>
                  </a:lnTo>
                  <a:lnTo>
                    <a:pt x="338338" y="940436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2" name="任意多边形 111"/>
            <p:cNvSpPr/>
            <p:nvPr/>
          </p:nvSpPr>
          <p:spPr>
            <a:xfrm rot="16200000" flipH="1">
              <a:off x="4259002" y="3604202"/>
              <a:ext cx="338338" cy="940436"/>
            </a:xfrm>
            <a:custGeom>
              <a:avLst/>
              <a:gdLst>
                <a:gd name="connsiteX0" fmla="*/ 0 w 338338"/>
                <a:gd name="connsiteY0" fmla="*/ 940436 h 940436"/>
                <a:gd name="connsiteX1" fmla="*/ 0 w 338338"/>
                <a:gd name="connsiteY1" fmla="*/ 1053 h 940436"/>
                <a:gd name="connsiteX2" fmla="*/ 256873 w 338338"/>
                <a:gd name="connsiteY2" fmla="*/ 0 h 940436"/>
                <a:gd name="connsiteX3" fmla="*/ 338338 w 338338"/>
                <a:gd name="connsiteY3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338" h="940436">
                  <a:moveTo>
                    <a:pt x="0" y="940436"/>
                  </a:moveTo>
                  <a:lnTo>
                    <a:pt x="0" y="1053"/>
                  </a:lnTo>
                  <a:lnTo>
                    <a:pt x="256873" y="0"/>
                  </a:lnTo>
                  <a:lnTo>
                    <a:pt x="338338" y="940436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0" name="任意多边形 99"/>
          <p:cNvSpPr/>
          <p:nvPr/>
        </p:nvSpPr>
        <p:spPr>
          <a:xfrm rot="16200000" flipH="1">
            <a:off x="7644082" y="4824307"/>
            <a:ext cx="2007271" cy="205757"/>
          </a:xfrm>
          <a:custGeom>
            <a:avLst/>
            <a:gdLst>
              <a:gd name="connsiteX0" fmla="*/ 0 w 2030623"/>
              <a:gd name="connsiteY0" fmla="*/ 360697 h 360697"/>
              <a:gd name="connsiteX1" fmla="*/ 12830 w 2030623"/>
              <a:gd name="connsiteY1" fmla="*/ 0 h 360697"/>
              <a:gd name="connsiteX2" fmla="*/ 538782 w 2030623"/>
              <a:gd name="connsiteY2" fmla="*/ 0 h 360697"/>
              <a:gd name="connsiteX3" fmla="*/ 538782 w 2030623"/>
              <a:gd name="connsiteY3" fmla="*/ 1 h 360697"/>
              <a:gd name="connsiteX4" fmla="*/ 1945728 w 2030623"/>
              <a:gd name="connsiteY4" fmla="*/ 4 h 360697"/>
              <a:gd name="connsiteX5" fmla="*/ 2030623 w 2030623"/>
              <a:gd name="connsiteY5" fmla="*/ 360697 h 36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0623" h="360697">
                <a:moveTo>
                  <a:pt x="0" y="360697"/>
                </a:moveTo>
                <a:lnTo>
                  <a:pt x="12830" y="0"/>
                </a:lnTo>
                <a:lnTo>
                  <a:pt x="538782" y="0"/>
                </a:lnTo>
                <a:lnTo>
                  <a:pt x="538782" y="1"/>
                </a:lnTo>
                <a:lnTo>
                  <a:pt x="1945728" y="4"/>
                </a:lnTo>
                <a:lnTo>
                  <a:pt x="2030623" y="360697"/>
                </a:lnTo>
                <a:close/>
              </a:path>
            </a:pathLst>
          </a:custGeom>
          <a:gradFill>
            <a:gsLst>
              <a:gs pos="0">
                <a:schemeClr val="tx1">
                  <a:alpha val="52000"/>
                </a:schemeClr>
              </a:gs>
              <a:gs pos="100000">
                <a:srgbClr val="EFF2F5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745929" y="3901525"/>
            <a:ext cx="1718114" cy="2164666"/>
            <a:chOff x="3957953" y="3354388"/>
            <a:chExt cx="1882461" cy="2371727"/>
          </a:xfrm>
          <a:effectLst>
            <a:outerShdw blurRad="50800" dist="25400" dir="5400000" algn="t" rotWithShape="0">
              <a:prstClr val="black">
                <a:alpha val="50000"/>
              </a:prstClr>
            </a:outerShdw>
          </a:effectLst>
        </p:grpSpPr>
        <p:grpSp>
          <p:nvGrpSpPr>
            <p:cNvPr id="14" name="组合 13"/>
            <p:cNvGrpSpPr/>
            <p:nvPr/>
          </p:nvGrpSpPr>
          <p:grpSpPr>
            <a:xfrm>
              <a:off x="3961130" y="3354388"/>
              <a:ext cx="1879284" cy="2371727"/>
              <a:chOff x="1337945" y="3488055"/>
              <a:chExt cx="1879284" cy="2371727"/>
            </a:xfrm>
          </p:grpSpPr>
          <p:sp>
            <p:nvSpPr>
              <p:cNvPr id="8" name="任意多边形 7"/>
              <p:cNvSpPr/>
              <p:nvPr/>
            </p:nvSpPr>
            <p:spPr>
              <a:xfrm rot="16200000" flipH="1">
                <a:off x="623887" y="4205287"/>
                <a:ext cx="2371726" cy="937261"/>
              </a:xfrm>
              <a:custGeom>
                <a:avLst/>
                <a:gdLst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06678 w 2371726"/>
                  <a:gd name="connsiteY4" fmla="*/ 1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51128 w 2371726"/>
                  <a:gd name="connsiteY4" fmla="*/ 4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8" fmla="*/ 0 w 2371726"/>
                  <a:gd name="connsiteY8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17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576261" y="937261"/>
                    </a:lnTo>
                    <a:lnTo>
                      <a:pt x="2371726" y="937261"/>
                    </a:lnTo>
                    <a:lnTo>
                      <a:pt x="2151128" y="4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lnTo>
                      <a:pt x="0" y="937261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 rot="5400000">
                <a:off x="1561147" y="4205288"/>
                <a:ext cx="2371726" cy="937261"/>
              </a:xfrm>
              <a:custGeom>
                <a:avLst/>
                <a:gdLst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06678 w 2371726"/>
                  <a:gd name="connsiteY4" fmla="*/ 1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0" fmla="*/ 0 w 2371726"/>
                  <a:gd name="connsiteY0" fmla="*/ 937261 h 937261"/>
                  <a:gd name="connsiteX1" fmla="*/ 576261 w 2371726"/>
                  <a:gd name="connsiteY1" fmla="*/ 937261 h 937261"/>
                  <a:gd name="connsiteX2" fmla="*/ 576261 w 2371726"/>
                  <a:gd name="connsiteY2" fmla="*/ 937261 h 937261"/>
                  <a:gd name="connsiteX3" fmla="*/ 2371726 w 2371726"/>
                  <a:gd name="connsiteY3" fmla="*/ 937261 h 937261"/>
                  <a:gd name="connsiteX4" fmla="*/ 2151128 w 2371726"/>
                  <a:gd name="connsiteY4" fmla="*/ 4 h 937261"/>
                  <a:gd name="connsiteX5" fmla="*/ 609600 w 2371726"/>
                  <a:gd name="connsiteY5" fmla="*/ 1 h 937261"/>
                  <a:gd name="connsiteX6" fmla="*/ 609600 w 2371726"/>
                  <a:gd name="connsiteY6" fmla="*/ 0 h 937261"/>
                  <a:gd name="connsiteX7" fmla="*/ 33339 w 2371726"/>
                  <a:gd name="connsiteY7" fmla="*/ 0 h 937261"/>
                  <a:gd name="connsiteX8" fmla="*/ 0 w 2371726"/>
                  <a:gd name="connsiteY8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17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576261" y="937261"/>
                    </a:lnTo>
                    <a:lnTo>
                      <a:pt x="2371726" y="937261"/>
                    </a:lnTo>
                    <a:lnTo>
                      <a:pt x="2151128" y="4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lnTo>
                      <a:pt x="0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平行四边形 8"/>
              <p:cNvSpPr/>
              <p:nvPr/>
            </p:nvSpPr>
            <p:spPr>
              <a:xfrm rot="16200000" flipH="1">
                <a:off x="1363563" y="3462437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FFC67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平行四边形 8"/>
              <p:cNvSpPr/>
              <p:nvPr/>
            </p:nvSpPr>
            <p:spPr>
              <a:xfrm rot="5400000">
                <a:off x="2302411" y="3462437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gradFill>
                <a:gsLst>
                  <a:gs pos="100000">
                    <a:srgbClr val="FFA829"/>
                  </a:gs>
                  <a:gs pos="0">
                    <a:srgbClr val="FFB13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9" name="任意多边形 18"/>
            <p:cNvSpPr/>
            <p:nvPr/>
          </p:nvSpPr>
          <p:spPr>
            <a:xfrm rot="5400000">
              <a:off x="5201026" y="3604202"/>
              <a:ext cx="338338" cy="940436"/>
            </a:xfrm>
            <a:custGeom>
              <a:avLst/>
              <a:gdLst>
                <a:gd name="connsiteX0" fmla="*/ 0 w 338338"/>
                <a:gd name="connsiteY0" fmla="*/ 940436 h 940436"/>
                <a:gd name="connsiteX1" fmla="*/ 0 w 338338"/>
                <a:gd name="connsiteY1" fmla="*/ 1053 h 940436"/>
                <a:gd name="connsiteX2" fmla="*/ 256873 w 338338"/>
                <a:gd name="connsiteY2" fmla="*/ 0 h 940436"/>
                <a:gd name="connsiteX3" fmla="*/ 338338 w 338338"/>
                <a:gd name="connsiteY3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338" h="940436">
                  <a:moveTo>
                    <a:pt x="0" y="940436"/>
                  </a:moveTo>
                  <a:lnTo>
                    <a:pt x="0" y="1053"/>
                  </a:lnTo>
                  <a:lnTo>
                    <a:pt x="256873" y="0"/>
                  </a:lnTo>
                  <a:lnTo>
                    <a:pt x="338338" y="940436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rot="16200000" flipH="1">
              <a:off x="4259002" y="3604202"/>
              <a:ext cx="338338" cy="940436"/>
            </a:xfrm>
            <a:custGeom>
              <a:avLst/>
              <a:gdLst>
                <a:gd name="connsiteX0" fmla="*/ 0 w 338338"/>
                <a:gd name="connsiteY0" fmla="*/ 940436 h 940436"/>
                <a:gd name="connsiteX1" fmla="*/ 0 w 338338"/>
                <a:gd name="connsiteY1" fmla="*/ 1053 h 940436"/>
                <a:gd name="connsiteX2" fmla="*/ 256873 w 338338"/>
                <a:gd name="connsiteY2" fmla="*/ 0 h 940436"/>
                <a:gd name="connsiteX3" fmla="*/ 338338 w 338338"/>
                <a:gd name="connsiteY3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8338" h="940436">
                  <a:moveTo>
                    <a:pt x="0" y="940436"/>
                  </a:moveTo>
                  <a:lnTo>
                    <a:pt x="0" y="1053"/>
                  </a:lnTo>
                  <a:lnTo>
                    <a:pt x="256873" y="0"/>
                  </a:lnTo>
                  <a:lnTo>
                    <a:pt x="338338" y="940436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  <a:alpha val="0"/>
                  </a:schemeClr>
                </a:gs>
                <a:gs pos="0">
                  <a:schemeClr val="tx1">
                    <a:alpha val="20000"/>
                  </a:scheme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7" name="任意多边形 96"/>
          <p:cNvSpPr/>
          <p:nvPr/>
        </p:nvSpPr>
        <p:spPr>
          <a:xfrm rot="5400000">
            <a:off x="2400475" y="4825634"/>
            <a:ext cx="2007271" cy="205757"/>
          </a:xfrm>
          <a:custGeom>
            <a:avLst/>
            <a:gdLst>
              <a:gd name="connsiteX0" fmla="*/ 0 w 2030623"/>
              <a:gd name="connsiteY0" fmla="*/ 360697 h 360697"/>
              <a:gd name="connsiteX1" fmla="*/ 12830 w 2030623"/>
              <a:gd name="connsiteY1" fmla="*/ 0 h 360697"/>
              <a:gd name="connsiteX2" fmla="*/ 538782 w 2030623"/>
              <a:gd name="connsiteY2" fmla="*/ 0 h 360697"/>
              <a:gd name="connsiteX3" fmla="*/ 538782 w 2030623"/>
              <a:gd name="connsiteY3" fmla="*/ 1 h 360697"/>
              <a:gd name="connsiteX4" fmla="*/ 1945728 w 2030623"/>
              <a:gd name="connsiteY4" fmla="*/ 4 h 360697"/>
              <a:gd name="connsiteX5" fmla="*/ 2030623 w 2030623"/>
              <a:gd name="connsiteY5" fmla="*/ 360697 h 36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0623" h="360697">
                <a:moveTo>
                  <a:pt x="0" y="360697"/>
                </a:moveTo>
                <a:lnTo>
                  <a:pt x="12830" y="0"/>
                </a:lnTo>
                <a:lnTo>
                  <a:pt x="538782" y="0"/>
                </a:lnTo>
                <a:lnTo>
                  <a:pt x="538782" y="1"/>
                </a:lnTo>
                <a:lnTo>
                  <a:pt x="1945728" y="4"/>
                </a:lnTo>
                <a:lnTo>
                  <a:pt x="2030623" y="360697"/>
                </a:lnTo>
                <a:close/>
              </a:path>
            </a:pathLst>
          </a:custGeom>
          <a:gradFill>
            <a:gsLst>
              <a:gs pos="0">
                <a:schemeClr val="tx1">
                  <a:alpha val="52000"/>
                </a:schemeClr>
              </a:gs>
              <a:gs pos="100000">
                <a:srgbClr val="EFF2F5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6866075" y="2927861"/>
            <a:ext cx="1722460" cy="3138330"/>
            <a:chOff x="3894614" y="2001838"/>
            <a:chExt cx="1887223" cy="3438527"/>
          </a:xfrm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2" name="任意多边形 101"/>
            <p:cNvSpPr/>
            <p:nvPr/>
          </p:nvSpPr>
          <p:spPr>
            <a:xfrm rot="16200000" flipH="1">
              <a:off x="2655095" y="3252470"/>
              <a:ext cx="3438526" cy="937261"/>
            </a:xfrm>
            <a:custGeom>
              <a:avLst/>
              <a:gdLst>
                <a:gd name="connsiteX0" fmla="*/ 0 w 3438526"/>
                <a:gd name="connsiteY0" fmla="*/ 937261 h 937261"/>
                <a:gd name="connsiteX1" fmla="*/ 576261 w 3438526"/>
                <a:gd name="connsiteY1" fmla="*/ 937261 h 937261"/>
                <a:gd name="connsiteX2" fmla="*/ 1066800 w 3438526"/>
                <a:gd name="connsiteY2" fmla="*/ 937261 h 937261"/>
                <a:gd name="connsiteX3" fmla="*/ 1643061 w 3438526"/>
                <a:gd name="connsiteY3" fmla="*/ 937261 h 937261"/>
                <a:gd name="connsiteX4" fmla="*/ 2371726 w 3438526"/>
                <a:gd name="connsiteY4" fmla="*/ 937261 h 937261"/>
                <a:gd name="connsiteX5" fmla="*/ 3438526 w 3438526"/>
                <a:gd name="connsiteY5" fmla="*/ 937261 h 937261"/>
                <a:gd name="connsiteX6" fmla="*/ 3217928 w 3438526"/>
                <a:gd name="connsiteY6" fmla="*/ 4 h 937261"/>
                <a:gd name="connsiteX7" fmla="*/ 1676400 w 3438526"/>
                <a:gd name="connsiteY7" fmla="*/ 1 h 937261"/>
                <a:gd name="connsiteX8" fmla="*/ 1676400 w 3438526"/>
                <a:gd name="connsiteY8" fmla="*/ 0 h 937261"/>
                <a:gd name="connsiteX9" fmla="*/ 1100139 w 3438526"/>
                <a:gd name="connsiteY9" fmla="*/ 0 h 937261"/>
                <a:gd name="connsiteX10" fmla="*/ 1100139 w 3438526"/>
                <a:gd name="connsiteY10" fmla="*/ 2 h 937261"/>
                <a:gd name="connsiteX11" fmla="*/ 609600 w 3438526"/>
                <a:gd name="connsiteY11" fmla="*/ 1 h 937261"/>
                <a:gd name="connsiteX12" fmla="*/ 609600 w 3438526"/>
                <a:gd name="connsiteY12" fmla="*/ 0 h 937261"/>
                <a:gd name="connsiteX13" fmla="*/ 33339 w 3438526"/>
                <a:gd name="connsiteY13" fmla="*/ 0 h 93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38526" h="937261">
                  <a:moveTo>
                    <a:pt x="0" y="937261"/>
                  </a:moveTo>
                  <a:lnTo>
                    <a:pt x="576261" y="937261"/>
                  </a:lnTo>
                  <a:lnTo>
                    <a:pt x="1066800" y="937261"/>
                  </a:lnTo>
                  <a:lnTo>
                    <a:pt x="1643061" y="937261"/>
                  </a:lnTo>
                  <a:lnTo>
                    <a:pt x="2371726" y="937261"/>
                  </a:lnTo>
                  <a:lnTo>
                    <a:pt x="3438526" y="937261"/>
                  </a:lnTo>
                  <a:lnTo>
                    <a:pt x="3217928" y="4"/>
                  </a:lnTo>
                  <a:lnTo>
                    <a:pt x="1676400" y="1"/>
                  </a:lnTo>
                  <a:lnTo>
                    <a:pt x="1676400" y="0"/>
                  </a:lnTo>
                  <a:lnTo>
                    <a:pt x="1100139" y="0"/>
                  </a:lnTo>
                  <a:lnTo>
                    <a:pt x="1100139" y="2"/>
                  </a:lnTo>
                  <a:lnTo>
                    <a:pt x="609600" y="1"/>
                  </a:lnTo>
                  <a:lnTo>
                    <a:pt x="609600" y="0"/>
                  </a:lnTo>
                  <a:lnTo>
                    <a:pt x="33339" y="0"/>
                  </a:lnTo>
                  <a:close/>
                </a:path>
              </a:pathLst>
            </a:custGeom>
            <a:gradFill>
              <a:gsLst>
                <a:gs pos="0">
                  <a:srgbClr val="F6FAFD"/>
                </a:gs>
                <a:gs pos="100000">
                  <a:srgbClr val="FCFEF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3" name="任意多边形 102"/>
            <p:cNvSpPr/>
            <p:nvPr/>
          </p:nvSpPr>
          <p:spPr>
            <a:xfrm rot="5400000">
              <a:off x="3592355" y="3252471"/>
              <a:ext cx="3438526" cy="937261"/>
            </a:xfrm>
            <a:custGeom>
              <a:avLst/>
              <a:gdLst>
                <a:gd name="connsiteX0" fmla="*/ 0 w 3438526"/>
                <a:gd name="connsiteY0" fmla="*/ 937261 h 937261"/>
                <a:gd name="connsiteX1" fmla="*/ 33339 w 3438526"/>
                <a:gd name="connsiteY1" fmla="*/ 0 h 937261"/>
                <a:gd name="connsiteX2" fmla="*/ 609600 w 3438526"/>
                <a:gd name="connsiteY2" fmla="*/ 0 h 937261"/>
                <a:gd name="connsiteX3" fmla="*/ 609600 w 3438526"/>
                <a:gd name="connsiteY3" fmla="*/ 1 h 937261"/>
                <a:gd name="connsiteX4" fmla="*/ 1100139 w 3438526"/>
                <a:gd name="connsiteY4" fmla="*/ 2 h 937261"/>
                <a:gd name="connsiteX5" fmla="*/ 1100139 w 3438526"/>
                <a:gd name="connsiteY5" fmla="*/ 0 h 937261"/>
                <a:gd name="connsiteX6" fmla="*/ 1676400 w 3438526"/>
                <a:gd name="connsiteY6" fmla="*/ 0 h 937261"/>
                <a:gd name="connsiteX7" fmla="*/ 1676400 w 3438526"/>
                <a:gd name="connsiteY7" fmla="*/ 1 h 937261"/>
                <a:gd name="connsiteX8" fmla="*/ 3217928 w 3438526"/>
                <a:gd name="connsiteY8" fmla="*/ 4 h 937261"/>
                <a:gd name="connsiteX9" fmla="*/ 3438526 w 3438526"/>
                <a:gd name="connsiteY9" fmla="*/ 937261 h 937261"/>
                <a:gd name="connsiteX10" fmla="*/ 2371726 w 3438526"/>
                <a:gd name="connsiteY10" fmla="*/ 937261 h 937261"/>
                <a:gd name="connsiteX11" fmla="*/ 1643061 w 3438526"/>
                <a:gd name="connsiteY11" fmla="*/ 937261 h 937261"/>
                <a:gd name="connsiteX12" fmla="*/ 1066800 w 3438526"/>
                <a:gd name="connsiteY12" fmla="*/ 937261 h 937261"/>
                <a:gd name="connsiteX13" fmla="*/ 576261 w 3438526"/>
                <a:gd name="connsiteY13" fmla="*/ 937261 h 93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38526" h="937261">
                  <a:moveTo>
                    <a:pt x="0" y="937261"/>
                  </a:moveTo>
                  <a:lnTo>
                    <a:pt x="33339" y="0"/>
                  </a:lnTo>
                  <a:lnTo>
                    <a:pt x="609600" y="0"/>
                  </a:lnTo>
                  <a:lnTo>
                    <a:pt x="609600" y="1"/>
                  </a:lnTo>
                  <a:lnTo>
                    <a:pt x="1100139" y="2"/>
                  </a:lnTo>
                  <a:lnTo>
                    <a:pt x="1100139" y="0"/>
                  </a:lnTo>
                  <a:lnTo>
                    <a:pt x="1676400" y="0"/>
                  </a:lnTo>
                  <a:lnTo>
                    <a:pt x="1676400" y="1"/>
                  </a:lnTo>
                  <a:lnTo>
                    <a:pt x="3217928" y="4"/>
                  </a:lnTo>
                  <a:lnTo>
                    <a:pt x="3438526" y="937261"/>
                  </a:lnTo>
                  <a:lnTo>
                    <a:pt x="2371726" y="937261"/>
                  </a:lnTo>
                  <a:lnTo>
                    <a:pt x="1643061" y="937261"/>
                  </a:lnTo>
                  <a:lnTo>
                    <a:pt x="1066800" y="937261"/>
                  </a:lnTo>
                  <a:lnTo>
                    <a:pt x="576261" y="937261"/>
                  </a:lnTo>
                  <a:close/>
                </a:path>
              </a:pathLst>
            </a:custGeom>
            <a:gradFill>
              <a:gsLst>
                <a:gs pos="100000">
                  <a:srgbClr val="D4DAD8"/>
                </a:gs>
                <a:gs pos="0">
                  <a:srgbClr val="F3F6F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4" name="平行四边形 8"/>
            <p:cNvSpPr/>
            <p:nvPr/>
          </p:nvSpPr>
          <p:spPr>
            <a:xfrm rot="16200000" flipH="1">
              <a:off x="3932139" y="1978602"/>
              <a:ext cx="889200" cy="935672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EA7E7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5" name="平行四边形 8"/>
            <p:cNvSpPr/>
            <p:nvPr/>
          </p:nvSpPr>
          <p:spPr>
            <a:xfrm rot="5400000">
              <a:off x="4867019" y="1976220"/>
              <a:ext cx="889200" cy="940436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E353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3894614" y="2552700"/>
              <a:ext cx="1885635" cy="338338"/>
              <a:chOff x="3896201" y="3619501"/>
              <a:chExt cx="1885635" cy="338338"/>
            </a:xfrm>
          </p:grpSpPr>
          <p:sp>
            <p:nvSpPr>
              <p:cNvPr id="107" name="任意多边形 106"/>
              <p:cNvSpPr/>
              <p:nvPr/>
            </p:nvSpPr>
            <p:spPr>
              <a:xfrm rot="5400000">
                <a:off x="5142449" y="331845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 rot="16200000" flipH="1">
                <a:off x="4197250" y="331845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3455639" y="2927861"/>
            <a:ext cx="1719563" cy="3138330"/>
            <a:chOff x="3897789" y="2001838"/>
            <a:chExt cx="1884048" cy="3438527"/>
          </a:xfrm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任意多边形 65"/>
            <p:cNvSpPr/>
            <p:nvPr/>
          </p:nvSpPr>
          <p:spPr>
            <a:xfrm rot="16200000" flipH="1">
              <a:off x="2655095" y="3252470"/>
              <a:ext cx="3438526" cy="937261"/>
            </a:xfrm>
            <a:custGeom>
              <a:avLst/>
              <a:gdLst>
                <a:gd name="connsiteX0" fmla="*/ 0 w 3438526"/>
                <a:gd name="connsiteY0" fmla="*/ 937261 h 937261"/>
                <a:gd name="connsiteX1" fmla="*/ 576261 w 3438526"/>
                <a:gd name="connsiteY1" fmla="*/ 937261 h 937261"/>
                <a:gd name="connsiteX2" fmla="*/ 1066800 w 3438526"/>
                <a:gd name="connsiteY2" fmla="*/ 937261 h 937261"/>
                <a:gd name="connsiteX3" fmla="*/ 1643061 w 3438526"/>
                <a:gd name="connsiteY3" fmla="*/ 937261 h 937261"/>
                <a:gd name="connsiteX4" fmla="*/ 2371726 w 3438526"/>
                <a:gd name="connsiteY4" fmla="*/ 937261 h 937261"/>
                <a:gd name="connsiteX5" fmla="*/ 3438526 w 3438526"/>
                <a:gd name="connsiteY5" fmla="*/ 937261 h 937261"/>
                <a:gd name="connsiteX6" fmla="*/ 3217928 w 3438526"/>
                <a:gd name="connsiteY6" fmla="*/ 4 h 937261"/>
                <a:gd name="connsiteX7" fmla="*/ 1676400 w 3438526"/>
                <a:gd name="connsiteY7" fmla="*/ 1 h 937261"/>
                <a:gd name="connsiteX8" fmla="*/ 1676400 w 3438526"/>
                <a:gd name="connsiteY8" fmla="*/ 0 h 937261"/>
                <a:gd name="connsiteX9" fmla="*/ 1100139 w 3438526"/>
                <a:gd name="connsiteY9" fmla="*/ 0 h 937261"/>
                <a:gd name="connsiteX10" fmla="*/ 1100139 w 3438526"/>
                <a:gd name="connsiteY10" fmla="*/ 2 h 937261"/>
                <a:gd name="connsiteX11" fmla="*/ 609600 w 3438526"/>
                <a:gd name="connsiteY11" fmla="*/ 1 h 937261"/>
                <a:gd name="connsiteX12" fmla="*/ 609600 w 3438526"/>
                <a:gd name="connsiteY12" fmla="*/ 0 h 937261"/>
                <a:gd name="connsiteX13" fmla="*/ 33339 w 3438526"/>
                <a:gd name="connsiteY13" fmla="*/ 0 h 93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38526" h="937261">
                  <a:moveTo>
                    <a:pt x="0" y="937261"/>
                  </a:moveTo>
                  <a:lnTo>
                    <a:pt x="576261" y="937261"/>
                  </a:lnTo>
                  <a:lnTo>
                    <a:pt x="1066800" y="937261"/>
                  </a:lnTo>
                  <a:lnTo>
                    <a:pt x="1643061" y="937261"/>
                  </a:lnTo>
                  <a:lnTo>
                    <a:pt x="2371726" y="937261"/>
                  </a:lnTo>
                  <a:lnTo>
                    <a:pt x="3438526" y="937261"/>
                  </a:lnTo>
                  <a:lnTo>
                    <a:pt x="3217928" y="4"/>
                  </a:lnTo>
                  <a:lnTo>
                    <a:pt x="1676400" y="1"/>
                  </a:lnTo>
                  <a:lnTo>
                    <a:pt x="1676400" y="0"/>
                  </a:lnTo>
                  <a:lnTo>
                    <a:pt x="1100139" y="0"/>
                  </a:lnTo>
                  <a:lnTo>
                    <a:pt x="1100139" y="2"/>
                  </a:lnTo>
                  <a:lnTo>
                    <a:pt x="609600" y="1"/>
                  </a:lnTo>
                  <a:lnTo>
                    <a:pt x="609600" y="0"/>
                  </a:lnTo>
                  <a:lnTo>
                    <a:pt x="33339" y="0"/>
                  </a:lnTo>
                  <a:close/>
                </a:path>
              </a:pathLst>
            </a:custGeom>
            <a:gradFill>
              <a:gsLst>
                <a:gs pos="0">
                  <a:srgbClr val="F6FAFD"/>
                </a:gs>
                <a:gs pos="100000">
                  <a:srgbClr val="FCFEFD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 rot="5400000">
              <a:off x="3592355" y="3252471"/>
              <a:ext cx="3438526" cy="937261"/>
            </a:xfrm>
            <a:custGeom>
              <a:avLst/>
              <a:gdLst>
                <a:gd name="connsiteX0" fmla="*/ 0 w 3438526"/>
                <a:gd name="connsiteY0" fmla="*/ 937261 h 937261"/>
                <a:gd name="connsiteX1" fmla="*/ 33339 w 3438526"/>
                <a:gd name="connsiteY1" fmla="*/ 0 h 937261"/>
                <a:gd name="connsiteX2" fmla="*/ 609600 w 3438526"/>
                <a:gd name="connsiteY2" fmla="*/ 0 h 937261"/>
                <a:gd name="connsiteX3" fmla="*/ 609600 w 3438526"/>
                <a:gd name="connsiteY3" fmla="*/ 1 h 937261"/>
                <a:gd name="connsiteX4" fmla="*/ 1100139 w 3438526"/>
                <a:gd name="connsiteY4" fmla="*/ 2 h 937261"/>
                <a:gd name="connsiteX5" fmla="*/ 1100139 w 3438526"/>
                <a:gd name="connsiteY5" fmla="*/ 0 h 937261"/>
                <a:gd name="connsiteX6" fmla="*/ 1676400 w 3438526"/>
                <a:gd name="connsiteY6" fmla="*/ 0 h 937261"/>
                <a:gd name="connsiteX7" fmla="*/ 1676400 w 3438526"/>
                <a:gd name="connsiteY7" fmla="*/ 1 h 937261"/>
                <a:gd name="connsiteX8" fmla="*/ 3217928 w 3438526"/>
                <a:gd name="connsiteY8" fmla="*/ 4 h 937261"/>
                <a:gd name="connsiteX9" fmla="*/ 3438526 w 3438526"/>
                <a:gd name="connsiteY9" fmla="*/ 937261 h 937261"/>
                <a:gd name="connsiteX10" fmla="*/ 2371726 w 3438526"/>
                <a:gd name="connsiteY10" fmla="*/ 937261 h 937261"/>
                <a:gd name="connsiteX11" fmla="*/ 1643061 w 3438526"/>
                <a:gd name="connsiteY11" fmla="*/ 937261 h 937261"/>
                <a:gd name="connsiteX12" fmla="*/ 1066800 w 3438526"/>
                <a:gd name="connsiteY12" fmla="*/ 937261 h 937261"/>
                <a:gd name="connsiteX13" fmla="*/ 576261 w 3438526"/>
                <a:gd name="connsiteY13" fmla="*/ 937261 h 93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38526" h="937261">
                  <a:moveTo>
                    <a:pt x="0" y="937261"/>
                  </a:moveTo>
                  <a:lnTo>
                    <a:pt x="33339" y="0"/>
                  </a:lnTo>
                  <a:lnTo>
                    <a:pt x="609600" y="0"/>
                  </a:lnTo>
                  <a:lnTo>
                    <a:pt x="609600" y="1"/>
                  </a:lnTo>
                  <a:lnTo>
                    <a:pt x="1100139" y="2"/>
                  </a:lnTo>
                  <a:lnTo>
                    <a:pt x="1100139" y="0"/>
                  </a:lnTo>
                  <a:lnTo>
                    <a:pt x="1676400" y="0"/>
                  </a:lnTo>
                  <a:lnTo>
                    <a:pt x="1676400" y="1"/>
                  </a:lnTo>
                  <a:lnTo>
                    <a:pt x="3217928" y="4"/>
                  </a:lnTo>
                  <a:lnTo>
                    <a:pt x="3438526" y="937261"/>
                  </a:lnTo>
                  <a:lnTo>
                    <a:pt x="2371726" y="937261"/>
                  </a:lnTo>
                  <a:lnTo>
                    <a:pt x="1643061" y="937261"/>
                  </a:lnTo>
                  <a:lnTo>
                    <a:pt x="1066800" y="937261"/>
                  </a:lnTo>
                  <a:lnTo>
                    <a:pt x="576261" y="937261"/>
                  </a:lnTo>
                  <a:close/>
                </a:path>
              </a:pathLst>
            </a:custGeom>
            <a:gradFill>
              <a:gsLst>
                <a:gs pos="100000">
                  <a:srgbClr val="D4DAD8"/>
                </a:gs>
                <a:gs pos="0">
                  <a:srgbClr val="F3F6F9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平行四边形 8"/>
            <p:cNvSpPr/>
            <p:nvPr/>
          </p:nvSpPr>
          <p:spPr>
            <a:xfrm rot="16200000" flipH="1">
              <a:off x="3928171" y="1976220"/>
              <a:ext cx="889200" cy="940436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00CCA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平行四边形 8"/>
            <p:cNvSpPr/>
            <p:nvPr/>
          </p:nvSpPr>
          <p:spPr>
            <a:xfrm rot="5400000">
              <a:off x="4867019" y="1976220"/>
              <a:ext cx="889200" cy="940436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0096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3897789" y="2552700"/>
              <a:ext cx="1882460" cy="338338"/>
              <a:chOff x="3899376" y="3619501"/>
              <a:chExt cx="1882460" cy="338338"/>
            </a:xfrm>
          </p:grpSpPr>
          <p:sp>
            <p:nvSpPr>
              <p:cNvPr id="49" name="任意多边形 48"/>
              <p:cNvSpPr/>
              <p:nvPr/>
            </p:nvSpPr>
            <p:spPr>
              <a:xfrm rot="5400000">
                <a:off x="5142449" y="331845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 rot="16200000" flipH="1">
                <a:off x="4200425" y="331845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98" name="任意多边形 97"/>
          <p:cNvSpPr/>
          <p:nvPr/>
        </p:nvSpPr>
        <p:spPr>
          <a:xfrm rot="5400000">
            <a:off x="3591805" y="4348771"/>
            <a:ext cx="3017096" cy="205757"/>
          </a:xfrm>
          <a:custGeom>
            <a:avLst/>
            <a:gdLst>
              <a:gd name="connsiteX0" fmla="*/ 0 w 2030623"/>
              <a:gd name="connsiteY0" fmla="*/ 360697 h 360697"/>
              <a:gd name="connsiteX1" fmla="*/ 12830 w 2030623"/>
              <a:gd name="connsiteY1" fmla="*/ 0 h 360697"/>
              <a:gd name="connsiteX2" fmla="*/ 538782 w 2030623"/>
              <a:gd name="connsiteY2" fmla="*/ 0 h 360697"/>
              <a:gd name="connsiteX3" fmla="*/ 538782 w 2030623"/>
              <a:gd name="connsiteY3" fmla="*/ 1 h 360697"/>
              <a:gd name="connsiteX4" fmla="*/ 1945728 w 2030623"/>
              <a:gd name="connsiteY4" fmla="*/ 4 h 360697"/>
              <a:gd name="connsiteX5" fmla="*/ 2030623 w 2030623"/>
              <a:gd name="connsiteY5" fmla="*/ 360697 h 36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0623" h="360697">
                <a:moveTo>
                  <a:pt x="0" y="360697"/>
                </a:moveTo>
                <a:lnTo>
                  <a:pt x="12830" y="0"/>
                </a:lnTo>
                <a:lnTo>
                  <a:pt x="538782" y="0"/>
                </a:lnTo>
                <a:lnTo>
                  <a:pt x="538782" y="1"/>
                </a:lnTo>
                <a:lnTo>
                  <a:pt x="1945728" y="4"/>
                </a:lnTo>
                <a:lnTo>
                  <a:pt x="2030623" y="360697"/>
                </a:lnTo>
                <a:close/>
              </a:path>
            </a:pathLst>
          </a:custGeom>
          <a:gradFill>
            <a:gsLst>
              <a:gs pos="0">
                <a:schemeClr val="tx1">
                  <a:alpha val="52000"/>
                </a:schemeClr>
              </a:gs>
              <a:gs pos="100000">
                <a:srgbClr val="EFF2F5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9" name="任意多边形 98"/>
          <p:cNvSpPr/>
          <p:nvPr/>
        </p:nvSpPr>
        <p:spPr>
          <a:xfrm rot="16200000" flipH="1">
            <a:off x="5446150" y="4364012"/>
            <a:ext cx="3017096" cy="205757"/>
          </a:xfrm>
          <a:custGeom>
            <a:avLst/>
            <a:gdLst>
              <a:gd name="connsiteX0" fmla="*/ 0 w 2030623"/>
              <a:gd name="connsiteY0" fmla="*/ 360697 h 360697"/>
              <a:gd name="connsiteX1" fmla="*/ 12830 w 2030623"/>
              <a:gd name="connsiteY1" fmla="*/ 0 h 360697"/>
              <a:gd name="connsiteX2" fmla="*/ 538782 w 2030623"/>
              <a:gd name="connsiteY2" fmla="*/ 0 h 360697"/>
              <a:gd name="connsiteX3" fmla="*/ 538782 w 2030623"/>
              <a:gd name="connsiteY3" fmla="*/ 1 h 360697"/>
              <a:gd name="connsiteX4" fmla="*/ 1945728 w 2030623"/>
              <a:gd name="connsiteY4" fmla="*/ 4 h 360697"/>
              <a:gd name="connsiteX5" fmla="*/ 2030623 w 2030623"/>
              <a:gd name="connsiteY5" fmla="*/ 360697 h 360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0623" h="360697">
                <a:moveTo>
                  <a:pt x="0" y="360697"/>
                </a:moveTo>
                <a:lnTo>
                  <a:pt x="12830" y="0"/>
                </a:lnTo>
                <a:lnTo>
                  <a:pt x="538782" y="0"/>
                </a:lnTo>
                <a:lnTo>
                  <a:pt x="538782" y="1"/>
                </a:lnTo>
                <a:lnTo>
                  <a:pt x="1945728" y="4"/>
                </a:lnTo>
                <a:lnTo>
                  <a:pt x="2030623" y="360697"/>
                </a:lnTo>
                <a:close/>
              </a:path>
            </a:pathLst>
          </a:custGeom>
          <a:gradFill>
            <a:gsLst>
              <a:gs pos="0">
                <a:schemeClr val="tx1">
                  <a:alpha val="52000"/>
                </a:schemeClr>
              </a:gs>
              <a:gs pos="100000">
                <a:srgbClr val="EFF2F5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9" name="任意多边形 78"/>
          <p:cNvSpPr/>
          <p:nvPr/>
        </p:nvSpPr>
        <p:spPr>
          <a:xfrm rot="16200000" flipH="1">
            <a:off x="3492297" y="3543210"/>
            <a:ext cx="4204433" cy="855435"/>
          </a:xfrm>
          <a:custGeom>
            <a:avLst/>
            <a:gdLst>
              <a:gd name="connsiteX0" fmla="*/ 0 w 4606609"/>
              <a:gd name="connsiteY0" fmla="*/ 937262 h 937262"/>
              <a:gd name="connsiteX1" fmla="*/ 576261 w 4606609"/>
              <a:gd name="connsiteY1" fmla="*/ 937262 h 937262"/>
              <a:gd name="connsiteX2" fmla="*/ 1066800 w 4606609"/>
              <a:gd name="connsiteY2" fmla="*/ 937262 h 937262"/>
              <a:gd name="connsiteX3" fmla="*/ 1643061 w 4606609"/>
              <a:gd name="connsiteY3" fmla="*/ 937262 h 937262"/>
              <a:gd name="connsiteX4" fmla="*/ 2371726 w 4606609"/>
              <a:gd name="connsiteY4" fmla="*/ 937262 h 937262"/>
              <a:gd name="connsiteX5" fmla="*/ 3438526 w 4606609"/>
              <a:gd name="connsiteY5" fmla="*/ 937262 h 937262"/>
              <a:gd name="connsiteX6" fmla="*/ 3438526 w 4606609"/>
              <a:gd name="connsiteY6" fmla="*/ 937261 h 937262"/>
              <a:gd name="connsiteX7" fmla="*/ 3539809 w 4606609"/>
              <a:gd name="connsiteY7" fmla="*/ 937261 h 937262"/>
              <a:gd name="connsiteX8" fmla="*/ 4606609 w 4606609"/>
              <a:gd name="connsiteY8" fmla="*/ 937261 h 937262"/>
              <a:gd name="connsiteX9" fmla="*/ 4386011 w 4606609"/>
              <a:gd name="connsiteY9" fmla="*/ 4 h 937262"/>
              <a:gd name="connsiteX10" fmla="*/ 2844483 w 4606609"/>
              <a:gd name="connsiteY10" fmla="*/ 1 h 937262"/>
              <a:gd name="connsiteX11" fmla="*/ 2844483 w 4606609"/>
              <a:gd name="connsiteY11" fmla="*/ 0 h 937262"/>
              <a:gd name="connsiteX12" fmla="*/ 2268222 w 4606609"/>
              <a:gd name="connsiteY12" fmla="*/ 0 h 937262"/>
              <a:gd name="connsiteX13" fmla="*/ 2268222 w 4606609"/>
              <a:gd name="connsiteY13" fmla="*/ 2 h 937262"/>
              <a:gd name="connsiteX14" fmla="*/ 1777683 w 4606609"/>
              <a:gd name="connsiteY14" fmla="*/ 1 h 937262"/>
              <a:gd name="connsiteX15" fmla="*/ 1777683 w 4606609"/>
              <a:gd name="connsiteY15" fmla="*/ 0 h 937262"/>
              <a:gd name="connsiteX16" fmla="*/ 1201422 w 4606609"/>
              <a:gd name="connsiteY16" fmla="*/ 0 h 937262"/>
              <a:gd name="connsiteX17" fmla="*/ 1201422 w 4606609"/>
              <a:gd name="connsiteY17" fmla="*/ 1 h 937262"/>
              <a:gd name="connsiteX18" fmla="*/ 1100139 w 4606609"/>
              <a:gd name="connsiteY18" fmla="*/ 1 h 937262"/>
              <a:gd name="connsiteX19" fmla="*/ 1100139 w 4606609"/>
              <a:gd name="connsiteY19" fmla="*/ 3 h 937262"/>
              <a:gd name="connsiteX20" fmla="*/ 609600 w 4606609"/>
              <a:gd name="connsiteY20" fmla="*/ 2 h 937262"/>
              <a:gd name="connsiteX21" fmla="*/ 609600 w 4606609"/>
              <a:gd name="connsiteY21" fmla="*/ 1 h 937262"/>
              <a:gd name="connsiteX22" fmla="*/ 33339 w 4606609"/>
              <a:gd name="connsiteY22" fmla="*/ 1 h 93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606609" h="937262">
                <a:moveTo>
                  <a:pt x="0" y="937262"/>
                </a:moveTo>
                <a:lnTo>
                  <a:pt x="576261" y="937262"/>
                </a:lnTo>
                <a:lnTo>
                  <a:pt x="1066800" y="937262"/>
                </a:lnTo>
                <a:lnTo>
                  <a:pt x="1643061" y="937262"/>
                </a:lnTo>
                <a:lnTo>
                  <a:pt x="2371726" y="937262"/>
                </a:lnTo>
                <a:lnTo>
                  <a:pt x="3438526" y="937262"/>
                </a:lnTo>
                <a:lnTo>
                  <a:pt x="3438526" y="937261"/>
                </a:lnTo>
                <a:lnTo>
                  <a:pt x="3539809" y="937261"/>
                </a:lnTo>
                <a:lnTo>
                  <a:pt x="4606609" y="937261"/>
                </a:lnTo>
                <a:lnTo>
                  <a:pt x="4386011" y="4"/>
                </a:lnTo>
                <a:lnTo>
                  <a:pt x="2844483" y="1"/>
                </a:lnTo>
                <a:lnTo>
                  <a:pt x="2844483" y="0"/>
                </a:lnTo>
                <a:lnTo>
                  <a:pt x="2268222" y="0"/>
                </a:lnTo>
                <a:lnTo>
                  <a:pt x="2268222" y="2"/>
                </a:lnTo>
                <a:lnTo>
                  <a:pt x="1777683" y="1"/>
                </a:lnTo>
                <a:lnTo>
                  <a:pt x="1777683" y="0"/>
                </a:lnTo>
                <a:lnTo>
                  <a:pt x="1201422" y="0"/>
                </a:lnTo>
                <a:lnTo>
                  <a:pt x="1201422" y="1"/>
                </a:lnTo>
                <a:lnTo>
                  <a:pt x="1100139" y="1"/>
                </a:lnTo>
                <a:lnTo>
                  <a:pt x="1100139" y="3"/>
                </a:lnTo>
                <a:lnTo>
                  <a:pt x="609600" y="2"/>
                </a:lnTo>
                <a:lnTo>
                  <a:pt x="609600" y="1"/>
                </a:lnTo>
                <a:lnTo>
                  <a:pt x="33339" y="1"/>
                </a:lnTo>
                <a:close/>
              </a:path>
            </a:pathLst>
          </a:custGeom>
          <a:gradFill>
            <a:gsLst>
              <a:gs pos="0">
                <a:srgbClr val="F6FAFD"/>
              </a:gs>
              <a:gs pos="100000">
                <a:srgbClr val="FCFEFD"/>
              </a:gs>
            </a:gsLst>
            <a:lin ang="5400000" scaled="1"/>
          </a:gradFill>
          <a:ln>
            <a:noFill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0" name="任意多边形 79"/>
          <p:cNvSpPr/>
          <p:nvPr/>
        </p:nvSpPr>
        <p:spPr>
          <a:xfrm rot="5400000">
            <a:off x="4347731" y="3536255"/>
            <a:ext cx="4204433" cy="855435"/>
          </a:xfrm>
          <a:custGeom>
            <a:avLst/>
            <a:gdLst>
              <a:gd name="connsiteX0" fmla="*/ 0 w 4606609"/>
              <a:gd name="connsiteY0" fmla="*/ 937261 h 937262"/>
              <a:gd name="connsiteX1" fmla="*/ 33339 w 4606609"/>
              <a:gd name="connsiteY1" fmla="*/ 0 h 937262"/>
              <a:gd name="connsiteX2" fmla="*/ 609600 w 4606609"/>
              <a:gd name="connsiteY2" fmla="*/ 0 h 937262"/>
              <a:gd name="connsiteX3" fmla="*/ 609600 w 4606609"/>
              <a:gd name="connsiteY3" fmla="*/ 1 h 937262"/>
              <a:gd name="connsiteX4" fmla="*/ 1100139 w 4606609"/>
              <a:gd name="connsiteY4" fmla="*/ 2 h 937262"/>
              <a:gd name="connsiteX5" fmla="*/ 1100139 w 4606609"/>
              <a:gd name="connsiteY5" fmla="*/ 0 h 937262"/>
              <a:gd name="connsiteX6" fmla="*/ 1676400 w 4606609"/>
              <a:gd name="connsiteY6" fmla="*/ 0 h 937262"/>
              <a:gd name="connsiteX7" fmla="*/ 1676400 w 4606609"/>
              <a:gd name="connsiteY7" fmla="*/ 1 h 937262"/>
              <a:gd name="connsiteX8" fmla="*/ 1777683 w 4606609"/>
              <a:gd name="connsiteY8" fmla="*/ 1 h 937262"/>
              <a:gd name="connsiteX9" fmla="*/ 1777683 w 4606609"/>
              <a:gd name="connsiteY9" fmla="*/ 1 h 937262"/>
              <a:gd name="connsiteX10" fmla="*/ 2268222 w 4606609"/>
              <a:gd name="connsiteY10" fmla="*/ 2 h 937262"/>
              <a:gd name="connsiteX11" fmla="*/ 2268222 w 4606609"/>
              <a:gd name="connsiteY11" fmla="*/ 1 h 937262"/>
              <a:gd name="connsiteX12" fmla="*/ 2844483 w 4606609"/>
              <a:gd name="connsiteY12" fmla="*/ 1 h 937262"/>
              <a:gd name="connsiteX13" fmla="*/ 2844483 w 4606609"/>
              <a:gd name="connsiteY13" fmla="*/ 2 h 937262"/>
              <a:gd name="connsiteX14" fmla="*/ 4386011 w 4606609"/>
              <a:gd name="connsiteY14" fmla="*/ 5 h 937262"/>
              <a:gd name="connsiteX15" fmla="*/ 4606609 w 4606609"/>
              <a:gd name="connsiteY15" fmla="*/ 937262 h 937262"/>
              <a:gd name="connsiteX16" fmla="*/ 3539809 w 4606609"/>
              <a:gd name="connsiteY16" fmla="*/ 937262 h 937262"/>
              <a:gd name="connsiteX17" fmla="*/ 2811144 w 4606609"/>
              <a:gd name="connsiteY17" fmla="*/ 937262 h 937262"/>
              <a:gd name="connsiteX18" fmla="*/ 2234883 w 4606609"/>
              <a:gd name="connsiteY18" fmla="*/ 937262 h 937262"/>
              <a:gd name="connsiteX19" fmla="*/ 1744344 w 4606609"/>
              <a:gd name="connsiteY19" fmla="*/ 937262 h 937262"/>
              <a:gd name="connsiteX20" fmla="*/ 1168083 w 4606609"/>
              <a:gd name="connsiteY20" fmla="*/ 937262 h 937262"/>
              <a:gd name="connsiteX21" fmla="*/ 1168083 w 4606609"/>
              <a:gd name="connsiteY21" fmla="*/ 937261 h 937262"/>
              <a:gd name="connsiteX22" fmla="*/ 1066800 w 4606609"/>
              <a:gd name="connsiteY22" fmla="*/ 937261 h 937262"/>
              <a:gd name="connsiteX23" fmla="*/ 576261 w 4606609"/>
              <a:gd name="connsiteY23" fmla="*/ 937261 h 937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606609" h="937262">
                <a:moveTo>
                  <a:pt x="0" y="937261"/>
                </a:moveTo>
                <a:lnTo>
                  <a:pt x="33339" y="0"/>
                </a:lnTo>
                <a:lnTo>
                  <a:pt x="609600" y="0"/>
                </a:lnTo>
                <a:lnTo>
                  <a:pt x="609600" y="1"/>
                </a:lnTo>
                <a:lnTo>
                  <a:pt x="1100139" y="2"/>
                </a:lnTo>
                <a:lnTo>
                  <a:pt x="1100139" y="0"/>
                </a:lnTo>
                <a:lnTo>
                  <a:pt x="1676400" y="0"/>
                </a:lnTo>
                <a:lnTo>
                  <a:pt x="1676400" y="1"/>
                </a:lnTo>
                <a:lnTo>
                  <a:pt x="1777683" y="1"/>
                </a:lnTo>
                <a:lnTo>
                  <a:pt x="1777683" y="1"/>
                </a:lnTo>
                <a:lnTo>
                  <a:pt x="2268222" y="2"/>
                </a:lnTo>
                <a:lnTo>
                  <a:pt x="2268222" y="1"/>
                </a:lnTo>
                <a:lnTo>
                  <a:pt x="2844483" y="1"/>
                </a:lnTo>
                <a:lnTo>
                  <a:pt x="2844483" y="2"/>
                </a:lnTo>
                <a:lnTo>
                  <a:pt x="4386011" y="5"/>
                </a:lnTo>
                <a:lnTo>
                  <a:pt x="4606609" y="937262"/>
                </a:lnTo>
                <a:lnTo>
                  <a:pt x="3539809" y="937262"/>
                </a:lnTo>
                <a:lnTo>
                  <a:pt x="2811144" y="937262"/>
                </a:lnTo>
                <a:lnTo>
                  <a:pt x="2234883" y="937262"/>
                </a:lnTo>
                <a:lnTo>
                  <a:pt x="1744344" y="937262"/>
                </a:lnTo>
                <a:lnTo>
                  <a:pt x="1168083" y="937262"/>
                </a:lnTo>
                <a:lnTo>
                  <a:pt x="1168083" y="937261"/>
                </a:lnTo>
                <a:lnTo>
                  <a:pt x="1066800" y="937261"/>
                </a:lnTo>
                <a:lnTo>
                  <a:pt x="576261" y="937261"/>
                </a:lnTo>
                <a:close/>
              </a:path>
            </a:pathLst>
          </a:custGeom>
          <a:gradFill>
            <a:gsLst>
              <a:gs pos="100000">
                <a:srgbClr val="D4DAD8"/>
              </a:gs>
              <a:gs pos="0">
                <a:srgbClr val="F3F6F9"/>
              </a:gs>
            </a:gsLst>
            <a:lin ang="5400000" scaled="1"/>
          </a:gradFill>
          <a:ln>
            <a:noFill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5166799" y="1864907"/>
            <a:ext cx="1713471" cy="811569"/>
            <a:chOff x="5788189" y="837207"/>
            <a:chExt cx="1877374" cy="889200"/>
          </a:xfrm>
        </p:grpSpPr>
        <p:sp>
          <p:nvSpPr>
            <p:cNvPr id="72" name="平行四边形 8"/>
            <p:cNvSpPr/>
            <p:nvPr/>
          </p:nvSpPr>
          <p:spPr>
            <a:xfrm rot="16200000" flipH="1">
              <a:off x="5812219" y="813177"/>
              <a:ext cx="889200" cy="937260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7D479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平行四边形 8"/>
            <p:cNvSpPr/>
            <p:nvPr/>
          </p:nvSpPr>
          <p:spPr>
            <a:xfrm rot="5400000">
              <a:off x="6749475" y="810319"/>
              <a:ext cx="889200" cy="942976"/>
            </a:xfrm>
            <a:custGeom>
              <a:avLst/>
              <a:gdLst>
                <a:gd name="connsiteX0" fmla="*/ 0 w 931548"/>
                <a:gd name="connsiteY0" fmla="*/ 937261 h 937261"/>
                <a:gd name="connsiteX1" fmla="*/ 42348 w 931548"/>
                <a:gd name="connsiteY1" fmla="*/ 0 h 937261"/>
                <a:gd name="connsiteX2" fmla="*/ 931548 w 931548"/>
                <a:gd name="connsiteY2" fmla="*/ 0 h 937261"/>
                <a:gd name="connsiteX3" fmla="*/ 889200 w 931548"/>
                <a:gd name="connsiteY3" fmla="*/ 937261 h 937261"/>
                <a:gd name="connsiteX4" fmla="*/ 0 w 931548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91851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54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760107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1 h 937261"/>
                <a:gd name="connsiteX1" fmla="*/ 42348 w 889200"/>
                <a:gd name="connsiteY1" fmla="*/ 0 h 937261"/>
                <a:gd name="connsiteX2" fmla="*/ 804560 w 889200"/>
                <a:gd name="connsiteY2" fmla="*/ 6350 h 937261"/>
                <a:gd name="connsiteX3" fmla="*/ 889200 w 889200"/>
                <a:gd name="connsiteY3" fmla="*/ 937261 h 937261"/>
                <a:gd name="connsiteX4" fmla="*/ 0 w 889200"/>
                <a:gd name="connsiteY4" fmla="*/ 937261 h 937261"/>
                <a:gd name="connsiteX0" fmla="*/ 0 w 889200"/>
                <a:gd name="connsiteY0" fmla="*/ 937262 h 937262"/>
                <a:gd name="connsiteX1" fmla="*/ 32826 w 889200"/>
                <a:gd name="connsiteY1" fmla="*/ 0 h 937262"/>
                <a:gd name="connsiteX2" fmla="*/ 804560 w 889200"/>
                <a:gd name="connsiteY2" fmla="*/ 6351 h 937262"/>
                <a:gd name="connsiteX3" fmla="*/ 889200 w 889200"/>
                <a:gd name="connsiteY3" fmla="*/ 937262 h 937262"/>
                <a:gd name="connsiteX4" fmla="*/ 0 w 889200"/>
                <a:gd name="connsiteY4" fmla="*/ 937262 h 937262"/>
                <a:gd name="connsiteX0" fmla="*/ 0 w 889200"/>
                <a:gd name="connsiteY0" fmla="*/ 940436 h 940436"/>
                <a:gd name="connsiteX1" fmla="*/ 32826 w 889200"/>
                <a:gd name="connsiteY1" fmla="*/ 3174 h 940436"/>
                <a:gd name="connsiteX2" fmla="*/ 807735 w 889200"/>
                <a:gd name="connsiteY2" fmla="*/ 0 h 940436"/>
                <a:gd name="connsiteX3" fmla="*/ 889200 w 889200"/>
                <a:gd name="connsiteY3" fmla="*/ 940436 h 940436"/>
                <a:gd name="connsiteX4" fmla="*/ 0 w 889200"/>
                <a:gd name="connsiteY4" fmla="*/ 940436 h 940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200" h="940436">
                  <a:moveTo>
                    <a:pt x="0" y="940436"/>
                  </a:moveTo>
                  <a:lnTo>
                    <a:pt x="32826" y="3174"/>
                  </a:lnTo>
                  <a:lnTo>
                    <a:pt x="807735" y="0"/>
                  </a:lnTo>
                  <a:lnTo>
                    <a:pt x="889200" y="940436"/>
                  </a:lnTo>
                  <a:lnTo>
                    <a:pt x="0" y="940436"/>
                  </a:lnTo>
                  <a:close/>
                </a:path>
              </a:pathLst>
            </a:custGeom>
            <a:solidFill>
              <a:srgbClr val="5B34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7" name="任意多边形 116"/>
          <p:cNvSpPr/>
          <p:nvPr/>
        </p:nvSpPr>
        <p:spPr>
          <a:xfrm rot="5400000">
            <a:off x="6290909" y="2093180"/>
            <a:ext cx="308800" cy="858332"/>
          </a:xfrm>
          <a:custGeom>
            <a:avLst/>
            <a:gdLst>
              <a:gd name="connsiteX0" fmla="*/ 0 w 338338"/>
              <a:gd name="connsiteY0" fmla="*/ 940436 h 940436"/>
              <a:gd name="connsiteX1" fmla="*/ 0 w 338338"/>
              <a:gd name="connsiteY1" fmla="*/ 1053 h 940436"/>
              <a:gd name="connsiteX2" fmla="*/ 256873 w 338338"/>
              <a:gd name="connsiteY2" fmla="*/ 0 h 940436"/>
              <a:gd name="connsiteX3" fmla="*/ 338338 w 338338"/>
              <a:gd name="connsiteY3" fmla="*/ 940436 h 94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38" h="940436">
                <a:moveTo>
                  <a:pt x="0" y="940436"/>
                </a:moveTo>
                <a:lnTo>
                  <a:pt x="0" y="1053"/>
                </a:lnTo>
                <a:lnTo>
                  <a:pt x="256873" y="0"/>
                </a:lnTo>
                <a:lnTo>
                  <a:pt x="338338" y="940436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  <a:alpha val="0"/>
                </a:schemeClr>
              </a:gs>
              <a:gs pos="0">
                <a:schemeClr val="tx1">
                  <a:alpha val="2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" name="任意多边形 117"/>
          <p:cNvSpPr/>
          <p:nvPr/>
        </p:nvSpPr>
        <p:spPr>
          <a:xfrm rot="16200000" flipH="1">
            <a:off x="5431128" y="2093180"/>
            <a:ext cx="308800" cy="858332"/>
          </a:xfrm>
          <a:custGeom>
            <a:avLst/>
            <a:gdLst>
              <a:gd name="connsiteX0" fmla="*/ 0 w 338338"/>
              <a:gd name="connsiteY0" fmla="*/ 940436 h 940436"/>
              <a:gd name="connsiteX1" fmla="*/ 0 w 338338"/>
              <a:gd name="connsiteY1" fmla="*/ 1053 h 940436"/>
              <a:gd name="connsiteX2" fmla="*/ 256873 w 338338"/>
              <a:gd name="connsiteY2" fmla="*/ 0 h 940436"/>
              <a:gd name="connsiteX3" fmla="*/ 338338 w 338338"/>
              <a:gd name="connsiteY3" fmla="*/ 940436 h 94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38" h="940436">
                <a:moveTo>
                  <a:pt x="0" y="940436"/>
                </a:moveTo>
                <a:lnTo>
                  <a:pt x="0" y="1053"/>
                </a:lnTo>
                <a:lnTo>
                  <a:pt x="256873" y="0"/>
                </a:lnTo>
                <a:lnTo>
                  <a:pt x="338338" y="940436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  <a:alpha val="0"/>
                </a:schemeClr>
              </a:gs>
              <a:gs pos="0">
                <a:schemeClr val="tx1">
                  <a:alpha val="2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1" name="任意多边形 120"/>
          <p:cNvSpPr/>
          <p:nvPr/>
        </p:nvSpPr>
        <p:spPr>
          <a:xfrm>
            <a:off x="2601078" y="5566316"/>
            <a:ext cx="1043211" cy="527401"/>
          </a:xfrm>
          <a:custGeom>
            <a:avLst/>
            <a:gdLst>
              <a:gd name="connsiteX0" fmla="*/ 0 w 914400"/>
              <a:gd name="connsiteY0" fmla="*/ 533400 h 533400"/>
              <a:gd name="connsiteX1" fmla="*/ 914400 w 914400"/>
              <a:gd name="connsiteY1" fmla="*/ 304800 h 533400"/>
              <a:gd name="connsiteX2" fmla="*/ 12700 w 914400"/>
              <a:gd name="connsiteY2" fmla="*/ 0 h 533400"/>
              <a:gd name="connsiteX3" fmla="*/ 0 w 914400"/>
              <a:gd name="connsiteY3" fmla="*/ 533400 h 533400"/>
              <a:gd name="connsiteX0" fmla="*/ 0 w 962526"/>
              <a:gd name="connsiteY0" fmla="*/ 533400 h 533400"/>
              <a:gd name="connsiteX1" fmla="*/ 962526 w 962526"/>
              <a:gd name="connsiteY1" fmla="*/ 304800 h 533400"/>
              <a:gd name="connsiteX2" fmla="*/ 12700 w 962526"/>
              <a:gd name="connsiteY2" fmla="*/ 0 h 533400"/>
              <a:gd name="connsiteX3" fmla="*/ 0 w 962526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526" h="533400">
                <a:moveTo>
                  <a:pt x="0" y="533400"/>
                </a:moveTo>
                <a:lnTo>
                  <a:pt x="962526" y="304800"/>
                </a:lnTo>
                <a:lnTo>
                  <a:pt x="12700" y="0"/>
                </a:lnTo>
                <a:lnTo>
                  <a:pt x="0" y="5334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  <a:alpha val="36000"/>
                </a:schemeClr>
              </a:gs>
              <a:gs pos="0">
                <a:schemeClr val="bg1">
                  <a:lumMod val="50000"/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2" name="任意多边形 121"/>
          <p:cNvSpPr/>
          <p:nvPr/>
        </p:nvSpPr>
        <p:spPr>
          <a:xfrm>
            <a:off x="4314845" y="5566316"/>
            <a:ext cx="1043211" cy="527401"/>
          </a:xfrm>
          <a:custGeom>
            <a:avLst/>
            <a:gdLst>
              <a:gd name="connsiteX0" fmla="*/ 0 w 914400"/>
              <a:gd name="connsiteY0" fmla="*/ 533400 h 533400"/>
              <a:gd name="connsiteX1" fmla="*/ 914400 w 914400"/>
              <a:gd name="connsiteY1" fmla="*/ 304800 h 533400"/>
              <a:gd name="connsiteX2" fmla="*/ 12700 w 914400"/>
              <a:gd name="connsiteY2" fmla="*/ 0 h 533400"/>
              <a:gd name="connsiteX3" fmla="*/ 0 w 914400"/>
              <a:gd name="connsiteY3" fmla="*/ 533400 h 533400"/>
              <a:gd name="connsiteX0" fmla="*/ 0 w 962526"/>
              <a:gd name="connsiteY0" fmla="*/ 533400 h 533400"/>
              <a:gd name="connsiteX1" fmla="*/ 962526 w 962526"/>
              <a:gd name="connsiteY1" fmla="*/ 304800 h 533400"/>
              <a:gd name="connsiteX2" fmla="*/ 12700 w 962526"/>
              <a:gd name="connsiteY2" fmla="*/ 0 h 533400"/>
              <a:gd name="connsiteX3" fmla="*/ 0 w 962526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526" h="533400">
                <a:moveTo>
                  <a:pt x="0" y="533400"/>
                </a:moveTo>
                <a:lnTo>
                  <a:pt x="962526" y="304800"/>
                </a:lnTo>
                <a:lnTo>
                  <a:pt x="12700" y="0"/>
                </a:lnTo>
                <a:lnTo>
                  <a:pt x="0" y="5334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  <a:alpha val="36000"/>
                </a:schemeClr>
              </a:gs>
              <a:gs pos="0">
                <a:schemeClr val="bg1">
                  <a:lumMod val="50000"/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3" name="任意多边形 122"/>
          <p:cNvSpPr/>
          <p:nvPr/>
        </p:nvSpPr>
        <p:spPr>
          <a:xfrm>
            <a:off x="6020486" y="5566316"/>
            <a:ext cx="1043211" cy="527401"/>
          </a:xfrm>
          <a:custGeom>
            <a:avLst/>
            <a:gdLst>
              <a:gd name="connsiteX0" fmla="*/ 0 w 914400"/>
              <a:gd name="connsiteY0" fmla="*/ 533400 h 533400"/>
              <a:gd name="connsiteX1" fmla="*/ 914400 w 914400"/>
              <a:gd name="connsiteY1" fmla="*/ 304800 h 533400"/>
              <a:gd name="connsiteX2" fmla="*/ 12700 w 914400"/>
              <a:gd name="connsiteY2" fmla="*/ 0 h 533400"/>
              <a:gd name="connsiteX3" fmla="*/ 0 w 914400"/>
              <a:gd name="connsiteY3" fmla="*/ 533400 h 533400"/>
              <a:gd name="connsiteX0" fmla="*/ 0 w 962526"/>
              <a:gd name="connsiteY0" fmla="*/ 533400 h 533400"/>
              <a:gd name="connsiteX1" fmla="*/ 962526 w 962526"/>
              <a:gd name="connsiteY1" fmla="*/ 304800 h 533400"/>
              <a:gd name="connsiteX2" fmla="*/ 12700 w 962526"/>
              <a:gd name="connsiteY2" fmla="*/ 0 h 533400"/>
              <a:gd name="connsiteX3" fmla="*/ 0 w 962526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526" h="533400">
                <a:moveTo>
                  <a:pt x="0" y="533400"/>
                </a:moveTo>
                <a:lnTo>
                  <a:pt x="962526" y="304800"/>
                </a:lnTo>
                <a:lnTo>
                  <a:pt x="12700" y="0"/>
                </a:lnTo>
                <a:lnTo>
                  <a:pt x="0" y="5334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  <a:alpha val="36000"/>
                </a:schemeClr>
              </a:gs>
              <a:gs pos="0">
                <a:schemeClr val="bg1">
                  <a:lumMod val="50000"/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4" name="任意多边形 123"/>
          <p:cNvSpPr/>
          <p:nvPr/>
        </p:nvSpPr>
        <p:spPr>
          <a:xfrm>
            <a:off x="7709913" y="5566316"/>
            <a:ext cx="1043211" cy="527401"/>
          </a:xfrm>
          <a:custGeom>
            <a:avLst/>
            <a:gdLst>
              <a:gd name="connsiteX0" fmla="*/ 0 w 914400"/>
              <a:gd name="connsiteY0" fmla="*/ 533400 h 533400"/>
              <a:gd name="connsiteX1" fmla="*/ 914400 w 914400"/>
              <a:gd name="connsiteY1" fmla="*/ 304800 h 533400"/>
              <a:gd name="connsiteX2" fmla="*/ 12700 w 914400"/>
              <a:gd name="connsiteY2" fmla="*/ 0 h 533400"/>
              <a:gd name="connsiteX3" fmla="*/ 0 w 914400"/>
              <a:gd name="connsiteY3" fmla="*/ 533400 h 533400"/>
              <a:gd name="connsiteX0" fmla="*/ 0 w 962526"/>
              <a:gd name="connsiteY0" fmla="*/ 533400 h 533400"/>
              <a:gd name="connsiteX1" fmla="*/ 962526 w 962526"/>
              <a:gd name="connsiteY1" fmla="*/ 304800 h 533400"/>
              <a:gd name="connsiteX2" fmla="*/ 12700 w 962526"/>
              <a:gd name="connsiteY2" fmla="*/ 0 h 533400"/>
              <a:gd name="connsiteX3" fmla="*/ 0 w 962526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526" h="533400">
                <a:moveTo>
                  <a:pt x="0" y="533400"/>
                </a:moveTo>
                <a:lnTo>
                  <a:pt x="962526" y="304800"/>
                </a:lnTo>
                <a:lnTo>
                  <a:pt x="12700" y="0"/>
                </a:lnTo>
                <a:lnTo>
                  <a:pt x="0" y="5334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  <a:alpha val="36000"/>
                </a:schemeClr>
              </a:gs>
              <a:gs pos="0">
                <a:schemeClr val="bg1">
                  <a:lumMod val="50000"/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5" name="任意多边形 124"/>
          <p:cNvSpPr/>
          <p:nvPr/>
        </p:nvSpPr>
        <p:spPr>
          <a:xfrm>
            <a:off x="9409775" y="5566316"/>
            <a:ext cx="1043211" cy="527401"/>
          </a:xfrm>
          <a:custGeom>
            <a:avLst/>
            <a:gdLst>
              <a:gd name="connsiteX0" fmla="*/ 0 w 914400"/>
              <a:gd name="connsiteY0" fmla="*/ 533400 h 533400"/>
              <a:gd name="connsiteX1" fmla="*/ 914400 w 914400"/>
              <a:gd name="connsiteY1" fmla="*/ 304800 h 533400"/>
              <a:gd name="connsiteX2" fmla="*/ 12700 w 914400"/>
              <a:gd name="connsiteY2" fmla="*/ 0 h 533400"/>
              <a:gd name="connsiteX3" fmla="*/ 0 w 914400"/>
              <a:gd name="connsiteY3" fmla="*/ 533400 h 533400"/>
              <a:gd name="connsiteX0" fmla="*/ 0 w 962526"/>
              <a:gd name="connsiteY0" fmla="*/ 533400 h 533400"/>
              <a:gd name="connsiteX1" fmla="*/ 962526 w 962526"/>
              <a:gd name="connsiteY1" fmla="*/ 304800 h 533400"/>
              <a:gd name="connsiteX2" fmla="*/ 12700 w 962526"/>
              <a:gd name="connsiteY2" fmla="*/ 0 h 533400"/>
              <a:gd name="connsiteX3" fmla="*/ 0 w 962526"/>
              <a:gd name="connsiteY3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2526" h="533400">
                <a:moveTo>
                  <a:pt x="0" y="533400"/>
                </a:moveTo>
                <a:lnTo>
                  <a:pt x="962526" y="304800"/>
                </a:lnTo>
                <a:lnTo>
                  <a:pt x="12700" y="0"/>
                </a:lnTo>
                <a:lnTo>
                  <a:pt x="0" y="5334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  <a:alpha val="36000"/>
                </a:schemeClr>
              </a:gs>
              <a:gs pos="0">
                <a:schemeClr val="bg1">
                  <a:lumMod val="50000"/>
                  <a:alpha val="0"/>
                </a:schemeClr>
              </a:gs>
            </a:gsLst>
            <a:lin ang="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2" name="Freeform 987"/>
          <p:cNvSpPr>
            <a:spLocks noEditPoints="1"/>
          </p:cNvSpPr>
          <p:nvPr/>
        </p:nvSpPr>
        <p:spPr bwMode="auto">
          <a:xfrm>
            <a:off x="3666319" y="4509647"/>
            <a:ext cx="448564" cy="721541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reflection blurRad="25400" stA="52000" endPos="51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3" name="Freeform 975"/>
          <p:cNvSpPr>
            <a:spLocks noEditPoints="1"/>
          </p:cNvSpPr>
          <p:nvPr/>
        </p:nvSpPr>
        <p:spPr bwMode="auto">
          <a:xfrm>
            <a:off x="5371724" y="3855791"/>
            <a:ext cx="426746" cy="527013"/>
          </a:xfrm>
          <a:custGeom>
            <a:avLst/>
            <a:gdLst>
              <a:gd name="T0" fmla="*/ 120 w 349"/>
              <a:gd name="T1" fmla="*/ 0 h 431"/>
              <a:gd name="T2" fmla="*/ 117 w 349"/>
              <a:gd name="T3" fmla="*/ 3 h 431"/>
              <a:gd name="T4" fmla="*/ 2 w 349"/>
              <a:gd name="T5" fmla="*/ 117 h 431"/>
              <a:gd name="T6" fmla="*/ 0 w 349"/>
              <a:gd name="T7" fmla="*/ 120 h 431"/>
              <a:gd name="T8" fmla="*/ 0 w 349"/>
              <a:gd name="T9" fmla="*/ 431 h 431"/>
              <a:gd name="T10" fmla="*/ 349 w 349"/>
              <a:gd name="T11" fmla="*/ 431 h 431"/>
              <a:gd name="T12" fmla="*/ 349 w 349"/>
              <a:gd name="T13" fmla="*/ 0 h 431"/>
              <a:gd name="T14" fmla="*/ 120 w 349"/>
              <a:gd name="T15" fmla="*/ 0 h 431"/>
              <a:gd name="T16" fmla="*/ 114 w 349"/>
              <a:gd name="T17" fmla="*/ 37 h 431"/>
              <a:gd name="T18" fmla="*/ 114 w 349"/>
              <a:gd name="T19" fmla="*/ 114 h 431"/>
              <a:gd name="T20" fmla="*/ 37 w 349"/>
              <a:gd name="T21" fmla="*/ 114 h 431"/>
              <a:gd name="T22" fmla="*/ 114 w 349"/>
              <a:gd name="T23" fmla="*/ 37 h 431"/>
              <a:gd name="T24" fmla="*/ 328 w 349"/>
              <a:gd name="T25" fmla="*/ 410 h 431"/>
              <a:gd name="T26" fmla="*/ 20 w 349"/>
              <a:gd name="T27" fmla="*/ 410 h 431"/>
              <a:gd name="T28" fmla="*/ 20 w 349"/>
              <a:gd name="T29" fmla="*/ 136 h 431"/>
              <a:gd name="T30" fmla="*/ 135 w 349"/>
              <a:gd name="T31" fmla="*/ 136 h 431"/>
              <a:gd name="T32" fmla="*/ 135 w 349"/>
              <a:gd name="T33" fmla="*/ 22 h 431"/>
              <a:gd name="T34" fmla="*/ 328 w 349"/>
              <a:gd name="T35" fmla="*/ 22 h 431"/>
              <a:gd name="T36" fmla="*/ 328 w 349"/>
              <a:gd name="T37" fmla="*/ 410 h 431"/>
              <a:gd name="T38" fmla="*/ 75 w 349"/>
              <a:gd name="T39" fmla="*/ 317 h 431"/>
              <a:gd name="T40" fmla="*/ 145 w 349"/>
              <a:gd name="T41" fmla="*/ 249 h 431"/>
              <a:gd name="T42" fmla="*/ 187 w 349"/>
              <a:gd name="T43" fmla="*/ 290 h 431"/>
              <a:gd name="T44" fmla="*/ 300 w 349"/>
              <a:gd name="T45" fmla="*/ 178 h 431"/>
              <a:gd name="T46" fmla="*/ 285 w 349"/>
              <a:gd name="T47" fmla="*/ 163 h 431"/>
              <a:gd name="T48" fmla="*/ 187 w 349"/>
              <a:gd name="T49" fmla="*/ 259 h 431"/>
              <a:gd name="T50" fmla="*/ 152 w 349"/>
              <a:gd name="T51" fmla="*/ 225 h 431"/>
              <a:gd name="T52" fmla="*/ 145 w 349"/>
              <a:gd name="T53" fmla="*/ 218 h 431"/>
              <a:gd name="T54" fmla="*/ 138 w 349"/>
              <a:gd name="T55" fmla="*/ 225 h 431"/>
              <a:gd name="T56" fmla="*/ 60 w 349"/>
              <a:gd name="T57" fmla="*/ 302 h 431"/>
              <a:gd name="T58" fmla="*/ 75 w 349"/>
              <a:gd name="T59" fmla="*/ 31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9" h="431">
                <a:moveTo>
                  <a:pt x="120" y="0"/>
                </a:moveTo>
                <a:lnTo>
                  <a:pt x="117" y="3"/>
                </a:lnTo>
                <a:lnTo>
                  <a:pt x="2" y="117"/>
                </a:lnTo>
                <a:lnTo>
                  <a:pt x="0" y="120"/>
                </a:lnTo>
                <a:lnTo>
                  <a:pt x="0" y="431"/>
                </a:lnTo>
                <a:lnTo>
                  <a:pt x="349" y="431"/>
                </a:lnTo>
                <a:lnTo>
                  <a:pt x="349" y="0"/>
                </a:lnTo>
                <a:lnTo>
                  <a:pt x="120" y="0"/>
                </a:lnTo>
                <a:close/>
                <a:moveTo>
                  <a:pt x="114" y="37"/>
                </a:moveTo>
                <a:lnTo>
                  <a:pt x="114" y="114"/>
                </a:lnTo>
                <a:lnTo>
                  <a:pt x="37" y="114"/>
                </a:lnTo>
                <a:lnTo>
                  <a:pt x="114" y="37"/>
                </a:lnTo>
                <a:close/>
                <a:moveTo>
                  <a:pt x="328" y="410"/>
                </a:moveTo>
                <a:lnTo>
                  <a:pt x="20" y="410"/>
                </a:lnTo>
                <a:lnTo>
                  <a:pt x="20" y="136"/>
                </a:lnTo>
                <a:lnTo>
                  <a:pt x="135" y="136"/>
                </a:lnTo>
                <a:lnTo>
                  <a:pt x="135" y="22"/>
                </a:lnTo>
                <a:lnTo>
                  <a:pt x="328" y="22"/>
                </a:lnTo>
                <a:lnTo>
                  <a:pt x="328" y="410"/>
                </a:lnTo>
                <a:close/>
                <a:moveTo>
                  <a:pt x="75" y="317"/>
                </a:moveTo>
                <a:lnTo>
                  <a:pt x="145" y="249"/>
                </a:lnTo>
                <a:lnTo>
                  <a:pt x="187" y="290"/>
                </a:lnTo>
                <a:lnTo>
                  <a:pt x="300" y="178"/>
                </a:lnTo>
                <a:lnTo>
                  <a:pt x="285" y="163"/>
                </a:lnTo>
                <a:lnTo>
                  <a:pt x="187" y="259"/>
                </a:lnTo>
                <a:lnTo>
                  <a:pt x="152" y="225"/>
                </a:lnTo>
                <a:lnTo>
                  <a:pt x="145" y="218"/>
                </a:lnTo>
                <a:lnTo>
                  <a:pt x="138" y="225"/>
                </a:lnTo>
                <a:lnTo>
                  <a:pt x="60" y="302"/>
                </a:lnTo>
                <a:lnTo>
                  <a:pt x="75" y="31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reflection blurRad="25400" stA="52000" endPos="51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4" name="Freeform 979"/>
          <p:cNvSpPr>
            <a:spLocks noEditPoints="1"/>
          </p:cNvSpPr>
          <p:nvPr/>
        </p:nvSpPr>
        <p:spPr bwMode="auto">
          <a:xfrm>
            <a:off x="7001868" y="4720421"/>
            <a:ext cx="586747" cy="524698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reflection blurRad="25400" stA="52000" endPos="51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5" name="Freeform 983"/>
          <p:cNvSpPr>
            <a:spLocks noEditPoints="1"/>
          </p:cNvSpPr>
          <p:nvPr/>
        </p:nvSpPr>
        <p:spPr bwMode="auto">
          <a:xfrm>
            <a:off x="1877006" y="4952649"/>
            <a:ext cx="542895" cy="557018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reflection blurRad="25400" stA="52000" endPos="51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36" name="Group 17"/>
          <p:cNvGrpSpPr>
            <a:grpSpLocks noChangeAspect="1"/>
          </p:cNvGrpSpPr>
          <p:nvPr/>
        </p:nvGrpSpPr>
        <p:grpSpPr bwMode="auto">
          <a:xfrm>
            <a:off x="8840056" y="5045809"/>
            <a:ext cx="417274" cy="447918"/>
            <a:chOff x="231" y="1205"/>
            <a:chExt cx="640" cy="687"/>
          </a:xfrm>
          <a:solidFill>
            <a:schemeClr val="tx1">
              <a:lumMod val="50000"/>
              <a:lumOff val="50000"/>
            </a:schemeClr>
          </a:solidFill>
          <a:effectLst>
            <a:reflection blurRad="25400" stA="52000" endPos="51000" dir="5400000" sy="-100000" algn="bl" rotWithShape="0"/>
          </a:effectLst>
        </p:grpSpPr>
        <p:sp>
          <p:nvSpPr>
            <p:cNvPr id="137" name="Freeform 18"/>
            <p:cNvSpPr>
              <a:spLocks/>
            </p:cNvSpPr>
            <p:nvPr/>
          </p:nvSpPr>
          <p:spPr bwMode="auto">
            <a:xfrm>
              <a:off x="231" y="1205"/>
              <a:ext cx="499" cy="687"/>
            </a:xfrm>
            <a:custGeom>
              <a:avLst/>
              <a:gdLst>
                <a:gd name="T0" fmla="*/ 442 w 499"/>
                <a:gd name="T1" fmla="*/ 629 h 687"/>
                <a:gd name="T2" fmla="*/ 57 w 499"/>
                <a:gd name="T3" fmla="*/ 629 h 687"/>
                <a:gd name="T4" fmla="*/ 57 w 499"/>
                <a:gd name="T5" fmla="*/ 200 h 687"/>
                <a:gd name="T6" fmla="*/ 200 w 499"/>
                <a:gd name="T7" fmla="*/ 200 h 687"/>
                <a:gd name="T8" fmla="*/ 200 w 499"/>
                <a:gd name="T9" fmla="*/ 57 h 687"/>
                <a:gd name="T10" fmla="*/ 442 w 499"/>
                <a:gd name="T11" fmla="*/ 57 h 687"/>
                <a:gd name="T12" fmla="*/ 442 w 499"/>
                <a:gd name="T13" fmla="*/ 116 h 687"/>
                <a:gd name="T14" fmla="*/ 494 w 499"/>
                <a:gd name="T15" fmla="*/ 64 h 687"/>
                <a:gd name="T16" fmla="*/ 499 w 499"/>
                <a:gd name="T17" fmla="*/ 59 h 687"/>
                <a:gd name="T18" fmla="*/ 499 w 499"/>
                <a:gd name="T19" fmla="*/ 0 h 687"/>
                <a:gd name="T20" fmla="*/ 143 w 499"/>
                <a:gd name="T21" fmla="*/ 0 h 687"/>
                <a:gd name="T22" fmla="*/ 143 w 499"/>
                <a:gd name="T23" fmla="*/ 0 h 687"/>
                <a:gd name="T24" fmla="*/ 0 w 499"/>
                <a:gd name="T25" fmla="*/ 143 h 687"/>
                <a:gd name="T26" fmla="*/ 0 w 499"/>
                <a:gd name="T27" fmla="*/ 687 h 687"/>
                <a:gd name="T28" fmla="*/ 499 w 499"/>
                <a:gd name="T29" fmla="*/ 687 h 687"/>
                <a:gd name="T30" fmla="*/ 499 w 499"/>
                <a:gd name="T31" fmla="*/ 429 h 687"/>
                <a:gd name="T32" fmla="*/ 442 w 499"/>
                <a:gd name="T33" fmla="*/ 486 h 687"/>
                <a:gd name="T34" fmla="*/ 442 w 499"/>
                <a:gd name="T35" fmla="*/ 62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687">
                  <a:moveTo>
                    <a:pt x="442" y="629"/>
                  </a:moveTo>
                  <a:lnTo>
                    <a:pt x="57" y="629"/>
                  </a:lnTo>
                  <a:lnTo>
                    <a:pt x="57" y="200"/>
                  </a:lnTo>
                  <a:lnTo>
                    <a:pt x="200" y="200"/>
                  </a:lnTo>
                  <a:lnTo>
                    <a:pt x="200" y="57"/>
                  </a:lnTo>
                  <a:lnTo>
                    <a:pt x="442" y="57"/>
                  </a:lnTo>
                  <a:lnTo>
                    <a:pt x="442" y="116"/>
                  </a:lnTo>
                  <a:lnTo>
                    <a:pt x="494" y="64"/>
                  </a:lnTo>
                  <a:lnTo>
                    <a:pt x="499" y="59"/>
                  </a:lnTo>
                  <a:lnTo>
                    <a:pt x="499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0" y="143"/>
                  </a:lnTo>
                  <a:lnTo>
                    <a:pt x="0" y="687"/>
                  </a:lnTo>
                  <a:lnTo>
                    <a:pt x="499" y="687"/>
                  </a:lnTo>
                  <a:lnTo>
                    <a:pt x="499" y="429"/>
                  </a:lnTo>
                  <a:lnTo>
                    <a:pt x="442" y="486"/>
                  </a:lnTo>
                  <a:lnTo>
                    <a:pt x="442" y="6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9"/>
            <p:cNvSpPr>
              <a:spLocks noEditPoints="1"/>
            </p:cNvSpPr>
            <p:nvPr/>
          </p:nvSpPr>
          <p:spPr bwMode="auto">
            <a:xfrm>
              <a:off x="436" y="1310"/>
              <a:ext cx="435" cy="431"/>
            </a:xfrm>
            <a:custGeom>
              <a:avLst/>
              <a:gdLst>
                <a:gd name="T0" fmla="*/ 50 w 435"/>
                <a:gd name="T1" fmla="*/ 279 h 431"/>
                <a:gd name="T2" fmla="*/ 50 w 435"/>
                <a:gd name="T3" fmla="*/ 279 h 431"/>
                <a:gd name="T4" fmla="*/ 50 w 435"/>
                <a:gd name="T5" fmla="*/ 279 h 431"/>
                <a:gd name="T6" fmla="*/ 50 w 435"/>
                <a:gd name="T7" fmla="*/ 279 h 431"/>
                <a:gd name="T8" fmla="*/ 0 w 435"/>
                <a:gd name="T9" fmla="*/ 431 h 431"/>
                <a:gd name="T10" fmla="*/ 155 w 435"/>
                <a:gd name="T11" fmla="*/ 381 h 431"/>
                <a:gd name="T12" fmla="*/ 155 w 435"/>
                <a:gd name="T13" fmla="*/ 381 h 431"/>
                <a:gd name="T14" fmla="*/ 155 w 435"/>
                <a:gd name="T15" fmla="*/ 381 h 431"/>
                <a:gd name="T16" fmla="*/ 155 w 435"/>
                <a:gd name="T17" fmla="*/ 381 h 431"/>
                <a:gd name="T18" fmla="*/ 435 w 435"/>
                <a:gd name="T19" fmla="*/ 102 h 431"/>
                <a:gd name="T20" fmla="*/ 330 w 435"/>
                <a:gd name="T21" fmla="*/ 0 h 431"/>
                <a:gd name="T22" fmla="*/ 50 w 435"/>
                <a:gd name="T23" fmla="*/ 279 h 431"/>
                <a:gd name="T24" fmla="*/ 50 w 435"/>
                <a:gd name="T25" fmla="*/ 279 h 431"/>
                <a:gd name="T26" fmla="*/ 141 w 435"/>
                <a:gd name="T27" fmla="*/ 360 h 431"/>
                <a:gd name="T28" fmla="*/ 38 w 435"/>
                <a:gd name="T29" fmla="*/ 396 h 431"/>
                <a:gd name="T30" fmla="*/ 72 w 435"/>
                <a:gd name="T31" fmla="*/ 291 h 431"/>
                <a:gd name="T32" fmla="*/ 141 w 435"/>
                <a:gd name="T33" fmla="*/ 36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5" h="431">
                  <a:moveTo>
                    <a:pt x="50" y="279"/>
                  </a:moveTo>
                  <a:lnTo>
                    <a:pt x="50" y="279"/>
                  </a:lnTo>
                  <a:lnTo>
                    <a:pt x="50" y="279"/>
                  </a:lnTo>
                  <a:lnTo>
                    <a:pt x="50" y="279"/>
                  </a:lnTo>
                  <a:lnTo>
                    <a:pt x="0" y="43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435" y="102"/>
                  </a:lnTo>
                  <a:lnTo>
                    <a:pt x="330" y="0"/>
                  </a:lnTo>
                  <a:lnTo>
                    <a:pt x="50" y="279"/>
                  </a:lnTo>
                  <a:lnTo>
                    <a:pt x="50" y="279"/>
                  </a:lnTo>
                  <a:close/>
                  <a:moveTo>
                    <a:pt x="141" y="360"/>
                  </a:moveTo>
                  <a:lnTo>
                    <a:pt x="38" y="396"/>
                  </a:lnTo>
                  <a:lnTo>
                    <a:pt x="72" y="291"/>
                  </a:lnTo>
                  <a:lnTo>
                    <a:pt x="141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638981" y="4805090"/>
            <a:ext cx="794802" cy="764310"/>
            <a:chOff x="2391028" y="4677759"/>
            <a:chExt cx="870829" cy="837420"/>
          </a:xfrm>
          <a:scene3d>
            <a:camera prst="orthographicFront">
              <a:rot lat="20820000" lon="1800000" rev="0"/>
            </a:camera>
            <a:lightRig rig="threePt" dir="t"/>
          </a:scene3d>
        </p:grpSpPr>
        <p:sp>
          <p:nvSpPr>
            <p:cNvPr id="3" name="文本框 2"/>
            <p:cNvSpPr txBox="1"/>
            <p:nvPr/>
          </p:nvSpPr>
          <p:spPr>
            <a:xfrm>
              <a:off x="2587311" y="4807293"/>
              <a:ext cx="529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FFB850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A</a:t>
              </a:r>
              <a:endParaRPr lang="zh-CN" altLang="en-US" sz="4000" dirty="0">
                <a:solidFill>
                  <a:srgbClr val="FFB850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2391028" y="4677759"/>
              <a:ext cx="8708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FFB850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OPTION</a:t>
              </a:r>
              <a:endParaRPr lang="zh-CN" altLang="en-US" sz="1100" dirty="0">
                <a:solidFill>
                  <a:srgbClr val="FFB850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353162" y="3879302"/>
            <a:ext cx="794802" cy="764310"/>
            <a:chOff x="2391028" y="4677759"/>
            <a:chExt cx="870829" cy="837420"/>
          </a:xfrm>
          <a:scene3d>
            <a:camera prst="orthographicFront">
              <a:rot lat="20820000" lon="1800000" rev="0"/>
            </a:camera>
            <a:lightRig rig="threePt" dir="t"/>
          </a:scene3d>
        </p:grpSpPr>
        <p:sp>
          <p:nvSpPr>
            <p:cNvPr id="70" name="文本框 69"/>
            <p:cNvSpPr txBox="1"/>
            <p:nvPr/>
          </p:nvSpPr>
          <p:spPr>
            <a:xfrm>
              <a:off x="2587311" y="4807293"/>
              <a:ext cx="529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00AF92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B</a:t>
              </a:r>
              <a:endParaRPr lang="zh-CN" altLang="en-US" sz="4000" dirty="0">
                <a:solidFill>
                  <a:srgbClr val="00AF92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2391028" y="4677759"/>
              <a:ext cx="8708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00AF92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OPTION</a:t>
              </a:r>
              <a:endParaRPr lang="zh-CN" altLang="en-US" sz="1100" dirty="0">
                <a:solidFill>
                  <a:srgbClr val="00AF92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057813" y="2857854"/>
            <a:ext cx="794802" cy="764310"/>
            <a:chOff x="2391028" y="4677759"/>
            <a:chExt cx="870829" cy="837420"/>
          </a:xfrm>
          <a:scene3d>
            <a:camera prst="orthographicFront">
              <a:rot lat="20820000" lon="1800000" rev="0"/>
            </a:camera>
            <a:lightRig rig="threePt" dir="t"/>
          </a:scene3d>
        </p:grpSpPr>
        <p:sp>
          <p:nvSpPr>
            <p:cNvPr id="75" name="文本框 74"/>
            <p:cNvSpPr txBox="1"/>
            <p:nvPr/>
          </p:nvSpPr>
          <p:spPr>
            <a:xfrm>
              <a:off x="2587311" y="4807293"/>
              <a:ext cx="529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663A77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C</a:t>
              </a:r>
              <a:endParaRPr lang="zh-CN" altLang="en-US" sz="4000" dirty="0">
                <a:solidFill>
                  <a:srgbClr val="663A77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2391028" y="4677759"/>
              <a:ext cx="8708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663A77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OPTION</a:t>
              </a:r>
              <a:endParaRPr lang="zh-CN" altLang="en-US" sz="1100" dirty="0">
                <a:solidFill>
                  <a:srgbClr val="663A77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758346" y="3867963"/>
            <a:ext cx="794802" cy="764310"/>
            <a:chOff x="2391028" y="4677759"/>
            <a:chExt cx="870829" cy="837420"/>
          </a:xfrm>
          <a:scene3d>
            <a:camera prst="orthographicFront">
              <a:rot lat="20820000" lon="1800000" rev="0"/>
            </a:camera>
            <a:lightRig rig="threePt" dir="t"/>
          </a:scene3d>
        </p:grpSpPr>
        <p:sp>
          <p:nvSpPr>
            <p:cNvPr id="78" name="文本框 77"/>
            <p:cNvSpPr txBox="1"/>
            <p:nvPr/>
          </p:nvSpPr>
          <p:spPr>
            <a:xfrm>
              <a:off x="2587311" y="4807293"/>
              <a:ext cx="529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E76F70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D</a:t>
              </a:r>
              <a:endParaRPr lang="zh-CN" altLang="en-US" sz="4000" dirty="0">
                <a:solidFill>
                  <a:srgbClr val="E76F70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2391028" y="4677759"/>
              <a:ext cx="8708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E76F70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OPTION</a:t>
              </a:r>
              <a:endParaRPr lang="zh-CN" altLang="en-US" sz="1100" dirty="0">
                <a:solidFill>
                  <a:srgbClr val="E76F70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505154" y="4805090"/>
            <a:ext cx="794802" cy="764310"/>
            <a:chOff x="2391028" y="4677759"/>
            <a:chExt cx="870829" cy="837420"/>
          </a:xfrm>
          <a:scene3d>
            <a:camera prst="orthographicFront">
              <a:rot lat="20820000" lon="1800000" rev="0"/>
            </a:camera>
            <a:lightRig rig="threePt" dir="t"/>
          </a:scene3d>
        </p:grpSpPr>
        <p:sp>
          <p:nvSpPr>
            <p:cNvPr id="84" name="文本框 83"/>
            <p:cNvSpPr txBox="1"/>
            <p:nvPr/>
          </p:nvSpPr>
          <p:spPr>
            <a:xfrm>
              <a:off x="2587311" y="4807293"/>
              <a:ext cx="5293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01ACBE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E</a:t>
              </a:r>
              <a:endParaRPr lang="zh-CN" altLang="en-US" sz="4000" dirty="0">
                <a:solidFill>
                  <a:srgbClr val="01ACBE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2391028" y="4677759"/>
              <a:ext cx="8708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rgbClr val="01ACBE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rPr>
                <a:t>OPTION</a:t>
              </a:r>
              <a:endParaRPr lang="zh-CN" altLang="en-US" sz="1100" dirty="0">
                <a:solidFill>
                  <a:srgbClr val="01ACBE"/>
                </a:solidFill>
                <a:latin typeface="Hiragino Sans GB W6" panose="020B0600000000000000" pitchFamily="34" charset="-122"/>
                <a:ea typeface="Hiragino Sans GB W6" panose="020B0600000000000000" pitchFamily="34" charset="-122"/>
              </a:endParaRPr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百分比对比关系图表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229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6168571" y="4198578"/>
            <a:ext cx="3508830" cy="1487128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59741" y="4198578"/>
            <a:ext cx="3508830" cy="1487128"/>
          </a:xfrm>
          <a:prstGeom prst="rect">
            <a:avLst/>
          </a:prstGeom>
          <a:solidFill>
            <a:srgbClr val="0178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344887" y="4198579"/>
            <a:ext cx="1677919" cy="1487127"/>
            <a:chOff x="4373337" y="2866864"/>
            <a:chExt cx="1677919" cy="1487127"/>
          </a:xfrm>
        </p:grpSpPr>
        <p:grpSp>
          <p:nvGrpSpPr>
            <p:cNvPr id="22" name="组合 21"/>
            <p:cNvGrpSpPr/>
            <p:nvPr/>
          </p:nvGrpSpPr>
          <p:grpSpPr>
            <a:xfrm rot="5400000">
              <a:off x="4468733" y="2771468"/>
              <a:ext cx="1487127" cy="1677919"/>
              <a:chOff x="4468733" y="2771468"/>
              <a:chExt cx="1487127" cy="1677919"/>
            </a:xfrm>
          </p:grpSpPr>
          <p:sp>
            <p:nvSpPr>
              <p:cNvPr id="24" name="Freeform 5"/>
              <p:cNvSpPr>
                <a:spLocks/>
              </p:cNvSpPr>
              <p:nvPr/>
            </p:nvSpPr>
            <p:spPr bwMode="auto">
              <a:xfrm rot="5400000">
                <a:off x="4373337" y="2866864"/>
                <a:ext cx="1677919" cy="1487127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rgbClr val="ADADAD"/>
                    </a:gs>
                    <a:gs pos="66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1143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5"/>
              <p:cNvSpPr>
                <a:spLocks/>
              </p:cNvSpPr>
              <p:nvPr/>
            </p:nvSpPr>
            <p:spPr bwMode="auto">
              <a:xfrm rot="5400000">
                <a:off x="4600910" y="3068560"/>
                <a:ext cx="1222771" cy="108373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177F8A"/>
              </a:solidFill>
              <a:ln w="15875">
                <a:noFill/>
              </a:ln>
              <a:effectLst>
                <a:innerShdw blurRad="63500" dist="25400" dir="27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4865348" y="3283729"/>
              <a:ext cx="693896" cy="653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03</a:t>
              </a:r>
              <a:endParaRPr lang="zh-CN" altLang="en-US" sz="3600" dirty="0"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659739" y="2711450"/>
            <a:ext cx="7017662" cy="1487128"/>
            <a:chOff x="2659739" y="2711450"/>
            <a:chExt cx="7017662" cy="1487128"/>
          </a:xfrm>
        </p:grpSpPr>
        <p:sp>
          <p:nvSpPr>
            <p:cNvPr id="12" name="矩形 11"/>
            <p:cNvSpPr/>
            <p:nvPr/>
          </p:nvSpPr>
          <p:spPr>
            <a:xfrm>
              <a:off x="6168571" y="2711450"/>
              <a:ext cx="3508830" cy="1487128"/>
            </a:xfrm>
            <a:prstGeom prst="rect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659741" y="2711450"/>
              <a:ext cx="3508830" cy="1487128"/>
            </a:xfrm>
            <a:prstGeom prst="rect">
              <a:avLst/>
            </a:prstGeom>
            <a:solidFill>
              <a:srgbClr val="FF9B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5344887" y="2711451"/>
              <a:ext cx="1677919" cy="1487127"/>
              <a:chOff x="4373337" y="2866864"/>
              <a:chExt cx="1677919" cy="1487127"/>
            </a:xfrm>
          </p:grpSpPr>
          <p:grpSp>
            <p:nvGrpSpPr>
              <p:cNvPr id="15" name="组合 14"/>
              <p:cNvGrpSpPr/>
              <p:nvPr/>
            </p:nvGrpSpPr>
            <p:grpSpPr>
              <a:xfrm rot="5400000">
                <a:off x="4468733" y="2771468"/>
                <a:ext cx="1487127" cy="1677919"/>
                <a:chOff x="4468733" y="2771468"/>
                <a:chExt cx="1487127" cy="1677919"/>
              </a:xfrm>
            </p:grpSpPr>
            <p:sp>
              <p:nvSpPr>
                <p:cNvPr id="17" name="Freeform 5"/>
                <p:cNvSpPr>
                  <a:spLocks/>
                </p:cNvSpPr>
                <p:nvPr/>
              </p:nvSpPr>
              <p:spPr bwMode="auto">
                <a:xfrm rot="5400000">
                  <a:off x="4373337" y="2866864"/>
                  <a:ext cx="1677919" cy="1487127"/>
                </a:xfrm>
                <a:custGeom>
                  <a:avLst/>
                  <a:gdLst>
                    <a:gd name="T0" fmla="*/ 407 w 1375"/>
                    <a:gd name="T1" fmla="*/ 1218 h 1218"/>
                    <a:gd name="T2" fmla="*/ 299 w 1375"/>
                    <a:gd name="T3" fmla="*/ 1156 h 1218"/>
                    <a:gd name="T4" fmla="*/ 19 w 1375"/>
                    <a:gd name="T5" fmla="*/ 671 h 1218"/>
                    <a:gd name="T6" fmla="*/ 19 w 1375"/>
                    <a:gd name="T7" fmla="*/ 547 h 1218"/>
                    <a:gd name="T8" fmla="*/ 299 w 1375"/>
                    <a:gd name="T9" fmla="*/ 62 h 1218"/>
                    <a:gd name="T10" fmla="*/ 407 w 1375"/>
                    <a:gd name="T11" fmla="*/ 0 h 1218"/>
                    <a:gd name="T12" fmla="*/ 967 w 1375"/>
                    <a:gd name="T13" fmla="*/ 0 h 1218"/>
                    <a:gd name="T14" fmla="*/ 1075 w 1375"/>
                    <a:gd name="T15" fmla="*/ 62 h 1218"/>
                    <a:gd name="T16" fmla="*/ 1355 w 1375"/>
                    <a:gd name="T17" fmla="*/ 547 h 1218"/>
                    <a:gd name="T18" fmla="*/ 1355 w 1375"/>
                    <a:gd name="T19" fmla="*/ 671 h 1218"/>
                    <a:gd name="T20" fmla="*/ 1075 w 1375"/>
                    <a:gd name="T21" fmla="*/ 1156 h 1218"/>
                    <a:gd name="T22" fmla="*/ 967 w 1375"/>
                    <a:gd name="T23" fmla="*/ 1218 h 1218"/>
                    <a:gd name="T24" fmla="*/ 407 w 1375"/>
                    <a:gd name="T25" fmla="*/ 1218 h 1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75" h="1218">
                      <a:moveTo>
                        <a:pt x="407" y="1218"/>
                      </a:moveTo>
                      <a:cubicBezTo>
                        <a:pt x="368" y="1218"/>
                        <a:pt x="319" y="1190"/>
                        <a:pt x="299" y="1156"/>
                      </a:cubicBezTo>
                      <a:cubicBezTo>
                        <a:pt x="19" y="671"/>
                        <a:pt x="19" y="671"/>
                        <a:pt x="19" y="671"/>
                      </a:cubicBezTo>
                      <a:cubicBezTo>
                        <a:pt x="0" y="637"/>
                        <a:pt x="0" y="581"/>
                        <a:pt x="19" y="547"/>
                      </a:cubicBezTo>
                      <a:cubicBezTo>
                        <a:pt x="299" y="62"/>
                        <a:pt x="299" y="62"/>
                        <a:pt x="299" y="62"/>
                      </a:cubicBezTo>
                      <a:cubicBezTo>
                        <a:pt x="319" y="28"/>
                        <a:pt x="368" y="0"/>
                        <a:pt x="407" y="0"/>
                      </a:cubicBezTo>
                      <a:cubicBezTo>
                        <a:pt x="967" y="0"/>
                        <a:pt x="967" y="0"/>
                        <a:pt x="967" y="0"/>
                      </a:cubicBezTo>
                      <a:cubicBezTo>
                        <a:pt x="1007" y="0"/>
                        <a:pt x="1055" y="28"/>
                        <a:pt x="1075" y="62"/>
                      </a:cubicBezTo>
                      <a:cubicBezTo>
                        <a:pt x="1355" y="547"/>
                        <a:pt x="1355" y="547"/>
                        <a:pt x="1355" y="547"/>
                      </a:cubicBezTo>
                      <a:cubicBezTo>
                        <a:pt x="1375" y="581"/>
                        <a:pt x="1375" y="637"/>
                        <a:pt x="1355" y="671"/>
                      </a:cubicBezTo>
                      <a:cubicBezTo>
                        <a:pt x="1075" y="1156"/>
                        <a:pt x="1075" y="1156"/>
                        <a:pt x="1075" y="1156"/>
                      </a:cubicBezTo>
                      <a:cubicBezTo>
                        <a:pt x="1055" y="1190"/>
                        <a:pt x="1007" y="1218"/>
                        <a:pt x="967" y="1218"/>
                      </a:cubicBezTo>
                      <a:lnTo>
                        <a:pt x="407" y="1218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100000">
                      <a:srgbClr val="DCDCDC"/>
                    </a:gs>
                  </a:gsLst>
                  <a:lin ang="2700000" scaled="0"/>
                </a:gradFill>
                <a:ln w="19050">
                  <a:gradFill>
                    <a:gsLst>
                      <a:gs pos="0">
                        <a:srgbClr val="ADADAD"/>
                      </a:gs>
                      <a:gs pos="66000">
                        <a:schemeClr val="bg1"/>
                      </a:gs>
                    </a:gsLst>
                    <a:lin ang="2700000" scaled="0"/>
                  </a:gradFill>
                </a:ln>
                <a:effectLst>
                  <a:outerShdw blurRad="1143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" name="Freeform 5"/>
                <p:cNvSpPr>
                  <a:spLocks/>
                </p:cNvSpPr>
                <p:nvPr/>
              </p:nvSpPr>
              <p:spPr bwMode="auto">
                <a:xfrm rot="5400000">
                  <a:off x="4600910" y="3068560"/>
                  <a:ext cx="1222771" cy="1083734"/>
                </a:xfrm>
                <a:custGeom>
                  <a:avLst/>
                  <a:gdLst>
                    <a:gd name="T0" fmla="*/ 407 w 1375"/>
                    <a:gd name="T1" fmla="*/ 1218 h 1218"/>
                    <a:gd name="T2" fmla="*/ 299 w 1375"/>
                    <a:gd name="T3" fmla="*/ 1156 h 1218"/>
                    <a:gd name="T4" fmla="*/ 19 w 1375"/>
                    <a:gd name="T5" fmla="*/ 671 h 1218"/>
                    <a:gd name="T6" fmla="*/ 19 w 1375"/>
                    <a:gd name="T7" fmla="*/ 547 h 1218"/>
                    <a:gd name="T8" fmla="*/ 299 w 1375"/>
                    <a:gd name="T9" fmla="*/ 62 h 1218"/>
                    <a:gd name="T10" fmla="*/ 407 w 1375"/>
                    <a:gd name="T11" fmla="*/ 0 h 1218"/>
                    <a:gd name="T12" fmla="*/ 967 w 1375"/>
                    <a:gd name="T13" fmla="*/ 0 h 1218"/>
                    <a:gd name="T14" fmla="*/ 1075 w 1375"/>
                    <a:gd name="T15" fmla="*/ 62 h 1218"/>
                    <a:gd name="T16" fmla="*/ 1355 w 1375"/>
                    <a:gd name="T17" fmla="*/ 547 h 1218"/>
                    <a:gd name="T18" fmla="*/ 1355 w 1375"/>
                    <a:gd name="T19" fmla="*/ 671 h 1218"/>
                    <a:gd name="T20" fmla="*/ 1075 w 1375"/>
                    <a:gd name="T21" fmla="*/ 1156 h 1218"/>
                    <a:gd name="T22" fmla="*/ 967 w 1375"/>
                    <a:gd name="T23" fmla="*/ 1218 h 1218"/>
                    <a:gd name="T24" fmla="*/ 407 w 1375"/>
                    <a:gd name="T25" fmla="*/ 1218 h 1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75" h="1218">
                      <a:moveTo>
                        <a:pt x="407" y="1218"/>
                      </a:moveTo>
                      <a:cubicBezTo>
                        <a:pt x="368" y="1218"/>
                        <a:pt x="319" y="1190"/>
                        <a:pt x="299" y="1156"/>
                      </a:cubicBezTo>
                      <a:cubicBezTo>
                        <a:pt x="19" y="671"/>
                        <a:pt x="19" y="671"/>
                        <a:pt x="19" y="671"/>
                      </a:cubicBezTo>
                      <a:cubicBezTo>
                        <a:pt x="0" y="637"/>
                        <a:pt x="0" y="581"/>
                        <a:pt x="19" y="547"/>
                      </a:cubicBezTo>
                      <a:cubicBezTo>
                        <a:pt x="299" y="62"/>
                        <a:pt x="299" y="62"/>
                        <a:pt x="299" y="62"/>
                      </a:cubicBezTo>
                      <a:cubicBezTo>
                        <a:pt x="319" y="28"/>
                        <a:pt x="368" y="0"/>
                        <a:pt x="407" y="0"/>
                      </a:cubicBezTo>
                      <a:cubicBezTo>
                        <a:pt x="967" y="0"/>
                        <a:pt x="967" y="0"/>
                        <a:pt x="967" y="0"/>
                      </a:cubicBezTo>
                      <a:cubicBezTo>
                        <a:pt x="1007" y="0"/>
                        <a:pt x="1055" y="28"/>
                        <a:pt x="1075" y="62"/>
                      </a:cubicBezTo>
                      <a:cubicBezTo>
                        <a:pt x="1355" y="547"/>
                        <a:pt x="1355" y="547"/>
                        <a:pt x="1355" y="547"/>
                      </a:cubicBezTo>
                      <a:cubicBezTo>
                        <a:pt x="1375" y="581"/>
                        <a:pt x="1375" y="637"/>
                        <a:pt x="1355" y="671"/>
                      </a:cubicBezTo>
                      <a:cubicBezTo>
                        <a:pt x="1075" y="1156"/>
                        <a:pt x="1075" y="1156"/>
                        <a:pt x="1075" y="1156"/>
                      </a:cubicBezTo>
                      <a:cubicBezTo>
                        <a:pt x="1055" y="1190"/>
                        <a:pt x="1007" y="1218"/>
                        <a:pt x="967" y="1218"/>
                      </a:cubicBezTo>
                      <a:lnTo>
                        <a:pt x="407" y="1218"/>
                      </a:lnTo>
                      <a:close/>
                    </a:path>
                  </a:pathLst>
                </a:custGeom>
                <a:solidFill>
                  <a:srgbClr val="FF9B09"/>
                </a:solidFill>
                <a:ln w="15875">
                  <a:noFill/>
                </a:ln>
                <a:effectLst>
                  <a:innerShdw blurRad="63500" dist="25400" dir="2700000">
                    <a:prstClr val="black">
                      <a:alpha val="50000"/>
                    </a:prstClr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6" name="文本框 15"/>
              <p:cNvSpPr txBox="1"/>
              <p:nvPr/>
            </p:nvSpPr>
            <p:spPr>
              <a:xfrm>
                <a:off x="4865348" y="3283729"/>
                <a:ext cx="693896" cy="653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600" dirty="0">
                    <a:solidFill>
                      <a:prstClr val="white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Impact" panose="020B0806030902050204" pitchFamily="34" charset="0"/>
                  </a:rPr>
                  <a:t>02</a:t>
                </a:r>
                <a:endParaRPr lang="zh-CN" altLang="en-US" sz="3600" dirty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2659739" y="2711450"/>
              <a:ext cx="7017274" cy="416866"/>
            </a:xfrm>
            <a:prstGeom prst="rect">
              <a:avLst/>
            </a:prstGeom>
            <a:gradFill>
              <a:gsLst>
                <a:gs pos="0">
                  <a:schemeClr val="tx1">
                    <a:alpha val="38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168571" y="1224322"/>
            <a:ext cx="3508830" cy="1487128"/>
          </a:xfrm>
          <a:prstGeom prst="rect">
            <a:avLst/>
          </a:prstGeom>
          <a:solidFill>
            <a:srgbClr val="E76F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59741" y="1224322"/>
            <a:ext cx="3508830" cy="1487128"/>
          </a:xfrm>
          <a:prstGeom prst="rect">
            <a:avLst/>
          </a:prstGeom>
          <a:solidFill>
            <a:srgbClr val="E04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344887" y="1224323"/>
            <a:ext cx="1677919" cy="1487127"/>
            <a:chOff x="4373337" y="2866864"/>
            <a:chExt cx="1677919" cy="1487127"/>
          </a:xfrm>
        </p:grpSpPr>
        <p:grpSp>
          <p:nvGrpSpPr>
            <p:cNvPr id="7" name="组合 6"/>
            <p:cNvGrpSpPr/>
            <p:nvPr/>
          </p:nvGrpSpPr>
          <p:grpSpPr>
            <a:xfrm rot="5400000">
              <a:off x="4468733" y="2771468"/>
              <a:ext cx="1487127" cy="1677919"/>
              <a:chOff x="4468733" y="2771468"/>
              <a:chExt cx="1487127" cy="1677919"/>
            </a:xfrm>
          </p:grpSpPr>
          <p:sp>
            <p:nvSpPr>
              <p:cNvPr id="4" name="Freeform 5"/>
              <p:cNvSpPr>
                <a:spLocks/>
              </p:cNvSpPr>
              <p:nvPr/>
            </p:nvSpPr>
            <p:spPr bwMode="auto">
              <a:xfrm rot="5400000">
                <a:off x="4373337" y="2866864"/>
                <a:ext cx="1677919" cy="1487127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rgbClr val="ADADAD"/>
                    </a:gs>
                    <a:gs pos="66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1143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" name="Freeform 5"/>
              <p:cNvSpPr>
                <a:spLocks/>
              </p:cNvSpPr>
              <p:nvPr/>
            </p:nvSpPr>
            <p:spPr bwMode="auto">
              <a:xfrm rot="5400000">
                <a:off x="4600910" y="3068560"/>
                <a:ext cx="1222771" cy="108373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E04848"/>
              </a:solidFill>
              <a:ln w="15875">
                <a:noFill/>
              </a:ln>
              <a:effectLst>
                <a:innerShdw blurRad="63500" dist="25400" dir="27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4865348" y="3283729"/>
              <a:ext cx="693896" cy="653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01</a:t>
              </a:r>
              <a:endParaRPr lang="zh-CN" altLang="en-US" sz="3600" dirty="0"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2659739" y="4198576"/>
            <a:ext cx="7017274" cy="416866"/>
          </a:xfrm>
          <a:prstGeom prst="rect">
            <a:avLst/>
          </a:prstGeom>
          <a:gradFill>
            <a:gsLst>
              <a:gs pos="0">
                <a:schemeClr val="tx1">
                  <a:alpha val="49000"/>
                </a:schemeClr>
              </a:gs>
              <a:gs pos="100000">
                <a:schemeClr val="bg1">
                  <a:lumMod val="7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-89757" y="3268299"/>
            <a:ext cx="5866231" cy="367239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16200000" flipH="1">
            <a:off x="6560278" y="3268299"/>
            <a:ext cx="5866231" cy="367239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8022647" y="3116990"/>
            <a:ext cx="342702" cy="345040"/>
            <a:chOff x="3771900" y="3200400"/>
            <a:chExt cx="2011680" cy="2025396"/>
          </a:xfrm>
          <a:solidFill>
            <a:schemeClr val="bg1"/>
          </a:solidFill>
        </p:grpSpPr>
        <p:sp>
          <p:nvSpPr>
            <p:cNvPr id="40" name="任意多边形 39"/>
            <p:cNvSpPr/>
            <p:nvPr/>
          </p:nvSpPr>
          <p:spPr>
            <a:xfrm>
              <a:off x="3775166" y="3370217"/>
              <a:ext cx="770708" cy="796834"/>
            </a:xfrm>
            <a:custGeom>
              <a:avLst/>
              <a:gdLst>
                <a:gd name="connsiteX0" fmla="*/ 0 w 770708"/>
                <a:gd name="connsiteY0" fmla="*/ 104503 h 796834"/>
                <a:gd name="connsiteX1" fmla="*/ 0 w 770708"/>
                <a:gd name="connsiteY1" fmla="*/ 796834 h 796834"/>
                <a:gd name="connsiteX2" fmla="*/ 770708 w 770708"/>
                <a:gd name="connsiteY2" fmla="*/ 770709 h 796834"/>
                <a:gd name="connsiteX3" fmla="*/ 770708 w 770708"/>
                <a:gd name="connsiteY3" fmla="*/ 0 h 796834"/>
                <a:gd name="connsiteX4" fmla="*/ 0 w 770708"/>
                <a:gd name="connsiteY4" fmla="*/ 104503 h 79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708" h="796834">
                  <a:moveTo>
                    <a:pt x="0" y="104503"/>
                  </a:moveTo>
                  <a:lnTo>
                    <a:pt x="0" y="796834"/>
                  </a:lnTo>
                  <a:lnTo>
                    <a:pt x="770708" y="770709"/>
                  </a:lnTo>
                  <a:lnTo>
                    <a:pt x="770708" y="0"/>
                  </a:lnTo>
                  <a:lnTo>
                    <a:pt x="0" y="104503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4704588" y="3200400"/>
              <a:ext cx="1078992" cy="937260"/>
            </a:xfrm>
            <a:custGeom>
              <a:avLst/>
              <a:gdLst>
                <a:gd name="connsiteX0" fmla="*/ 0 w 1078992"/>
                <a:gd name="connsiteY0" fmla="*/ 155448 h 937260"/>
                <a:gd name="connsiteX1" fmla="*/ 1078992 w 1078992"/>
                <a:gd name="connsiteY1" fmla="*/ 0 h 937260"/>
                <a:gd name="connsiteX2" fmla="*/ 1078992 w 1078992"/>
                <a:gd name="connsiteY2" fmla="*/ 928116 h 937260"/>
                <a:gd name="connsiteX3" fmla="*/ 9144 w 1078992"/>
                <a:gd name="connsiteY3" fmla="*/ 937260 h 937260"/>
                <a:gd name="connsiteX4" fmla="*/ 0 w 1078992"/>
                <a:gd name="connsiteY4" fmla="*/ 155448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992" h="937260">
                  <a:moveTo>
                    <a:pt x="0" y="155448"/>
                  </a:moveTo>
                  <a:lnTo>
                    <a:pt x="1078992" y="0"/>
                  </a:lnTo>
                  <a:lnTo>
                    <a:pt x="1078992" y="928116"/>
                  </a:lnTo>
                  <a:lnTo>
                    <a:pt x="9144" y="937260"/>
                  </a:lnTo>
                  <a:lnTo>
                    <a:pt x="0" y="155448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771900" y="4279392"/>
              <a:ext cx="772668" cy="786384"/>
            </a:xfrm>
            <a:custGeom>
              <a:avLst/>
              <a:gdLst>
                <a:gd name="connsiteX0" fmla="*/ 0 w 772668"/>
                <a:gd name="connsiteY0" fmla="*/ 0 h 786384"/>
                <a:gd name="connsiteX1" fmla="*/ 772668 w 772668"/>
                <a:gd name="connsiteY1" fmla="*/ 13716 h 786384"/>
                <a:gd name="connsiteX2" fmla="*/ 772668 w 772668"/>
                <a:gd name="connsiteY2" fmla="*/ 786384 h 786384"/>
                <a:gd name="connsiteX3" fmla="*/ 4572 w 772668"/>
                <a:gd name="connsiteY3" fmla="*/ 667512 h 786384"/>
                <a:gd name="connsiteX4" fmla="*/ 0 w 772668"/>
                <a:gd name="connsiteY4" fmla="*/ 0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668" h="786384">
                  <a:moveTo>
                    <a:pt x="0" y="0"/>
                  </a:moveTo>
                  <a:lnTo>
                    <a:pt x="772668" y="13716"/>
                  </a:lnTo>
                  <a:lnTo>
                    <a:pt x="772668" y="786384"/>
                  </a:lnTo>
                  <a:lnTo>
                    <a:pt x="4572" y="6675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4704587" y="4293109"/>
              <a:ext cx="1076201" cy="932687"/>
            </a:xfrm>
            <a:custGeom>
              <a:avLst/>
              <a:gdLst>
                <a:gd name="connsiteX0" fmla="*/ 0 w 1092708"/>
                <a:gd name="connsiteY0" fmla="*/ 0 h 932688"/>
                <a:gd name="connsiteX1" fmla="*/ 0 w 1092708"/>
                <a:gd name="connsiteY1" fmla="*/ 795528 h 932688"/>
                <a:gd name="connsiteX2" fmla="*/ 1092708 w 1092708"/>
                <a:gd name="connsiteY2" fmla="*/ 932688 h 932688"/>
                <a:gd name="connsiteX3" fmla="*/ 1092708 w 1092708"/>
                <a:gd name="connsiteY3" fmla="*/ 9144 h 932688"/>
                <a:gd name="connsiteX4" fmla="*/ 0 w 1092708"/>
                <a:gd name="connsiteY4" fmla="*/ 0 h 93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708" h="932688">
                  <a:moveTo>
                    <a:pt x="0" y="0"/>
                  </a:moveTo>
                  <a:lnTo>
                    <a:pt x="0" y="795528"/>
                  </a:lnTo>
                  <a:lnTo>
                    <a:pt x="1092708" y="932688"/>
                  </a:lnTo>
                  <a:lnTo>
                    <a:pt x="1092708" y="9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996551" y="4514509"/>
            <a:ext cx="366400" cy="441684"/>
            <a:chOff x="4141788" y="809625"/>
            <a:chExt cx="3600450" cy="4340225"/>
          </a:xfrm>
          <a:solidFill>
            <a:schemeClr val="bg1"/>
          </a:solidFill>
        </p:grpSpPr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4141788" y="1774825"/>
              <a:ext cx="3600450" cy="3375025"/>
            </a:xfrm>
            <a:custGeom>
              <a:avLst/>
              <a:gdLst>
                <a:gd name="T0" fmla="*/ 923 w 958"/>
                <a:gd name="T1" fmla="*/ 114 h 898"/>
                <a:gd name="T2" fmla="*/ 721 w 958"/>
                <a:gd name="T3" fmla="*/ 0 h 898"/>
                <a:gd name="T4" fmla="*/ 508 w 958"/>
                <a:gd name="T5" fmla="*/ 65 h 898"/>
                <a:gd name="T6" fmla="*/ 326 w 958"/>
                <a:gd name="T7" fmla="*/ 3 h 898"/>
                <a:gd name="T8" fmla="*/ 0 w 958"/>
                <a:gd name="T9" fmla="*/ 341 h 898"/>
                <a:gd name="T10" fmla="*/ 107 w 958"/>
                <a:gd name="T11" fmla="*/ 734 h 898"/>
                <a:gd name="T12" fmla="*/ 301 w 958"/>
                <a:gd name="T13" fmla="*/ 898 h 898"/>
                <a:gd name="T14" fmla="*/ 494 w 958"/>
                <a:gd name="T15" fmla="*/ 849 h 898"/>
                <a:gd name="T16" fmla="*/ 681 w 958"/>
                <a:gd name="T17" fmla="*/ 894 h 898"/>
                <a:gd name="T18" fmla="*/ 958 w 958"/>
                <a:gd name="T19" fmla="*/ 583 h 898"/>
                <a:gd name="T20" fmla="*/ 956 w 958"/>
                <a:gd name="T21" fmla="*/ 567 h 898"/>
                <a:gd name="T22" fmla="*/ 956 w 958"/>
                <a:gd name="T23" fmla="*/ 559 h 898"/>
                <a:gd name="T24" fmla="*/ 812 w 958"/>
                <a:gd name="T25" fmla="*/ 327 h 898"/>
                <a:gd name="T26" fmla="*/ 920 w 958"/>
                <a:gd name="T27" fmla="*/ 116 h 898"/>
                <a:gd name="T28" fmla="*/ 923 w 958"/>
                <a:gd name="T29" fmla="*/ 11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8" h="898">
                  <a:moveTo>
                    <a:pt x="923" y="114"/>
                  </a:moveTo>
                  <a:cubicBezTo>
                    <a:pt x="877" y="57"/>
                    <a:pt x="816" y="0"/>
                    <a:pt x="721" y="0"/>
                  </a:cubicBezTo>
                  <a:cubicBezTo>
                    <a:pt x="655" y="0"/>
                    <a:pt x="599" y="65"/>
                    <a:pt x="508" y="65"/>
                  </a:cubicBezTo>
                  <a:cubicBezTo>
                    <a:pt x="435" y="65"/>
                    <a:pt x="405" y="3"/>
                    <a:pt x="326" y="3"/>
                  </a:cubicBezTo>
                  <a:cubicBezTo>
                    <a:pt x="162" y="3"/>
                    <a:pt x="0" y="150"/>
                    <a:pt x="0" y="341"/>
                  </a:cubicBezTo>
                  <a:cubicBezTo>
                    <a:pt x="0" y="442"/>
                    <a:pt x="33" y="598"/>
                    <a:pt x="107" y="734"/>
                  </a:cubicBezTo>
                  <a:cubicBezTo>
                    <a:pt x="161" y="834"/>
                    <a:pt x="227" y="898"/>
                    <a:pt x="301" y="898"/>
                  </a:cubicBezTo>
                  <a:cubicBezTo>
                    <a:pt x="355" y="898"/>
                    <a:pt x="418" y="849"/>
                    <a:pt x="494" y="849"/>
                  </a:cubicBezTo>
                  <a:cubicBezTo>
                    <a:pt x="560" y="849"/>
                    <a:pt x="621" y="894"/>
                    <a:pt x="681" y="894"/>
                  </a:cubicBezTo>
                  <a:cubicBezTo>
                    <a:pt x="825" y="894"/>
                    <a:pt x="958" y="707"/>
                    <a:pt x="958" y="583"/>
                  </a:cubicBezTo>
                  <a:cubicBezTo>
                    <a:pt x="958" y="576"/>
                    <a:pt x="956" y="572"/>
                    <a:pt x="956" y="567"/>
                  </a:cubicBezTo>
                  <a:cubicBezTo>
                    <a:pt x="956" y="559"/>
                    <a:pt x="956" y="559"/>
                    <a:pt x="956" y="559"/>
                  </a:cubicBezTo>
                  <a:cubicBezTo>
                    <a:pt x="863" y="509"/>
                    <a:pt x="812" y="434"/>
                    <a:pt x="812" y="327"/>
                  </a:cubicBezTo>
                  <a:cubicBezTo>
                    <a:pt x="812" y="240"/>
                    <a:pt x="850" y="164"/>
                    <a:pt x="920" y="116"/>
                  </a:cubicBezTo>
                  <a:cubicBezTo>
                    <a:pt x="923" y="114"/>
                    <a:pt x="923" y="114"/>
                    <a:pt x="9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6021388" y="809625"/>
              <a:ext cx="792163" cy="1135063"/>
            </a:xfrm>
            <a:custGeom>
              <a:avLst/>
              <a:gdLst>
                <a:gd name="T0" fmla="*/ 5 w 211"/>
                <a:gd name="T1" fmla="*/ 302 h 302"/>
                <a:gd name="T2" fmla="*/ 211 w 211"/>
                <a:gd name="T3" fmla="*/ 47 h 302"/>
                <a:gd name="T4" fmla="*/ 208 w 211"/>
                <a:gd name="T5" fmla="*/ 6 h 302"/>
                <a:gd name="T6" fmla="*/ 207 w 211"/>
                <a:gd name="T7" fmla="*/ 0 h 302"/>
                <a:gd name="T8" fmla="*/ 0 w 211"/>
                <a:gd name="T9" fmla="*/ 249 h 302"/>
                <a:gd name="T10" fmla="*/ 5 w 211"/>
                <a:gd name="T11" fmla="*/ 295 h 302"/>
                <a:gd name="T12" fmla="*/ 5 w 211"/>
                <a:gd name="T1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02">
                  <a:moveTo>
                    <a:pt x="5" y="302"/>
                  </a:moveTo>
                  <a:cubicBezTo>
                    <a:pt x="112" y="268"/>
                    <a:pt x="211" y="188"/>
                    <a:pt x="211" y="47"/>
                  </a:cubicBezTo>
                  <a:cubicBezTo>
                    <a:pt x="211" y="36"/>
                    <a:pt x="210" y="22"/>
                    <a:pt x="208" y="6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98" y="30"/>
                    <a:pt x="0" y="115"/>
                    <a:pt x="0" y="249"/>
                  </a:cubicBezTo>
                  <a:cubicBezTo>
                    <a:pt x="0" y="262"/>
                    <a:pt x="1" y="278"/>
                    <a:pt x="5" y="295"/>
                  </a:cubicBezTo>
                  <a:cubicBezTo>
                    <a:pt x="5" y="302"/>
                    <a:pt x="5" y="302"/>
                    <a:pt x="5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7" name="椭圆 70"/>
          <p:cNvSpPr/>
          <p:nvPr/>
        </p:nvSpPr>
        <p:spPr>
          <a:xfrm>
            <a:off x="7977026" y="1522985"/>
            <a:ext cx="433480" cy="522498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rgbClr val="F4E0B9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359556" y="2014110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257714" y="1606289"/>
            <a:ext cx="1740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359556" y="3492832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257714" y="3085011"/>
            <a:ext cx="1740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7359556" y="4956811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257714" y="4548990"/>
            <a:ext cx="174079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54" name="任意多边形 53"/>
          <p:cNvSpPr/>
          <p:nvPr/>
        </p:nvSpPr>
        <p:spPr>
          <a:xfrm rot="2700000">
            <a:off x="1986421" y="1843865"/>
            <a:ext cx="248036" cy="248036"/>
          </a:xfrm>
          <a:custGeom>
            <a:avLst/>
            <a:gdLst>
              <a:gd name="connsiteX0" fmla="*/ 0 w 1192530"/>
              <a:gd name="connsiteY0" fmla="*/ 1192530 h 1192530"/>
              <a:gd name="connsiteX1" fmla="*/ 0 w 1192530"/>
              <a:gd name="connsiteY1" fmla="*/ 0 h 1192530"/>
              <a:gd name="connsiteX2" fmla="*/ 369742 w 1192530"/>
              <a:gd name="connsiteY2" fmla="*/ 0 h 1192530"/>
              <a:gd name="connsiteX3" fmla="*/ 369742 w 1192530"/>
              <a:gd name="connsiteY3" fmla="*/ 826009 h 1192530"/>
              <a:gd name="connsiteX4" fmla="*/ 1192530 w 1192530"/>
              <a:gd name="connsiteY4" fmla="*/ 826009 h 1192530"/>
              <a:gd name="connsiteX5" fmla="*/ 1192530 w 1192530"/>
              <a:gd name="connsiteY5" fmla="*/ 1192530 h 119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530" h="1192530">
                <a:moveTo>
                  <a:pt x="0" y="1192530"/>
                </a:moveTo>
                <a:lnTo>
                  <a:pt x="0" y="0"/>
                </a:lnTo>
                <a:lnTo>
                  <a:pt x="369742" y="0"/>
                </a:lnTo>
                <a:lnTo>
                  <a:pt x="369742" y="826009"/>
                </a:lnTo>
                <a:lnTo>
                  <a:pt x="1192530" y="826009"/>
                </a:lnTo>
                <a:lnTo>
                  <a:pt x="1192530" y="119253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任意多边形 54"/>
          <p:cNvSpPr/>
          <p:nvPr/>
        </p:nvSpPr>
        <p:spPr>
          <a:xfrm rot="18900000" flipH="1">
            <a:off x="10069508" y="1843866"/>
            <a:ext cx="248036" cy="248036"/>
          </a:xfrm>
          <a:custGeom>
            <a:avLst/>
            <a:gdLst>
              <a:gd name="connsiteX0" fmla="*/ 0 w 1192530"/>
              <a:gd name="connsiteY0" fmla="*/ 1192530 h 1192530"/>
              <a:gd name="connsiteX1" fmla="*/ 0 w 1192530"/>
              <a:gd name="connsiteY1" fmla="*/ 0 h 1192530"/>
              <a:gd name="connsiteX2" fmla="*/ 369742 w 1192530"/>
              <a:gd name="connsiteY2" fmla="*/ 0 h 1192530"/>
              <a:gd name="connsiteX3" fmla="*/ 369742 w 1192530"/>
              <a:gd name="connsiteY3" fmla="*/ 826009 h 1192530"/>
              <a:gd name="connsiteX4" fmla="*/ 1192530 w 1192530"/>
              <a:gd name="connsiteY4" fmla="*/ 826009 h 1192530"/>
              <a:gd name="connsiteX5" fmla="*/ 1192530 w 1192530"/>
              <a:gd name="connsiteY5" fmla="*/ 1192530 h 119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530" h="1192530">
                <a:moveTo>
                  <a:pt x="0" y="1192530"/>
                </a:moveTo>
                <a:lnTo>
                  <a:pt x="0" y="0"/>
                </a:lnTo>
                <a:lnTo>
                  <a:pt x="369742" y="0"/>
                </a:lnTo>
                <a:lnTo>
                  <a:pt x="369742" y="826009"/>
                </a:lnTo>
                <a:lnTo>
                  <a:pt x="1192530" y="826009"/>
                </a:lnTo>
                <a:lnTo>
                  <a:pt x="1192530" y="119253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任意多边形 59"/>
          <p:cNvSpPr/>
          <p:nvPr/>
        </p:nvSpPr>
        <p:spPr>
          <a:xfrm rot="2700000">
            <a:off x="1986421" y="3388538"/>
            <a:ext cx="248036" cy="248036"/>
          </a:xfrm>
          <a:custGeom>
            <a:avLst/>
            <a:gdLst>
              <a:gd name="connsiteX0" fmla="*/ 0 w 1192530"/>
              <a:gd name="connsiteY0" fmla="*/ 1192530 h 1192530"/>
              <a:gd name="connsiteX1" fmla="*/ 0 w 1192530"/>
              <a:gd name="connsiteY1" fmla="*/ 0 h 1192530"/>
              <a:gd name="connsiteX2" fmla="*/ 369742 w 1192530"/>
              <a:gd name="connsiteY2" fmla="*/ 0 h 1192530"/>
              <a:gd name="connsiteX3" fmla="*/ 369742 w 1192530"/>
              <a:gd name="connsiteY3" fmla="*/ 826009 h 1192530"/>
              <a:gd name="connsiteX4" fmla="*/ 1192530 w 1192530"/>
              <a:gd name="connsiteY4" fmla="*/ 826009 h 1192530"/>
              <a:gd name="connsiteX5" fmla="*/ 1192530 w 1192530"/>
              <a:gd name="connsiteY5" fmla="*/ 1192530 h 119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530" h="1192530">
                <a:moveTo>
                  <a:pt x="0" y="1192530"/>
                </a:moveTo>
                <a:lnTo>
                  <a:pt x="0" y="0"/>
                </a:lnTo>
                <a:lnTo>
                  <a:pt x="369742" y="0"/>
                </a:lnTo>
                <a:lnTo>
                  <a:pt x="369742" y="826009"/>
                </a:lnTo>
                <a:lnTo>
                  <a:pt x="1192530" y="826009"/>
                </a:lnTo>
                <a:lnTo>
                  <a:pt x="1192530" y="119253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任意多边形 60"/>
          <p:cNvSpPr/>
          <p:nvPr/>
        </p:nvSpPr>
        <p:spPr>
          <a:xfrm rot="18900000" flipH="1">
            <a:off x="10069508" y="3388539"/>
            <a:ext cx="248036" cy="248036"/>
          </a:xfrm>
          <a:custGeom>
            <a:avLst/>
            <a:gdLst>
              <a:gd name="connsiteX0" fmla="*/ 0 w 1192530"/>
              <a:gd name="connsiteY0" fmla="*/ 1192530 h 1192530"/>
              <a:gd name="connsiteX1" fmla="*/ 0 w 1192530"/>
              <a:gd name="connsiteY1" fmla="*/ 0 h 1192530"/>
              <a:gd name="connsiteX2" fmla="*/ 369742 w 1192530"/>
              <a:gd name="connsiteY2" fmla="*/ 0 h 1192530"/>
              <a:gd name="connsiteX3" fmla="*/ 369742 w 1192530"/>
              <a:gd name="connsiteY3" fmla="*/ 826009 h 1192530"/>
              <a:gd name="connsiteX4" fmla="*/ 1192530 w 1192530"/>
              <a:gd name="connsiteY4" fmla="*/ 826009 h 1192530"/>
              <a:gd name="connsiteX5" fmla="*/ 1192530 w 1192530"/>
              <a:gd name="connsiteY5" fmla="*/ 1192530 h 119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530" h="1192530">
                <a:moveTo>
                  <a:pt x="0" y="1192530"/>
                </a:moveTo>
                <a:lnTo>
                  <a:pt x="0" y="0"/>
                </a:lnTo>
                <a:lnTo>
                  <a:pt x="369742" y="0"/>
                </a:lnTo>
                <a:lnTo>
                  <a:pt x="369742" y="826009"/>
                </a:lnTo>
                <a:lnTo>
                  <a:pt x="1192530" y="826009"/>
                </a:lnTo>
                <a:lnTo>
                  <a:pt x="1192530" y="119253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2" name="任意多边形 61"/>
          <p:cNvSpPr/>
          <p:nvPr/>
        </p:nvSpPr>
        <p:spPr>
          <a:xfrm rot="2700000">
            <a:off x="1986421" y="4830258"/>
            <a:ext cx="248036" cy="248036"/>
          </a:xfrm>
          <a:custGeom>
            <a:avLst/>
            <a:gdLst>
              <a:gd name="connsiteX0" fmla="*/ 0 w 1192530"/>
              <a:gd name="connsiteY0" fmla="*/ 1192530 h 1192530"/>
              <a:gd name="connsiteX1" fmla="*/ 0 w 1192530"/>
              <a:gd name="connsiteY1" fmla="*/ 0 h 1192530"/>
              <a:gd name="connsiteX2" fmla="*/ 369742 w 1192530"/>
              <a:gd name="connsiteY2" fmla="*/ 0 h 1192530"/>
              <a:gd name="connsiteX3" fmla="*/ 369742 w 1192530"/>
              <a:gd name="connsiteY3" fmla="*/ 826009 h 1192530"/>
              <a:gd name="connsiteX4" fmla="*/ 1192530 w 1192530"/>
              <a:gd name="connsiteY4" fmla="*/ 826009 h 1192530"/>
              <a:gd name="connsiteX5" fmla="*/ 1192530 w 1192530"/>
              <a:gd name="connsiteY5" fmla="*/ 1192530 h 119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530" h="1192530">
                <a:moveTo>
                  <a:pt x="0" y="1192530"/>
                </a:moveTo>
                <a:lnTo>
                  <a:pt x="0" y="0"/>
                </a:lnTo>
                <a:lnTo>
                  <a:pt x="369742" y="0"/>
                </a:lnTo>
                <a:lnTo>
                  <a:pt x="369742" y="826009"/>
                </a:lnTo>
                <a:lnTo>
                  <a:pt x="1192530" y="826009"/>
                </a:lnTo>
                <a:lnTo>
                  <a:pt x="1192530" y="119253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任意多边形 62"/>
          <p:cNvSpPr/>
          <p:nvPr/>
        </p:nvSpPr>
        <p:spPr>
          <a:xfrm rot="18900000" flipH="1">
            <a:off x="10069508" y="4830259"/>
            <a:ext cx="248036" cy="248036"/>
          </a:xfrm>
          <a:custGeom>
            <a:avLst/>
            <a:gdLst>
              <a:gd name="connsiteX0" fmla="*/ 0 w 1192530"/>
              <a:gd name="connsiteY0" fmla="*/ 1192530 h 1192530"/>
              <a:gd name="connsiteX1" fmla="*/ 0 w 1192530"/>
              <a:gd name="connsiteY1" fmla="*/ 0 h 1192530"/>
              <a:gd name="connsiteX2" fmla="*/ 369742 w 1192530"/>
              <a:gd name="connsiteY2" fmla="*/ 0 h 1192530"/>
              <a:gd name="connsiteX3" fmla="*/ 369742 w 1192530"/>
              <a:gd name="connsiteY3" fmla="*/ 826009 h 1192530"/>
              <a:gd name="connsiteX4" fmla="*/ 1192530 w 1192530"/>
              <a:gd name="connsiteY4" fmla="*/ 826009 h 1192530"/>
              <a:gd name="connsiteX5" fmla="*/ 1192530 w 1192530"/>
              <a:gd name="connsiteY5" fmla="*/ 1192530 h 119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530" h="1192530">
                <a:moveTo>
                  <a:pt x="0" y="1192530"/>
                </a:moveTo>
                <a:lnTo>
                  <a:pt x="0" y="0"/>
                </a:lnTo>
                <a:lnTo>
                  <a:pt x="369742" y="0"/>
                </a:lnTo>
                <a:lnTo>
                  <a:pt x="369742" y="826009"/>
                </a:lnTo>
                <a:lnTo>
                  <a:pt x="1192530" y="826009"/>
                </a:lnTo>
                <a:lnTo>
                  <a:pt x="1192530" y="119253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三</a:t>
            </a:r>
            <a:r>
              <a:rPr lang="zh-CN" altLang="en-US" dirty="0" smtClean="0"/>
              <a:t>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194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5400000">
            <a:off x="1465435" y="1211808"/>
            <a:ext cx="3040530" cy="269480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rgbClr val="D3D3D3"/>
              </a:gs>
            </a:gsLst>
            <a:lin ang="8100000" scaled="0"/>
          </a:gradFill>
          <a:ln w="19050">
            <a:gradFill>
              <a:gsLst>
                <a:gs pos="0">
                  <a:srgbClr val="ADADAD"/>
                </a:gs>
                <a:gs pos="100000">
                  <a:schemeClr val="bg1"/>
                </a:gs>
              </a:gsLst>
              <a:lin ang="8100000" scaled="0"/>
            </a:gradFill>
          </a:ln>
          <a:effectLst>
            <a:outerShdw blurRad="2032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5400000">
            <a:off x="1877817" y="1577299"/>
            <a:ext cx="2215765" cy="1963818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FFB850"/>
          </a:solidFill>
          <a:ln w="15875">
            <a:noFill/>
          </a:ln>
          <a:effectLst>
            <a:innerShdw blurRad="63500" dist="25400" dir="81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54589" y="2192500"/>
            <a:ext cx="24622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prstClr val="white"/>
                </a:solidFill>
                <a:latin typeface="Impact" panose="020B0806030902050204" pitchFamily="34" charset="0"/>
              </a:rPr>
              <a:t>50</a:t>
            </a:r>
            <a:r>
              <a:rPr lang="en-US" altLang="zh-CN" sz="3200" dirty="0">
                <a:solidFill>
                  <a:prstClr val="white"/>
                </a:solidFill>
                <a:latin typeface="Impact" panose="020B0806030902050204" pitchFamily="34" charset="0"/>
              </a:rPr>
              <a:t>%</a:t>
            </a:r>
            <a:endParaRPr lang="zh-CN" altLang="en-US" sz="32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234536" y="1356247"/>
            <a:ext cx="2371724" cy="2676004"/>
            <a:chOff x="5331123" y="2557541"/>
            <a:chExt cx="1611146" cy="1817848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 rot="5400000">
              <a:off x="5227772" y="2660892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 rot="5400000">
              <a:off x="5474324" y="2879409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E76F70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5200727" y="2323130"/>
            <a:ext cx="24622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prstClr val="white"/>
                </a:solidFill>
                <a:latin typeface="Impact" panose="020B0806030902050204" pitchFamily="34" charset="0"/>
              </a:rPr>
              <a:t>25</a:t>
            </a:r>
            <a:r>
              <a:rPr lang="en-US" altLang="zh-CN" sz="3200" dirty="0">
                <a:solidFill>
                  <a:prstClr val="white"/>
                </a:solidFill>
                <a:latin typeface="Impact" panose="020B0806030902050204" pitchFamily="34" charset="0"/>
              </a:rPr>
              <a:t>%</a:t>
            </a:r>
            <a:endParaRPr lang="zh-CN" altLang="en-US" sz="32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201599" y="1877948"/>
            <a:ext cx="2462220" cy="2173353"/>
            <a:chOff x="7992049" y="2392298"/>
            <a:chExt cx="2462220" cy="2173353"/>
          </a:xfrm>
        </p:grpSpPr>
        <p:grpSp>
          <p:nvGrpSpPr>
            <p:cNvPr id="16" name="组合 15"/>
            <p:cNvGrpSpPr/>
            <p:nvPr/>
          </p:nvGrpSpPr>
          <p:grpSpPr>
            <a:xfrm>
              <a:off x="8260045" y="2392298"/>
              <a:ext cx="1926228" cy="2173353"/>
              <a:chOff x="5331123" y="2557541"/>
              <a:chExt cx="1611146" cy="1817848"/>
            </a:xfrm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 rot="5400000">
                <a:off x="5227772" y="2660892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D3D3D3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rgbClr val="ADADAD"/>
                    </a:gs>
                    <a:gs pos="100000">
                      <a:schemeClr val="bg1"/>
                    </a:gs>
                  </a:gsLst>
                  <a:lin ang="8100000" scaled="0"/>
                </a:gradFill>
              </a:ln>
              <a:effectLst>
                <a:outerShdw blurRad="2032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5"/>
              <p:cNvSpPr>
                <a:spLocks/>
              </p:cNvSpPr>
              <p:nvPr/>
            </p:nvSpPr>
            <p:spPr bwMode="auto">
              <a:xfrm rot="5400000">
                <a:off x="5474324" y="2879409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01ACBE"/>
              </a:solidFill>
              <a:ln w="15875">
                <a:noFill/>
              </a:ln>
              <a:effectLst>
                <a:innerShdw blurRad="63500" dist="25400" dir="81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7992049" y="3082408"/>
              <a:ext cx="24622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prstClr val="white"/>
                  </a:solidFill>
                  <a:latin typeface="Impact" panose="020B0806030902050204" pitchFamily="34" charset="0"/>
                </a:rPr>
                <a:t>10</a:t>
              </a:r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</a:rPr>
                <a:t>%</a:t>
              </a:r>
              <a:endParaRPr lang="zh-CN" altLang="en-US" sz="32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638299" y="4316898"/>
            <a:ext cx="2779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638299" y="4751736"/>
            <a:ext cx="2694802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100711" y="4316898"/>
            <a:ext cx="2779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E76F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100711" y="4751736"/>
            <a:ext cx="2694802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469595" y="4316898"/>
            <a:ext cx="2779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469595" y="4751736"/>
            <a:ext cx="2694802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29" name="任意多边形 28"/>
          <p:cNvSpPr/>
          <p:nvPr/>
        </p:nvSpPr>
        <p:spPr>
          <a:xfrm rot="18900000" flipH="1">
            <a:off x="4640750" y="2697795"/>
            <a:ext cx="248036" cy="248036"/>
          </a:xfrm>
          <a:custGeom>
            <a:avLst/>
            <a:gdLst>
              <a:gd name="connsiteX0" fmla="*/ 0 w 1192530"/>
              <a:gd name="connsiteY0" fmla="*/ 1192530 h 1192530"/>
              <a:gd name="connsiteX1" fmla="*/ 0 w 1192530"/>
              <a:gd name="connsiteY1" fmla="*/ 0 h 1192530"/>
              <a:gd name="connsiteX2" fmla="*/ 369742 w 1192530"/>
              <a:gd name="connsiteY2" fmla="*/ 0 h 1192530"/>
              <a:gd name="connsiteX3" fmla="*/ 369742 w 1192530"/>
              <a:gd name="connsiteY3" fmla="*/ 826009 h 1192530"/>
              <a:gd name="connsiteX4" fmla="*/ 1192530 w 1192530"/>
              <a:gd name="connsiteY4" fmla="*/ 826009 h 1192530"/>
              <a:gd name="connsiteX5" fmla="*/ 1192530 w 1192530"/>
              <a:gd name="connsiteY5" fmla="*/ 1192530 h 119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530" h="1192530">
                <a:moveTo>
                  <a:pt x="0" y="1192530"/>
                </a:moveTo>
                <a:lnTo>
                  <a:pt x="0" y="0"/>
                </a:lnTo>
                <a:lnTo>
                  <a:pt x="369742" y="0"/>
                </a:lnTo>
                <a:lnTo>
                  <a:pt x="369742" y="826009"/>
                </a:lnTo>
                <a:lnTo>
                  <a:pt x="1192530" y="826009"/>
                </a:lnTo>
                <a:lnTo>
                  <a:pt x="1192530" y="119253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 rot="18900000" flipH="1">
            <a:off x="7874610" y="2697795"/>
            <a:ext cx="248036" cy="248036"/>
          </a:xfrm>
          <a:custGeom>
            <a:avLst/>
            <a:gdLst>
              <a:gd name="connsiteX0" fmla="*/ 0 w 1192530"/>
              <a:gd name="connsiteY0" fmla="*/ 1192530 h 1192530"/>
              <a:gd name="connsiteX1" fmla="*/ 0 w 1192530"/>
              <a:gd name="connsiteY1" fmla="*/ 0 h 1192530"/>
              <a:gd name="connsiteX2" fmla="*/ 369742 w 1192530"/>
              <a:gd name="connsiteY2" fmla="*/ 0 h 1192530"/>
              <a:gd name="connsiteX3" fmla="*/ 369742 w 1192530"/>
              <a:gd name="connsiteY3" fmla="*/ 826009 h 1192530"/>
              <a:gd name="connsiteX4" fmla="*/ 1192530 w 1192530"/>
              <a:gd name="connsiteY4" fmla="*/ 826009 h 1192530"/>
              <a:gd name="connsiteX5" fmla="*/ 1192530 w 1192530"/>
              <a:gd name="connsiteY5" fmla="*/ 1192530 h 1192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92530" h="1192530">
                <a:moveTo>
                  <a:pt x="0" y="1192530"/>
                </a:moveTo>
                <a:lnTo>
                  <a:pt x="0" y="0"/>
                </a:lnTo>
                <a:lnTo>
                  <a:pt x="369742" y="0"/>
                </a:lnTo>
                <a:lnTo>
                  <a:pt x="369742" y="826009"/>
                </a:lnTo>
                <a:lnTo>
                  <a:pt x="1192530" y="826009"/>
                </a:lnTo>
                <a:lnTo>
                  <a:pt x="1192530" y="119253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百分比对比关系图表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229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191971" y="1310376"/>
            <a:ext cx="7808058" cy="4237248"/>
            <a:chOff x="2191971" y="1386576"/>
            <a:chExt cx="7808058" cy="4237248"/>
          </a:xfrm>
        </p:grpSpPr>
        <p:sp>
          <p:nvSpPr>
            <p:cNvPr id="45" name="六边形 44"/>
            <p:cNvSpPr/>
            <p:nvPr/>
          </p:nvSpPr>
          <p:spPr>
            <a:xfrm>
              <a:off x="2398982" y="4211674"/>
              <a:ext cx="7601047" cy="1412150"/>
            </a:xfrm>
            <a:prstGeom prst="hexagon">
              <a:avLst/>
            </a:prstGeom>
            <a:solidFill>
              <a:srgbClr val="E76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2398980" y="4211868"/>
              <a:ext cx="7601049" cy="706075"/>
            </a:xfrm>
            <a:custGeom>
              <a:avLst/>
              <a:gdLst>
                <a:gd name="connsiteX0" fmla="*/ 353038 w 7601049"/>
                <a:gd name="connsiteY0" fmla="*/ 0 h 706075"/>
                <a:gd name="connsiteX1" fmla="*/ 1961811 w 7601049"/>
                <a:gd name="connsiteY1" fmla="*/ 0 h 706075"/>
                <a:gd name="connsiteX2" fmla="*/ 2060867 w 7601049"/>
                <a:gd name="connsiteY2" fmla="*/ 0 h 706075"/>
                <a:gd name="connsiteX3" fmla="*/ 3669640 w 7601049"/>
                <a:gd name="connsiteY3" fmla="*/ 0 h 706075"/>
                <a:gd name="connsiteX4" fmla="*/ 3931410 w 7601049"/>
                <a:gd name="connsiteY4" fmla="*/ 0 h 706075"/>
                <a:gd name="connsiteX5" fmla="*/ 5540183 w 7601049"/>
                <a:gd name="connsiteY5" fmla="*/ 0 h 706075"/>
                <a:gd name="connsiteX6" fmla="*/ 5639239 w 7601049"/>
                <a:gd name="connsiteY6" fmla="*/ 0 h 706075"/>
                <a:gd name="connsiteX7" fmla="*/ 7248012 w 7601049"/>
                <a:gd name="connsiteY7" fmla="*/ 0 h 706075"/>
                <a:gd name="connsiteX8" fmla="*/ 7601049 w 7601049"/>
                <a:gd name="connsiteY8" fmla="*/ 706075 h 706075"/>
                <a:gd name="connsiteX9" fmla="*/ 5992276 w 7601049"/>
                <a:gd name="connsiteY9" fmla="*/ 706075 h 706075"/>
                <a:gd name="connsiteX10" fmla="*/ 5893220 w 7601049"/>
                <a:gd name="connsiteY10" fmla="*/ 706075 h 706075"/>
                <a:gd name="connsiteX11" fmla="*/ 4284447 w 7601049"/>
                <a:gd name="connsiteY11" fmla="*/ 706075 h 706075"/>
                <a:gd name="connsiteX12" fmla="*/ 3316602 w 7601049"/>
                <a:gd name="connsiteY12" fmla="*/ 706075 h 706075"/>
                <a:gd name="connsiteX13" fmla="*/ 1707829 w 7601049"/>
                <a:gd name="connsiteY13" fmla="*/ 706075 h 706075"/>
                <a:gd name="connsiteX14" fmla="*/ 1608773 w 7601049"/>
                <a:gd name="connsiteY14" fmla="*/ 706075 h 706075"/>
                <a:gd name="connsiteX15" fmla="*/ 0 w 7601049"/>
                <a:gd name="connsiteY15" fmla="*/ 706075 h 70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601049" h="706075">
                  <a:moveTo>
                    <a:pt x="353038" y="0"/>
                  </a:moveTo>
                  <a:lnTo>
                    <a:pt x="1961811" y="0"/>
                  </a:lnTo>
                  <a:lnTo>
                    <a:pt x="2060867" y="0"/>
                  </a:lnTo>
                  <a:lnTo>
                    <a:pt x="3669640" y="0"/>
                  </a:lnTo>
                  <a:lnTo>
                    <a:pt x="3931410" y="0"/>
                  </a:lnTo>
                  <a:lnTo>
                    <a:pt x="5540183" y="0"/>
                  </a:lnTo>
                  <a:lnTo>
                    <a:pt x="5639239" y="0"/>
                  </a:lnTo>
                  <a:lnTo>
                    <a:pt x="7248012" y="0"/>
                  </a:lnTo>
                  <a:lnTo>
                    <a:pt x="7601049" y="706075"/>
                  </a:lnTo>
                  <a:lnTo>
                    <a:pt x="5992276" y="706075"/>
                  </a:lnTo>
                  <a:lnTo>
                    <a:pt x="5893220" y="706075"/>
                  </a:lnTo>
                  <a:lnTo>
                    <a:pt x="4284447" y="706075"/>
                  </a:lnTo>
                  <a:lnTo>
                    <a:pt x="3316602" y="706075"/>
                  </a:lnTo>
                  <a:lnTo>
                    <a:pt x="1707829" y="706075"/>
                  </a:lnTo>
                  <a:lnTo>
                    <a:pt x="1608773" y="706075"/>
                  </a:lnTo>
                  <a:lnTo>
                    <a:pt x="0" y="70607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2617620" y="4207270"/>
              <a:ext cx="7161513" cy="266540"/>
            </a:xfrm>
            <a:custGeom>
              <a:avLst/>
              <a:gdLst>
                <a:gd name="connsiteX0" fmla="*/ 133269 w 7161513"/>
                <a:gd name="connsiteY0" fmla="*/ 0 h 266540"/>
                <a:gd name="connsiteX1" fmla="*/ 1742042 w 7161513"/>
                <a:gd name="connsiteY1" fmla="*/ 0 h 266540"/>
                <a:gd name="connsiteX2" fmla="*/ 1841098 w 7161513"/>
                <a:gd name="connsiteY2" fmla="*/ 0 h 266540"/>
                <a:gd name="connsiteX3" fmla="*/ 3449871 w 7161513"/>
                <a:gd name="connsiteY3" fmla="*/ 0 h 266540"/>
                <a:gd name="connsiteX4" fmla="*/ 3711641 w 7161513"/>
                <a:gd name="connsiteY4" fmla="*/ 0 h 266540"/>
                <a:gd name="connsiteX5" fmla="*/ 5320414 w 7161513"/>
                <a:gd name="connsiteY5" fmla="*/ 0 h 266540"/>
                <a:gd name="connsiteX6" fmla="*/ 5419470 w 7161513"/>
                <a:gd name="connsiteY6" fmla="*/ 0 h 266540"/>
                <a:gd name="connsiteX7" fmla="*/ 7028243 w 7161513"/>
                <a:gd name="connsiteY7" fmla="*/ 0 h 266540"/>
                <a:gd name="connsiteX8" fmla="*/ 7161513 w 7161513"/>
                <a:gd name="connsiteY8" fmla="*/ 266540 h 266540"/>
                <a:gd name="connsiteX9" fmla="*/ 0 w 7161513"/>
                <a:gd name="connsiteY9" fmla="*/ 266540 h 26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61513" h="266540">
                  <a:moveTo>
                    <a:pt x="133269" y="0"/>
                  </a:moveTo>
                  <a:lnTo>
                    <a:pt x="1742042" y="0"/>
                  </a:lnTo>
                  <a:lnTo>
                    <a:pt x="1841098" y="0"/>
                  </a:lnTo>
                  <a:lnTo>
                    <a:pt x="3449871" y="0"/>
                  </a:lnTo>
                  <a:lnTo>
                    <a:pt x="3711641" y="0"/>
                  </a:lnTo>
                  <a:lnTo>
                    <a:pt x="5320414" y="0"/>
                  </a:lnTo>
                  <a:lnTo>
                    <a:pt x="5419470" y="0"/>
                  </a:lnTo>
                  <a:lnTo>
                    <a:pt x="7028243" y="0"/>
                  </a:lnTo>
                  <a:lnTo>
                    <a:pt x="7161513" y="266540"/>
                  </a:lnTo>
                  <a:lnTo>
                    <a:pt x="0" y="26654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4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 rot="5400000">
              <a:off x="2282558" y="4121087"/>
              <a:ext cx="1412150" cy="1593324"/>
              <a:chOff x="4468733" y="2771468"/>
              <a:chExt cx="1487127" cy="1677919"/>
            </a:xfrm>
          </p:grpSpPr>
          <p:sp>
            <p:nvSpPr>
              <p:cNvPr id="48" name="Freeform 5"/>
              <p:cNvSpPr>
                <a:spLocks/>
              </p:cNvSpPr>
              <p:nvPr/>
            </p:nvSpPr>
            <p:spPr bwMode="auto">
              <a:xfrm rot="5400000">
                <a:off x="4373337" y="2866864"/>
                <a:ext cx="1677919" cy="1487127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rgbClr val="ADADAD"/>
                    </a:gs>
                    <a:gs pos="66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1143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5"/>
              <p:cNvSpPr>
                <a:spLocks/>
              </p:cNvSpPr>
              <p:nvPr/>
            </p:nvSpPr>
            <p:spPr bwMode="auto">
              <a:xfrm rot="5400000">
                <a:off x="4600910" y="3068560"/>
                <a:ext cx="1222771" cy="108373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E76F70"/>
              </a:solidFill>
              <a:ln w="15875">
                <a:noFill/>
              </a:ln>
              <a:effectLst>
                <a:innerShdw blurRad="63500" dist="25400" dir="27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9" name="六边形 38"/>
            <p:cNvSpPr/>
            <p:nvPr/>
          </p:nvSpPr>
          <p:spPr>
            <a:xfrm>
              <a:off x="2398982" y="2798727"/>
              <a:ext cx="5992275" cy="1412150"/>
            </a:xfrm>
            <a:prstGeom prst="hexagon">
              <a:avLst/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2398980" y="2797930"/>
              <a:ext cx="5992276" cy="706075"/>
            </a:xfrm>
            <a:custGeom>
              <a:avLst/>
              <a:gdLst>
                <a:gd name="connsiteX0" fmla="*/ 353038 w 5992276"/>
                <a:gd name="connsiteY0" fmla="*/ 0 h 706075"/>
                <a:gd name="connsiteX1" fmla="*/ 2060867 w 5992276"/>
                <a:gd name="connsiteY1" fmla="*/ 0 h 706075"/>
                <a:gd name="connsiteX2" fmla="*/ 3931410 w 5992276"/>
                <a:gd name="connsiteY2" fmla="*/ 0 h 706075"/>
                <a:gd name="connsiteX3" fmla="*/ 5639239 w 5992276"/>
                <a:gd name="connsiteY3" fmla="*/ 0 h 706075"/>
                <a:gd name="connsiteX4" fmla="*/ 5992276 w 5992276"/>
                <a:gd name="connsiteY4" fmla="*/ 706075 h 706075"/>
                <a:gd name="connsiteX5" fmla="*/ 4284447 w 5992276"/>
                <a:gd name="connsiteY5" fmla="*/ 706075 h 706075"/>
                <a:gd name="connsiteX6" fmla="*/ 1707829 w 5992276"/>
                <a:gd name="connsiteY6" fmla="*/ 706075 h 706075"/>
                <a:gd name="connsiteX7" fmla="*/ 0 w 5992276"/>
                <a:gd name="connsiteY7" fmla="*/ 706075 h 70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92276" h="706075">
                  <a:moveTo>
                    <a:pt x="353038" y="0"/>
                  </a:moveTo>
                  <a:lnTo>
                    <a:pt x="2060867" y="0"/>
                  </a:lnTo>
                  <a:lnTo>
                    <a:pt x="3931410" y="0"/>
                  </a:lnTo>
                  <a:lnTo>
                    <a:pt x="5639239" y="0"/>
                  </a:lnTo>
                  <a:lnTo>
                    <a:pt x="5992276" y="706075"/>
                  </a:lnTo>
                  <a:lnTo>
                    <a:pt x="4284447" y="706075"/>
                  </a:lnTo>
                  <a:lnTo>
                    <a:pt x="1707829" y="706075"/>
                  </a:lnTo>
                  <a:lnTo>
                    <a:pt x="0" y="70607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636744" y="2795165"/>
              <a:ext cx="5516748" cy="230547"/>
            </a:xfrm>
            <a:custGeom>
              <a:avLst/>
              <a:gdLst>
                <a:gd name="connsiteX0" fmla="*/ 115273 w 5516748"/>
                <a:gd name="connsiteY0" fmla="*/ 0 h 230547"/>
                <a:gd name="connsiteX1" fmla="*/ 1823102 w 5516748"/>
                <a:gd name="connsiteY1" fmla="*/ 0 h 230547"/>
                <a:gd name="connsiteX2" fmla="*/ 3693645 w 5516748"/>
                <a:gd name="connsiteY2" fmla="*/ 0 h 230547"/>
                <a:gd name="connsiteX3" fmla="*/ 5401474 w 5516748"/>
                <a:gd name="connsiteY3" fmla="*/ 0 h 230547"/>
                <a:gd name="connsiteX4" fmla="*/ 5516748 w 5516748"/>
                <a:gd name="connsiteY4" fmla="*/ 230547 h 230547"/>
                <a:gd name="connsiteX5" fmla="*/ 0 w 5516748"/>
                <a:gd name="connsiteY5" fmla="*/ 230547 h 230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16748" h="230547">
                  <a:moveTo>
                    <a:pt x="115273" y="0"/>
                  </a:moveTo>
                  <a:lnTo>
                    <a:pt x="1823102" y="0"/>
                  </a:lnTo>
                  <a:lnTo>
                    <a:pt x="3693645" y="0"/>
                  </a:lnTo>
                  <a:lnTo>
                    <a:pt x="5401474" y="0"/>
                  </a:lnTo>
                  <a:lnTo>
                    <a:pt x="5516748" y="230547"/>
                  </a:lnTo>
                  <a:lnTo>
                    <a:pt x="0" y="23054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7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 rot="5400000">
              <a:off x="2282558" y="2708140"/>
              <a:ext cx="1412150" cy="1593324"/>
              <a:chOff x="4468733" y="2771468"/>
              <a:chExt cx="1487127" cy="1677919"/>
            </a:xfrm>
          </p:grpSpPr>
          <p:sp>
            <p:nvSpPr>
              <p:cNvPr id="42" name="Freeform 5"/>
              <p:cNvSpPr>
                <a:spLocks/>
              </p:cNvSpPr>
              <p:nvPr/>
            </p:nvSpPr>
            <p:spPr bwMode="auto">
              <a:xfrm rot="5400000">
                <a:off x="4373337" y="2866864"/>
                <a:ext cx="1677919" cy="1487127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rgbClr val="ADADAD"/>
                    </a:gs>
                    <a:gs pos="66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1143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5"/>
              <p:cNvSpPr>
                <a:spLocks/>
              </p:cNvSpPr>
              <p:nvPr/>
            </p:nvSpPr>
            <p:spPr bwMode="auto">
              <a:xfrm rot="5400000">
                <a:off x="4600910" y="3068560"/>
                <a:ext cx="1222771" cy="108373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01ACBE"/>
              </a:solidFill>
              <a:ln w="15875">
                <a:noFill/>
              </a:ln>
              <a:effectLst>
                <a:innerShdw blurRad="63500" dist="25400" dir="27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" name="六边形 1"/>
            <p:cNvSpPr/>
            <p:nvPr/>
          </p:nvSpPr>
          <p:spPr>
            <a:xfrm>
              <a:off x="2398982" y="1386577"/>
              <a:ext cx="4284447" cy="1412149"/>
            </a:xfrm>
            <a:prstGeom prst="hexagon">
              <a:avLst/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2398981" y="1386576"/>
              <a:ext cx="4284447" cy="706075"/>
            </a:xfrm>
            <a:custGeom>
              <a:avLst/>
              <a:gdLst>
                <a:gd name="connsiteX0" fmla="*/ 470772 w 5713269"/>
                <a:gd name="connsiteY0" fmla="*/ 0 h 941544"/>
                <a:gd name="connsiteX1" fmla="*/ 5242497 w 5713269"/>
                <a:gd name="connsiteY1" fmla="*/ 0 h 941544"/>
                <a:gd name="connsiteX2" fmla="*/ 5713269 w 5713269"/>
                <a:gd name="connsiteY2" fmla="*/ 941544 h 941544"/>
                <a:gd name="connsiteX3" fmla="*/ 0 w 5713269"/>
                <a:gd name="connsiteY3" fmla="*/ 941544 h 941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3269" h="941544">
                  <a:moveTo>
                    <a:pt x="470772" y="0"/>
                  </a:moveTo>
                  <a:lnTo>
                    <a:pt x="5242497" y="0"/>
                  </a:lnTo>
                  <a:lnTo>
                    <a:pt x="5713269" y="941544"/>
                  </a:lnTo>
                  <a:lnTo>
                    <a:pt x="0" y="94154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 rot="5400000">
              <a:off x="2282558" y="1295989"/>
              <a:ext cx="1412149" cy="1593324"/>
              <a:chOff x="4468733" y="2771468"/>
              <a:chExt cx="1487127" cy="1677919"/>
            </a:xfrm>
          </p:grpSpPr>
          <p:sp>
            <p:nvSpPr>
              <p:cNvPr id="34" name="Freeform 5"/>
              <p:cNvSpPr>
                <a:spLocks/>
              </p:cNvSpPr>
              <p:nvPr/>
            </p:nvSpPr>
            <p:spPr bwMode="auto">
              <a:xfrm rot="5400000">
                <a:off x="4373337" y="2866864"/>
                <a:ext cx="1677919" cy="1487127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rgbClr val="DCDCDC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rgbClr val="ADADAD"/>
                    </a:gs>
                    <a:gs pos="66000">
                      <a:schemeClr val="bg1"/>
                    </a:gs>
                  </a:gsLst>
                  <a:lin ang="2700000" scaled="0"/>
                </a:gradFill>
              </a:ln>
              <a:effectLst>
                <a:outerShdw blurRad="1143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5"/>
              <p:cNvSpPr>
                <a:spLocks/>
              </p:cNvSpPr>
              <p:nvPr/>
            </p:nvSpPr>
            <p:spPr bwMode="auto">
              <a:xfrm rot="5400000">
                <a:off x="4600910" y="3068560"/>
                <a:ext cx="1222771" cy="108373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FFB850"/>
              </a:solidFill>
              <a:ln w="15875">
                <a:noFill/>
              </a:ln>
              <a:effectLst>
                <a:innerShdw blurRad="63500" dist="25400" dir="27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2764484" y="3198520"/>
            <a:ext cx="448295" cy="451352"/>
            <a:chOff x="3771900" y="3200400"/>
            <a:chExt cx="2011680" cy="2025396"/>
          </a:xfrm>
          <a:solidFill>
            <a:schemeClr val="bg1"/>
          </a:solidFill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任意多边形 27"/>
            <p:cNvSpPr/>
            <p:nvPr/>
          </p:nvSpPr>
          <p:spPr>
            <a:xfrm>
              <a:off x="3775166" y="3370217"/>
              <a:ext cx="770708" cy="796834"/>
            </a:xfrm>
            <a:custGeom>
              <a:avLst/>
              <a:gdLst>
                <a:gd name="connsiteX0" fmla="*/ 0 w 770708"/>
                <a:gd name="connsiteY0" fmla="*/ 104503 h 796834"/>
                <a:gd name="connsiteX1" fmla="*/ 0 w 770708"/>
                <a:gd name="connsiteY1" fmla="*/ 796834 h 796834"/>
                <a:gd name="connsiteX2" fmla="*/ 770708 w 770708"/>
                <a:gd name="connsiteY2" fmla="*/ 770709 h 796834"/>
                <a:gd name="connsiteX3" fmla="*/ 770708 w 770708"/>
                <a:gd name="connsiteY3" fmla="*/ 0 h 796834"/>
                <a:gd name="connsiteX4" fmla="*/ 0 w 770708"/>
                <a:gd name="connsiteY4" fmla="*/ 104503 h 79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708" h="796834">
                  <a:moveTo>
                    <a:pt x="0" y="104503"/>
                  </a:moveTo>
                  <a:lnTo>
                    <a:pt x="0" y="796834"/>
                  </a:lnTo>
                  <a:lnTo>
                    <a:pt x="770708" y="770709"/>
                  </a:lnTo>
                  <a:lnTo>
                    <a:pt x="770708" y="0"/>
                  </a:lnTo>
                  <a:lnTo>
                    <a:pt x="0" y="104503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704588" y="3200400"/>
              <a:ext cx="1078992" cy="937260"/>
            </a:xfrm>
            <a:custGeom>
              <a:avLst/>
              <a:gdLst>
                <a:gd name="connsiteX0" fmla="*/ 0 w 1078992"/>
                <a:gd name="connsiteY0" fmla="*/ 155448 h 937260"/>
                <a:gd name="connsiteX1" fmla="*/ 1078992 w 1078992"/>
                <a:gd name="connsiteY1" fmla="*/ 0 h 937260"/>
                <a:gd name="connsiteX2" fmla="*/ 1078992 w 1078992"/>
                <a:gd name="connsiteY2" fmla="*/ 928116 h 937260"/>
                <a:gd name="connsiteX3" fmla="*/ 9144 w 1078992"/>
                <a:gd name="connsiteY3" fmla="*/ 937260 h 937260"/>
                <a:gd name="connsiteX4" fmla="*/ 0 w 1078992"/>
                <a:gd name="connsiteY4" fmla="*/ 155448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992" h="937260">
                  <a:moveTo>
                    <a:pt x="0" y="155448"/>
                  </a:moveTo>
                  <a:lnTo>
                    <a:pt x="1078992" y="0"/>
                  </a:lnTo>
                  <a:lnTo>
                    <a:pt x="1078992" y="928116"/>
                  </a:lnTo>
                  <a:lnTo>
                    <a:pt x="9144" y="937260"/>
                  </a:lnTo>
                  <a:lnTo>
                    <a:pt x="0" y="155448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771900" y="4279392"/>
              <a:ext cx="772668" cy="786384"/>
            </a:xfrm>
            <a:custGeom>
              <a:avLst/>
              <a:gdLst>
                <a:gd name="connsiteX0" fmla="*/ 0 w 772668"/>
                <a:gd name="connsiteY0" fmla="*/ 0 h 786384"/>
                <a:gd name="connsiteX1" fmla="*/ 772668 w 772668"/>
                <a:gd name="connsiteY1" fmla="*/ 13716 h 786384"/>
                <a:gd name="connsiteX2" fmla="*/ 772668 w 772668"/>
                <a:gd name="connsiteY2" fmla="*/ 786384 h 786384"/>
                <a:gd name="connsiteX3" fmla="*/ 4572 w 772668"/>
                <a:gd name="connsiteY3" fmla="*/ 667512 h 786384"/>
                <a:gd name="connsiteX4" fmla="*/ 0 w 772668"/>
                <a:gd name="connsiteY4" fmla="*/ 0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668" h="786384">
                  <a:moveTo>
                    <a:pt x="0" y="0"/>
                  </a:moveTo>
                  <a:lnTo>
                    <a:pt x="772668" y="13716"/>
                  </a:lnTo>
                  <a:lnTo>
                    <a:pt x="772668" y="786384"/>
                  </a:lnTo>
                  <a:lnTo>
                    <a:pt x="4572" y="6675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704587" y="4293109"/>
              <a:ext cx="1076201" cy="932687"/>
            </a:xfrm>
            <a:custGeom>
              <a:avLst/>
              <a:gdLst>
                <a:gd name="connsiteX0" fmla="*/ 0 w 1092708"/>
                <a:gd name="connsiteY0" fmla="*/ 0 h 932688"/>
                <a:gd name="connsiteX1" fmla="*/ 0 w 1092708"/>
                <a:gd name="connsiteY1" fmla="*/ 795528 h 932688"/>
                <a:gd name="connsiteX2" fmla="*/ 1092708 w 1092708"/>
                <a:gd name="connsiteY2" fmla="*/ 932688 h 932688"/>
                <a:gd name="connsiteX3" fmla="*/ 1092708 w 1092708"/>
                <a:gd name="connsiteY3" fmla="*/ 9144 h 932688"/>
                <a:gd name="connsiteX4" fmla="*/ 0 w 1092708"/>
                <a:gd name="connsiteY4" fmla="*/ 0 h 93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708" h="932688">
                  <a:moveTo>
                    <a:pt x="0" y="0"/>
                  </a:moveTo>
                  <a:lnTo>
                    <a:pt x="0" y="795528"/>
                  </a:lnTo>
                  <a:lnTo>
                    <a:pt x="1092708" y="932688"/>
                  </a:lnTo>
                  <a:lnTo>
                    <a:pt x="1092708" y="9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741786" y="4557260"/>
            <a:ext cx="479294" cy="577773"/>
            <a:chOff x="4141788" y="809625"/>
            <a:chExt cx="3600450" cy="4340225"/>
          </a:xfrm>
          <a:solidFill>
            <a:schemeClr val="bg1"/>
          </a:solidFill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4141788" y="1774825"/>
              <a:ext cx="3600450" cy="3375025"/>
            </a:xfrm>
            <a:custGeom>
              <a:avLst/>
              <a:gdLst>
                <a:gd name="T0" fmla="*/ 923 w 958"/>
                <a:gd name="T1" fmla="*/ 114 h 898"/>
                <a:gd name="T2" fmla="*/ 721 w 958"/>
                <a:gd name="T3" fmla="*/ 0 h 898"/>
                <a:gd name="T4" fmla="*/ 508 w 958"/>
                <a:gd name="T5" fmla="*/ 65 h 898"/>
                <a:gd name="T6" fmla="*/ 326 w 958"/>
                <a:gd name="T7" fmla="*/ 3 h 898"/>
                <a:gd name="T8" fmla="*/ 0 w 958"/>
                <a:gd name="T9" fmla="*/ 341 h 898"/>
                <a:gd name="T10" fmla="*/ 107 w 958"/>
                <a:gd name="T11" fmla="*/ 734 h 898"/>
                <a:gd name="T12" fmla="*/ 301 w 958"/>
                <a:gd name="T13" fmla="*/ 898 h 898"/>
                <a:gd name="T14" fmla="*/ 494 w 958"/>
                <a:gd name="T15" fmla="*/ 849 h 898"/>
                <a:gd name="T16" fmla="*/ 681 w 958"/>
                <a:gd name="T17" fmla="*/ 894 h 898"/>
                <a:gd name="T18" fmla="*/ 958 w 958"/>
                <a:gd name="T19" fmla="*/ 583 h 898"/>
                <a:gd name="T20" fmla="*/ 956 w 958"/>
                <a:gd name="T21" fmla="*/ 567 h 898"/>
                <a:gd name="T22" fmla="*/ 956 w 958"/>
                <a:gd name="T23" fmla="*/ 559 h 898"/>
                <a:gd name="T24" fmla="*/ 812 w 958"/>
                <a:gd name="T25" fmla="*/ 327 h 898"/>
                <a:gd name="T26" fmla="*/ 920 w 958"/>
                <a:gd name="T27" fmla="*/ 116 h 898"/>
                <a:gd name="T28" fmla="*/ 923 w 958"/>
                <a:gd name="T29" fmla="*/ 11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8" h="898">
                  <a:moveTo>
                    <a:pt x="923" y="114"/>
                  </a:moveTo>
                  <a:cubicBezTo>
                    <a:pt x="877" y="57"/>
                    <a:pt x="816" y="0"/>
                    <a:pt x="721" y="0"/>
                  </a:cubicBezTo>
                  <a:cubicBezTo>
                    <a:pt x="655" y="0"/>
                    <a:pt x="599" y="65"/>
                    <a:pt x="508" y="65"/>
                  </a:cubicBezTo>
                  <a:cubicBezTo>
                    <a:pt x="435" y="65"/>
                    <a:pt x="405" y="3"/>
                    <a:pt x="326" y="3"/>
                  </a:cubicBezTo>
                  <a:cubicBezTo>
                    <a:pt x="162" y="3"/>
                    <a:pt x="0" y="150"/>
                    <a:pt x="0" y="341"/>
                  </a:cubicBezTo>
                  <a:cubicBezTo>
                    <a:pt x="0" y="442"/>
                    <a:pt x="33" y="598"/>
                    <a:pt x="107" y="734"/>
                  </a:cubicBezTo>
                  <a:cubicBezTo>
                    <a:pt x="161" y="834"/>
                    <a:pt x="227" y="898"/>
                    <a:pt x="301" y="898"/>
                  </a:cubicBezTo>
                  <a:cubicBezTo>
                    <a:pt x="355" y="898"/>
                    <a:pt x="418" y="849"/>
                    <a:pt x="494" y="849"/>
                  </a:cubicBezTo>
                  <a:cubicBezTo>
                    <a:pt x="560" y="849"/>
                    <a:pt x="621" y="894"/>
                    <a:pt x="681" y="894"/>
                  </a:cubicBezTo>
                  <a:cubicBezTo>
                    <a:pt x="825" y="894"/>
                    <a:pt x="958" y="707"/>
                    <a:pt x="958" y="583"/>
                  </a:cubicBezTo>
                  <a:cubicBezTo>
                    <a:pt x="958" y="576"/>
                    <a:pt x="956" y="572"/>
                    <a:pt x="956" y="567"/>
                  </a:cubicBezTo>
                  <a:cubicBezTo>
                    <a:pt x="956" y="559"/>
                    <a:pt x="956" y="559"/>
                    <a:pt x="956" y="559"/>
                  </a:cubicBezTo>
                  <a:cubicBezTo>
                    <a:pt x="863" y="509"/>
                    <a:pt x="812" y="434"/>
                    <a:pt x="812" y="327"/>
                  </a:cubicBezTo>
                  <a:cubicBezTo>
                    <a:pt x="812" y="240"/>
                    <a:pt x="850" y="164"/>
                    <a:pt x="920" y="116"/>
                  </a:cubicBezTo>
                  <a:cubicBezTo>
                    <a:pt x="923" y="114"/>
                    <a:pt x="923" y="114"/>
                    <a:pt x="9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6021388" y="809625"/>
              <a:ext cx="792163" cy="1135063"/>
            </a:xfrm>
            <a:custGeom>
              <a:avLst/>
              <a:gdLst>
                <a:gd name="T0" fmla="*/ 5 w 211"/>
                <a:gd name="T1" fmla="*/ 302 h 302"/>
                <a:gd name="T2" fmla="*/ 211 w 211"/>
                <a:gd name="T3" fmla="*/ 47 h 302"/>
                <a:gd name="T4" fmla="*/ 208 w 211"/>
                <a:gd name="T5" fmla="*/ 6 h 302"/>
                <a:gd name="T6" fmla="*/ 207 w 211"/>
                <a:gd name="T7" fmla="*/ 0 h 302"/>
                <a:gd name="T8" fmla="*/ 0 w 211"/>
                <a:gd name="T9" fmla="*/ 249 h 302"/>
                <a:gd name="T10" fmla="*/ 5 w 211"/>
                <a:gd name="T11" fmla="*/ 295 h 302"/>
                <a:gd name="T12" fmla="*/ 5 w 211"/>
                <a:gd name="T1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02">
                  <a:moveTo>
                    <a:pt x="5" y="302"/>
                  </a:moveTo>
                  <a:cubicBezTo>
                    <a:pt x="112" y="268"/>
                    <a:pt x="211" y="188"/>
                    <a:pt x="211" y="47"/>
                  </a:cubicBezTo>
                  <a:cubicBezTo>
                    <a:pt x="211" y="36"/>
                    <a:pt x="210" y="22"/>
                    <a:pt x="208" y="6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98" y="30"/>
                    <a:pt x="0" y="115"/>
                    <a:pt x="0" y="249"/>
                  </a:cubicBezTo>
                  <a:cubicBezTo>
                    <a:pt x="0" y="262"/>
                    <a:pt x="1" y="278"/>
                    <a:pt x="5" y="295"/>
                  </a:cubicBezTo>
                  <a:cubicBezTo>
                    <a:pt x="5" y="302"/>
                    <a:pt x="5" y="302"/>
                    <a:pt x="5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0" name="椭圆 70"/>
          <p:cNvSpPr/>
          <p:nvPr/>
        </p:nvSpPr>
        <p:spPr>
          <a:xfrm>
            <a:off x="2697911" y="1676720"/>
            <a:ext cx="567045" cy="683489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rgbClr val="F4E0B9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888009" y="1584475"/>
            <a:ext cx="277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3901874" y="1987657"/>
            <a:ext cx="246844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888009" y="2993018"/>
            <a:ext cx="277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3888009" y="4408070"/>
            <a:ext cx="2779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3901874" y="3409812"/>
            <a:ext cx="246844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901874" y="4814112"/>
            <a:ext cx="246844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3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41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278732" y="1379220"/>
            <a:ext cx="9604057" cy="4734451"/>
            <a:chOff x="-991" y="-221"/>
            <a:chExt cx="9664" cy="4764"/>
          </a:xfrm>
          <a:solidFill>
            <a:schemeClr val="bg1">
              <a:lumMod val="50000"/>
            </a:schemeClr>
          </a:solidFill>
          <a:effectLst/>
        </p:grpSpPr>
        <p:grpSp>
          <p:nvGrpSpPr>
            <p:cNvPr id="5" name="Group 205"/>
            <p:cNvGrpSpPr>
              <a:grpSpLocks/>
            </p:cNvGrpSpPr>
            <p:nvPr/>
          </p:nvGrpSpPr>
          <p:grpSpPr bwMode="auto">
            <a:xfrm>
              <a:off x="-991" y="-221"/>
              <a:ext cx="9380" cy="4367"/>
              <a:chOff x="-991" y="-221"/>
              <a:chExt cx="9380" cy="4367"/>
            </a:xfrm>
            <a:grpFill/>
          </p:grpSpPr>
          <p:sp>
            <p:nvSpPr>
              <p:cNvPr id="2870" name="Freeform 5"/>
              <p:cNvSpPr>
                <a:spLocks/>
              </p:cNvSpPr>
              <p:nvPr/>
            </p:nvSpPr>
            <p:spPr bwMode="auto">
              <a:xfrm>
                <a:off x="4300" y="1754"/>
                <a:ext cx="61" cy="57"/>
              </a:xfrm>
              <a:custGeom>
                <a:avLst/>
                <a:gdLst>
                  <a:gd name="T0" fmla="*/ 19 w 61"/>
                  <a:gd name="T1" fmla="*/ 57 h 57"/>
                  <a:gd name="T2" fmla="*/ 19 w 61"/>
                  <a:gd name="T3" fmla="*/ 48 h 57"/>
                  <a:gd name="T4" fmla="*/ 61 w 61"/>
                  <a:gd name="T5" fmla="*/ 48 h 57"/>
                  <a:gd name="T6" fmla="*/ 47 w 61"/>
                  <a:gd name="T7" fmla="*/ 0 h 57"/>
                  <a:gd name="T8" fmla="*/ 30 w 61"/>
                  <a:gd name="T9" fmla="*/ 0 h 57"/>
                  <a:gd name="T10" fmla="*/ 0 w 61"/>
                  <a:gd name="T11" fmla="*/ 50 h 57"/>
                  <a:gd name="T12" fmla="*/ 19 w 61"/>
                  <a:gd name="T13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57">
                    <a:moveTo>
                      <a:pt x="19" y="57"/>
                    </a:moveTo>
                    <a:lnTo>
                      <a:pt x="19" y="48"/>
                    </a:lnTo>
                    <a:lnTo>
                      <a:pt x="61" y="48"/>
                    </a:lnTo>
                    <a:lnTo>
                      <a:pt x="47" y="0"/>
                    </a:lnTo>
                    <a:lnTo>
                      <a:pt x="30" y="0"/>
                    </a:lnTo>
                    <a:lnTo>
                      <a:pt x="0" y="50"/>
                    </a:lnTo>
                    <a:lnTo>
                      <a:pt x="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1" name="Freeform 6"/>
              <p:cNvSpPr>
                <a:spLocks/>
              </p:cNvSpPr>
              <p:nvPr/>
            </p:nvSpPr>
            <p:spPr bwMode="auto">
              <a:xfrm>
                <a:off x="1822" y="2239"/>
                <a:ext cx="10" cy="45"/>
              </a:xfrm>
              <a:custGeom>
                <a:avLst/>
                <a:gdLst>
                  <a:gd name="T0" fmla="*/ 0 w 10"/>
                  <a:gd name="T1" fmla="*/ 45 h 45"/>
                  <a:gd name="T2" fmla="*/ 10 w 10"/>
                  <a:gd name="T3" fmla="*/ 45 h 45"/>
                  <a:gd name="T4" fmla="*/ 10 w 10"/>
                  <a:gd name="T5" fmla="*/ 0 h 45"/>
                  <a:gd name="T6" fmla="*/ 0 w 10"/>
                  <a:gd name="T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5">
                    <a:moveTo>
                      <a:pt x="0" y="45"/>
                    </a:moveTo>
                    <a:lnTo>
                      <a:pt x="10" y="45"/>
                    </a:lnTo>
                    <a:lnTo>
                      <a:pt x="10" y="0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2" name="Freeform 7"/>
              <p:cNvSpPr>
                <a:spLocks/>
              </p:cNvSpPr>
              <p:nvPr/>
            </p:nvSpPr>
            <p:spPr bwMode="auto">
              <a:xfrm>
                <a:off x="8389" y="4139"/>
                <a:ext cx="0" cy="7"/>
              </a:xfrm>
              <a:custGeom>
                <a:avLst/>
                <a:gdLst>
                  <a:gd name="T0" fmla="*/ 2 h 7"/>
                  <a:gd name="T1" fmla="*/ 7 h 7"/>
                  <a:gd name="T2" fmla="*/ 0 h 7"/>
                  <a:gd name="T3" fmla="*/ 2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2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3" name="Freeform 8"/>
              <p:cNvSpPr>
                <a:spLocks/>
              </p:cNvSpPr>
              <p:nvPr/>
            </p:nvSpPr>
            <p:spPr bwMode="auto">
              <a:xfrm>
                <a:off x="369" y="3311"/>
                <a:ext cx="37" cy="24"/>
              </a:xfrm>
              <a:custGeom>
                <a:avLst/>
                <a:gdLst>
                  <a:gd name="T0" fmla="*/ 19 w 37"/>
                  <a:gd name="T1" fmla="*/ 0 h 24"/>
                  <a:gd name="T2" fmla="*/ 0 w 37"/>
                  <a:gd name="T3" fmla="*/ 24 h 24"/>
                  <a:gd name="T4" fmla="*/ 37 w 37"/>
                  <a:gd name="T5" fmla="*/ 24 h 24"/>
                  <a:gd name="T6" fmla="*/ 19 w 37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4">
                    <a:moveTo>
                      <a:pt x="19" y="0"/>
                    </a:moveTo>
                    <a:lnTo>
                      <a:pt x="0" y="24"/>
                    </a:lnTo>
                    <a:lnTo>
                      <a:pt x="37" y="24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4" name="Freeform 9"/>
              <p:cNvSpPr>
                <a:spLocks/>
              </p:cNvSpPr>
              <p:nvPr/>
            </p:nvSpPr>
            <p:spPr bwMode="auto">
              <a:xfrm>
                <a:off x="5850" y="271"/>
                <a:ext cx="3" cy="5"/>
              </a:xfrm>
              <a:custGeom>
                <a:avLst/>
                <a:gdLst>
                  <a:gd name="T0" fmla="*/ 3 w 3"/>
                  <a:gd name="T1" fmla="*/ 5 h 5"/>
                  <a:gd name="T2" fmla="*/ 0 w 3"/>
                  <a:gd name="T3" fmla="*/ 0 h 5"/>
                  <a:gd name="T4" fmla="*/ 0 w 3"/>
                  <a:gd name="T5" fmla="*/ 5 h 5"/>
                  <a:gd name="T6" fmla="*/ 3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5" name="Freeform 10"/>
              <p:cNvSpPr>
                <a:spLocks/>
              </p:cNvSpPr>
              <p:nvPr/>
            </p:nvSpPr>
            <p:spPr bwMode="auto">
              <a:xfrm>
                <a:off x="7737" y="1567"/>
                <a:ext cx="31" cy="15"/>
              </a:xfrm>
              <a:custGeom>
                <a:avLst/>
                <a:gdLst>
                  <a:gd name="T0" fmla="*/ 5 w 31"/>
                  <a:gd name="T1" fmla="*/ 0 h 15"/>
                  <a:gd name="T2" fmla="*/ 0 w 31"/>
                  <a:gd name="T3" fmla="*/ 15 h 15"/>
                  <a:gd name="T4" fmla="*/ 31 w 31"/>
                  <a:gd name="T5" fmla="*/ 15 h 15"/>
                  <a:gd name="T6" fmla="*/ 5 w 31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15">
                    <a:moveTo>
                      <a:pt x="5" y="0"/>
                    </a:moveTo>
                    <a:lnTo>
                      <a:pt x="0" y="15"/>
                    </a:lnTo>
                    <a:lnTo>
                      <a:pt x="31" y="15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6" name="Freeform 11"/>
              <p:cNvSpPr>
                <a:spLocks/>
              </p:cNvSpPr>
              <p:nvPr/>
            </p:nvSpPr>
            <p:spPr bwMode="auto">
              <a:xfrm>
                <a:off x="2071" y="2192"/>
                <a:ext cx="23" cy="9"/>
              </a:xfrm>
              <a:custGeom>
                <a:avLst/>
                <a:gdLst>
                  <a:gd name="T0" fmla="*/ 23 w 23"/>
                  <a:gd name="T1" fmla="*/ 9 h 9"/>
                  <a:gd name="T2" fmla="*/ 14 w 23"/>
                  <a:gd name="T3" fmla="*/ 0 h 9"/>
                  <a:gd name="T4" fmla="*/ 0 w 23"/>
                  <a:gd name="T5" fmla="*/ 0 h 9"/>
                  <a:gd name="T6" fmla="*/ 23 w 23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9">
                    <a:moveTo>
                      <a:pt x="23" y="9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23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7" name="Freeform 12"/>
              <p:cNvSpPr>
                <a:spLocks/>
              </p:cNvSpPr>
              <p:nvPr/>
            </p:nvSpPr>
            <p:spPr bwMode="auto">
              <a:xfrm>
                <a:off x="2002" y="2081"/>
                <a:ext cx="57" cy="104"/>
              </a:xfrm>
              <a:custGeom>
                <a:avLst/>
                <a:gdLst>
                  <a:gd name="T0" fmla="*/ 57 w 57"/>
                  <a:gd name="T1" fmla="*/ 73 h 104"/>
                  <a:gd name="T2" fmla="*/ 5 w 57"/>
                  <a:gd name="T3" fmla="*/ 0 h 104"/>
                  <a:gd name="T4" fmla="*/ 0 w 57"/>
                  <a:gd name="T5" fmla="*/ 0 h 104"/>
                  <a:gd name="T6" fmla="*/ 0 w 57"/>
                  <a:gd name="T7" fmla="*/ 49 h 104"/>
                  <a:gd name="T8" fmla="*/ 5 w 57"/>
                  <a:gd name="T9" fmla="*/ 49 h 104"/>
                  <a:gd name="T10" fmla="*/ 5 w 57"/>
                  <a:gd name="T11" fmla="*/ 75 h 104"/>
                  <a:gd name="T12" fmla="*/ 57 w 57"/>
                  <a:gd name="T13" fmla="*/ 104 h 104"/>
                  <a:gd name="T14" fmla="*/ 57 w 57"/>
                  <a:gd name="T15" fmla="*/ 7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04">
                    <a:moveTo>
                      <a:pt x="57" y="73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49"/>
                    </a:lnTo>
                    <a:lnTo>
                      <a:pt x="5" y="49"/>
                    </a:lnTo>
                    <a:lnTo>
                      <a:pt x="5" y="75"/>
                    </a:lnTo>
                    <a:lnTo>
                      <a:pt x="57" y="104"/>
                    </a:lnTo>
                    <a:lnTo>
                      <a:pt x="57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8" name="Freeform 13"/>
              <p:cNvSpPr>
                <a:spLocks/>
              </p:cNvSpPr>
              <p:nvPr/>
            </p:nvSpPr>
            <p:spPr bwMode="auto">
              <a:xfrm>
                <a:off x="-991" y="576"/>
                <a:ext cx="55" cy="22"/>
              </a:xfrm>
              <a:custGeom>
                <a:avLst/>
                <a:gdLst>
                  <a:gd name="T0" fmla="*/ 0 w 55"/>
                  <a:gd name="T1" fmla="*/ 0 h 22"/>
                  <a:gd name="T2" fmla="*/ 0 w 55"/>
                  <a:gd name="T3" fmla="*/ 22 h 22"/>
                  <a:gd name="T4" fmla="*/ 55 w 55"/>
                  <a:gd name="T5" fmla="*/ 22 h 22"/>
                  <a:gd name="T6" fmla="*/ 0 w 55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22">
                    <a:moveTo>
                      <a:pt x="0" y="0"/>
                    </a:moveTo>
                    <a:lnTo>
                      <a:pt x="0" y="22"/>
                    </a:lnTo>
                    <a:lnTo>
                      <a:pt x="55" y="2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9" name="Freeform 14"/>
              <p:cNvSpPr>
                <a:spLocks/>
              </p:cNvSpPr>
              <p:nvPr/>
            </p:nvSpPr>
            <p:spPr bwMode="auto">
              <a:xfrm>
                <a:off x="3702" y="818"/>
                <a:ext cx="16" cy="26"/>
              </a:xfrm>
              <a:custGeom>
                <a:avLst/>
                <a:gdLst>
                  <a:gd name="T0" fmla="*/ 16 w 16"/>
                  <a:gd name="T1" fmla="*/ 14 h 26"/>
                  <a:gd name="T2" fmla="*/ 0 w 16"/>
                  <a:gd name="T3" fmla="*/ 0 h 26"/>
                  <a:gd name="T4" fmla="*/ 0 w 16"/>
                  <a:gd name="T5" fmla="*/ 26 h 26"/>
                  <a:gd name="T6" fmla="*/ 16 w 16"/>
                  <a:gd name="T7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6">
                    <a:moveTo>
                      <a:pt x="16" y="14"/>
                    </a:moveTo>
                    <a:lnTo>
                      <a:pt x="0" y="0"/>
                    </a:lnTo>
                    <a:lnTo>
                      <a:pt x="0" y="26"/>
                    </a:lnTo>
                    <a:lnTo>
                      <a:pt x="1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0" name="Freeform 15"/>
              <p:cNvSpPr>
                <a:spLocks/>
              </p:cNvSpPr>
              <p:nvPr/>
            </p:nvSpPr>
            <p:spPr bwMode="auto">
              <a:xfrm>
                <a:off x="4243" y="1142"/>
                <a:ext cx="7" cy="2"/>
              </a:xfrm>
              <a:custGeom>
                <a:avLst/>
                <a:gdLst>
                  <a:gd name="T0" fmla="*/ 5 w 7"/>
                  <a:gd name="T1" fmla="*/ 0 h 2"/>
                  <a:gd name="T2" fmla="*/ 0 w 7"/>
                  <a:gd name="T3" fmla="*/ 2 h 2"/>
                  <a:gd name="T4" fmla="*/ 7 w 7"/>
                  <a:gd name="T5" fmla="*/ 2 h 2"/>
                  <a:gd name="T6" fmla="*/ 5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5" y="0"/>
                    </a:moveTo>
                    <a:lnTo>
                      <a:pt x="0" y="2"/>
                    </a:lnTo>
                    <a:lnTo>
                      <a:pt x="7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1" name="Freeform 16"/>
              <p:cNvSpPr>
                <a:spLocks/>
              </p:cNvSpPr>
              <p:nvPr/>
            </p:nvSpPr>
            <p:spPr bwMode="auto">
              <a:xfrm>
                <a:off x="4539" y="929"/>
                <a:ext cx="7" cy="21"/>
              </a:xfrm>
              <a:custGeom>
                <a:avLst/>
                <a:gdLst>
                  <a:gd name="T0" fmla="*/ 0 w 7"/>
                  <a:gd name="T1" fmla="*/ 4 h 21"/>
                  <a:gd name="T2" fmla="*/ 7 w 7"/>
                  <a:gd name="T3" fmla="*/ 21 h 21"/>
                  <a:gd name="T4" fmla="*/ 7 w 7"/>
                  <a:gd name="T5" fmla="*/ 0 h 21"/>
                  <a:gd name="T6" fmla="*/ 0 w 7"/>
                  <a:gd name="T7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1">
                    <a:moveTo>
                      <a:pt x="0" y="4"/>
                    </a:moveTo>
                    <a:lnTo>
                      <a:pt x="7" y="21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2" name="Freeform 17"/>
              <p:cNvSpPr>
                <a:spLocks/>
              </p:cNvSpPr>
              <p:nvPr/>
            </p:nvSpPr>
            <p:spPr bwMode="auto">
              <a:xfrm>
                <a:off x="-433" y="1317"/>
                <a:ext cx="19" cy="9"/>
              </a:xfrm>
              <a:custGeom>
                <a:avLst/>
                <a:gdLst>
                  <a:gd name="T0" fmla="*/ 0 w 19"/>
                  <a:gd name="T1" fmla="*/ 9 h 9"/>
                  <a:gd name="T2" fmla="*/ 19 w 19"/>
                  <a:gd name="T3" fmla="*/ 0 h 9"/>
                  <a:gd name="T4" fmla="*/ 10 w 19"/>
                  <a:gd name="T5" fmla="*/ 0 h 9"/>
                  <a:gd name="T6" fmla="*/ 0 w 1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9">
                    <a:moveTo>
                      <a:pt x="0" y="9"/>
                    </a:moveTo>
                    <a:lnTo>
                      <a:pt x="19" y="0"/>
                    </a:lnTo>
                    <a:lnTo>
                      <a:pt x="1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3" name="Freeform 18"/>
              <p:cNvSpPr>
                <a:spLocks/>
              </p:cNvSpPr>
              <p:nvPr/>
            </p:nvSpPr>
            <p:spPr bwMode="auto">
              <a:xfrm>
                <a:off x="-433" y="633"/>
                <a:ext cx="3" cy="19"/>
              </a:xfrm>
              <a:custGeom>
                <a:avLst/>
                <a:gdLst>
                  <a:gd name="T0" fmla="*/ 0 w 3"/>
                  <a:gd name="T1" fmla="*/ 2 h 19"/>
                  <a:gd name="T2" fmla="*/ 3 w 3"/>
                  <a:gd name="T3" fmla="*/ 19 h 19"/>
                  <a:gd name="T4" fmla="*/ 3 w 3"/>
                  <a:gd name="T5" fmla="*/ 0 h 19"/>
                  <a:gd name="T6" fmla="*/ 0 w 3"/>
                  <a:gd name="T7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9">
                    <a:moveTo>
                      <a:pt x="0" y="2"/>
                    </a:moveTo>
                    <a:lnTo>
                      <a:pt x="3" y="19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4" name="Freeform 19"/>
              <p:cNvSpPr>
                <a:spLocks/>
              </p:cNvSpPr>
              <p:nvPr/>
            </p:nvSpPr>
            <p:spPr bwMode="auto">
              <a:xfrm>
                <a:off x="3751" y="1624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5 h 5"/>
                  <a:gd name="T4" fmla="*/ 3 w 3"/>
                  <a:gd name="T5" fmla="*/ 0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3" y="5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5" name="Freeform 20"/>
              <p:cNvSpPr>
                <a:spLocks/>
              </p:cNvSpPr>
              <p:nvPr/>
            </p:nvSpPr>
            <p:spPr bwMode="auto">
              <a:xfrm>
                <a:off x="8110" y="1473"/>
                <a:ext cx="33" cy="40"/>
              </a:xfrm>
              <a:custGeom>
                <a:avLst/>
                <a:gdLst>
                  <a:gd name="T0" fmla="*/ 0 w 33"/>
                  <a:gd name="T1" fmla="*/ 40 h 40"/>
                  <a:gd name="T2" fmla="*/ 33 w 33"/>
                  <a:gd name="T3" fmla="*/ 28 h 40"/>
                  <a:gd name="T4" fmla="*/ 0 w 33"/>
                  <a:gd name="T5" fmla="*/ 0 h 40"/>
                  <a:gd name="T6" fmla="*/ 0 w 33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0">
                    <a:moveTo>
                      <a:pt x="0" y="40"/>
                    </a:moveTo>
                    <a:lnTo>
                      <a:pt x="33" y="28"/>
                    </a:lnTo>
                    <a:lnTo>
                      <a:pt x="0" y="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6" name="Freeform 21"/>
              <p:cNvSpPr>
                <a:spLocks/>
              </p:cNvSpPr>
              <p:nvPr/>
            </p:nvSpPr>
            <p:spPr bwMode="auto">
              <a:xfrm>
                <a:off x="1943" y="836"/>
                <a:ext cx="2" cy="8"/>
              </a:xfrm>
              <a:custGeom>
                <a:avLst/>
                <a:gdLst>
                  <a:gd name="T0" fmla="*/ 0 w 2"/>
                  <a:gd name="T1" fmla="*/ 8 h 8"/>
                  <a:gd name="T2" fmla="*/ 2 w 2"/>
                  <a:gd name="T3" fmla="*/ 8 h 8"/>
                  <a:gd name="T4" fmla="*/ 2 w 2"/>
                  <a:gd name="T5" fmla="*/ 0 h 8"/>
                  <a:gd name="T6" fmla="*/ 0 w 2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2" y="8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7" name="Freeform 22"/>
              <p:cNvSpPr>
                <a:spLocks/>
              </p:cNvSpPr>
              <p:nvPr/>
            </p:nvSpPr>
            <p:spPr bwMode="auto">
              <a:xfrm>
                <a:off x="4217" y="1802"/>
                <a:ext cx="12" cy="0"/>
              </a:xfrm>
              <a:custGeom>
                <a:avLst/>
                <a:gdLst>
                  <a:gd name="T0" fmla="*/ 9 w 12"/>
                  <a:gd name="T1" fmla="*/ 0 w 12"/>
                  <a:gd name="T2" fmla="*/ 12 w 12"/>
                  <a:gd name="T3" fmla="*/ 9 w 1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2">
                    <a:moveTo>
                      <a:pt x="9" y="0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8" name="Freeform 23"/>
              <p:cNvSpPr>
                <a:spLocks/>
              </p:cNvSpPr>
              <p:nvPr/>
            </p:nvSpPr>
            <p:spPr bwMode="auto">
              <a:xfrm>
                <a:off x="456" y="1255"/>
                <a:ext cx="19" cy="40"/>
              </a:xfrm>
              <a:custGeom>
                <a:avLst/>
                <a:gdLst>
                  <a:gd name="T0" fmla="*/ 0 w 19"/>
                  <a:gd name="T1" fmla="*/ 0 h 40"/>
                  <a:gd name="T2" fmla="*/ 19 w 19"/>
                  <a:gd name="T3" fmla="*/ 40 h 40"/>
                  <a:gd name="T4" fmla="*/ 19 w 19"/>
                  <a:gd name="T5" fmla="*/ 5 h 40"/>
                  <a:gd name="T6" fmla="*/ 0 w 1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40">
                    <a:moveTo>
                      <a:pt x="0" y="0"/>
                    </a:moveTo>
                    <a:lnTo>
                      <a:pt x="19" y="40"/>
                    </a:lnTo>
                    <a:lnTo>
                      <a:pt x="19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9" name="Freeform 24"/>
              <p:cNvSpPr>
                <a:spLocks/>
              </p:cNvSpPr>
              <p:nvPr/>
            </p:nvSpPr>
            <p:spPr bwMode="auto">
              <a:xfrm>
                <a:off x="-820" y="948"/>
                <a:ext cx="18" cy="23"/>
              </a:xfrm>
              <a:custGeom>
                <a:avLst/>
                <a:gdLst>
                  <a:gd name="T0" fmla="*/ 18 w 18"/>
                  <a:gd name="T1" fmla="*/ 19 h 23"/>
                  <a:gd name="T2" fmla="*/ 0 w 18"/>
                  <a:gd name="T3" fmla="*/ 0 h 23"/>
                  <a:gd name="T4" fmla="*/ 0 w 18"/>
                  <a:gd name="T5" fmla="*/ 23 h 23"/>
                  <a:gd name="T6" fmla="*/ 18 w 18"/>
                  <a:gd name="T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8" y="19"/>
                    </a:moveTo>
                    <a:lnTo>
                      <a:pt x="0" y="0"/>
                    </a:lnTo>
                    <a:lnTo>
                      <a:pt x="0" y="23"/>
                    </a:lnTo>
                    <a:lnTo>
                      <a:pt x="1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0" name="Freeform 25"/>
              <p:cNvSpPr>
                <a:spLocks/>
              </p:cNvSpPr>
              <p:nvPr/>
            </p:nvSpPr>
            <p:spPr bwMode="auto">
              <a:xfrm>
                <a:off x="-482" y="827"/>
                <a:ext cx="19" cy="26"/>
              </a:xfrm>
              <a:custGeom>
                <a:avLst/>
                <a:gdLst>
                  <a:gd name="T0" fmla="*/ 0 w 19"/>
                  <a:gd name="T1" fmla="*/ 0 h 26"/>
                  <a:gd name="T2" fmla="*/ 0 w 19"/>
                  <a:gd name="T3" fmla="*/ 26 h 26"/>
                  <a:gd name="T4" fmla="*/ 19 w 19"/>
                  <a:gd name="T5" fmla="*/ 26 h 26"/>
                  <a:gd name="T6" fmla="*/ 0 w 19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26">
                    <a:moveTo>
                      <a:pt x="0" y="0"/>
                    </a:moveTo>
                    <a:lnTo>
                      <a:pt x="0" y="26"/>
                    </a:lnTo>
                    <a:lnTo>
                      <a:pt x="19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1" name="Freeform 26"/>
              <p:cNvSpPr>
                <a:spLocks/>
              </p:cNvSpPr>
              <p:nvPr/>
            </p:nvSpPr>
            <p:spPr bwMode="auto">
              <a:xfrm>
                <a:off x="3416" y="-221"/>
                <a:ext cx="9" cy="5"/>
              </a:xfrm>
              <a:custGeom>
                <a:avLst/>
                <a:gdLst>
                  <a:gd name="T0" fmla="*/ 9 w 9"/>
                  <a:gd name="T1" fmla="*/ 5 h 5"/>
                  <a:gd name="T2" fmla="*/ 2 w 9"/>
                  <a:gd name="T3" fmla="*/ 0 h 5"/>
                  <a:gd name="T4" fmla="*/ 0 w 9"/>
                  <a:gd name="T5" fmla="*/ 0 h 5"/>
                  <a:gd name="T6" fmla="*/ 0 w 9"/>
                  <a:gd name="T7" fmla="*/ 5 h 5"/>
                  <a:gd name="T8" fmla="*/ 9 w 9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9" y="5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2" name="Freeform 27"/>
              <p:cNvSpPr>
                <a:spLocks/>
              </p:cNvSpPr>
              <p:nvPr/>
            </p:nvSpPr>
            <p:spPr bwMode="auto">
              <a:xfrm>
                <a:off x="1773" y="-110"/>
                <a:ext cx="7" cy="3"/>
              </a:xfrm>
              <a:custGeom>
                <a:avLst/>
                <a:gdLst>
                  <a:gd name="T0" fmla="*/ 7 w 7"/>
                  <a:gd name="T1" fmla="*/ 0 h 3"/>
                  <a:gd name="T2" fmla="*/ 0 w 7"/>
                  <a:gd name="T3" fmla="*/ 3 h 3"/>
                  <a:gd name="T4" fmla="*/ 7 w 7"/>
                  <a:gd name="T5" fmla="*/ 3 h 3"/>
                  <a:gd name="T6" fmla="*/ 7 w 7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lnTo>
                      <a:pt x="0" y="3"/>
                    </a:lnTo>
                    <a:lnTo>
                      <a:pt x="7" y="3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3" name="Freeform 28"/>
              <p:cNvSpPr>
                <a:spLocks/>
              </p:cNvSpPr>
              <p:nvPr/>
            </p:nvSpPr>
            <p:spPr bwMode="auto">
              <a:xfrm>
                <a:off x="1832" y="-138"/>
                <a:ext cx="61" cy="31"/>
              </a:xfrm>
              <a:custGeom>
                <a:avLst/>
                <a:gdLst>
                  <a:gd name="T0" fmla="*/ 61 w 61"/>
                  <a:gd name="T1" fmla="*/ 31 h 31"/>
                  <a:gd name="T2" fmla="*/ 61 w 61"/>
                  <a:gd name="T3" fmla="*/ 2 h 31"/>
                  <a:gd name="T4" fmla="*/ 19 w 61"/>
                  <a:gd name="T5" fmla="*/ 0 h 31"/>
                  <a:gd name="T6" fmla="*/ 0 w 61"/>
                  <a:gd name="T7" fmla="*/ 7 h 31"/>
                  <a:gd name="T8" fmla="*/ 0 w 61"/>
                  <a:gd name="T9" fmla="*/ 31 h 31"/>
                  <a:gd name="T10" fmla="*/ 61 w 61"/>
                  <a:gd name="T1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31">
                    <a:moveTo>
                      <a:pt x="61" y="31"/>
                    </a:moveTo>
                    <a:lnTo>
                      <a:pt x="61" y="2"/>
                    </a:lnTo>
                    <a:lnTo>
                      <a:pt x="19" y="0"/>
                    </a:lnTo>
                    <a:lnTo>
                      <a:pt x="0" y="7"/>
                    </a:lnTo>
                    <a:lnTo>
                      <a:pt x="0" y="31"/>
                    </a:lnTo>
                    <a:lnTo>
                      <a:pt x="61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4" name="Freeform 29"/>
              <p:cNvSpPr>
                <a:spLocks/>
              </p:cNvSpPr>
              <p:nvPr/>
            </p:nvSpPr>
            <p:spPr bwMode="auto">
              <a:xfrm>
                <a:off x="1945" y="-133"/>
                <a:ext cx="62" cy="26"/>
              </a:xfrm>
              <a:custGeom>
                <a:avLst/>
                <a:gdLst>
                  <a:gd name="T0" fmla="*/ 62 w 62"/>
                  <a:gd name="T1" fmla="*/ 26 h 26"/>
                  <a:gd name="T2" fmla="*/ 62 w 62"/>
                  <a:gd name="T3" fmla="*/ 4 h 26"/>
                  <a:gd name="T4" fmla="*/ 0 w 62"/>
                  <a:gd name="T5" fmla="*/ 0 h 26"/>
                  <a:gd name="T6" fmla="*/ 0 w 62"/>
                  <a:gd name="T7" fmla="*/ 26 h 26"/>
                  <a:gd name="T8" fmla="*/ 62 w 62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6">
                    <a:moveTo>
                      <a:pt x="62" y="26"/>
                    </a:moveTo>
                    <a:lnTo>
                      <a:pt x="62" y="4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6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5" name="Freeform 30"/>
              <p:cNvSpPr>
                <a:spLocks/>
              </p:cNvSpPr>
              <p:nvPr/>
            </p:nvSpPr>
            <p:spPr bwMode="auto">
              <a:xfrm>
                <a:off x="2059" y="-126"/>
                <a:ext cx="61" cy="19"/>
              </a:xfrm>
              <a:custGeom>
                <a:avLst/>
                <a:gdLst>
                  <a:gd name="T0" fmla="*/ 61 w 61"/>
                  <a:gd name="T1" fmla="*/ 19 h 19"/>
                  <a:gd name="T2" fmla="*/ 61 w 61"/>
                  <a:gd name="T3" fmla="*/ 2 h 19"/>
                  <a:gd name="T4" fmla="*/ 0 w 61"/>
                  <a:gd name="T5" fmla="*/ 0 h 19"/>
                  <a:gd name="T6" fmla="*/ 0 w 61"/>
                  <a:gd name="T7" fmla="*/ 19 h 19"/>
                  <a:gd name="T8" fmla="*/ 61 w 6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9">
                    <a:moveTo>
                      <a:pt x="61" y="19"/>
                    </a:moveTo>
                    <a:lnTo>
                      <a:pt x="61" y="2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61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6" name="Freeform 31"/>
              <p:cNvSpPr>
                <a:spLocks/>
              </p:cNvSpPr>
              <p:nvPr/>
            </p:nvSpPr>
            <p:spPr bwMode="auto">
              <a:xfrm>
                <a:off x="2170" y="-122"/>
                <a:ext cx="61" cy="15"/>
              </a:xfrm>
              <a:custGeom>
                <a:avLst/>
                <a:gdLst>
                  <a:gd name="T0" fmla="*/ 61 w 61"/>
                  <a:gd name="T1" fmla="*/ 15 h 15"/>
                  <a:gd name="T2" fmla="*/ 61 w 61"/>
                  <a:gd name="T3" fmla="*/ 5 h 15"/>
                  <a:gd name="T4" fmla="*/ 0 w 61"/>
                  <a:gd name="T5" fmla="*/ 0 h 15"/>
                  <a:gd name="T6" fmla="*/ 0 w 61"/>
                  <a:gd name="T7" fmla="*/ 15 h 15"/>
                  <a:gd name="T8" fmla="*/ 61 w 6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5">
                    <a:moveTo>
                      <a:pt x="61" y="15"/>
                    </a:moveTo>
                    <a:lnTo>
                      <a:pt x="61" y="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7" name="Freeform 32"/>
              <p:cNvSpPr>
                <a:spLocks/>
              </p:cNvSpPr>
              <p:nvPr/>
            </p:nvSpPr>
            <p:spPr bwMode="auto">
              <a:xfrm>
                <a:off x="2510" y="-117"/>
                <a:ext cx="62" cy="10"/>
              </a:xfrm>
              <a:custGeom>
                <a:avLst/>
                <a:gdLst>
                  <a:gd name="T0" fmla="*/ 62 w 62"/>
                  <a:gd name="T1" fmla="*/ 10 h 10"/>
                  <a:gd name="T2" fmla="*/ 62 w 62"/>
                  <a:gd name="T3" fmla="*/ 0 h 10"/>
                  <a:gd name="T4" fmla="*/ 0 w 62"/>
                  <a:gd name="T5" fmla="*/ 7 h 10"/>
                  <a:gd name="T6" fmla="*/ 0 w 62"/>
                  <a:gd name="T7" fmla="*/ 10 h 10"/>
                  <a:gd name="T8" fmla="*/ 62 w 62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0">
                    <a:moveTo>
                      <a:pt x="62" y="10"/>
                    </a:moveTo>
                    <a:lnTo>
                      <a:pt x="62" y="0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6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8" name="Freeform 33"/>
              <p:cNvSpPr>
                <a:spLocks/>
              </p:cNvSpPr>
              <p:nvPr/>
            </p:nvSpPr>
            <p:spPr bwMode="auto">
              <a:xfrm>
                <a:off x="2624" y="-131"/>
                <a:ext cx="61" cy="24"/>
              </a:xfrm>
              <a:custGeom>
                <a:avLst/>
                <a:gdLst>
                  <a:gd name="T0" fmla="*/ 61 w 61"/>
                  <a:gd name="T1" fmla="*/ 24 h 24"/>
                  <a:gd name="T2" fmla="*/ 61 w 61"/>
                  <a:gd name="T3" fmla="*/ 0 h 24"/>
                  <a:gd name="T4" fmla="*/ 0 w 61"/>
                  <a:gd name="T5" fmla="*/ 9 h 24"/>
                  <a:gd name="T6" fmla="*/ 0 w 61"/>
                  <a:gd name="T7" fmla="*/ 24 h 24"/>
                  <a:gd name="T8" fmla="*/ 61 w 61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4">
                    <a:moveTo>
                      <a:pt x="61" y="24"/>
                    </a:moveTo>
                    <a:lnTo>
                      <a:pt x="61" y="0"/>
                    </a:lnTo>
                    <a:lnTo>
                      <a:pt x="0" y="9"/>
                    </a:lnTo>
                    <a:lnTo>
                      <a:pt x="0" y="24"/>
                    </a:lnTo>
                    <a:lnTo>
                      <a:pt x="6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9" name="Freeform 34"/>
              <p:cNvSpPr>
                <a:spLocks/>
              </p:cNvSpPr>
              <p:nvPr/>
            </p:nvSpPr>
            <p:spPr bwMode="auto">
              <a:xfrm>
                <a:off x="2737" y="-145"/>
                <a:ext cx="62" cy="38"/>
              </a:xfrm>
              <a:custGeom>
                <a:avLst/>
                <a:gdLst>
                  <a:gd name="T0" fmla="*/ 62 w 62"/>
                  <a:gd name="T1" fmla="*/ 38 h 38"/>
                  <a:gd name="T2" fmla="*/ 62 w 62"/>
                  <a:gd name="T3" fmla="*/ 0 h 38"/>
                  <a:gd name="T4" fmla="*/ 0 w 62"/>
                  <a:gd name="T5" fmla="*/ 9 h 38"/>
                  <a:gd name="T6" fmla="*/ 0 w 62"/>
                  <a:gd name="T7" fmla="*/ 38 h 38"/>
                  <a:gd name="T8" fmla="*/ 62 w 62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8">
                    <a:moveTo>
                      <a:pt x="62" y="38"/>
                    </a:moveTo>
                    <a:lnTo>
                      <a:pt x="62" y="0"/>
                    </a:lnTo>
                    <a:lnTo>
                      <a:pt x="0" y="9"/>
                    </a:lnTo>
                    <a:lnTo>
                      <a:pt x="0" y="38"/>
                    </a:lnTo>
                    <a:lnTo>
                      <a:pt x="6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0" name="Freeform 35"/>
              <p:cNvSpPr>
                <a:spLocks/>
              </p:cNvSpPr>
              <p:nvPr/>
            </p:nvSpPr>
            <p:spPr bwMode="auto">
              <a:xfrm>
                <a:off x="2848" y="-159"/>
                <a:ext cx="62" cy="52"/>
              </a:xfrm>
              <a:custGeom>
                <a:avLst/>
                <a:gdLst>
                  <a:gd name="T0" fmla="*/ 62 w 62"/>
                  <a:gd name="T1" fmla="*/ 52 h 52"/>
                  <a:gd name="T2" fmla="*/ 62 w 62"/>
                  <a:gd name="T3" fmla="*/ 0 h 52"/>
                  <a:gd name="T4" fmla="*/ 0 w 62"/>
                  <a:gd name="T5" fmla="*/ 9 h 52"/>
                  <a:gd name="T6" fmla="*/ 0 w 62"/>
                  <a:gd name="T7" fmla="*/ 52 h 52"/>
                  <a:gd name="T8" fmla="*/ 62 w 62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2">
                    <a:moveTo>
                      <a:pt x="62" y="52"/>
                    </a:moveTo>
                    <a:lnTo>
                      <a:pt x="62" y="0"/>
                    </a:lnTo>
                    <a:lnTo>
                      <a:pt x="0" y="9"/>
                    </a:lnTo>
                    <a:lnTo>
                      <a:pt x="0" y="52"/>
                    </a:lnTo>
                    <a:lnTo>
                      <a:pt x="6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1" name="Freeform 36"/>
              <p:cNvSpPr>
                <a:spLocks/>
              </p:cNvSpPr>
              <p:nvPr/>
            </p:nvSpPr>
            <p:spPr bwMode="auto">
              <a:xfrm>
                <a:off x="2962" y="-169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33 w 61"/>
                  <a:gd name="T5" fmla="*/ 0 h 62"/>
                  <a:gd name="T6" fmla="*/ 0 w 61"/>
                  <a:gd name="T7" fmla="*/ 5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33" y="0"/>
                    </a:lnTo>
                    <a:lnTo>
                      <a:pt x="0" y="5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2" name="Rectangle 37"/>
              <p:cNvSpPr>
                <a:spLocks noChangeArrowheads="1"/>
              </p:cNvSpPr>
              <p:nvPr/>
            </p:nvSpPr>
            <p:spPr bwMode="auto">
              <a:xfrm>
                <a:off x="3075" y="-16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3" name="Rectangle 38"/>
              <p:cNvSpPr>
                <a:spLocks noChangeArrowheads="1"/>
              </p:cNvSpPr>
              <p:nvPr/>
            </p:nvSpPr>
            <p:spPr bwMode="auto">
              <a:xfrm>
                <a:off x="3189" y="-16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4" name="Rectangle 39"/>
              <p:cNvSpPr>
                <a:spLocks noChangeArrowheads="1"/>
              </p:cNvSpPr>
              <p:nvPr/>
            </p:nvSpPr>
            <p:spPr bwMode="auto">
              <a:xfrm>
                <a:off x="3302" y="-16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5" name="Rectangle 40"/>
              <p:cNvSpPr>
                <a:spLocks noChangeArrowheads="1"/>
              </p:cNvSpPr>
              <p:nvPr/>
            </p:nvSpPr>
            <p:spPr bwMode="auto">
              <a:xfrm>
                <a:off x="3416" y="-16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6" name="Freeform 41"/>
              <p:cNvSpPr>
                <a:spLocks/>
              </p:cNvSpPr>
              <p:nvPr/>
            </p:nvSpPr>
            <p:spPr bwMode="auto">
              <a:xfrm>
                <a:off x="3527" y="-131"/>
                <a:ext cx="30" cy="24"/>
              </a:xfrm>
              <a:custGeom>
                <a:avLst/>
                <a:gdLst>
                  <a:gd name="T0" fmla="*/ 30 w 30"/>
                  <a:gd name="T1" fmla="*/ 24 h 24"/>
                  <a:gd name="T2" fmla="*/ 0 w 30"/>
                  <a:gd name="T3" fmla="*/ 0 h 24"/>
                  <a:gd name="T4" fmla="*/ 0 w 30"/>
                  <a:gd name="T5" fmla="*/ 24 h 24"/>
                  <a:gd name="T6" fmla="*/ 30 w 30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24">
                    <a:moveTo>
                      <a:pt x="30" y="24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3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7" name="Freeform 42"/>
              <p:cNvSpPr>
                <a:spLocks/>
              </p:cNvSpPr>
              <p:nvPr/>
            </p:nvSpPr>
            <p:spPr bwMode="auto">
              <a:xfrm>
                <a:off x="1491" y="-25"/>
                <a:ext cx="62" cy="26"/>
              </a:xfrm>
              <a:custGeom>
                <a:avLst/>
                <a:gdLst>
                  <a:gd name="T0" fmla="*/ 62 w 62"/>
                  <a:gd name="T1" fmla="*/ 26 h 26"/>
                  <a:gd name="T2" fmla="*/ 62 w 62"/>
                  <a:gd name="T3" fmla="*/ 0 h 26"/>
                  <a:gd name="T4" fmla="*/ 0 w 62"/>
                  <a:gd name="T5" fmla="*/ 24 h 26"/>
                  <a:gd name="T6" fmla="*/ 0 w 62"/>
                  <a:gd name="T7" fmla="*/ 26 h 26"/>
                  <a:gd name="T8" fmla="*/ 62 w 62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6">
                    <a:moveTo>
                      <a:pt x="62" y="26"/>
                    </a:moveTo>
                    <a:lnTo>
                      <a:pt x="62" y="0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6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8" name="Freeform 43"/>
              <p:cNvSpPr>
                <a:spLocks/>
              </p:cNvSpPr>
              <p:nvPr/>
            </p:nvSpPr>
            <p:spPr bwMode="auto">
              <a:xfrm>
                <a:off x="1605" y="-60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42 w 61"/>
                  <a:gd name="T5" fmla="*/ 0 h 61"/>
                  <a:gd name="T6" fmla="*/ 0 w 61"/>
                  <a:gd name="T7" fmla="*/ 16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42" y="0"/>
                    </a:lnTo>
                    <a:lnTo>
                      <a:pt x="0" y="16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9" name="Rectangle 44"/>
              <p:cNvSpPr>
                <a:spLocks noChangeArrowheads="1"/>
              </p:cNvSpPr>
              <p:nvPr/>
            </p:nvSpPr>
            <p:spPr bwMode="auto">
              <a:xfrm>
                <a:off x="1718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0" name="Rectangle 45"/>
              <p:cNvSpPr>
                <a:spLocks noChangeArrowheads="1"/>
              </p:cNvSpPr>
              <p:nvPr/>
            </p:nvSpPr>
            <p:spPr bwMode="auto">
              <a:xfrm>
                <a:off x="1832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1" name="Rectangle 46"/>
              <p:cNvSpPr>
                <a:spLocks noChangeArrowheads="1"/>
              </p:cNvSpPr>
              <p:nvPr/>
            </p:nvSpPr>
            <p:spPr bwMode="auto">
              <a:xfrm>
                <a:off x="1945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2" name="Rectangle 47"/>
              <p:cNvSpPr>
                <a:spLocks noChangeArrowheads="1"/>
              </p:cNvSpPr>
              <p:nvPr/>
            </p:nvSpPr>
            <p:spPr bwMode="auto">
              <a:xfrm>
                <a:off x="2059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3" name="Freeform 48"/>
              <p:cNvSpPr>
                <a:spLocks/>
              </p:cNvSpPr>
              <p:nvPr/>
            </p:nvSpPr>
            <p:spPr bwMode="auto">
              <a:xfrm>
                <a:off x="2170" y="-60"/>
                <a:ext cx="59" cy="61"/>
              </a:xfrm>
              <a:custGeom>
                <a:avLst/>
                <a:gdLst>
                  <a:gd name="T0" fmla="*/ 0 w 59"/>
                  <a:gd name="T1" fmla="*/ 61 h 61"/>
                  <a:gd name="T2" fmla="*/ 5 w 59"/>
                  <a:gd name="T3" fmla="*/ 61 h 61"/>
                  <a:gd name="T4" fmla="*/ 59 w 59"/>
                  <a:gd name="T5" fmla="*/ 0 h 61"/>
                  <a:gd name="T6" fmla="*/ 0 w 59"/>
                  <a:gd name="T7" fmla="*/ 0 h 61"/>
                  <a:gd name="T8" fmla="*/ 0 w 59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1">
                    <a:moveTo>
                      <a:pt x="0" y="61"/>
                    </a:moveTo>
                    <a:lnTo>
                      <a:pt x="5" y="61"/>
                    </a:lnTo>
                    <a:lnTo>
                      <a:pt x="5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4" name="Freeform 49"/>
              <p:cNvSpPr>
                <a:spLocks/>
              </p:cNvSpPr>
              <p:nvPr/>
            </p:nvSpPr>
            <p:spPr bwMode="auto">
              <a:xfrm>
                <a:off x="2305" y="-48"/>
                <a:ext cx="40" cy="49"/>
              </a:xfrm>
              <a:custGeom>
                <a:avLst/>
                <a:gdLst>
                  <a:gd name="T0" fmla="*/ 40 w 40"/>
                  <a:gd name="T1" fmla="*/ 0 h 49"/>
                  <a:gd name="T2" fmla="*/ 0 w 40"/>
                  <a:gd name="T3" fmla="*/ 49 h 49"/>
                  <a:gd name="T4" fmla="*/ 40 w 40"/>
                  <a:gd name="T5" fmla="*/ 49 h 49"/>
                  <a:gd name="T6" fmla="*/ 40 w 40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9">
                    <a:moveTo>
                      <a:pt x="40" y="0"/>
                    </a:moveTo>
                    <a:lnTo>
                      <a:pt x="0" y="49"/>
                    </a:lnTo>
                    <a:lnTo>
                      <a:pt x="40" y="49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5" name="Rectangle 50"/>
              <p:cNvSpPr>
                <a:spLocks noChangeArrowheads="1"/>
              </p:cNvSpPr>
              <p:nvPr/>
            </p:nvSpPr>
            <p:spPr bwMode="auto">
              <a:xfrm>
                <a:off x="2397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6" name="Rectangle 51"/>
              <p:cNvSpPr>
                <a:spLocks noChangeArrowheads="1"/>
              </p:cNvSpPr>
              <p:nvPr/>
            </p:nvSpPr>
            <p:spPr bwMode="auto">
              <a:xfrm>
                <a:off x="2510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7" name="Rectangle 52"/>
              <p:cNvSpPr>
                <a:spLocks noChangeArrowheads="1"/>
              </p:cNvSpPr>
              <p:nvPr/>
            </p:nvSpPr>
            <p:spPr bwMode="auto">
              <a:xfrm>
                <a:off x="2624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8" name="Rectangle 53"/>
              <p:cNvSpPr>
                <a:spLocks noChangeArrowheads="1"/>
              </p:cNvSpPr>
              <p:nvPr/>
            </p:nvSpPr>
            <p:spPr bwMode="auto">
              <a:xfrm>
                <a:off x="2737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9" name="Rectangle 54"/>
              <p:cNvSpPr>
                <a:spLocks noChangeArrowheads="1"/>
              </p:cNvSpPr>
              <p:nvPr/>
            </p:nvSpPr>
            <p:spPr bwMode="auto">
              <a:xfrm>
                <a:off x="2848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0" name="Rectangle 55"/>
              <p:cNvSpPr>
                <a:spLocks noChangeArrowheads="1"/>
              </p:cNvSpPr>
              <p:nvPr/>
            </p:nvSpPr>
            <p:spPr bwMode="auto">
              <a:xfrm>
                <a:off x="2962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1" name="Rectangle 56"/>
              <p:cNvSpPr>
                <a:spLocks noChangeArrowheads="1"/>
              </p:cNvSpPr>
              <p:nvPr/>
            </p:nvSpPr>
            <p:spPr bwMode="auto">
              <a:xfrm>
                <a:off x="3075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2" name="Rectangle 57"/>
              <p:cNvSpPr>
                <a:spLocks noChangeArrowheads="1"/>
              </p:cNvSpPr>
              <p:nvPr/>
            </p:nvSpPr>
            <p:spPr bwMode="auto">
              <a:xfrm>
                <a:off x="3189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3" name="Rectangle 58"/>
              <p:cNvSpPr>
                <a:spLocks noChangeArrowheads="1"/>
              </p:cNvSpPr>
              <p:nvPr/>
            </p:nvSpPr>
            <p:spPr bwMode="auto">
              <a:xfrm>
                <a:off x="3302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4" name="Rectangle 59"/>
              <p:cNvSpPr>
                <a:spLocks noChangeArrowheads="1"/>
              </p:cNvSpPr>
              <p:nvPr/>
            </p:nvSpPr>
            <p:spPr bwMode="auto">
              <a:xfrm>
                <a:off x="3416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5" name="Rectangle 60"/>
              <p:cNvSpPr>
                <a:spLocks noChangeArrowheads="1"/>
              </p:cNvSpPr>
              <p:nvPr/>
            </p:nvSpPr>
            <p:spPr bwMode="auto">
              <a:xfrm>
                <a:off x="3527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6" name="Freeform 61"/>
              <p:cNvSpPr>
                <a:spLocks/>
              </p:cNvSpPr>
              <p:nvPr/>
            </p:nvSpPr>
            <p:spPr bwMode="auto">
              <a:xfrm>
                <a:off x="3640" y="-39"/>
                <a:ext cx="31" cy="40"/>
              </a:xfrm>
              <a:custGeom>
                <a:avLst/>
                <a:gdLst>
                  <a:gd name="T0" fmla="*/ 14 w 31"/>
                  <a:gd name="T1" fmla="*/ 40 h 40"/>
                  <a:gd name="T2" fmla="*/ 31 w 31"/>
                  <a:gd name="T3" fmla="*/ 26 h 40"/>
                  <a:gd name="T4" fmla="*/ 0 w 31"/>
                  <a:gd name="T5" fmla="*/ 0 h 40"/>
                  <a:gd name="T6" fmla="*/ 0 w 31"/>
                  <a:gd name="T7" fmla="*/ 40 h 40"/>
                  <a:gd name="T8" fmla="*/ 14 w 3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0">
                    <a:moveTo>
                      <a:pt x="14" y="40"/>
                    </a:moveTo>
                    <a:lnTo>
                      <a:pt x="31" y="26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14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7" name="Freeform 62"/>
              <p:cNvSpPr>
                <a:spLocks/>
              </p:cNvSpPr>
              <p:nvPr/>
            </p:nvSpPr>
            <p:spPr bwMode="auto">
              <a:xfrm>
                <a:off x="1201" y="106"/>
                <a:ext cx="14" cy="7"/>
              </a:xfrm>
              <a:custGeom>
                <a:avLst/>
                <a:gdLst>
                  <a:gd name="T0" fmla="*/ 14 w 14"/>
                  <a:gd name="T1" fmla="*/ 0 h 7"/>
                  <a:gd name="T2" fmla="*/ 0 w 14"/>
                  <a:gd name="T3" fmla="*/ 7 h 7"/>
                  <a:gd name="T4" fmla="*/ 14 w 14"/>
                  <a:gd name="T5" fmla="*/ 7 h 7"/>
                  <a:gd name="T6" fmla="*/ 14 w 14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7">
                    <a:moveTo>
                      <a:pt x="14" y="0"/>
                    </a:moveTo>
                    <a:lnTo>
                      <a:pt x="0" y="7"/>
                    </a:lnTo>
                    <a:lnTo>
                      <a:pt x="14" y="7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8" name="Freeform 63"/>
              <p:cNvSpPr>
                <a:spLocks/>
              </p:cNvSpPr>
              <p:nvPr/>
            </p:nvSpPr>
            <p:spPr bwMode="auto">
              <a:xfrm>
                <a:off x="1267" y="63"/>
                <a:ext cx="61" cy="50"/>
              </a:xfrm>
              <a:custGeom>
                <a:avLst/>
                <a:gdLst>
                  <a:gd name="T0" fmla="*/ 61 w 61"/>
                  <a:gd name="T1" fmla="*/ 50 h 50"/>
                  <a:gd name="T2" fmla="*/ 61 w 61"/>
                  <a:gd name="T3" fmla="*/ 0 h 50"/>
                  <a:gd name="T4" fmla="*/ 0 w 61"/>
                  <a:gd name="T5" fmla="*/ 24 h 50"/>
                  <a:gd name="T6" fmla="*/ 0 w 61"/>
                  <a:gd name="T7" fmla="*/ 50 h 50"/>
                  <a:gd name="T8" fmla="*/ 61 w 61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0">
                    <a:moveTo>
                      <a:pt x="61" y="50"/>
                    </a:moveTo>
                    <a:lnTo>
                      <a:pt x="61" y="0"/>
                    </a:lnTo>
                    <a:lnTo>
                      <a:pt x="0" y="24"/>
                    </a:lnTo>
                    <a:lnTo>
                      <a:pt x="0" y="50"/>
                    </a:lnTo>
                    <a:lnTo>
                      <a:pt x="61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9" name="Rectangle 64"/>
              <p:cNvSpPr>
                <a:spLocks noChangeArrowheads="1"/>
              </p:cNvSpPr>
              <p:nvPr/>
            </p:nvSpPr>
            <p:spPr bwMode="auto">
              <a:xfrm>
                <a:off x="1380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0" name="Rectangle 65"/>
              <p:cNvSpPr>
                <a:spLocks noChangeArrowheads="1"/>
              </p:cNvSpPr>
              <p:nvPr/>
            </p:nvSpPr>
            <p:spPr bwMode="auto">
              <a:xfrm>
                <a:off x="1491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1" name="Rectangle 66"/>
              <p:cNvSpPr>
                <a:spLocks noChangeArrowheads="1"/>
              </p:cNvSpPr>
              <p:nvPr/>
            </p:nvSpPr>
            <p:spPr bwMode="auto">
              <a:xfrm>
                <a:off x="1605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2" name="Rectangle 67"/>
              <p:cNvSpPr>
                <a:spLocks noChangeArrowheads="1"/>
              </p:cNvSpPr>
              <p:nvPr/>
            </p:nvSpPr>
            <p:spPr bwMode="auto">
              <a:xfrm>
                <a:off x="1718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3" name="Rectangle 68"/>
              <p:cNvSpPr>
                <a:spLocks noChangeArrowheads="1"/>
              </p:cNvSpPr>
              <p:nvPr/>
            </p:nvSpPr>
            <p:spPr bwMode="auto">
              <a:xfrm>
                <a:off x="1832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4" name="Rectangle 69"/>
              <p:cNvSpPr>
                <a:spLocks noChangeArrowheads="1"/>
              </p:cNvSpPr>
              <p:nvPr/>
            </p:nvSpPr>
            <p:spPr bwMode="auto">
              <a:xfrm>
                <a:off x="1945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5" name="Freeform 70"/>
              <p:cNvSpPr>
                <a:spLocks/>
              </p:cNvSpPr>
              <p:nvPr/>
            </p:nvSpPr>
            <p:spPr bwMode="auto">
              <a:xfrm>
                <a:off x="2059" y="51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19 w 61"/>
                  <a:gd name="T5" fmla="*/ 62 h 62"/>
                  <a:gd name="T6" fmla="*/ 61 w 61"/>
                  <a:gd name="T7" fmla="*/ 14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19" y="62"/>
                    </a:lnTo>
                    <a:lnTo>
                      <a:pt x="61" y="14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6" name="Freeform 71"/>
              <p:cNvSpPr>
                <a:spLocks/>
              </p:cNvSpPr>
              <p:nvPr/>
            </p:nvSpPr>
            <p:spPr bwMode="auto">
              <a:xfrm>
                <a:off x="2215" y="91"/>
                <a:ext cx="16" cy="22"/>
              </a:xfrm>
              <a:custGeom>
                <a:avLst/>
                <a:gdLst>
                  <a:gd name="T0" fmla="*/ 16 w 16"/>
                  <a:gd name="T1" fmla="*/ 0 h 22"/>
                  <a:gd name="T2" fmla="*/ 0 w 16"/>
                  <a:gd name="T3" fmla="*/ 22 h 22"/>
                  <a:gd name="T4" fmla="*/ 16 w 16"/>
                  <a:gd name="T5" fmla="*/ 22 h 22"/>
                  <a:gd name="T6" fmla="*/ 16 w 16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2">
                    <a:moveTo>
                      <a:pt x="16" y="0"/>
                    </a:moveTo>
                    <a:lnTo>
                      <a:pt x="0" y="22"/>
                    </a:lnTo>
                    <a:lnTo>
                      <a:pt x="16" y="2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7" name="Rectangle 72"/>
              <p:cNvSpPr>
                <a:spLocks noChangeArrowheads="1"/>
              </p:cNvSpPr>
              <p:nvPr/>
            </p:nvSpPr>
            <p:spPr bwMode="auto">
              <a:xfrm>
                <a:off x="2283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8" name="Rectangle 73"/>
              <p:cNvSpPr>
                <a:spLocks noChangeArrowheads="1"/>
              </p:cNvSpPr>
              <p:nvPr/>
            </p:nvSpPr>
            <p:spPr bwMode="auto">
              <a:xfrm>
                <a:off x="2397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9" name="Rectangle 74"/>
              <p:cNvSpPr>
                <a:spLocks noChangeArrowheads="1"/>
              </p:cNvSpPr>
              <p:nvPr/>
            </p:nvSpPr>
            <p:spPr bwMode="auto">
              <a:xfrm>
                <a:off x="2510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0" name="Rectangle 75"/>
              <p:cNvSpPr>
                <a:spLocks noChangeArrowheads="1"/>
              </p:cNvSpPr>
              <p:nvPr/>
            </p:nvSpPr>
            <p:spPr bwMode="auto">
              <a:xfrm>
                <a:off x="2624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1" name="Rectangle 76"/>
              <p:cNvSpPr>
                <a:spLocks noChangeArrowheads="1"/>
              </p:cNvSpPr>
              <p:nvPr/>
            </p:nvSpPr>
            <p:spPr bwMode="auto">
              <a:xfrm>
                <a:off x="2737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2" name="Rectangle 77"/>
              <p:cNvSpPr>
                <a:spLocks noChangeArrowheads="1"/>
              </p:cNvSpPr>
              <p:nvPr/>
            </p:nvSpPr>
            <p:spPr bwMode="auto">
              <a:xfrm>
                <a:off x="2848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3" name="Rectangle 78"/>
              <p:cNvSpPr>
                <a:spLocks noChangeArrowheads="1"/>
              </p:cNvSpPr>
              <p:nvPr/>
            </p:nvSpPr>
            <p:spPr bwMode="auto">
              <a:xfrm>
                <a:off x="2962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4" name="Rectangle 79"/>
              <p:cNvSpPr>
                <a:spLocks noChangeArrowheads="1"/>
              </p:cNvSpPr>
              <p:nvPr/>
            </p:nvSpPr>
            <p:spPr bwMode="auto">
              <a:xfrm>
                <a:off x="3075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5" name="Rectangle 80"/>
              <p:cNvSpPr>
                <a:spLocks noChangeArrowheads="1"/>
              </p:cNvSpPr>
              <p:nvPr/>
            </p:nvSpPr>
            <p:spPr bwMode="auto">
              <a:xfrm>
                <a:off x="3189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6" name="Rectangle 81"/>
              <p:cNvSpPr>
                <a:spLocks noChangeArrowheads="1"/>
              </p:cNvSpPr>
              <p:nvPr/>
            </p:nvSpPr>
            <p:spPr bwMode="auto">
              <a:xfrm>
                <a:off x="3302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7" name="Rectangle 82"/>
              <p:cNvSpPr>
                <a:spLocks noChangeArrowheads="1"/>
              </p:cNvSpPr>
              <p:nvPr/>
            </p:nvSpPr>
            <p:spPr bwMode="auto">
              <a:xfrm>
                <a:off x="3416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8" name="Freeform 83"/>
              <p:cNvSpPr>
                <a:spLocks/>
              </p:cNvSpPr>
              <p:nvPr/>
            </p:nvSpPr>
            <p:spPr bwMode="auto">
              <a:xfrm>
                <a:off x="3527" y="51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9 w 61"/>
                  <a:gd name="T5" fmla="*/ 62 h 62"/>
                  <a:gd name="T6" fmla="*/ 9 w 61"/>
                  <a:gd name="T7" fmla="*/ 55 h 62"/>
                  <a:gd name="T8" fmla="*/ 61 w 61"/>
                  <a:gd name="T9" fmla="*/ 7 h 62"/>
                  <a:gd name="T10" fmla="*/ 61 w 61"/>
                  <a:gd name="T11" fmla="*/ 0 h 62"/>
                  <a:gd name="T12" fmla="*/ 0 w 61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9" y="62"/>
                    </a:lnTo>
                    <a:lnTo>
                      <a:pt x="9" y="55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9" name="Freeform 84"/>
              <p:cNvSpPr>
                <a:spLocks/>
              </p:cNvSpPr>
              <p:nvPr/>
            </p:nvSpPr>
            <p:spPr bwMode="auto">
              <a:xfrm>
                <a:off x="926" y="193"/>
                <a:ext cx="62" cy="28"/>
              </a:xfrm>
              <a:custGeom>
                <a:avLst/>
                <a:gdLst>
                  <a:gd name="T0" fmla="*/ 62 w 62"/>
                  <a:gd name="T1" fmla="*/ 28 h 28"/>
                  <a:gd name="T2" fmla="*/ 62 w 62"/>
                  <a:gd name="T3" fmla="*/ 0 h 28"/>
                  <a:gd name="T4" fmla="*/ 0 w 62"/>
                  <a:gd name="T5" fmla="*/ 24 h 28"/>
                  <a:gd name="T6" fmla="*/ 0 w 62"/>
                  <a:gd name="T7" fmla="*/ 28 h 28"/>
                  <a:gd name="T8" fmla="*/ 62 w 62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8">
                    <a:moveTo>
                      <a:pt x="62" y="28"/>
                    </a:moveTo>
                    <a:lnTo>
                      <a:pt x="62" y="0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6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0" name="Freeform 85"/>
              <p:cNvSpPr>
                <a:spLocks/>
              </p:cNvSpPr>
              <p:nvPr/>
            </p:nvSpPr>
            <p:spPr bwMode="auto">
              <a:xfrm>
                <a:off x="1040" y="160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35 w 61"/>
                  <a:gd name="T5" fmla="*/ 0 h 61"/>
                  <a:gd name="T6" fmla="*/ 0 w 61"/>
                  <a:gd name="T7" fmla="*/ 14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35" y="0"/>
                    </a:lnTo>
                    <a:lnTo>
                      <a:pt x="0" y="14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1" name="Rectangle 86"/>
              <p:cNvSpPr>
                <a:spLocks noChangeArrowheads="1"/>
              </p:cNvSpPr>
              <p:nvPr/>
            </p:nvSpPr>
            <p:spPr bwMode="auto">
              <a:xfrm>
                <a:off x="1153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2" name="Rectangle 87"/>
              <p:cNvSpPr>
                <a:spLocks noChangeArrowheads="1"/>
              </p:cNvSpPr>
              <p:nvPr/>
            </p:nvSpPr>
            <p:spPr bwMode="auto">
              <a:xfrm>
                <a:off x="1267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3" name="Rectangle 88"/>
              <p:cNvSpPr>
                <a:spLocks noChangeArrowheads="1"/>
              </p:cNvSpPr>
              <p:nvPr/>
            </p:nvSpPr>
            <p:spPr bwMode="auto">
              <a:xfrm>
                <a:off x="1380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4" name="Rectangle 89"/>
              <p:cNvSpPr>
                <a:spLocks noChangeArrowheads="1"/>
              </p:cNvSpPr>
              <p:nvPr/>
            </p:nvSpPr>
            <p:spPr bwMode="auto">
              <a:xfrm>
                <a:off x="1491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5" name="Rectangle 90"/>
              <p:cNvSpPr>
                <a:spLocks noChangeArrowheads="1"/>
              </p:cNvSpPr>
              <p:nvPr/>
            </p:nvSpPr>
            <p:spPr bwMode="auto">
              <a:xfrm>
                <a:off x="1605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6" name="Rectangle 91"/>
              <p:cNvSpPr>
                <a:spLocks noChangeArrowheads="1"/>
              </p:cNvSpPr>
              <p:nvPr/>
            </p:nvSpPr>
            <p:spPr bwMode="auto">
              <a:xfrm>
                <a:off x="1718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7" name="Rectangle 92"/>
              <p:cNvSpPr>
                <a:spLocks noChangeArrowheads="1"/>
              </p:cNvSpPr>
              <p:nvPr/>
            </p:nvSpPr>
            <p:spPr bwMode="auto">
              <a:xfrm>
                <a:off x="1832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8" name="Freeform 93"/>
              <p:cNvSpPr>
                <a:spLocks/>
              </p:cNvSpPr>
              <p:nvPr/>
            </p:nvSpPr>
            <p:spPr bwMode="auto">
              <a:xfrm>
                <a:off x="1945" y="160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36 w 62"/>
                  <a:gd name="T5" fmla="*/ 61 h 61"/>
                  <a:gd name="T6" fmla="*/ 62 w 62"/>
                  <a:gd name="T7" fmla="*/ 33 h 61"/>
                  <a:gd name="T8" fmla="*/ 62 w 62"/>
                  <a:gd name="T9" fmla="*/ 0 h 61"/>
                  <a:gd name="T10" fmla="*/ 0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36" y="61"/>
                    </a:lnTo>
                    <a:lnTo>
                      <a:pt x="62" y="3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9" name="Freeform 94"/>
              <p:cNvSpPr>
                <a:spLocks/>
              </p:cNvSpPr>
              <p:nvPr/>
            </p:nvSpPr>
            <p:spPr bwMode="auto">
              <a:xfrm>
                <a:off x="2170" y="160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7 w 61"/>
                  <a:gd name="T5" fmla="*/ 0 h 61"/>
                  <a:gd name="T6" fmla="*/ 0 w 61"/>
                  <a:gd name="T7" fmla="*/ 7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7" y="0"/>
                    </a:lnTo>
                    <a:lnTo>
                      <a:pt x="0" y="7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0" name="Rectangle 95"/>
              <p:cNvSpPr>
                <a:spLocks noChangeArrowheads="1"/>
              </p:cNvSpPr>
              <p:nvPr/>
            </p:nvSpPr>
            <p:spPr bwMode="auto">
              <a:xfrm>
                <a:off x="2283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1" name="Rectangle 96"/>
              <p:cNvSpPr>
                <a:spLocks noChangeArrowheads="1"/>
              </p:cNvSpPr>
              <p:nvPr/>
            </p:nvSpPr>
            <p:spPr bwMode="auto">
              <a:xfrm>
                <a:off x="2397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2" name="Rectangle 97"/>
              <p:cNvSpPr>
                <a:spLocks noChangeArrowheads="1"/>
              </p:cNvSpPr>
              <p:nvPr/>
            </p:nvSpPr>
            <p:spPr bwMode="auto">
              <a:xfrm>
                <a:off x="2510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3" name="Rectangle 98"/>
              <p:cNvSpPr>
                <a:spLocks noChangeArrowheads="1"/>
              </p:cNvSpPr>
              <p:nvPr/>
            </p:nvSpPr>
            <p:spPr bwMode="auto">
              <a:xfrm>
                <a:off x="2624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4" name="Rectangle 99"/>
              <p:cNvSpPr>
                <a:spLocks noChangeArrowheads="1"/>
              </p:cNvSpPr>
              <p:nvPr/>
            </p:nvSpPr>
            <p:spPr bwMode="auto">
              <a:xfrm>
                <a:off x="2737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5" name="Rectangle 100"/>
              <p:cNvSpPr>
                <a:spLocks noChangeArrowheads="1"/>
              </p:cNvSpPr>
              <p:nvPr/>
            </p:nvSpPr>
            <p:spPr bwMode="auto">
              <a:xfrm>
                <a:off x="2848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6" name="Rectangle 101"/>
              <p:cNvSpPr>
                <a:spLocks noChangeArrowheads="1"/>
              </p:cNvSpPr>
              <p:nvPr/>
            </p:nvSpPr>
            <p:spPr bwMode="auto">
              <a:xfrm>
                <a:off x="2962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7" name="Rectangle 102"/>
              <p:cNvSpPr>
                <a:spLocks noChangeArrowheads="1"/>
              </p:cNvSpPr>
              <p:nvPr/>
            </p:nvSpPr>
            <p:spPr bwMode="auto">
              <a:xfrm>
                <a:off x="3075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8" name="Rectangle 103"/>
              <p:cNvSpPr>
                <a:spLocks noChangeArrowheads="1"/>
              </p:cNvSpPr>
              <p:nvPr/>
            </p:nvSpPr>
            <p:spPr bwMode="auto">
              <a:xfrm>
                <a:off x="3189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9" name="Rectangle 104"/>
              <p:cNvSpPr>
                <a:spLocks noChangeArrowheads="1"/>
              </p:cNvSpPr>
              <p:nvPr/>
            </p:nvSpPr>
            <p:spPr bwMode="auto">
              <a:xfrm>
                <a:off x="3302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0" name="Rectangle 105"/>
              <p:cNvSpPr>
                <a:spLocks noChangeArrowheads="1"/>
              </p:cNvSpPr>
              <p:nvPr/>
            </p:nvSpPr>
            <p:spPr bwMode="auto">
              <a:xfrm>
                <a:off x="3416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1" name="Freeform 106"/>
              <p:cNvSpPr>
                <a:spLocks/>
              </p:cNvSpPr>
              <p:nvPr/>
            </p:nvSpPr>
            <p:spPr bwMode="auto">
              <a:xfrm>
                <a:off x="3527" y="160"/>
                <a:ext cx="4" cy="38"/>
              </a:xfrm>
              <a:custGeom>
                <a:avLst/>
                <a:gdLst>
                  <a:gd name="T0" fmla="*/ 0 w 4"/>
                  <a:gd name="T1" fmla="*/ 38 h 38"/>
                  <a:gd name="T2" fmla="*/ 4 w 4"/>
                  <a:gd name="T3" fmla="*/ 0 h 38"/>
                  <a:gd name="T4" fmla="*/ 0 w 4"/>
                  <a:gd name="T5" fmla="*/ 0 h 38"/>
                  <a:gd name="T6" fmla="*/ 0 w 4"/>
                  <a:gd name="T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8">
                    <a:moveTo>
                      <a:pt x="0" y="38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2" name="Freeform 107"/>
              <p:cNvSpPr>
                <a:spLocks/>
              </p:cNvSpPr>
              <p:nvPr/>
            </p:nvSpPr>
            <p:spPr bwMode="auto">
              <a:xfrm>
                <a:off x="5789" y="195"/>
                <a:ext cx="38" cy="26"/>
              </a:xfrm>
              <a:custGeom>
                <a:avLst/>
                <a:gdLst>
                  <a:gd name="T0" fmla="*/ 38 w 38"/>
                  <a:gd name="T1" fmla="*/ 26 h 26"/>
                  <a:gd name="T2" fmla="*/ 26 w 38"/>
                  <a:gd name="T3" fmla="*/ 0 h 26"/>
                  <a:gd name="T4" fmla="*/ 0 w 38"/>
                  <a:gd name="T5" fmla="*/ 12 h 26"/>
                  <a:gd name="T6" fmla="*/ 0 w 38"/>
                  <a:gd name="T7" fmla="*/ 26 h 26"/>
                  <a:gd name="T8" fmla="*/ 38 w 38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6">
                    <a:moveTo>
                      <a:pt x="38" y="26"/>
                    </a:moveTo>
                    <a:lnTo>
                      <a:pt x="26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3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3" name="Freeform 108"/>
              <p:cNvSpPr>
                <a:spLocks/>
              </p:cNvSpPr>
              <p:nvPr/>
            </p:nvSpPr>
            <p:spPr bwMode="auto">
              <a:xfrm>
                <a:off x="6718" y="219"/>
                <a:ext cx="21" cy="2"/>
              </a:xfrm>
              <a:custGeom>
                <a:avLst/>
                <a:gdLst>
                  <a:gd name="T0" fmla="*/ 7 w 21"/>
                  <a:gd name="T1" fmla="*/ 0 h 2"/>
                  <a:gd name="T2" fmla="*/ 0 w 21"/>
                  <a:gd name="T3" fmla="*/ 2 h 2"/>
                  <a:gd name="T4" fmla="*/ 21 w 21"/>
                  <a:gd name="T5" fmla="*/ 2 h 2"/>
                  <a:gd name="T6" fmla="*/ 7 w 2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">
                    <a:moveTo>
                      <a:pt x="7" y="0"/>
                    </a:moveTo>
                    <a:lnTo>
                      <a:pt x="0" y="2"/>
                    </a:lnTo>
                    <a:lnTo>
                      <a:pt x="21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4" name="Freeform 109"/>
              <p:cNvSpPr>
                <a:spLocks/>
              </p:cNvSpPr>
              <p:nvPr/>
            </p:nvSpPr>
            <p:spPr bwMode="auto">
              <a:xfrm>
                <a:off x="735" y="281"/>
                <a:ext cx="28" cy="49"/>
              </a:xfrm>
              <a:custGeom>
                <a:avLst/>
                <a:gdLst>
                  <a:gd name="T0" fmla="*/ 28 w 28"/>
                  <a:gd name="T1" fmla="*/ 0 h 49"/>
                  <a:gd name="T2" fmla="*/ 9 w 28"/>
                  <a:gd name="T3" fmla="*/ 7 h 49"/>
                  <a:gd name="T4" fmla="*/ 0 w 28"/>
                  <a:gd name="T5" fmla="*/ 49 h 49"/>
                  <a:gd name="T6" fmla="*/ 28 w 28"/>
                  <a:gd name="T7" fmla="*/ 49 h 49"/>
                  <a:gd name="T8" fmla="*/ 28 w 28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9">
                    <a:moveTo>
                      <a:pt x="28" y="0"/>
                    </a:moveTo>
                    <a:lnTo>
                      <a:pt x="9" y="7"/>
                    </a:lnTo>
                    <a:lnTo>
                      <a:pt x="0" y="49"/>
                    </a:lnTo>
                    <a:lnTo>
                      <a:pt x="28" y="49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5" name="Rectangle 110"/>
              <p:cNvSpPr>
                <a:spLocks noChangeArrowheads="1"/>
              </p:cNvSpPr>
              <p:nvPr/>
            </p:nvSpPr>
            <p:spPr bwMode="auto">
              <a:xfrm>
                <a:off x="815" y="269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6" name="Rectangle 111"/>
              <p:cNvSpPr>
                <a:spLocks noChangeArrowheads="1"/>
              </p:cNvSpPr>
              <p:nvPr/>
            </p:nvSpPr>
            <p:spPr bwMode="auto">
              <a:xfrm>
                <a:off x="926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7" name="Rectangle 112"/>
              <p:cNvSpPr>
                <a:spLocks noChangeArrowheads="1"/>
              </p:cNvSpPr>
              <p:nvPr/>
            </p:nvSpPr>
            <p:spPr bwMode="auto">
              <a:xfrm>
                <a:off x="1040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8" name="Rectangle 113"/>
              <p:cNvSpPr>
                <a:spLocks noChangeArrowheads="1"/>
              </p:cNvSpPr>
              <p:nvPr/>
            </p:nvSpPr>
            <p:spPr bwMode="auto">
              <a:xfrm>
                <a:off x="1153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9" name="Rectangle 114"/>
              <p:cNvSpPr>
                <a:spLocks noChangeArrowheads="1"/>
              </p:cNvSpPr>
              <p:nvPr/>
            </p:nvSpPr>
            <p:spPr bwMode="auto">
              <a:xfrm>
                <a:off x="1267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0" name="Rectangle 115"/>
              <p:cNvSpPr>
                <a:spLocks noChangeArrowheads="1"/>
              </p:cNvSpPr>
              <p:nvPr/>
            </p:nvSpPr>
            <p:spPr bwMode="auto">
              <a:xfrm>
                <a:off x="1380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1" name="Rectangle 116"/>
              <p:cNvSpPr>
                <a:spLocks noChangeArrowheads="1"/>
              </p:cNvSpPr>
              <p:nvPr/>
            </p:nvSpPr>
            <p:spPr bwMode="auto">
              <a:xfrm>
                <a:off x="1491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2" name="Rectangle 117"/>
              <p:cNvSpPr>
                <a:spLocks noChangeArrowheads="1"/>
              </p:cNvSpPr>
              <p:nvPr/>
            </p:nvSpPr>
            <p:spPr bwMode="auto">
              <a:xfrm>
                <a:off x="1605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3" name="Rectangle 118"/>
              <p:cNvSpPr>
                <a:spLocks noChangeArrowheads="1"/>
              </p:cNvSpPr>
              <p:nvPr/>
            </p:nvSpPr>
            <p:spPr bwMode="auto">
              <a:xfrm>
                <a:off x="1718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4" name="Rectangle 119"/>
              <p:cNvSpPr>
                <a:spLocks noChangeArrowheads="1"/>
              </p:cNvSpPr>
              <p:nvPr/>
            </p:nvSpPr>
            <p:spPr bwMode="auto">
              <a:xfrm>
                <a:off x="1832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5" name="Freeform 120"/>
              <p:cNvSpPr>
                <a:spLocks/>
              </p:cNvSpPr>
              <p:nvPr/>
            </p:nvSpPr>
            <p:spPr bwMode="auto">
              <a:xfrm>
                <a:off x="2170" y="269"/>
                <a:ext cx="61" cy="54"/>
              </a:xfrm>
              <a:custGeom>
                <a:avLst/>
                <a:gdLst>
                  <a:gd name="T0" fmla="*/ 0 w 61"/>
                  <a:gd name="T1" fmla="*/ 0 h 54"/>
                  <a:gd name="T2" fmla="*/ 0 w 61"/>
                  <a:gd name="T3" fmla="*/ 4 h 54"/>
                  <a:gd name="T4" fmla="*/ 40 w 61"/>
                  <a:gd name="T5" fmla="*/ 54 h 54"/>
                  <a:gd name="T6" fmla="*/ 61 w 61"/>
                  <a:gd name="T7" fmla="*/ 47 h 54"/>
                  <a:gd name="T8" fmla="*/ 61 w 61"/>
                  <a:gd name="T9" fmla="*/ 0 h 54"/>
                  <a:gd name="T10" fmla="*/ 0 w 61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4">
                    <a:moveTo>
                      <a:pt x="0" y="0"/>
                    </a:moveTo>
                    <a:lnTo>
                      <a:pt x="0" y="4"/>
                    </a:lnTo>
                    <a:lnTo>
                      <a:pt x="40" y="54"/>
                    </a:lnTo>
                    <a:lnTo>
                      <a:pt x="61" y="4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6" name="Freeform 121"/>
              <p:cNvSpPr>
                <a:spLocks/>
              </p:cNvSpPr>
              <p:nvPr/>
            </p:nvSpPr>
            <p:spPr bwMode="auto">
              <a:xfrm>
                <a:off x="2283" y="269"/>
                <a:ext cx="62" cy="30"/>
              </a:xfrm>
              <a:custGeom>
                <a:avLst/>
                <a:gdLst>
                  <a:gd name="T0" fmla="*/ 0 w 62"/>
                  <a:gd name="T1" fmla="*/ 0 h 30"/>
                  <a:gd name="T2" fmla="*/ 0 w 62"/>
                  <a:gd name="T3" fmla="*/ 30 h 30"/>
                  <a:gd name="T4" fmla="*/ 62 w 62"/>
                  <a:gd name="T5" fmla="*/ 12 h 30"/>
                  <a:gd name="T6" fmla="*/ 62 w 62"/>
                  <a:gd name="T7" fmla="*/ 0 h 30"/>
                  <a:gd name="T8" fmla="*/ 0 w 62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0">
                    <a:moveTo>
                      <a:pt x="0" y="0"/>
                    </a:moveTo>
                    <a:lnTo>
                      <a:pt x="0" y="30"/>
                    </a:lnTo>
                    <a:lnTo>
                      <a:pt x="62" y="1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7" name="Freeform 122"/>
              <p:cNvSpPr>
                <a:spLocks/>
              </p:cNvSpPr>
              <p:nvPr/>
            </p:nvSpPr>
            <p:spPr bwMode="auto">
              <a:xfrm>
                <a:off x="2397" y="269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35 h 61"/>
                  <a:gd name="T6" fmla="*/ 35 w 61"/>
                  <a:gd name="T7" fmla="*/ 61 h 61"/>
                  <a:gd name="T8" fmla="*/ 61 w 61"/>
                  <a:gd name="T9" fmla="*/ 61 h 61"/>
                  <a:gd name="T10" fmla="*/ 61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35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8" name="Rectangle 123"/>
              <p:cNvSpPr>
                <a:spLocks noChangeArrowheads="1"/>
              </p:cNvSpPr>
              <p:nvPr/>
            </p:nvSpPr>
            <p:spPr bwMode="auto">
              <a:xfrm>
                <a:off x="2510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9" name="Rectangle 124"/>
              <p:cNvSpPr>
                <a:spLocks noChangeArrowheads="1"/>
              </p:cNvSpPr>
              <p:nvPr/>
            </p:nvSpPr>
            <p:spPr bwMode="auto">
              <a:xfrm>
                <a:off x="2624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0" name="Rectangle 125"/>
              <p:cNvSpPr>
                <a:spLocks noChangeArrowheads="1"/>
              </p:cNvSpPr>
              <p:nvPr/>
            </p:nvSpPr>
            <p:spPr bwMode="auto">
              <a:xfrm>
                <a:off x="2737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1" name="Rectangle 126"/>
              <p:cNvSpPr>
                <a:spLocks noChangeArrowheads="1"/>
              </p:cNvSpPr>
              <p:nvPr/>
            </p:nvSpPr>
            <p:spPr bwMode="auto">
              <a:xfrm>
                <a:off x="2848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2" name="Rectangle 127"/>
              <p:cNvSpPr>
                <a:spLocks noChangeArrowheads="1"/>
              </p:cNvSpPr>
              <p:nvPr/>
            </p:nvSpPr>
            <p:spPr bwMode="auto">
              <a:xfrm>
                <a:off x="2962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3" name="Rectangle 128"/>
              <p:cNvSpPr>
                <a:spLocks noChangeArrowheads="1"/>
              </p:cNvSpPr>
              <p:nvPr/>
            </p:nvSpPr>
            <p:spPr bwMode="auto">
              <a:xfrm>
                <a:off x="3075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4" name="Rectangle 129"/>
              <p:cNvSpPr>
                <a:spLocks noChangeArrowheads="1"/>
              </p:cNvSpPr>
              <p:nvPr/>
            </p:nvSpPr>
            <p:spPr bwMode="auto">
              <a:xfrm>
                <a:off x="3189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5" name="Rectangle 130"/>
              <p:cNvSpPr>
                <a:spLocks noChangeArrowheads="1"/>
              </p:cNvSpPr>
              <p:nvPr/>
            </p:nvSpPr>
            <p:spPr bwMode="auto">
              <a:xfrm>
                <a:off x="3302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6" name="Rectangle 131"/>
              <p:cNvSpPr>
                <a:spLocks noChangeArrowheads="1"/>
              </p:cNvSpPr>
              <p:nvPr/>
            </p:nvSpPr>
            <p:spPr bwMode="auto">
              <a:xfrm>
                <a:off x="3416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7" name="Freeform 132"/>
              <p:cNvSpPr>
                <a:spLocks/>
              </p:cNvSpPr>
              <p:nvPr/>
            </p:nvSpPr>
            <p:spPr bwMode="auto">
              <a:xfrm>
                <a:off x="5562" y="276"/>
                <a:ext cx="62" cy="54"/>
              </a:xfrm>
              <a:custGeom>
                <a:avLst/>
                <a:gdLst>
                  <a:gd name="T0" fmla="*/ 62 w 62"/>
                  <a:gd name="T1" fmla="*/ 54 h 54"/>
                  <a:gd name="T2" fmla="*/ 62 w 62"/>
                  <a:gd name="T3" fmla="*/ 0 h 54"/>
                  <a:gd name="T4" fmla="*/ 12 w 62"/>
                  <a:gd name="T5" fmla="*/ 21 h 54"/>
                  <a:gd name="T6" fmla="*/ 0 w 62"/>
                  <a:gd name="T7" fmla="*/ 35 h 54"/>
                  <a:gd name="T8" fmla="*/ 0 w 62"/>
                  <a:gd name="T9" fmla="*/ 54 h 54"/>
                  <a:gd name="T10" fmla="*/ 62 w 62"/>
                  <a:gd name="T1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4">
                    <a:moveTo>
                      <a:pt x="62" y="54"/>
                    </a:moveTo>
                    <a:lnTo>
                      <a:pt x="62" y="0"/>
                    </a:lnTo>
                    <a:lnTo>
                      <a:pt x="12" y="21"/>
                    </a:lnTo>
                    <a:lnTo>
                      <a:pt x="0" y="35"/>
                    </a:lnTo>
                    <a:lnTo>
                      <a:pt x="0" y="54"/>
                    </a:lnTo>
                    <a:lnTo>
                      <a:pt x="62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8" name="Freeform 133"/>
              <p:cNvSpPr>
                <a:spLocks/>
              </p:cNvSpPr>
              <p:nvPr/>
            </p:nvSpPr>
            <p:spPr bwMode="auto">
              <a:xfrm>
                <a:off x="5676" y="269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21 w 61"/>
                  <a:gd name="T5" fmla="*/ 61 h 61"/>
                  <a:gd name="T6" fmla="*/ 61 w 61"/>
                  <a:gd name="T7" fmla="*/ 47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21" y="61"/>
                    </a:lnTo>
                    <a:lnTo>
                      <a:pt x="61" y="4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9" name="Freeform 134"/>
              <p:cNvSpPr>
                <a:spLocks/>
              </p:cNvSpPr>
              <p:nvPr/>
            </p:nvSpPr>
            <p:spPr bwMode="auto">
              <a:xfrm>
                <a:off x="5789" y="269"/>
                <a:ext cx="61" cy="28"/>
              </a:xfrm>
              <a:custGeom>
                <a:avLst/>
                <a:gdLst>
                  <a:gd name="T0" fmla="*/ 0 w 61"/>
                  <a:gd name="T1" fmla="*/ 28 h 28"/>
                  <a:gd name="T2" fmla="*/ 61 w 61"/>
                  <a:gd name="T3" fmla="*/ 7 h 28"/>
                  <a:gd name="T4" fmla="*/ 61 w 61"/>
                  <a:gd name="T5" fmla="*/ 2 h 28"/>
                  <a:gd name="T6" fmla="*/ 59 w 61"/>
                  <a:gd name="T7" fmla="*/ 0 h 28"/>
                  <a:gd name="T8" fmla="*/ 0 w 61"/>
                  <a:gd name="T9" fmla="*/ 0 h 28"/>
                  <a:gd name="T10" fmla="*/ 0 w 61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28">
                    <a:moveTo>
                      <a:pt x="0" y="28"/>
                    </a:moveTo>
                    <a:lnTo>
                      <a:pt x="61" y="7"/>
                    </a:lnTo>
                    <a:lnTo>
                      <a:pt x="61" y="2"/>
                    </a:lnTo>
                    <a:lnTo>
                      <a:pt x="59" y="0"/>
                    </a:lnTo>
                    <a:lnTo>
                      <a:pt x="0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0" name="Freeform 135"/>
              <p:cNvSpPr>
                <a:spLocks/>
              </p:cNvSpPr>
              <p:nvPr/>
            </p:nvSpPr>
            <p:spPr bwMode="auto">
              <a:xfrm>
                <a:off x="6467" y="292"/>
                <a:ext cx="62" cy="38"/>
              </a:xfrm>
              <a:custGeom>
                <a:avLst/>
                <a:gdLst>
                  <a:gd name="T0" fmla="*/ 62 w 62"/>
                  <a:gd name="T1" fmla="*/ 38 h 38"/>
                  <a:gd name="T2" fmla="*/ 62 w 62"/>
                  <a:gd name="T3" fmla="*/ 0 h 38"/>
                  <a:gd name="T4" fmla="*/ 0 w 62"/>
                  <a:gd name="T5" fmla="*/ 24 h 38"/>
                  <a:gd name="T6" fmla="*/ 0 w 62"/>
                  <a:gd name="T7" fmla="*/ 38 h 38"/>
                  <a:gd name="T8" fmla="*/ 62 w 62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8">
                    <a:moveTo>
                      <a:pt x="62" y="38"/>
                    </a:moveTo>
                    <a:lnTo>
                      <a:pt x="62" y="0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6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1" name="Freeform 136"/>
              <p:cNvSpPr>
                <a:spLocks/>
              </p:cNvSpPr>
              <p:nvPr/>
            </p:nvSpPr>
            <p:spPr bwMode="auto">
              <a:xfrm>
                <a:off x="6581" y="269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9 w 61"/>
                  <a:gd name="T5" fmla="*/ 0 h 61"/>
                  <a:gd name="T6" fmla="*/ 0 w 61"/>
                  <a:gd name="T7" fmla="*/ 4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2" name="Rectangle 137"/>
              <p:cNvSpPr>
                <a:spLocks noChangeArrowheads="1"/>
              </p:cNvSpPr>
              <p:nvPr/>
            </p:nvSpPr>
            <p:spPr bwMode="auto">
              <a:xfrm>
                <a:off x="6694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3" name="Rectangle 138"/>
              <p:cNvSpPr>
                <a:spLocks noChangeArrowheads="1"/>
              </p:cNvSpPr>
              <p:nvPr/>
            </p:nvSpPr>
            <p:spPr bwMode="auto">
              <a:xfrm>
                <a:off x="6805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4" name="Freeform 139"/>
              <p:cNvSpPr>
                <a:spLocks/>
              </p:cNvSpPr>
              <p:nvPr/>
            </p:nvSpPr>
            <p:spPr bwMode="auto">
              <a:xfrm>
                <a:off x="6919" y="269"/>
                <a:ext cx="61" cy="61"/>
              </a:xfrm>
              <a:custGeom>
                <a:avLst/>
                <a:gdLst>
                  <a:gd name="T0" fmla="*/ 0 w 61"/>
                  <a:gd name="T1" fmla="*/ 61 h 61"/>
                  <a:gd name="T2" fmla="*/ 61 w 61"/>
                  <a:gd name="T3" fmla="*/ 61 h 61"/>
                  <a:gd name="T4" fmla="*/ 61 w 61"/>
                  <a:gd name="T5" fmla="*/ 7 h 61"/>
                  <a:gd name="T6" fmla="*/ 35 w 61"/>
                  <a:gd name="T7" fmla="*/ 0 h 61"/>
                  <a:gd name="T8" fmla="*/ 0 w 61"/>
                  <a:gd name="T9" fmla="*/ 0 h 61"/>
                  <a:gd name="T10" fmla="*/ 0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61"/>
                    </a:moveTo>
                    <a:lnTo>
                      <a:pt x="61" y="61"/>
                    </a:lnTo>
                    <a:lnTo>
                      <a:pt x="61" y="7"/>
                    </a:lnTo>
                    <a:lnTo>
                      <a:pt x="35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5" name="Freeform 140"/>
              <p:cNvSpPr>
                <a:spLocks/>
              </p:cNvSpPr>
              <p:nvPr/>
            </p:nvSpPr>
            <p:spPr bwMode="auto">
              <a:xfrm>
                <a:off x="7032" y="285"/>
                <a:ext cx="52" cy="43"/>
              </a:xfrm>
              <a:custGeom>
                <a:avLst/>
                <a:gdLst>
                  <a:gd name="T0" fmla="*/ 52 w 52"/>
                  <a:gd name="T1" fmla="*/ 12 h 43"/>
                  <a:gd name="T2" fmla="*/ 0 w 52"/>
                  <a:gd name="T3" fmla="*/ 0 h 43"/>
                  <a:gd name="T4" fmla="*/ 0 w 52"/>
                  <a:gd name="T5" fmla="*/ 43 h 43"/>
                  <a:gd name="T6" fmla="*/ 52 w 52"/>
                  <a:gd name="T7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3">
                    <a:moveTo>
                      <a:pt x="52" y="12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52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6" name="Freeform 141"/>
              <p:cNvSpPr>
                <a:spLocks/>
              </p:cNvSpPr>
              <p:nvPr/>
            </p:nvSpPr>
            <p:spPr bwMode="auto">
              <a:xfrm>
                <a:off x="709" y="378"/>
                <a:ext cx="54" cy="61"/>
              </a:xfrm>
              <a:custGeom>
                <a:avLst/>
                <a:gdLst>
                  <a:gd name="T0" fmla="*/ 54 w 54"/>
                  <a:gd name="T1" fmla="*/ 0 h 61"/>
                  <a:gd name="T2" fmla="*/ 14 w 54"/>
                  <a:gd name="T3" fmla="*/ 0 h 61"/>
                  <a:gd name="T4" fmla="*/ 0 w 54"/>
                  <a:gd name="T5" fmla="*/ 61 h 61"/>
                  <a:gd name="T6" fmla="*/ 54 w 54"/>
                  <a:gd name="T7" fmla="*/ 61 h 61"/>
                  <a:gd name="T8" fmla="*/ 54 w 54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1">
                    <a:moveTo>
                      <a:pt x="54" y="0"/>
                    </a:moveTo>
                    <a:lnTo>
                      <a:pt x="14" y="0"/>
                    </a:lnTo>
                    <a:lnTo>
                      <a:pt x="0" y="61"/>
                    </a:lnTo>
                    <a:lnTo>
                      <a:pt x="54" y="61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7" name="Rectangle 142"/>
              <p:cNvSpPr>
                <a:spLocks noChangeArrowheads="1"/>
              </p:cNvSpPr>
              <p:nvPr/>
            </p:nvSpPr>
            <p:spPr bwMode="auto">
              <a:xfrm>
                <a:off x="815" y="378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8" name="Rectangle 143"/>
              <p:cNvSpPr>
                <a:spLocks noChangeArrowheads="1"/>
              </p:cNvSpPr>
              <p:nvPr/>
            </p:nvSpPr>
            <p:spPr bwMode="auto">
              <a:xfrm>
                <a:off x="926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9" name="Rectangle 144"/>
              <p:cNvSpPr>
                <a:spLocks noChangeArrowheads="1"/>
              </p:cNvSpPr>
              <p:nvPr/>
            </p:nvSpPr>
            <p:spPr bwMode="auto">
              <a:xfrm>
                <a:off x="1040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0" name="Rectangle 145"/>
              <p:cNvSpPr>
                <a:spLocks noChangeArrowheads="1"/>
              </p:cNvSpPr>
              <p:nvPr/>
            </p:nvSpPr>
            <p:spPr bwMode="auto">
              <a:xfrm>
                <a:off x="1153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1" name="Rectangle 146"/>
              <p:cNvSpPr>
                <a:spLocks noChangeArrowheads="1"/>
              </p:cNvSpPr>
              <p:nvPr/>
            </p:nvSpPr>
            <p:spPr bwMode="auto">
              <a:xfrm>
                <a:off x="1267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2" name="Rectangle 147"/>
              <p:cNvSpPr>
                <a:spLocks noChangeArrowheads="1"/>
              </p:cNvSpPr>
              <p:nvPr/>
            </p:nvSpPr>
            <p:spPr bwMode="auto">
              <a:xfrm>
                <a:off x="1380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3" name="Rectangle 148"/>
              <p:cNvSpPr>
                <a:spLocks noChangeArrowheads="1"/>
              </p:cNvSpPr>
              <p:nvPr/>
            </p:nvSpPr>
            <p:spPr bwMode="auto">
              <a:xfrm>
                <a:off x="1491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4" name="Rectangle 149"/>
              <p:cNvSpPr>
                <a:spLocks noChangeArrowheads="1"/>
              </p:cNvSpPr>
              <p:nvPr/>
            </p:nvSpPr>
            <p:spPr bwMode="auto">
              <a:xfrm>
                <a:off x="1605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5" name="Rectangle 150"/>
              <p:cNvSpPr>
                <a:spLocks noChangeArrowheads="1"/>
              </p:cNvSpPr>
              <p:nvPr/>
            </p:nvSpPr>
            <p:spPr bwMode="auto">
              <a:xfrm>
                <a:off x="1718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6" name="Rectangle 151"/>
              <p:cNvSpPr>
                <a:spLocks noChangeArrowheads="1"/>
              </p:cNvSpPr>
              <p:nvPr/>
            </p:nvSpPr>
            <p:spPr bwMode="auto">
              <a:xfrm>
                <a:off x="1832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7" name="Freeform 152"/>
              <p:cNvSpPr>
                <a:spLocks/>
              </p:cNvSpPr>
              <p:nvPr/>
            </p:nvSpPr>
            <p:spPr bwMode="auto">
              <a:xfrm>
                <a:off x="1945" y="378"/>
                <a:ext cx="62" cy="61"/>
              </a:xfrm>
              <a:custGeom>
                <a:avLst/>
                <a:gdLst>
                  <a:gd name="T0" fmla="*/ 0 w 62"/>
                  <a:gd name="T1" fmla="*/ 61 h 61"/>
                  <a:gd name="T2" fmla="*/ 62 w 62"/>
                  <a:gd name="T3" fmla="*/ 61 h 61"/>
                  <a:gd name="T4" fmla="*/ 62 w 62"/>
                  <a:gd name="T5" fmla="*/ 23 h 61"/>
                  <a:gd name="T6" fmla="*/ 33 w 62"/>
                  <a:gd name="T7" fmla="*/ 0 h 61"/>
                  <a:gd name="T8" fmla="*/ 0 w 62"/>
                  <a:gd name="T9" fmla="*/ 0 h 61"/>
                  <a:gd name="T10" fmla="*/ 0 w 62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61"/>
                    </a:moveTo>
                    <a:lnTo>
                      <a:pt x="62" y="61"/>
                    </a:lnTo>
                    <a:lnTo>
                      <a:pt x="62" y="23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8" name="Rectangle 153"/>
              <p:cNvSpPr>
                <a:spLocks noChangeArrowheads="1"/>
              </p:cNvSpPr>
              <p:nvPr/>
            </p:nvSpPr>
            <p:spPr bwMode="auto">
              <a:xfrm>
                <a:off x="2510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9" name="Rectangle 154"/>
              <p:cNvSpPr>
                <a:spLocks noChangeArrowheads="1"/>
              </p:cNvSpPr>
              <p:nvPr/>
            </p:nvSpPr>
            <p:spPr bwMode="auto">
              <a:xfrm>
                <a:off x="2624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0" name="Rectangle 155"/>
              <p:cNvSpPr>
                <a:spLocks noChangeArrowheads="1"/>
              </p:cNvSpPr>
              <p:nvPr/>
            </p:nvSpPr>
            <p:spPr bwMode="auto">
              <a:xfrm>
                <a:off x="2737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1" name="Rectangle 156"/>
              <p:cNvSpPr>
                <a:spLocks noChangeArrowheads="1"/>
              </p:cNvSpPr>
              <p:nvPr/>
            </p:nvSpPr>
            <p:spPr bwMode="auto">
              <a:xfrm>
                <a:off x="2848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2" name="Rectangle 157"/>
              <p:cNvSpPr>
                <a:spLocks noChangeArrowheads="1"/>
              </p:cNvSpPr>
              <p:nvPr/>
            </p:nvSpPr>
            <p:spPr bwMode="auto">
              <a:xfrm>
                <a:off x="2962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3" name="Rectangle 158"/>
              <p:cNvSpPr>
                <a:spLocks noChangeArrowheads="1"/>
              </p:cNvSpPr>
              <p:nvPr/>
            </p:nvSpPr>
            <p:spPr bwMode="auto">
              <a:xfrm>
                <a:off x="3075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4" name="Rectangle 159"/>
              <p:cNvSpPr>
                <a:spLocks noChangeArrowheads="1"/>
              </p:cNvSpPr>
              <p:nvPr/>
            </p:nvSpPr>
            <p:spPr bwMode="auto">
              <a:xfrm>
                <a:off x="3189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5" name="Rectangle 160"/>
              <p:cNvSpPr>
                <a:spLocks noChangeArrowheads="1"/>
              </p:cNvSpPr>
              <p:nvPr/>
            </p:nvSpPr>
            <p:spPr bwMode="auto">
              <a:xfrm>
                <a:off x="3302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6" name="Rectangle 161"/>
              <p:cNvSpPr>
                <a:spLocks noChangeArrowheads="1"/>
              </p:cNvSpPr>
              <p:nvPr/>
            </p:nvSpPr>
            <p:spPr bwMode="auto">
              <a:xfrm>
                <a:off x="3416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7" name="Freeform 162"/>
              <p:cNvSpPr>
                <a:spLocks/>
              </p:cNvSpPr>
              <p:nvPr/>
            </p:nvSpPr>
            <p:spPr bwMode="auto">
              <a:xfrm>
                <a:off x="5449" y="378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47 w 61"/>
                  <a:gd name="T5" fmla="*/ 0 h 61"/>
                  <a:gd name="T6" fmla="*/ 0 w 61"/>
                  <a:gd name="T7" fmla="*/ 49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47" y="0"/>
                    </a:lnTo>
                    <a:lnTo>
                      <a:pt x="0" y="49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8" name="Freeform 163"/>
              <p:cNvSpPr>
                <a:spLocks/>
              </p:cNvSpPr>
              <p:nvPr/>
            </p:nvSpPr>
            <p:spPr bwMode="auto">
              <a:xfrm>
                <a:off x="5562" y="378"/>
                <a:ext cx="40" cy="42"/>
              </a:xfrm>
              <a:custGeom>
                <a:avLst/>
                <a:gdLst>
                  <a:gd name="T0" fmla="*/ 0 w 40"/>
                  <a:gd name="T1" fmla="*/ 42 h 42"/>
                  <a:gd name="T2" fmla="*/ 40 w 40"/>
                  <a:gd name="T3" fmla="*/ 0 h 42"/>
                  <a:gd name="T4" fmla="*/ 0 w 40"/>
                  <a:gd name="T5" fmla="*/ 0 h 42"/>
                  <a:gd name="T6" fmla="*/ 0 w 40"/>
                  <a:gd name="T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0" y="42"/>
                    </a:moveTo>
                    <a:lnTo>
                      <a:pt x="40" y="0"/>
                    </a:lnTo>
                    <a:lnTo>
                      <a:pt x="0" y="0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9" name="Freeform 164"/>
              <p:cNvSpPr>
                <a:spLocks/>
              </p:cNvSpPr>
              <p:nvPr/>
            </p:nvSpPr>
            <p:spPr bwMode="auto">
              <a:xfrm>
                <a:off x="6241" y="378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0 w 61"/>
                  <a:gd name="T5" fmla="*/ 23 h 61"/>
                  <a:gd name="T6" fmla="*/ 0 w 61"/>
                  <a:gd name="T7" fmla="*/ 61 h 61"/>
                  <a:gd name="T8" fmla="*/ 61 w 61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0" y="23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0" name="Rectangle 165"/>
              <p:cNvSpPr>
                <a:spLocks noChangeArrowheads="1"/>
              </p:cNvSpPr>
              <p:nvPr/>
            </p:nvSpPr>
            <p:spPr bwMode="auto">
              <a:xfrm>
                <a:off x="6354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1" name="Rectangle 166"/>
              <p:cNvSpPr>
                <a:spLocks noChangeArrowheads="1"/>
              </p:cNvSpPr>
              <p:nvPr/>
            </p:nvSpPr>
            <p:spPr bwMode="auto">
              <a:xfrm>
                <a:off x="6467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2" name="Rectangle 167"/>
              <p:cNvSpPr>
                <a:spLocks noChangeArrowheads="1"/>
              </p:cNvSpPr>
              <p:nvPr/>
            </p:nvSpPr>
            <p:spPr bwMode="auto">
              <a:xfrm>
                <a:off x="6581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3" name="Rectangle 168"/>
              <p:cNvSpPr>
                <a:spLocks noChangeArrowheads="1"/>
              </p:cNvSpPr>
              <p:nvPr/>
            </p:nvSpPr>
            <p:spPr bwMode="auto">
              <a:xfrm>
                <a:off x="6694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4" name="Freeform 169"/>
              <p:cNvSpPr>
                <a:spLocks/>
              </p:cNvSpPr>
              <p:nvPr/>
            </p:nvSpPr>
            <p:spPr bwMode="auto">
              <a:xfrm>
                <a:off x="6805" y="378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29 w 62"/>
                  <a:gd name="T5" fmla="*/ 61 h 61"/>
                  <a:gd name="T6" fmla="*/ 62 w 62"/>
                  <a:gd name="T7" fmla="*/ 42 h 61"/>
                  <a:gd name="T8" fmla="*/ 62 w 62"/>
                  <a:gd name="T9" fmla="*/ 0 h 61"/>
                  <a:gd name="T10" fmla="*/ 0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29" y="61"/>
                    </a:lnTo>
                    <a:lnTo>
                      <a:pt x="62" y="4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5" name="Freeform 170"/>
              <p:cNvSpPr>
                <a:spLocks/>
              </p:cNvSpPr>
              <p:nvPr/>
            </p:nvSpPr>
            <p:spPr bwMode="auto">
              <a:xfrm>
                <a:off x="6919" y="378"/>
                <a:ext cx="24" cy="14"/>
              </a:xfrm>
              <a:custGeom>
                <a:avLst/>
                <a:gdLst>
                  <a:gd name="T0" fmla="*/ 0 w 24"/>
                  <a:gd name="T1" fmla="*/ 14 h 14"/>
                  <a:gd name="T2" fmla="*/ 24 w 24"/>
                  <a:gd name="T3" fmla="*/ 0 h 14"/>
                  <a:gd name="T4" fmla="*/ 0 w 24"/>
                  <a:gd name="T5" fmla="*/ 0 h 14"/>
                  <a:gd name="T6" fmla="*/ 0 w 24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4">
                    <a:moveTo>
                      <a:pt x="0" y="14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6" name="Freeform 171"/>
              <p:cNvSpPr>
                <a:spLocks/>
              </p:cNvSpPr>
              <p:nvPr/>
            </p:nvSpPr>
            <p:spPr bwMode="auto">
              <a:xfrm>
                <a:off x="7730" y="399"/>
                <a:ext cx="42" cy="40"/>
              </a:xfrm>
              <a:custGeom>
                <a:avLst/>
                <a:gdLst>
                  <a:gd name="T0" fmla="*/ 42 w 42"/>
                  <a:gd name="T1" fmla="*/ 0 h 40"/>
                  <a:gd name="T2" fmla="*/ 0 w 42"/>
                  <a:gd name="T3" fmla="*/ 40 h 40"/>
                  <a:gd name="T4" fmla="*/ 42 w 42"/>
                  <a:gd name="T5" fmla="*/ 40 h 40"/>
                  <a:gd name="T6" fmla="*/ 42 w 42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40">
                    <a:moveTo>
                      <a:pt x="42" y="0"/>
                    </a:moveTo>
                    <a:lnTo>
                      <a:pt x="0" y="40"/>
                    </a:lnTo>
                    <a:lnTo>
                      <a:pt x="42" y="40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7" name="Freeform 172"/>
              <p:cNvSpPr>
                <a:spLocks/>
              </p:cNvSpPr>
              <p:nvPr/>
            </p:nvSpPr>
            <p:spPr bwMode="auto">
              <a:xfrm>
                <a:off x="-265" y="546"/>
                <a:ext cx="10" cy="4"/>
              </a:xfrm>
              <a:custGeom>
                <a:avLst/>
                <a:gdLst>
                  <a:gd name="T0" fmla="*/ 10 w 10"/>
                  <a:gd name="T1" fmla="*/ 0 h 4"/>
                  <a:gd name="T2" fmla="*/ 0 w 10"/>
                  <a:gd name="T3" fmla="*/ 4 h 4"/>
                  <a:gd name="T4" fmla="*/ 10 w 10"/>
                  <a:gd name="T5" fmla="*/ 4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lnTo>
                      <a:pt x="0" y="4"/>
                    </a:lnTo>
                    <a:lnTo>
                      <a:pt x="10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8" name="Freeform 173"/>
              <p:cNvSpPr>
                <a:spLocks/>
              </p:cNvSpPr>
              <p:nvPr/>
            </p:nvSpPr>
            <p:spPr bwMode="auto">
              <a:xfrm>
                <a:off x="-203" y="517"/>
                <a:ext cx="61" cy="33"/>
              </a:xfrm>
              <a:custGeom>
                <a:avLst/>
                <a:gdLst>
                  <a:gd name="T0" fmla="*/ 61 w 61"/>
                  <a:gd name="T1" fmla="*/ 33 h 33"/>
                  <a:gd name="T2" fmla="*/ 61 w 61"/>
                  <a:gd name="T3" fmla="*/ 7 h 33"/>
                  <a:gd name="T4" fmla="*/ 2 w 61"/>
                  <a:gd name="T5" fmla="*/ 0 h 33"/>
                  <a:gd name="T6" fmla="*/ 0 w 61"/>
                  <a:gd name="T7" fmla="*/ 2 h 33"/>
                  <a:gd name="T8" fmla="*/ 0 w 61"/>
                  <a:gd name="T9" fmla="*/ 33 h 33"/>
                  <a:gd name="T10" fmla="*/ 61 w 61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33">
                    <a:moveTo>
                      <a:pt x="61" y="33"/>
                    </a:moveTo>
                    <a:lnTo>
                      <a:pt x="61" y="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3"/>
                    </a:lnTo>
                    <a:lnTo>
                      <a:pt x="61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9" name="Freeform 174"/>
              <p:cNvSpPr>
                <a:spLocks/>
              </p:cNvSpPr>
              <p:nvPr/>
            </p:nvSpPr>
            <p:spPr bwMode="auto">
              <a:xfrm>
                <a:off x="-90" y="529"/>
                <a:ext cx="61" cy="21"/>
              </a:xfrm>
              <a:custGeom>
                <a:avLst/>
                <a:gdLst>
                  <a:gd name="T0" fmla="*/ 61 w 61"/>
                  <a:gd name="T1" fmla="*/ 21 h 21"/>
                  <a:gd name="T2" fmla="*/ 61 w 61"/>
                  <a:gd name="T3" fmla="*/ 7 h 21"/>
                  <a:gd name="T4" fmla="*/ 0 w 61"/>
                  <a:gd name="T5" fmla="*/ 0 h 21"/>
                  <a:gd name="T6" fmla="*/ 0 w 61"/>
                  <a:gd name="T7" fmla="*/ 21 h 21"/>
                  <a:gd name="T8" fmla="*/ 61 w 6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1">
                    <a:moveTo>
                      <a:pt x="61" y="21"/>
                    </a:moveTo>
                    <a:lnTo>
                      <a:pt x="61" y="7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61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0" name="Freeform 175"/>
              <p:cNvSpPr>
                <a:spLocks/>
              </p:cNvSpPr>
              <p:nvPr/>
            </p:nvSpPr>
            <p:spPr bwMode="auto">
              <a:xfrm>
                <a:off x="23" y="541"/>
                <a:ext cx="62" cy="9"/>
              </a:xfrm>
              <a:custGeom>
                <a:avLst/>
                <a:gdLst>
                  <a:gd name="T0" fmla="*/ 62 w 62"/>
                  <a:gd name="T1" fmla="*/ 9 h 9"/>
                  <a:gd name="T2" fmla="*/ 62 w 62"/>
                  <a:gd name="T3" fmla="*/ 7 h 9"/>
                  <a:gd name="T4" fmla="*/ 0 w 62"/>
                  <a:gd name="T5" fmla="*/ 0 h 9"/>
                  <a:gd name="T6" fmla="*/ 0 w 62"/>
                  <a:gd name="T7" fmla="*/ 9 h 9"/>
                  <a:gd name="T8" fmla="*/ 62 w 6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">
                    <a:moveTo>
                      <a:pt x="62" y="9"/>
                    </a:moveTo>
                    <a:lnTo>
                      <a:pt x="62" y="7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6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1" name="Freeform 176"/>
              <p:cNvSpPr>
                <a:spLocks/>
              </p:cNvSpPr>
              <p:nvPr/>
            </p:nvSpPr>
            <p:spPr bwMode="auto">
              <a:xfrm>
                <a:off x="704" y="489"/>
                <a:ext cx="59" cy="42"/>
              </a:xfrm>
              <a:custGeom>
                <a:avLst/>
                <a:gdLst>
                  <a:gd name="T0" fmla="*/ 0 w 59"/>
                  <a:gd name="T1" fmla="*/ 0 h 42"/>
                  <a:gd name="T2" fmla="*/ 59 w 59"/>
                  <a:gd name="T3" fmla="*/ 42 h 42"/>
                  <a:gd name="T4" fmla="*/ 59 w 59"/>
                  <a:gd name="T5" fmla="*/ 0 h 42"/>
                  <a:gd name="T6" fmla="*/ 0 w 59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42">
                    <a:moveTo>
                      <a:pt x="0" y="0"/>
                    </a:moveTo>
                    <a:lnTo>
                      <a:pt x="59" y="42"/>
                    </a:lnTo>
                    <a:lnTo>
                      <a:pt x="5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2" name="Rectangle 177"/>
              <p:cNvSpPr>
                <a:spLocks noChangeArrowheads="1"/>
              </p:cNvSpPr>
              <p:nvPr/>
            </p:nvSpPr>
            <p:spPr bwMode="auto">
              <a:xfrm>
                <a:off x="815" y="489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3" name="Rectangle 178"/>
              <p:cNvSpPr>
                <a:spLocks noChangeArrowheads="1"/>
              </p:cNvSpPr>
              <p:nvPr/>
            </p:nvSpPr>
            <p:spPr bwMode="auto">
              <a:xfrm>
                <a:off x="926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4" name="Rectangle 179"/>
              <p:cNvSpPr>
                <a:spLocks noChangeArrowheads="1"/>
              </p:cNvSpPr>
              <p:nvPr/>
            </p:nvSpPr>
            <p:spPr bwMode="auto">
              <a:xfrm>
                <a:off x="1040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5" name="Rectangle 180"/>
              <p:cNvSpPr>
                <a:spLocks noChangeArrowheads="1"/>
              </p:cNvSpPr>
              <p:nvPr/>
            </p:nvSpPr>
            <p:spPr bwMode="auto">
              <a:xfrm>
                <a:off x="1153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6" name="Rectangle 181"/>
              <p:cNvSpPr>
                <a:spLocks noChangeArrowheads="1"/>
              </p:cNvSpPr>
              <p:nvPr/>
            </p:nvSpPr>
            <p:spPr bwMode="auto">
              <a:xfrm>
                <a:off x="1267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7" name="Rectangle 182"/>
              <p:cNvSpPr>
                <a:spLocks noChangeArrowheads="1"/>
              </p:cNvSpPr>
              <p:nvPr/>
            </p:nvSpPr>
            <p:spPr bwMode="auto">
              <a:xfrm>
                <a:off x="1380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8" name="Rectangle 183"/>
              <p:cNvSpPr>
                <a:spLocks noChangeArrowheads="1"/>
              </p:cNvSpPr>
              <p:nvPr/>
            </p:nvSpPr>
            <p:spPr bwMode="auto">
              <a:xfrm>
                <a:off x="1491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9" name="Rectangle 184"/>
              <p:cNvSpPr>
                <a:spLocks noChangeArrowheads="1"/>
              </p:cNvSpPr>
              <p:nvPr/>
            </p:nvSpPr>
            <p:spPr bwMode="auto">
              <a:xfrm>
                <a:off x="1605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0" name="Rectangle 185"/>
              <p:cNvSpPr>
                <a:spLocks noChangeArrowheads="1"/>
              </p:cNvSpPr>
              <p:nvPr/>
            </p:nvSpPr>
            <p:spPr bwMode="auto">
              <a:xfrm>
                <a:off x="1718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1" name="Rectangle 186"/>
              <p:cNvSpPr>
                <a:spLocks noChangeArrowheads="1"/>
              </p:cNvSpPr>
              <p:nvPr/>
            </p:nvSpPr>
            <p:spPr bwMode="auto">
              <a:xfrm>
                <a:off x="1832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2" name="Rectangle 187"/>
              <p:cNvSpPr>
                <a:spLocks noChangeArrowheads="1"/>
              </p:cNvSpPr>
              <p:nvPr/>
            </p:nvSpPr>
            <p:spPr bwMode="auto">
              <a:xfrm>
                <a:off x="1945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3" name="Freeform 188"/>
              <p:cNvSpPr>
                <a:spLocks/>
              </p:cNvSpPr>
              <p:nvPr/>
            </p:nvSpPr>
            <p:spPr bwMode="auto">
              <a:xfrm>
                <a:off x="2059" y="489"/>
                <a:ext cx="61" cy="61"/>
              </a:xfrm>
              <a:custGeom>
                <a:avLst/>
                <a:gdLst>
                  <a:gd name="T0" fmla="*/ 0 w 61"/>
                  <a:gd name="T1" fmla="*/ 61 h 61"/>
                  <a:gd name="T2" fmla="*/ 61 w 61"/>
                  <a:gd name="T3" fmla="*/ 61 h 61"/>
                  <a:gd name="T4" fmla="*/ 61 w 61"/>
                  <a:gd name="T5" fmla="*/ 4 h 61"/>
                  <a:gd name="T6" fmla="*/ 54 w 61"/>
                  <a:gd name="T7" fmla="*/ 0 h 61"/>
                  <a:gd name="T8" fmla="*/ 0 w 61"/>
                  <a:gd name="T9" fmla="*/ 0 h 61"/>
                  <a:gd name="T10" fmla="*/ 0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61"/>
                    </a:moveTo>
                    <a:lnTo>
                      <a:pt x="61" y="61"/>
                    </a:lnTo>
                    <a:lnTo>
                      <a:pt x="61" y="4"/>
                    </a:lnTo>
                    <a:lnTo>
                      <a:pt x="54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4" name="Freeform 189"/>
              <p:cNvSpPr>
                <a:spLocks/>
              </p:cNvSpPr>
              <p:nvPr/>
            </p:nvSpPr>
            <p:spPr bwMode="auto">
              <a:xfrm>
                <a:off x="2170" y="536"/>
                <a:ext cx="19" cy="14"/>
              </a:xfrm>
              <a:custGeom>
                <a:avLst/>
                <a:gdLst>
                  <a:gd name="T0" fmla="*/ 19 w 19"/>
                  <a:gd name="T1" fmla="*/ 14 h 14"/>
                  <a:gd name="T2" fmla="*/ 0 w 19"/>
                  <a:gd name="T3" fmla="*/ 0 h 14"/>
                  <a:gd name="T4" fmla="*/ 0 w 19"/>
                  <a:gd name="T5" fmla="*/ 14 h 14"/>
                  <a:gd name="T6" fmla="*/ 19 w 19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4">
                    <a:moveTo>
                      <a:pt x="19" y="14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1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5" name="Freeform 190"/>
              <p:cNvSpPr>
                <a:spLocks/>
              </p:cNvSpPr>
              <p:nvPr/>
            </p:nvSpPr>
            <p:spPr bwMode="auto">
              <a:xfrm>
                <a:off x="2520" y="489"/>
                <a:ext cx="52" cy="61"/>
              </a:xfrm>
              <a:custGeom>
                <a:avLst/>
                <a:gdLst>
                  <a:gd name="T0" fmla="*/ 52 w 52"/>
                  <a:gd name="T1" fmla="*/ 0 h 61"/>
                  <a:gd name="T2" fmla="*/ 0 w 52"/>
                  <a:gd name="T3" fmla="*/ 0 h 61"/>
                  <a:gd name="T4" fmla="*/ 12 w 52"/>
                  <a:gd name="T5" fmla="*/ 61 h 61"/>
                  <a:gd name="T6" fmla="*/ 52 w 52"/>
                  <a:gd name="T7" fmla="*/ 61 h 61"/>
                  <a:gd name="T8" fmla="*/ 52 w 52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1">
                    <a:moveTo>
                      <a:pt x="52" y="0"/>
                    </a:moveTo>
                    <a:lnTo>
                      <a:pt x="0" y="0"/>
                    </a:lnTo>
                    <a:lnTo>
                      <a:pt x="12" y="61"/>
                    </a:lnTo>
                    <a:lnTo>
                      <a:pt x="52" y="61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6" name="Rectangle 191"/>
              <p:cNvSpPr>
                <a:spLocks noChangeArrowheads="1"/>
              </p:cNvSpPr>
              <p:nvPr/>
            </p:nvSpPr>
            <p:spPr bwMode="auto">
              <a:xfrm>
                <a:off x="2624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7" name="Rectangle 192"/>
              <p:cNvSpPr>
                <a:spLocks noChangeArrowheads="1"/>
              </p:cNvSpPr>
              <p:nvPr/>
            </p:nvSpPr>
            <p:spPr bwMode="auto">
              <a:xfrm>
                <a:off x="2737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8" name="Rectangle 193"/>
              <p:cNvSpPr>
                <a:spLocks noChangeArrowheads="1"/>
              </p:cNvSpPr>
              <p:nvPr/>
            </p:nvSpPr>
            <p:spPr bwMode="auto">
              <a:xfrm>
                <a:off x="2848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9" name="Rectangle 194"/>
              <p:cNvSpPr>
                <a:spLocks noChangeArrowheads="1"/>
              </p:cNvSpPr>
              <p:nvPr/>
            </p:nvSpPr>
            <p:spPr bwMode="auto">
              <a:xfrm>
                <a:off x="2962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0" name="Rectangle 195"/>
              <p:cNvSpPr>
                <a:spLocks noChangeArrowheads="1"/>
              </p:cNvSpPr>
              <p:nvPr/>
            </p:nvSpPr>
            <p:spPr bwMode="auto">
              <a:xfrm>
                <a:off x="3075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1" name="Rectangle 196"/>
              <p:cNvSpPr>
                <a:spLocks noChangeArrowheads="1"/>
              </p:cNvSpPr>
              <p:nvPr/>
            </p:nvSpPr>
            <p:spPr bwMode="auto">
              <a:xfrm>
                <a:off x="3189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2" name="Rectangle 197"/>
              <p:cNvSpPr>
                <a:spLocks noChangeArrowheads="1"/>
              </p:cNvSpPr>
              <p:nvPr/>
            </p:nvSpPr>
            <p:spPr bwMode="auto">
              <a:xfrm>
                <a:off x="3302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3" name="Freeform 198"/>
              <p:cNvSpPr>
                <a:spLocks/>
              </p:cNvSpPr>
              <p:nvPr/>
            </p:nvSpPr>
            <p:spPr bwMode="auto">
              <a:xfrm>
                <a:off x="3416" y="489"/>
                <a:ext cx="33" cy="52"/>
              </a:xfrm>
              <a:custGeom>
                <a:avLst/>
                <a:gdLst>
                  <a:gd name="T0" fmla="*/ 0 w 33"/>
                  <a:gd name="T1" fmla="*/ 52 h 52"/>
                  <a:gd name="T2" fmla="*/ 33 w 33"/>
                  <a:gd name="T3" fmla="*/ 0 h 52"/>
                  <a:gd name="T4" fmla="*/ 0 w 33"/>
                  <a:gd name="T5" fmla="*/ 0 h 52"/>
                  <a:gd name="T6" fmla="*/ 0 w 33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52">
                    <a:moveTo>
                      <a:pt x="0" y="52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4" name="Freeform 199"/>
              <p:cNvSpPr>
                <a:spLocks/>
              </p:cNvSpPr>
              <p:nvPr/>
            </p:nvSpPr>
            <p:spPr bwMode="auto">
              <a:xfrm>
                <a:off x="4671" y="543"/>
                <a:ext cx="50" cy="7"/>
              </a:xfrm>
              <a:custGeom>
                <a:avLst/>
                <a:gdLst>
                  <a:gd name="T0" fmla="*/ 50 w 50"/>
                  <a:gd name="T1" fmla="*/ 5 h 7"/>
                  <a:gd name="T2" fmla="*/ 28 w 50"/>
                  <a:gd name="T3" fmla="*/ 0 h 7"/>
                  <a:gd name="T4" fmla="*/ 0 w 50"/>
                  <a:gd name="T5" fmla="*/ 7 h 7"/>
                  <a:gd name="T6" fmla="*/ 50 w 50"/>
                  <a:gd name="T7" fmla="*/ 7 h 7"/>
                  <a:gd name="T8" fmla="*/ 50 w 50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7">
                    <a:moveTo>
                      <a:pt x="50" y="5"/>
                    </a:moveTo>
                    <a:lnTo>
                      <a:pt x="28" y="0"/>
                    </a:lnTo>
                    <a:lnTo>
                      <a:pt x="0" y="7"/>
                    </a:lnTo>
                    <a:lnTo>
                      <a:pt x="50" y="7"/>
                    </a:lnTo>
                    <a:lnTo>
                      <a:pt x="5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5" name="Freeform 200"/>
              <p:cNvSpPr>
                <a:spLocks/>
              </p:cNvSpPr>
              <p:nvPr/>
            </p:nvSpPr>
            <p:spPr bwMode="auto">
              <a:xfrm>
                <a:off x="5449" y="489"/>
                <a:ext cx="61" cy="61"/>
              </a:xfrm>
              <a:custGeom>
                <a:avLst/>
                <a:gdLst>
                  <a:gd name="T0" fmla="*/ 61 w 61"/>
                  <a:gd name="T1" fmla="*/ 16 h 61"/>
                  <a:gd name="T2" fmla="*/ 45 w 61"/>
                  <a:gd name="T3" fmla="*/ 7 h 61"/>
                  <a:gd name="T4" fmla="*/ 52 w 61"/>
                  <a:gd name="T5" fmla="*/ 0 h 61"/>
                  <a:gd name="T6" fmla="*/ 0 w 61"/>
                  <a:gd name="T7" fmla="*/ 0 h 61"/>
                  <a:gd name="T8" fmla="*/ 0 w 61"/>
                  <a:gd name="T9" fmla="*/ 38 h 61"/>
                  <a:gd name="T10" fmla="*/ 21 w 61"/>
                  <a:gd name="T11" fmla="*/ 61 h 61"/>
                  <a:gd name="T12" fmla="*/ 61 w 61"/>
                  <a:gd name="T13" fmla="*/ 61 h 61"/>
                  <a:gd name="T14" fmla="*/ 61 w 61"/>
                  <a:gd name="T15" fmla="*/ 1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1">
                    <a:moveTo>
                      <a:pt x="61" y="16"/>
                    </a:moveTo>
                    <a:lnTo>
                      <a:pt x="45" y="7"/>
                    </a:lnTo>
                    <a:lnTo>
                      <a:pt x="52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21" y="61"/>
                    </a:lnTo>
                    <a:lnTo>
                      <a:pt x="61" y="61"/>
                    </a:lnTo>
                    <a:lnTo>
                      <a:pt x="61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6" name="Freeform 201"/>
              <p:cNvSpPr>
                <a:spLocks/>
              </p:cNvSpPr>
              <p:nvPr/>
            </p:nvSpPr>
            <p:spPr bwMode="auto">
              <a:xfrm>
                <a:off x="5562" y="536"/>
                <a:ext cx="21" cy="14"/>
              </a:xfrm>
              <a:custGeom>
                <a:avLst/>
                <a:gdLst>
                  <a:gd name="T0" fmla="*/ 21 w 21"/>
                  <a:gd name="T1" fmla="*/ 14 h 14"/>
                  <a:gd name="T2" fmla="*/ 0 w 21"/>
                  <a:gd name="T3" fmla="*/ 0 h 14"/>
                  <a:gd name="T4" fmla="*/ 0 w 21"/>
                  <a:gd name="T5" fmla="*/ 14 h 14"/>
                  <a:gd name="T6" fmla="*/ 21 w 21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4">
                    <a:moveTo>
                      <a:pt x="21" y="14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2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7" name="Freeform 202"/>
              <p:cNvSpPr>
                <a:spLocks/>
              </p:cNvSpPr>
              <p:nvPr/>
            </p:nvSpPr>
            <p:spPr bwMode="auto">
              <a:xfrm>
                <a:off x="5789" y="489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26 w 61"/>
                  <a:gd name="T5" fmla="*/ 0 h 61"/>
                  <a:gd name="T6" fmla="*/ 0 w 61"/>
                  <a:gd name="T7" fmla="*/ 21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26" y="0"/>
                    </a:lnTo>
                    <a:lnTo>
                      <a:pt x="0" y="21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8" name="Rectangle 203"/>
              <p:cNvSpPr>
                <a:spLocks noChangeArrowheads="1"/>
              </p:cNvSpPr>
              <p:nvPr/>
            </p:nvSpPr>
            <p:spPr bwMode="auto">
              <a:xfrm>
                <a:off x="5902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9" name="Rectangle 204"/>
              <p:cNvSpPr>
                <a:spLocks noChangeArrowheads="1"/>
              </p:cNvSpPr>
              <p:nvPr/>
            </p:nvSpPr>
            <p:spPr bwMode="auto">
              <a:xfrm>
                <a:off x="6016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6" name="Group 406"/>
            <p:cNvGrpSpPr>
              <a:grpSpLocks/>
            </p:cNvGrpSpPr>
            <p:nvPr/>
          </p:nvGrpSpPr>
          <p:grpSpPr bwMode="auto">
            <a:xfrm>
              <a:off x="-991" y="489"/>
              <a:ext cx="9664" cy="388"/>
              <a:chOff x="-991" y="489"/>
              <a:chExt cx="9664" cy="388"/>
            </a:xfrm>
            <a:grpFill/>
          </p:grpSpPr>
          <p:sp>
            <p:nvSpPr>
              <p:cNvPr id="2670" name="Freeform 206"/>
              <p:cNvSpPr>
                <a:spLocks/>
              </p:cNvSpPr>
              <p:nvPr/>
            </p:nvSpPr>
            <p:spPr bwMode="auto">
              <a:xfrm>
                <a:off x="6127" y="489"/>
                <a:ext cx="62" cy="61"/>
              </a:xfrm>
              <a:custGeom>
                <a:avLst/>
                <a:gdLst>
                  <a:gd name="T0" fmla="*/ 62 w 62"/>
                  <a:gd name="T1" fmla="*/ 61 h 61"/>
                  <a:gd name="T2" fmla="*/ 62 w 62"/>
                  <a:gd name="T3" fmla="*/ 0 h 61"/>
                  <a:gd name="T4" fmla="*/ 45 w 62"/>
                  <a:gd name="T5" fmla="*/ 0 h 61"/>
                  <a:gd name="T6" fmla="*/ 36 w 62"/>
                  <a:gd name="T7" fmla="*/ 16 h 61"/>
                  <a:gd name="T8" fmla="*/ 0 w 62"/>
                  <a:gd name="T9" fmla="*/ 9 h 61"/>
                  <a:gd name="T10" fmla="*/ 0 w 62"/>
                  <a:gd name="T11" fmla="*/ 61 h 61"/>
                  <a:gd name="T12" fmla="*/ 62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62" y="61"/>
                    </a:moveTo>
                    <a:lnTo>
                      <a:pt x="62" y="0"/>
                    </a:lnTo>
                    <a:lnTo>
                      <a:pt x="45" y="0"/>
                    </a:lnTo>
                    <a:lnTo>
                      <a:pt x="36" y="16"/>
                    </a:lnTo>
                    <a:lnTo>
                      <a:pt x="0" y="9"/>
                    </a:lnTo>
                    <a:lnTo>
                      <a:pt x="0" y="61"/>
                    </a:ln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1" name="Rectangle 207"/>
              <p:cNvSpPr>
                <a:spLocks noChangeArrowheads="1"/>
              </p:cNvSpPr>
              <p:nvPr/>
            </p:nvSpPr>
            <p:spPr bwMode="auto">
              <a:xfrm>
                <a:off x="6241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2" name="Rectangle 208"/>
              <p:cNvSpPr>
                <a:spLocks noChangeArrowheads="1"/>
              </p:cNvSpPr>
              <p:nvPr/>
            </p:nvSpPr>
            <p:spPr bwMode="auto">
              <a:xfrm>
                <a:off x="6354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3" name="Rectangle 209"/>
              <p:cNvSpPr>
                <a:spLocks noChangeArrowheads="1"/>
              </p:cNvSpPr>
              <p:nvPr/>
            </p:nvSpPr>
            <p:spPr bwMode="auto">
              <a:xfrm>
                <a:off x="6467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4" name="Rectangle 210"/>
              <p:cNvSpPr>
                <a:spLocks noChangeArrowheads="1"/>
              </p:cNvSpPr>
              <p:nvPr/>
            </p:nvSpPr>
            <p:spPr bwMode="auto">
              <a:xfrm>
                <a:off x="6581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5" name="Rectangle 211"/>
              <p:cNvSpPr>
                <a:spLocks noChangeArrowheads="1"/>
              </p:cNvSpPr>
              <p:nvPr/>
            </p:nvSpPr>
            <p:spPr bwMode="auto">
              <a:xfrm>
                <a:off x="6694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6" name="Rectangle 212"/>
              <p:cNvSpPr>
                <a:spLocks noChangeArrowheads="1"/>
              </p:cNvSpPr>
              <p:nvPr/>
            </p:nvSpPr>
            <p:spPr bwMode="auto">
              <a:xfrm>
                <a:off x="6805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7" name="Rectangle 213"/>
              <p:cNvSpPr>
                <a:spLocks noChangeArrowheads="1"/>
              </p:cNvSpPr>
              <p:nvPr/>
            </p:nvSpPr>
            <p:spPr bwMode="auto">
              <a:xfrm>
                <a:off x="6919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8" name="Rectangle 214"/>
              <p:cNvSpPr>
                <a:spLocks noChangeArrowheads="1"/>
              </p:cNvSpPr>
              <p:nvPr/>
            </p:nvSpPr>
            <p:spPr bwMode="auto">
              <a:xfrm>
                <a:off x="7032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9" name="Rectangle 215"/>
              <p:cNvSpPr>
                <a:spLocks noChangeArrowheads="1"/>
              </p:cNvSpPr>
              <p:nvPr/>
            </p:nvSpPr>
            <p:spPr bwMode="auto">
              <a:xfrm>
                <a:off x="7146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0" name="Freeform 216"/>
              <p:cNvSpPr>
                <a:spLocks/>
              </p:cNvSpPr>
              <p:nvPr/>
            </p:nvSpPr>
            <p:spPr bwMode="auto">
              <a:xfrm>
                <a:off x="7259" y="493"/>
                <a:ext cx="62" cy="57"/>
              </a:xfrm>
              <a:custGeom>
                <a:avLst/>
                <a:gdLst>
                  <a:gd name="T0" fmla="*/ 62 w 62"/>
                  <a:gd name="T1" fmla="*/ 57 h 57"/>
                  <a:gd name="T2" fmla="*/ 62 w 62"/>
                  <a:gd name="T3" fmla="*/ 8 h 57"/>
                  <a:gd name="T4" fmla="*/ 0 w 62"/>
                  <a:gd name="T5" fmla="*/ 0 h 57"/>
                  <a:gd name="T6" fmla="*/ 0 w 62"/>
                  <a:gd name="T7" fmla="*/ 57 h 57"/>
                  <a:gd name="T8" fmla="*/ 62 w 62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7">
                    <a:moveTo>
                      <a:pt x="62" y="57"/>
                    </a:moveTo>
                    <a:lnTo>
                      <a:pt x="62" y="8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6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1" name="Freeform 217"/>
              <p:cNvSpPr>
                <a:spLocks/>
              </p:cNvSpPr>
              <p:nvPr/>
            </p:nvSpPr>
            <p:spPr bwMode="auto">
              <a:xfrm>
                <a:off x="7373" y="505"/>
                <a:ext cx="61" cy="45"/>
              </a:xfrm>
              <a:custGeom>
                <a:avLst/>
                <a:gdLst>
                  <a:gd name="T0" fmla="*/ 61 w 61"/>
                  <a:gd name="T1" fmla="*/ 45 h 45"/>
                  <a:gd name="T2" fmla="*/ 61 w 61"/>
                  <a:gd name="T3" fmla="*/ 5 h 45"/>
                  <a:gd name="T4" fmla="*/ 0 w 61"/>
                  <a:gd name="T5" fmla="*/ 0 h 45"/>
                  <a:gd name="T6" fmla="*/ 0 w 61"/>
                  <a:gd name="T7" fmla="*/ 45 h 45"/>
                  <a:gd name="T8" fmla="*/ 61 w 6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5">
                    <a:moveTo>
                      <a:pt x="61" y="45"/>
                    </a:moveTo>
                    <a:lnTo>
                      <a:pt x="61" y="5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61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2" name="Freeform 218"/>
              <p:cNvSpPr>
                <a:spLocks/>
              </p:cNvSpPr>
              <p:nvPr/>
            </p:nvSpPr>
            <p:spPr bwMode="auto">
              <a:xfrm>
                <a:off x="7484" y="517"/>
                <a:ext cx="61" cy="33"/>
              </a:xfrm>
              <a:custGeom>
                <a:avLst/>
                <a:gdLst>
                  <a:gd name="T0" fmla="*/ 61 w 61"/>
                  <a:gd name="T1" fmla="*/ 33 h 33"/>
                  <a:gd name="T2" fmla="*/ 61 w 61"/>
                  <a:gd name="T3" fmla="*/ 5 h 33"/>
                  <a:gd name="T4" fmla="*/ 0 w 61"/>
                  <a:gd name="T5" fmla="*/ 0 h 33"/>
                  <a:gd name="T6" fmla="*/ 0 w 61"/>
                  <a:gd name="T7" fmla="*/ 33 h 33"/>
                  <a:gd name="T8" fmla="*/ 61 w 61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3">
                    <a:moveTo>
                      <a:pt x="61" y="33"/>
                    </a:moveTo>
                    <a:lnTo>
                      <a:pt x="61" y="5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61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3" name="Freeform 219"/>
              <p:cNvSpPr>
                <a:spLocks/>
              </p:cNvSpPr>
              <p:nvPr/>
            </p:nvSpPr>
            <p:spPr bwMode="auto">
              <a:xfrm>
                <a:off x="7597" y="512"/>
                <a:ext cx="62" cy="38"/>
              </a:xfrm>
              <a:custGeom>
                <a:avLst/>
                <a:gdLst>
                  <a:gd name="T0" fmla="*/ 62 w 62"/>
                  <a:gd name="T1" fmla="*/ 38 h 38"/>
                  <a:gd name="T2" fmla="*/ 62 w 62"/>
                  <a:gd name="T3" fmla="*/ 0 h 38"/>
                  <a:gd name="T4" fmla="*/ 43 w 62"/>
                  <a:gd name="T5" fmla="*/ 22 h 38"/>
                  <a:gd name="T6" fmla="*/ 0 w 62"/>
                  <a:gd name="T7" fmla="*/ 17 h 38"/>
                  <a:gd name="T8" fmla="*/ 0 w 62"/>
                  <a:gd name="T9" fmla="*/ 38 h 38"/>
                  <a:gd name="T10" fmla="*/ 62 w 62"/>
                  <a:gd name="T11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38">
                    <a:moveTo>
                      <a:pt x="62" y="38"/>
                    </a:moveTo>
                    <a:lnTo>
                      <a:pt x="62" y="0"/>
                    </a:lnTo>
                    <a:lnTo>
                      <a:pt x="43" y="22"/>
                    </a:lnTo>
                    <a:lnTo>
                      <a:pt x="0" y="17"/>
                    </a:lnTo>
                    <a:lnTo>
                      <a:pt x="0" y="38"/>
                    </a:lnTo>
                    <a:lnTo>
                      <a:pt x="6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4" name="Rectangle 220"/>
              <p:cNvSpPr>
                <a:spLocks noChangeArrowheads="1"/>
              </p:cNvSpPr>
              <p:nvPr/>
            </p:nvSpPr>
            <p:spPr bwMode="auto">
              <a:xfrm>
                <a:off x="7711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5" name="Freeform 221"/>
              <p:cNvSpPr>
                <a:spLocks/>
              </p:cNvSpPr>
              <p:nvPr/>
            </p:nvSpPr>
            <p:spPr bwMode="auto">
              <a:xfrm>
                <a:off x="7824" y="489"/>
                <a:ext cx="62" cy="61"/>
              </a:xfrm>
              <a:custGeom>
                <a:avLst/>
                <a:gdLst>
                  <a:gd name="T0" fmla="*/ 0 w 62"/>
                  <a:gd name="T1" fmla="*/ 61 h 61"/>
                  <a:gd name="T2" fmla="*/ 62 w 62"/>
                  <a:gd name="T3" fmla="*/ 61 h 61"/>
                  <a:gd name="T4" fmla="*/ 62 w 62"/>
                  <a:gd name="T5" fmla="*/ 33 h 61"/>
                  <a:gd name="T6" fmla="*/ 19 w 62"/>
                  <a:gd name="T7" fmla="*/ 28 h 61"/>
                  <a:gd name="T8" fmla="*/ 5 w 62"/>
                  <a:gd name="T9" fmla="*/ 0 h 61"/>
                  <a:gd name="T10" fmla="*/ 0 w 62"/>
                  <a:gd name="T11" fmla="*/ 0 h 61"/>
                  <a:gd name="T12" fmla="*/ 0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0" y="61"/>
                    </a:moveTo>
                    <a:lnTo>
                      <a:pt x="62" y="61"/>
                    </a:lnTo>
                    <a:lnTo>
                      <a:pt x="62" y="33"/>
                    </a:lnTo>
                    <a:lnTo>
                      <a:pt x="19" y="28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6" name="Freeform 222"/>
              <p:cNvSpPr>
                <a:spLocks/>
              </p:cNvSpPr>
              <p:nvPr/>
            </p:nvSpPr>
            <p:spPr bwMode="auto">
              <a:xfrm>
                <a:off x="7938" y="527"/>
                <a:ext cx="61" cy="23"/>
              </a:xfrm>
              <a:custGeom>
                <a:avLst/>
                <a:gdLst>
                  <a:gd name="T0" fmla="*/ 61 w 61"/>
                  <a:gd name="T1" fmla="*/ 23 h 23"/>
                  <a:gd name="T2" fmla="*/ 61 w 61"/>
                  <a:gd name="T3" fmla="*/ 4 h 23"/>
                  <a:gd name="T4" fmla="*/ 0 w 61"/>
                  <a:gd name="T5" fmla="*/ 0 h 23"/>
                  <a:gd name="T6" fmla="*/ 0 w 61"/>
                  <a:gd name="T7" fmla="*/ 23 h 23"/>
                  <a:gd name="T8" fmla="*/ 61 w 61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3">
                    <a:moveTo>
                      <a:pt x="61" y="23"/>
                    </a:moveTo>
                    <a:lnTo>
                      <a:pt x="61" y="4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6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7" name="Freeform 223"/>
              <p:cNvSpPr>
                <a:spLocks/>
              </p:cNvSpPr>
              <p:nvPr/>
            </p:nvSpPr>
            <p:spPr bwMode="auto">
              <a:xfrm>
                <a:off x="8051" y="536"/>
                <a:ext cx="59" cy="14"/>
              </a:xfrm>
              <a:custGeom>
                <a:avLst/>
                <a:gdLst>
                  <a:gd name="T0" fmla="*/ 59 w 59"/>
                  <a:gd name="T1" fmla="*/ 14 h 14"/>
                  <a:gd name="T2" fmla="*/ 59 w 59"/>
                  <a:gd name="T3" fmla="*/ 7 h 14"/>
                  <a:gd name="T4" fmla="*/ 0 w 59"/>
                  <a:gd name="T5" fmla="*/ 0 h 14"/>
                  <a:gd name="T6" fmla="*/ 0 w 59"/>
                  <a:gd name="T7" fmla="*/ 14 h 14"/>
                  <a:gd name="T8" fmla="*/ 59 w 59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4">
                    <a:moveTo>
                      <a:pt x="59" y="14"/>
                    </a:moveTo>
                    <a:lnTo>
                      <a:pt x="59" y="7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5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8" name="Freeform 224"/>
              <p:cNvSpPr>
                <a:spLocks/>
              </p:cNvSpPr>
              <p:nvPr/>
            </p:nvSpPr>
            <p:spPr bwMode="auto">
              <a:xfrm>
                <a:off x="8162" y="548"/>
                <a:ext cx="29" cy="2"/>
              </a:xfrm>
              <a:custGeom>
                <a:avLst/>
                <a:gdLst>
                  <a:gd name="T0" fmla="*/ 29 w 29"/>
                  <a:gd name="T1" fmla="*/ 2 h 2"/>
                  <a:gd name="T2" fmla="*/ 0 w 29"/>
                  <a:gd name="T3" fmla="*/ 0 h 2"/>
                  <a:gd name="T4" fmla="*/ 0 w 29"/>
                  <a:gd name="T5" fmla="*/ 2 h 2"/>
                  <a:gd name="T6" fmla="*/ 29 w 2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">
                    <a:moveTo>
                      <a:pt x="29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9" name="Freeform 225"/>
              <p:cNvSpPr>
                <a:spLocks/>
              </p:cNvSpPr>
              <p:nvPr/>
            </p:nvSpPr>
            <p:spPr bwMode="auto">
              <a:xfrm>
                <a:off x="-991" y="598"/>
                <a:ext cx="57" cy="61"/>
              </a:xfrm>
              <a:custGeom>
                <a:avLst/>
                <a:gdLst>
                  <a:gd name="T0" fmla="*/ 57 w 57"/>
                  <a:gd name="T1" fmla="*/ 2 h 61"/>
                  <a:gd name="T2" fmla="*/ 55 w 57"/>
                  <a:gd name="T3" fmla="*/ 0 h 61"/>
                  <a:gd name="T4" fmla="*/ 0 w 57"/>
                  <a:gd name="T5" fmla="*/ 0 h 61"/>
                  <a:gd name="T6" fmla="*/ 0 w 57"/>
                  <a:gd name="T7" fmla="*/ 61 h 61"/>
                  <a:gd name="T8" fmla="*/ 57 w 57"/>
                  <a:gd name="T9" fmla="*/ 61 h 61"/>
                  <a:gd name="T10" fmla="*/ 57 w 57"/>
                  <a:gd name="T11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61">
                    <a:moveTo>
                      <a:pt x="57" y="2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61"/>
                    </a:lnTo>
                    <a:lnTo>
                      <a:pt x="57" y="61"/>
                    </a:lnTo>
                    <a:lnTo>
                      <a:pt x="5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0" name="Freeform 226"/>
              <p:cNvSpPr>
                <a:spLocks/>
              </p:cNvSpPr>
              <p:nvPr/>
            </p:nvSpPr>
            <p:spPr bwMode="auto">
              <a:xfrm>
                <a:off x="-882" y="619"/>
                <a:ext cx="62" cy="40"/>
              </a:xfrm>
              <a:custGeom>
                <a:avLst/>
                <a:gdLst>
                  <a:gd name="T0" fmla="*/ 62 w 62"/>
                  <a:gd name="T1" fmla="*/ 40 h 40"/>
                  <a:gd name="T2" fmla="*/ 62 w 62"/>
                  <a:gd name="T3" fmla="*/ 26 h 40"/>
                  <a:gd name="T4" fmla="*/ 0 w 62"/>
                  <a:gd name="T5" fmla="*/ 0 h 40"/>
                  <a:gd name="T6" fmla="*/ 0 w 62"/>
                  <a:gd name="T7" fmla="*/ 40 h 40"/>
                  <a:gd name="T8" fmla="*/ 62 w 62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0">
                    <a:moveTo>
                      <a:pt x="62" y="40"/>
                    </a:moveTo>
                    <a:lnTo>
                      <a:pt x="62" y="26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62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1" name="Freeform 227"/>
              <p:cNvSpPr>
                <a:spLocks/>
              </p:cNvSpPr>
              <p:nvPr/>
            </p:nvSpPr>
            <p:spPr bwMode="auto">
              <a:xfrm>
                <a:off x="-430" y="602"/>
                <a:ext cx="61" cy="57"/>
              </a:xfrm>
              <a:custGeom>
                <a:avLst/>
                <a:gdLst>
                  <a:gd name="T0" fmla="*/ 61 w 61"/>
                  <a:gd name="T1" fmla="*/ 0 h 57"/>
                  <a:gd name="T2" fmla="*/ 0 w 61"/>
                  <a:gd name="T3" fmla="*/ 31 h 57"/>
                  <a:gd name="T4" fmla="*/ 0 w 61"/>
                  <a:gd name="T5" fmla="*/ 50 h 57"/>
                  <a:gd name="T6" fmla="*/ 2 w 61"/>
                  <a:gd name="T7" fmla="*/ 57 h 57"/>
                  <a:gd name="T8" fmla="*/ 61 w 61"/>
                  <a:gd name="T9" fmla="*/ 57 h 57"/>
                  <a:gd name="T10" fmla="*/ 61 w 61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7">
                    <a:moveTo>
                      <a:pt x="61" y="0"/>
                    </a:moveTo>
                    <a:lnTo>
                      <a:pt x="0" y="31"/>
                    </a:lnTo>
                    <a:lnTo>
                      <a:pt x="0" y="50"/>
                    </a:lnTo>
                    <a:lnTo>
                      <a:pt x="2" y="57"/>
                    </a:lnTo>
                    <a:lnTo>
                      <a:pt x="61" y="57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2" name="Rectangle 228"/>
              <p:cNvSpPr>
                <a:spLocks noChangeArrowheads="1"/>
              </p:cNvSpPr>
              <p:nvPr/>
            </p:nvSpPr>
            <p:spPr bwMode="auto">
              <a:xfrm>
                <a:off x="-317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3" name="Rectangle 229"/>
              <p:cNvSpPr>
                <a:spLocks noChangeArrowheads="1"/>
              </p:cNvSpPr>
              <p:nvPr/>
            </p:nvSpPr>
            <p:spPr bwMode="auto">
              <a:xfrm>
                <a:off x="-203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4" name="Rectangle 230"/>
              <p:cNvSpPr>
                <a:spLocks noChangeArrowheads="1"/>
              </p:cNvSpPr>
              <p:nvPr/>
            </p:nvSpPr>
            <p:spPr bwMode="auto">
              <a:xfrm>
                <a:off x="-90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5" name="Rectangle 231"/>
              <p:cNvSpPr>
                <a:spLocks noChangeArrowheads="1"/>
              </p:cNvSpPr>
              <p:nvPr/>
            </p:nvSpPr>
            <p:spPr bwMode="auto">
              <a:xfrm>
                <a:off x="23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6" name="Rectangle 232"/>
              <p:cNvSpPr>
                <a:spLocks noChangeArrowheads="1"/>
              </p:cNvSpPr>
              <p:nvPr/>
            </p:nvSpPr>
            <p:spPr bwMode="auto">
              <a:xfrm>
                <a:off x="137" y="598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7" name="Rectangle 233"/>
              <p:cNvSpPr>
                <a:spLocks noChangeArrowheads="1"/>
              </p:cNvSpPr>
              <p:nvPr/>
            </p:nvSpPr>
            <p:spPr bwMode="auto">
              <a:xfrm>
                <a:off x="248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8" name="Rectangle 234"/>
              <p:cNvSpPr>
                <a:spLocks noChangeArrowheads="1"/>
              </p:cNvSpPr>
              <p:nvPr/>
            </p:nvSpPr>
            <p:spPr bwMode="auto">
              <a:xfrm>
                <a:off x="362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9" name="Rectangle 235"/>
              <p:cNvSpPr>
                <a:spLocks noChangeArrowheads="1"/>
              </p:cNvSpPr>
              <p:nvPr/>
            </p:nvSpPr>
            <p:spPr bwMode="auto">
              <a:xfrm>
                <a:off x="475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0" name="Freeform 236"/>
              <p:cNvSpPr>
                <a:spLocks/>
              </p:cNvSpPr>
              <p:nvPr/>
            </p:nvSpPr>
            <p:spPr bwMode="auto">
              <a:xfrm>
                <a:off x="588" y="602"/>
                <a:ext cx="62" cy="57"/>
              </a:xfrm>
              <a:custGeom>
                <a:avLst/>
                <a:gdLst>
                  <a:gd name="T0" fmla="*/ 62 w 62"/>
                  <a:gd name="T1" fmla="*/ 57 h 57"/>
                  <a:gd name="T2" fmla="*/ 62 w 62"/>
                  <a:gd name="T3" fmla="*/ 5 h 57"/>
                  <a:gd name="T4" fmla="*/ 0 w 62"/>
                  <a:gd name="T5" fmla="*/ 0 h 57"/>
                  <a:gd name="T6" fmla="*/ 0 w 62"/>
                  <a:gd name="T7" fmla="*/ 57 h 57"/>
                  <a:gd name="T8" fmla="*/ 62 w 62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7">
                    <a:moveTo>
                      <a:pt x="62" y="57"/>
                    </a:moveTo>
                    <a:lnTo>
                      <a:pt x="62" y="5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6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1" name="Freeform 237"/>
              <p:cNvSpPr>
                <a:spLocks/>
              </p:cNvSpPr>
              <p:nvPr/>
            </p:nvSpPr>
            <p:spPr bwMode="auto">
              <a:xfrm>
                <a:off x="702" y="614"/>
                <a:ext cx="61" cy="45"/>
              </a:xfrm>
              <a:custGeom>
                <a:avLst/>
                <a:gdLst>
                  <a:gd name="T0" fmla="*/ 61 w 61"/>
                  <a:gd name="T1" fmla="*/ 45 h 45"/>
                  <a:gd name="T2" fmla="*/ 61 w 61"/>
                  <a:gd name="T3" fmla="*/ 5 h 45"/>
                  <a:gd name="T4" fmla="*/ 0 w 61"/>
                  <a:gd name="T5" fmla="*/ 0 h 45"/>
                  <a:gd name="T6" fmla="*/ 0 w 61"/>
                  <a:gd name="T7" fmla="*/ 45 h 45"/>
                  <a:gd name="T8" fmla="*/ 61 w 6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5">
                    <a:moveTo>
                      <a:pt x="61" y="45"/>
                    </a:moveTo>
                    <a:lnTo>
                      <a:pt x="61" y="5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61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2" name="Freeform 238"/>
              <p:cNvSpPr>
                <a:spLocks/>
              </p:cNvSpPr>
              <p:nvPr/>
            </p:nvSpPr>
            <p:spPr bwMode="auto">
              <a:xfrm>
                <a:off x="815" y="626"/>
                <a:ext cx="59" cy="33"/>
              </a:xfrm>
              <a:custGeom>
                <a:avLst/>
                <a:gdLst>
                  <a:gd name="T0" fmla="*/ 59 w 59"/>
                  <a:gd name="T1" fmla="*/ 33 h 33"/>
                  <a:gd name="T2" fmla="*/ 59 w 59"/>
                  <a:gd name="T3" fmla="*/ 5 h 33"/>
                  <a:gd name="T4" fmla="*/ 0 w 59"/>
                  <a:gd name="T5" fmla="*/ 0 h 33"/>
                  <a:gd name="T6" fmla="*/ 0 w 59"/>
                  <a:gd name="T7" fmla="*/ 33 h 33"/>
                  <a:gd name="T8" fmla="*/ 59 w 59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33">
                    <a:moveTo>
                      <a:pt x="59" y="33"/>
                    </a:moveTo>
                    <a:lnTo>
                      <a:pt x="59" y="5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5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3" name="Freeform 239"/>
              <p:cNvSpPr>
                <a:spLocks/>
              </p:cNvSpPr>
              <p:nvPr/>
            </p:nvSpPr>
            <p:spPr bwMode="auto">
              <a:xfrm>
                <a:off x="856" y="598"/>
                <a:ext cx="18" cy="14"/>
              </a:xfrm>
              <a:custGeom>
                <a:avLst/>
                <a:gdLst>
                  <a:gd name="T0" fmla="*/ 0 w 18"/>
                  <a:gd name="T1" fmla="*/ 0 h 14"/>
                  <a:gd name="T2" fmla="*/ 18 w 18"/>
                  <a:gd name="T3" fmla="*/ 14 h 14"/>
                  <a:gd name="T4" fmla="*/ 18 w 18"/>
                  <a:gd name="T5" fmla="*/ 0 h 14"/>
                  <a:gd name="T6" fmla="*/ 0 w 18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4">
                    <a:moveTo>
                      <a:pt x="0" y="0"/>
                    </a:moveTo>
                    <a:lnTo>
                      <a:pt x="18" y="14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4" name="Rectangle 240"/>
              <p:cNvSpPr>
                <a:spLocks noChangeArrowheads="1"/>
              </p:cNvSpPr>
              <p:nvPr/>
            </p:nvSpPr>
            <p:spPr bwMode="auto">
              <a:xfrm>
                <a:off x="926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5" name="Rectangle 241"/>
              <p:cNvSpPr>
                <a:spLocks noChangeArrowheads="1"/>
              </p:cNvSpPr>
              <p:nvPr/>
            </p:nvSpPr>
            <p:spPr bwMode="auto">
              <a:xfrm>
                <a:off x="1040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6" name="Rectangle 242"/>
              <p:cNvSpPr>
                <a:spLocks noChangeArrowheads="1"/>
              </p:cNvSpPr>
              <p:nvPr/>
            </p:nvSpPr>
            <p:spPr bwMode="auto">
              <a:xfrm>
                <a:off x="1153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7" name="Rectangle 243"/>
              <p:cNvSpPr>
                <a:spLocks noChangeArrowheads="1"/>
              </p:cNvSpPr>
              <p:nvPr/>
            </p:nvSpPr>
            <p:spPr bwMode="auto">
              <a:xfrm>
                <a:off x="1267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8" name="Rectangle 244"/>
              <p:cNvSpPr>
                <a:spLocks noChangeArrowheads="1"/>
              </p:cNvSpPr>
              <p:nvPr/>
            </p:nvSpPr>
            <p:spPr bwMode="auto">
              <a:xfrm>
                <a:off x="1380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09" name="Rectangle 245"/>
              <p:cNvSpPr>
                <a:spLocks noChangeArrowheads="1"/>
              </p:cNvSpPr>
              <p:nvPr/>
            </p:nvSpPr>
            <p:spPr bwMode="auto">
              <a:xfrm>
                <a:off x="1491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0" name="Rectangle 246"/>
              <p:cNvSpPr>
                <a:spLocks noChangeArrowheads="1"/>
              </p:cNvSpPr>
              <p:nvPr/>
            </p:nvSpPr>
            <p:spPr bwMode="auto">
              <a:xfrm>
                <a:off x="1605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1" name="Rectangle 247"/>
              <p:cNvSpPr>
                <a:spLocks noChangeArrowheads="1"/>
              </p:cNvSpPr>
              <p:nvPr/>
            </p:nvSpPr>
            <p:spPr bwMode="auto">
              <a:xfrm>
                <a:off x="1718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2" name="Freeform 248"/>
              <p:cNvSpPr>
                <a:spLocks/>
              </p:cNvSpPr>
              <p:nvPr/>
            </p:nvSpPr>
            <p:spPr bwMode="auto">
              <a:xfrm>
                <a:off x="1832" y="598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40 w 61"/>
                  <a:gd name="T5" fmla="*/ 61 h 61"/>
                  <a:gd name="T6" fmla="*/ 42 w 61"/>
                  <a:gd name="T7" fmla="*/ 59 h 61"/>
                  <a:gd name="T8" fmla="*/ 61 w 61"/>
                  <a:gd name="T9" fmla="*/ 59 h 61"/>
                  <a:gd name="T10" fmla="*/ 61 w 61"/>
                  <a:gd name="T11" fmla="*/ 0 h 61"/>
                  <a:gd name="T12" fmla="*/ 0 w 61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40" y="61"/>
                    </a:lnTo>
                    <a:lnTo>
                      <a:pt x="42" y="59"/>
                    </a:lnTo>
                    <a:lnTo>
                      <a:pt x="61" y="59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3" name="Freeform 249"/>
              <p:cNvSpPr>
                <a:spLocks/>
              </p:cNvSpPr>
              <p:nvPr/>
            </p:nvSpPr>
            <p:spPr bwMode="auto">
              <a:xfrm>
                <a:off x="1945" y="598"/>
                <a:ext cx="62" cy="61"/>
              </a:xfrm>
              <a:custGeom>
                <a:avLst/>
                <a:gdLst>
                  <a:gd name="T0" fmla="*/ 62 w 62"/>
                  <a:gd name="T1" fmla="*/ 0 h 61"/>
                  <a:gd name="T2" fmla="*/ 0 w 62"/>
                  <a:gd name="T3" fmla="*/ 0 h 61"/>
                  <a:gd name="T4" fmla="*/ 0 w 62"/>
                  <a:gd name="T5" fmla="*/ 59 h 61"/>
                  <a:gd name="T6" fmla="*/ 36 w 62"/>
                  <a:gd name="T7" fmla="*/ 59 h 61"/>
                  <a:gd name="T8" fmla="*/ 33 w 62"/>
                  <a:gd name="T9" fmla="*/ 61 h 61"/>
                  <a:gd name="T10" fmla="*/ 62 w 62"/>
                  <a:gd name="T11" fmla="*/ 61 h 61"/>
                  <a:gd name="T12" fmla="*/ 62 w 62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62" y="0"/>
                    </a:moveTo>
                    <a:lnTo>
                      <a:pt x="0" y="0"/>
                    </a:lnTo>
                    <a:lnTo>
                      <a:pt x="0" y="59"/>
                    </a:lnTo>
                    <a:lnTo>
                      <a:pt x="36" y="59"/>
                    </a:lnTo>
                    <a:lnTo>
                      <a:pt x="33" y="61"/>
                    </a:lnTo>
                    <a:lnTo>
                      <a:pt x="62" y="6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4" name="Rectangle 250"/>
              <p:cNvSpPr>
                <a:spLocks noChangeArrowheads="1"/>
              </p:cNvSpPr>
              <p:nvPr/>
            </p:nvSpPr>
            <p:spPr bwMode="auto">
              <a:xfrm>
                <a:off x="2059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5" name="Rectangle 251"/>
              <p:cNvSpPr>
                <a:spLocks noChangeArrowheads="1"/>
              </p:cNvSpPr>
              <p:nvPr/>
            </p:nvSpPr>
            <p:spPr bwMode="auto">
              <a:xfrm>
                <a:off x="2170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6" name="Freeform 252"/>
              <p:cNvSpPr>
                <a:spLocks/>
              </p:cNvSpPr>
              <p:nvPr/>
            </p:nvSpPr>
            <p:spPr bwMode="auto">
              <a:xfrm>
                <a:off x="2283" y="628"/>
                <a:ext cx="38" cy="31"/>
              </a:xfrm>
              <a:custGeom>
                <a:avLst/>
                <a:gdLst>
                  <a:gd name="T0" fmla="*/ 38 w 38"/>
                  <a:gd name="T1" fmla="*/ 31 h 31"/>
                  <a:gd name="T2" fmla="*/ 0 w 38"/>
                  <a:gd name="T3" fmla="*/ 0 h 31"/>
                  <a:gd name="T4" fmla="*/ 0 w 38"/>
                  <a:gd name="T5" fmla="*/ 31 h 31"/>
                  <a:gd name="T6" fmla="*/ 38 w 38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1">
                    <a:moveTo>
                      <a:pt x="38" y="31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38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7" name="Freeform 253"/>
              <p:cNvSpPr>
                <a:spLocks/>
              </p:cNvSpPr>
              <p:nvPr/>
            </p:nvSpPr>
            <p:spPr bwMode="auto">
              <a:xfrm>
                <a:off x="2541" y="598"/>
                <a:ext cx="31" cy="61"/>
              </a:xfrm>
              <a:custGeom>
                <a:avLst/>
                <a:gdLst>
                  <a:gd name="T0" fmla="*/ 31 w 31"/>
                  <a:gd name="T1" fmla="*/ 0 h 61"/>
                  <a:gd name="T2" fmla="*/ 0 w 31"/>
                  <a:gd name="T3" fmla="*/ 0 h 61"/>
                  <a:gd name="T4" fmla="*/ 12 w 31"/>
                  <a:gd name="T5" fmla="*/ 61 h 61"/>
                  <a:gd name="T6" fmla="*/ 31 w 31"/>
                  <a:gd name="T7" fmla="*/ 61 h 61"/>
                  <a:gd name="T8" fmla="*/ 31 w 3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61">
                    <a:moveTo>
                      <a:pt x="31" y="0"/>
                    </a:moveTo>
                    <a:lnTo>
                      <a:pt x="0" y="0"/>
                    </a:lnTo>
                    <a:lnTo>
                      <a:pt x="12" y="61"/>
                    </a:lnTo>
                    <a:lnTo>
                      <a:pt x="31" y="61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8" name="Rectangle 254"/>
              <p:cNvSpPr>
                <a:spLocks noChangeArrowheads="1"/>
              </p:cNvSpPr>
              <p:nvPr/>
            </p:nvSpPr>
            <p:spPr bwMode="auto">
              <a:xfrm>
                <a:off x="2624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9" name="Rectangle 255"/>
              <p:cNvSpPr>
                <a:spLocks noChangeArrowheads="1"/>
              </p:cNvSpPr>
              <p:nvPr/>
            </p:nvSpPr>
            <p:spPr bwMode="auto">
              <a:xfrm>
                <a:off x="2737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0" name="Rectangle 256"/>
              <p:cNvSpPr>
                <a:spLocks noChangeArrowheads="1"/>
              </p:cNvSpPr>
              <p:nvPr/>
            </p:nvSpPr>
            <p:spPr bwMode="auto">
              <a:xfrm>
                <a:off x="2848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1" name="Rectangle 257"/>
              <p:cNvSpPr>
                <a:spLocks noChangeArrowheads="1"/>
              </p:cNvSpPr>
              <p:nvPr/>
            </p:nvSpPr>
            <p:spPr bwMode="auto">
              <a:xfrm>
                <a:off x="2962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2" name="Rectangle 258"/>
              <p:cNvSpPr>
                <a:spLocks noChangeArrowheads="1"/>
              </p:cNvSpPr>
              <p:nvPr/>
            </p:nvSpPr>
            <p:spPr bwMode="auto">
              <a:xfrm>
                <a:off x="3075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3" name="Rectangle 259"/>
              <p:cNvSpPr>
                <a:spLocks noChangeArrowheads="1"/>
              </p:cNvSpPr>
              <p:nvPr/>
            </p:nvSpPr>
            <p:spPr bwMode="auto">
              <a:xfrm>
                <a:off x="3189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4" name="Freeform 260"/>
              <p:cNvSpPr>
                <a:spLocks/>
              </p:cNvSpPr>
              <p:nvPr/>
            </p:nvSpPr>
            <p:spPr bwMode="auto">
              <a:xfrm>
                <a:off x="3302" y="598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36 w 62"/>
                  <a:gd name="T5" fmla="*/ 61 h 61"/>
                  <a:gd name="T6" fmla="*/ 62 w 62"/>
                  <a:gd name="T7" fmla="*/ 23 h 61"/>
                  <a:gd name="T8" fmla="*/ 62 w 62"/>
                  <a:gd name="T9" fmla="*/ 0 h 61"/>
                  <a:gd name="T10" fmla="*/ 0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36" y="61"/>
                    </a:lnTo>
                    <a:lnTo>
                      <a:pt x="62" y="2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5" name="Freeform 261"/>
              <p:cNvSpPr>
                <a:spLocks/>
              </p:cNvSpPr>
              <p:nvPr/>
            </p:nvSpPr>
            <p:spPr bwMode="auto">
              <a:xfrm>
                <a:off x="4375" y="652"/>
                <a:ext cx="5" cy="7"/>
              </a:xfrm>
              <a:custGeom>
                <a:avLst/>
                <a:gdLst>
                  <a:gd name="T0" fmla="*/ 5 w 5"/>
                  <a:gd name="T1" fmla="*/ 0 h 7"/>
                  <a:gd name="T2" fmla="*/ 0 w 5"/>
                  <a:gd name="T3" fmla="*/ 7 h 7"/>
                  <a:gd name="T4" fmla="*/ 5 w 5"/>
                  <a:gd name="T5" fmla="*/ 7 h 7"/>
                  <a:gd name="T6" fmla="*/ 5 w 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lnTo>
                      <a:pt x="0" y="7"/>
                    </a:lnTo>
                    <a:lnTo>
                      <a:pt x="5" y="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6" name="Freeform 262"/>
              <p:cNvSpPr>
                <a:spLocks/>
              </p:cNvSpPr>
              <p:nvPr/>
            </p:nvSpPr>
            <p:spPr bwMode="auto">
              <a:xfrm>
                <a:off x="4432" y="598"/>
                <a:ext cx="62" cy="61"/>
              </a:xfrm>
              <a:custGeom>
                <a:avLst/>
                <a:gdLst>
                  <a:gd name="T0" fmla="*/ 62 w 62"/>
                  <a:gd name="T1" fmla="*/ 61 h 61"/>
                  <a:gd name="T2" fmla="*/ 62 w 62"/>
                  <a:gd name="T3" fmla="*/ 0 h 61"/>
                  <a:gd name="T4" fmla="*/ 38 w 62"/>
                  <a:gd name="T5" fmla="*/ 0 h 61"/>
                  <a:gd name="T6" fmla="*/ 0 w 62"/>
                  <a:gd name="T7" fmla="*/ 9 h 61"/>
                  <a:gd name="T8" fmla="*/ 0 w 62"/>
                  <a:gd name="T9" fmla="*/ 61 h 61"/>
                  <a:gd name="T10" fmla="*/ 62 w 62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62" y="61"/>
                    </a:moveTo>
                    <a:lnTo>
                      <a:pt x="62" y="0"/>
                    </a:lnTo>
                    <a:lnTo>
                      <a:pt x="38" y="0"/>
                    </a:lnTo>
                    <a:lnTo>
                      <a:pt x="0" y="9"/>
                    </a:lnTo>
                    <a:lnTo>
                      <a:pt x="0" y="61"/>
                    </a:ln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7" name="Rectangle 263"/>
              <p:cNvSpPr>
                <a:spLocks noChangeArrowheads="1"/>
              </p:cNvSpPr>
              <p:nvPr/>
            </p:nvSpPr>
            <p:spPr bwMode="auto">
              <a:xfrm>
                <a:off x="4546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8" name="Rectangle 264"/>
              <p:cNvSpPr>
                <a:spLocks noChangeArrowheads="1"/>
              </p:cNvSpPr>
              <p:nvPr/>
            </p:nvSpPr>
            <p:spPr bwMode="auto">
              <a:xfrm>
                <a:off x="4659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9" name="Rectangle 265"/>
              <p:cNvSpPr>
                <a:spLocks noChangeArrowheads="1"/>
              </p:cNvSpPr>
              <p:nvPr/>
            </p:nvSpPr>
            <p:spPr bwMode="auto">
              <a:xfrm>
                <a:off x="4773" y="598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0" name="Freeform 266"/>
              <p:cNvSpPr>
                <a:spLocks/>
              </p:cNvSpPr>
              <p:nvPr/>
            </p:nvSpPr>
            <p:spPr bwMode="auto">
              <a:xfrm>
                <a:off x="4884" y="598"/>
                <a:ext cx="61" cy="61"/>
              </a:xfrm>
              <a:custGeom>
                <a:avLst/>
                <a:gdLst>
                  <a:gd name="T0" fmla="*/ 0 w 61"/>
                  <a:gd name="T1" fmla="*/ 61 h 61"/>
                  <a:gd name="T2" fmla="*/ 61 w 61"/>
                  <a:gd name="T3" fmla="*/ 61 h 61"/>
                  <a:gd name="T4" fmla="*/ 61 w 61"/>
                  <a:gd name="T5" fmla="*/ 2 h 61"/>
                  <a:gd name="T6" fmla="*/ 49 w 61"/>
                  <a:gd name="T7" fmla="*/ 0 h 61"/>
                  <a:gd name="T8" fmla="*/ 0 w 61"/>
                  <a:gd name="T9" fmla="*/ 0 h 61"/>
                  <a:gd name="T10" fmla="*/ 0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61"/>
                    </a:moveTo>
                    <a:lnTo>
                      <a:pt x="61" y="61"/>
                    </a:lnTo>
                    <a:lnTo>
                      <a:pt x="61" y="2"/>
                    </a:lnTo>
                    <a:lnTo>
                      <a:pt x="4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1" name="Freeform 267"/>
              <p:cNvSpPr>
                <a:spLocks/>
              </p:cNvSpPr>
              <p:nvPr/>
            </p:nvSpPr>
            <p:spPr bwMode="auto">
              <a:xfrm>
                <a:off x="4997" y="612"/>
                <a:ext cx="62" cy="47"/>
              </a:xfrm>
              <a:custGeom>
                <a:avLst/>
                <a:gdLst>
                  <a:gd name="T0" fmla="*/ 62 w 62"/>
                  <a:gd name="T1" fmla="*/ 47 h 47"/>
                  <a:gd name="T2" fmla="*/ 62 w 62"/>
                  <a:gd name="T3" fmla="*/ 14 h 47"/>
                  <a:gd name="T4" fmla="*/ 0 w 62"/>
                  <a:gd name="T5" fmla="*/ 0 h 47"/>
                  <a:gd name="T6" fmla="*/ 0 w 62"/>
                  <a:gd name="T7" fmla="*/ 47 h 47"/>
                  <a:gd name="T8" fmla="*/ 62 w 6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62" y="47"/>
                    </a:moveTo>
                    <a:lnTo>
                      <a:pt x="62" y="14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62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2" name="Freeform 268"/>
              <p:cNvSpPr>
                <a:spLocks/>
              </p:cNvSpPr>
              <p:nvPr/>
            </p:nvSpPr>
            <p:spPr bwMode="auto">
              <a:xfrm>
                <a:off x="5111" y="638"/>
                <a:ext cx="26" cy="21"/>
              </a:xfrm>
              <a:custGeom>
                <a:avLst/>
                <a:gdLst>
                  <a:gd name="T0" fmla="*/ 16 w 26"/>
                  <a:gd name="T1" fmla="*/ 21 h 21"/>
                  <a:gd name="T2" fmla="*/ 26 w 26"/>
                  <a:gd name="T3" fmla="*/ 7 h 21"/>
                  <a:gd name="T4" fmla="*/ 0 w 26"/>
                  <a:gd name="T5" fmla="*/ 0 h 21"/>
                  <a:gd name="T6" fmla="*/ 0 w 26"/>
                  <a:gd name="T7" fmla="*/ 21 h 21"/>
                  <a:gd name="T8" fmla="*/ 16 w 26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1">
                    <a:moveTo>
                      <a:pt x="16" y="21"/>
                    </a:moveTo>
                    <a:lnTo>
                      <a:pt x="26" y="7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3" name="Rectangle 269"/>
              <p:cNvSpPr>
                <a:spLocks noChangeArrowheads="1"/>
              </p:cNvSpPr>
              <p:nvPr/>
            </p:nvSpPr>
            <p:spPr bwMode="auto">
              <a:xfrm>
                <a:off x="5338" y="645"/>
                <a:ext cx="61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4" name="Rectangle 270"/>
              <p:cNvSpPr>
                <a:spLocks noChangeArrowheads="1"/>
              </p:cNvSpPr>
              <p:nvPr/>
            </p:nvSpPr>
            <p:spPr bwMode="auto">
              <a:xfrm>
                <a:off x="5449" y="645"/>
                <a:ext cx="61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5" name="Rectangle 271"/>
              <p:cNvSpPr>
                <a:spLocks noChangeArrowheads="1"/>
              </p:cNvSpPr>
              <p:nvPr/>
            </p:nvSpPr>
            <p:spPr bwMode="auto">
              <a:xfrm>
                <a:off x="5562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6" name="Freeform 272"/>
              <p:cNvSpPr>
                <a:spLocks/>
              </p:cNvSpPr>
              <p:nvPr/>
            </p:nvSpPr>
            <p:spPr bwMode="auto">
              <a:xfrm>
                <a:off x="5725" y="598"/>
                <a:ext cx="12" cy="21"/>
              </a:xfrm>
              <a:custGeom>
                <a:avLst/>
                <a:gdLst>
                  <a:gd name="T0" fmla="*/ 0 w 12"/>
                  <a:gd name="T1" fmla="*/ 0 h 21"/>
                  <a:gd name="T2" fmla="*/ 12 w 12"/>
                  <a:gd name="T3" fmla="*/ 21 h 21"/>
                  <a:gd name="T4" fmla="*/ 12 w 12"/>
                  <a:gd name="T5" fmla="*/ 0 h 21"/>
                  <a:gd name="T6" fmla="*/ 0 w 12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1">
                    <a:moveTo>
                      <a:pt x="0" y="0"/>
                    </a:moveTo>
                    <a:lnTo>
                      <a:pt x="12" y="2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7" name="Freeform 273"/>
              <p:cNvSpPr>
                <a:spLocks/>
              </p:cNvSpPr>
              <p:nvPr/>
            </p:nvSpPr>
            <p:spPr bwMode="auto">
              <a:xfrm>
                <a:off x="5676" y="607"/>
                <a:ext cx="61" cy="52"/>
              </a:xfrm>
              <a:custGeom>
                <a:avLst/>
                <a:gdLst>
                  <a:gd name="T0" fmla="*/ 61 w 61"/>
                  <a:gd name="T1" fmla="*/ 52 h 52"/>
                  <a:gd name="T2" fmla="*/ 61 w 61"/>
                  <a:gd name="T3" fmla="*/ 38 h 52"/>
                  <a:gd name="T4" fmla="*/ 0 w 61"/>
                  <a:gd name="T5" fmla="*/ 0 h 52"/>
                  <a:gd name="T6" fmla="*/ 0 w 61"/>
                  <a:gd name="T7" fmla="*/ 52 h 52"/>
                  <a:gd name="T8" fmla="*/ 61 w 61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2">
                    <a:moveTo>
                      <a:pt x="61" y="52"/>
                    </a:moveTo>
                    <a:lnTo>
                      <a:pt x="61" y="38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6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8" name="Rectangle 274"/>
              <p:cNvSpPr>
                <a:spLocks noChangeArrowheads="1"/>
              </p:cNvSpPr>
              <p:nvPr/>
            </p:nvSpPr>
            <p:spPr bwMode="auto">
              <a:xfrm>
                <a:off x="5789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9" name="Rectangle 275"/>
              <p:cNvSpPr>
                <a:spLocks noChangeArrowheads="1"/>
              </p:cNvSpPr>
              <p:nvPr/>
            </p:nvSpPr>
            <p:spPr bwMode="auto">
              <a:xfrm>
                <a:off x="5902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0" name="Rectangle 276"/>
              <p:cNvSpPr>
                <a:spLocks noChangeArrowheads="1"/>
              </p:cNvSpPr>
              <p:nvPr/>
            </p:nvSpPr>
            <p:spPr bwMode="auto">
              <a:xfrm>
                <a:off x="6016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1" name="Rectangle 277"/>
              <p:cNvSpPr>
                <a:spLocks noChangeArrowheads="1"/>
              </p:cNvSpPr>
              <p:nvPr/>
            </p:nvSpPr>
            <p:spPr bwMode="auto">
              <a:xfrm>
                <a:off x="6127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2" name="Rectangle 278"/>
              <p:cNvSpPr>
                <a:spLocks noChangeArrowheads="1"/>
              </p:cNvSpPr>
              <p:nvPr/>
            </p:nvSpPr>
            <p:spPr bwMode="auto">
              <a:xfrm>
                <a:off x="6241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3" name="Rectangle 279"/>
              <p:cNvSpPr>
                <a:spLocks noChangeArrowheads="1"/>
              </p:cNvSpPr>
              <p:nvPr/>
            </p:nvSpPr>
            <p:spPr bwMode="auto">
              <a:xfrm>
                <a:off x="6354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4" name="Rectangle 280"/>
              <p:cNvSpPr>
                <a:spLocks noChangeArrowheads="1"/>
              </p:cNvSpPr>
              <p:nvPr/>
            </p:nvSpPr>
            <p:spPr bwMode="auto">
              <a:xfrm>
                <a:off x="6467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5" name="Rectangle 281"/>
              <p:cNvSpPr>
                <a:spLocks noChangeArrowheads="1"/>
              </p:cNvSpPr>
              <p:nvPr/>
            </p:nvSpPr>
            <p:spPr bwMode="auto">
              <a:xfrm>
                <a:off x="6581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6" name="Rectangle 282"/>
              <p:cNvSpPr>
                <a:spLocks noChangeArrowheads="1"/>
              </p:cNvSpPr>
              <p:nvPr/>
            </p:nvSpPr>
            <p:spPr bwMode="auto">
              <a:xfrm>
                <a:off x="6694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7" name="Rectangle 283"/>
              <p:cNvSpPr>
                <a:spLocks noChangeArrowheads="1"/>
              </p:cNvSpPr>
              <p:nvPr/>
            </p:nvSpPr>
            <p:spPr bwMode="auto">
              <a:xfrm>
                <a:off x="6805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8" name="Rectangle 284"/>
              <p:cNvSpPr>
                <a:spLocks noChangeArrowheads="1"/>
              </p:cNvSpPr>
              <p:nvPr/>
            </p:nvSpPr>
            <p:spPr bwMode="auto">
              <a:xfrm>
                <a:off x="6919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9" name="Rectangle 285"/>
              <p:cNvSpPr>
                <a:spLocks noChangeArrowheads="1"/>
              </p:cNvSpPr>
              <p:nvPr/>
            </p:nvSpPr>
            <p:spPr bwMode="auto">
              <a:xfrm>
                <a:off x="7032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0" name="Rectangle 286"/>
              <p:cNvSpPr>
                <a:spLocks noChangeArrowheads="1"/>
              </p:cNvSpPr>
              <p:nvPr/>
            </p:nvSpPr>
            <p:spPr bwMode="auto">
              <a:xfrm>
                <a:off x="7146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1" name="Rectangle 287"/>
              <p:cNvSpPr>
                <a:spLocks noChangeArrowheads="1"/>
              </p:cNvSpPr>
              <p:nvPr/>
            </p:nvSpPr>
            <p:spPr bwMode="auto">
              <a:xfrm>
                <a:off x="7259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2" name="Rectangle 288"/>
              <p:cNvSpPr>
                <a:spLocks noChangeArrowheads="1"/>
              </p:cNvSpPr>
              <p:nvPr/>
            </p:nvSpPr>
            <p:spPr bwMode="auto">
              <a:xfrm>
                <a:off x="7373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3" name="Rectangle 289"/>
              <p:cNvSpPr>
                <a:spLocks noChangeArrowheads="1"/>
              </p:cNvSpPr>
              <p:nvPr/>
            </p:nvSpPr>
            <p:spPr bwMode="auto">
              <a:xfrm>
                <a:off x="7484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4" name="Rectangle 290"/>
              <p:cNvSpPr>
                <a:spLocks noChangeArrowheads="1"/>
              </p:cNvSpPr>
              <p:nvPr/>
            </p:nvSpPr>
            <p:spPr bwMode="auto">
              <a:xfrm>
                <a:off x="7597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5" name="Rectangle 291"/>
              <p:cNvSpPr>
                <a:spLocks noChangeArrowheads="1"/>
              </p:cNvSpPr>
              <p:nvPr/>
            </p:nvSpPr>
            <p:spPr bwMode="auto">
              <a:xfrm>
                <a:off x="7711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6" name="Rectangle 292"/>
              <p:cNvSpPr>
                <a:spLocks noChangeArrowheads="1"/>
              </p:cNvSpPr>
              <p:nvPr/>
            </p:nvSpPr>
            <p:spPr bwMode="auto">
              <a:xfrm>
                <a:off x="7824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7" name="Rectangle 293"/>
              <p:cNvSpPr>
                <a:spLocks noChangeArrowheads="1"/>
              </p:cNvSpPr>
              <p:nvPr/>
            </p:nvSpPr>
            <p:spPr bwMode="auto">
              <a:xfrm>
                <a:off x="7938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8" name="Rectangle 294"/>
              <p:cNvSpPr>
                <a:spLocks noChangeArrowheads="1"/>
              </p:cNvSpPr>
              <p:nvPr/>
            </p:nvSpPr>
            <p:spPr bwMode="auto">
              <a:xfrm>
                <a:off x="8051" y="598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9" name="Rectangle 295"/>
              <p:cNvSpPr>
                <a:spLocks noChangeArrowheads="1"/>
              </p:cNvSpPr>
              <p:nvPr/>
            </p:nvSpPr>
            <p:spPr bwMode="auto">
              <a:xfrm>
                <a:off x="8162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0" name="Freeform 296"/>
              <p:cNvSpPr>
                <a:spLocks/>
              </p:cNvSpPr>
              <p:nvPr/>
            </p:nvSpPr>
            <p:spPr bwMode="auto">
              <a:xfrm>
                <a:off x="8276" y="598"/>
                <a:ext cx="61" cy="61"/>
              </a:xfrm>
              <a:custGeom>
                <a:avLst/>
                <a:gdLst>
                  <a:gd name="T0" fmla="*/ 0 w 61"/>
                  <a:gd name="T1" fmla="*/ 61 h 61"/>
                  <a:gd name="T2" fmla="*/ 61 w 61"/>
                  <a:gd name="T3" fmla="*/ 61 h 61"/>
                  <a:gd name="T4" fmla="*/ 61 w 61"/>
                  <a:gd name="T5" fmla="*/ 7 h 61"/>
                  <a:gd name="T6" fmla="*/ 47 w 61"/>
                  <a:gd name="T7" fmla="*/ 0 h 61"/>
                  <a:gd name="T8" fmla="*/ 0 w 61"/>
                  <a:gd name="T9" fmla="*/ 0 h 61"/>
                  <a:gd name="T10" fmla="*/ 0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61"/>
                    </a:moveTo>
                    <a:lnTo>
                      <a:pt x="61" y="61"/>
                    </a:lnTo>
                    <a:lnTo>
                      <a:pt x="61" y="7"/>
                    </a:lnTo>
                    <a:lnTo>
                      <a:pt x="47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1" name="Freeform 297"/>
              <p:cNvSpPr>
                <a:spLocks/>
              </p:cNvSpPr>
              <p:nvPr/>
            </p:nvSpPr>
            <p:spPr bwMode="auto">
              <a:xfrm>
                <a:off x="8389" y="602"/>
                <a:ext cx="62" cy="57"/>
              </a:xfrm>
              <a:custGeom>
                <a:avLst/>
                <a:gdLst>
                  <a:gd name="T0" fmla="*/ 62 w 62"/>
                  <a:gd name="T1" fmla="*/ 57 h 57"/>
                  <a:gd name="T2" fmla="*/ 62 w 62"/>
                  <a:gd name="T3" fmla="*/ 0 h 57"/>
                  <a:gd name="T4" fmla="*/ 0 w 62"/>
                  <a:gd name="T5" fmla="*/ 5 h 57"/>
                  <a:gd name="T6" fmla="*/ 0 w 62"/>
                  <a:gd name="T7" fmla="*/ 57 h 57"/>
                  <a:gd name="T8" fmla="*/ 62 w 62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7">
                    <a:moveTo>
                      <a:pt x="62" y="57"/>
                    </a:moveTo>
                    <a:lnTo>
                      <a:pt x="62" y="0"/>
                    </a:lnTo>
                    <a:lnTo>
                      <a:pt x="0" y="5"/>
                    </a:lnTo>
                    <a:lnTo>
                      <a:pt x="0" y="57"/>
                    </a:lnTo>
                    <a:lnTo>
                      <a:pt x="6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2" name="Rectangle 298"/>
              <p:cNvSpPr>
                <a:spLocks noChangeArrowheads="1"/>
              </p:cNvSpPr>
              <p:nvPr/>
            </p:nvSpPr>
            <p:spPr bwMode="auto">
              <a:xfrm>
                <a:off x="8503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3" name="Rectangle 299"/>
              <p:cNvSpPr>
                <a:spLocks noChangeArrowheads="1"/>
              </p:cNvSpPr>
              <p:nvPr/>
            </p:nvSpPr>
            <p:spPr bwMode="auto">
              <a:xfrm>
                <a:off x="8616" y="598"/>
                <a:ext cx="57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4" name="Rectangle 300"/>
              <p:cNvSpPr>
                <a:spLocks noChangeArrowheads="1"/>
              </p:cNvSpPr>
              <p:nvPr/>
            </p:nvSpPr>
            <p:spPr bwMode="auto">
              <a:xfrm>
                <a:off x="-991" y="706"/>
                <a:ext cx="57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5" name="Rectangle 301"/>
              <p:cNvSpPr>
                <a:spLocks noChangeArrowheads="1"/>
              </p:cNvSpPr>
              <p:nvPr/>
            </p:nvSpPr>
            <p:spPr bwMode="auto">
              <a:xfrm>
                <a:off x="-88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6" name="Rectangle 302"/>
              <p:cNvSpPr>
                <a:spLocks noChangeArrowheads="1"/>
              </p:cNvSpPr>
              <p:nvPr/>
            </p:nvSpPr>
            <p:spPr bwMode="auto">
              <a:xfrm>
                <a:off x="-768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7" name="Freeform 303"/>
              <p:cNvSpPr>
                <a:spLocks/>
              </p:cNvSpPr>
              <p:nvPr/>
            </p:nvSpPr>
            <p:spPr bwMode="auto">
              <a:xfrm>
                <a:off x="-655" y="709"/>
                <a:ext cx="62" cy="59"/>
              </a:xfrm>
              <a:custGeom>
                <a:avLst/>
                <a:gdLst>
                  <a:gd name="T0" fmla="*/ 62 w 62"/>
                  <a:gd name="T1" fmla="*/ 59 h 59"/>
                  <a:gd name="T2" fmla="*/ 62 w 62"/>
                  <a:gd name="T3" fmla="*/ 26 h 59"/>
                  <a:gd name="T4" fmla="*/ 0 w 62"/>
                  <a:gd name="T5" fmla="*/ 0 h 59"/>
                  <a:gd name="T6" fmla="*/ 0 w 62"/>
                  <a:gd name="T7" fmla="*/ 59 h 59"/>
                  <a:gd name="T8" fmla="*/ 62 w 62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9">
                    <a:moveTo>
                      <a:pt x="62" y="59"/>
                    </a:moveTo>
                    <a:lnTo>
                      <a:pt x="62" y="26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62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8" name="Freeform 304"/>
              <p:cNvSpPr>
                <a:spLocks/>
              </p:cNvSpPr>
              <p:nvPr/>
            </p:nvSpPr>
            <p:spPr bwMode="auto">
              <a:xfrm>
                <a:off x="-541" y="754"/>
                <a:ext cx="21" cy="14"/>
              </a:xfrm>
              <a:custGeom>
                <a:avLst/>
                <a:gdLst>
                  <a:gd name="T0" fmla="*/ 21 w 21"/>
                  <a:gd name="T1" fmla="*/ 14 h 14"/>
                  <a:gd name="T2" fmla="*/ 18 w 21"/>
                  <a:gd name="T3" fmla="*/ 9 h 14"/>
                  <a:gd name="T4" fmla="*/ 0 w 21"/>
                  <a:gd name="T5" fmla="*/ 0 h 14"/>
                  <a:gd name="T6" fmla="*/ 0 w 21"/>
                  <a:gd name="T7" fmla="*/ 14 h 14"/>
                  <a:gd name="T8" fmla="*/ 21 w 21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4">
                    <a:moveTo>
                      <a:pt x="21" y="14"/>
                    </a:moveTo>
                    <a:lnTo>
                      <a:pt x="18" y="9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9" name="Freeform 305"/>
              <p:cNvSpPr>
                <a:spLocks/>
              </p:cNvSpPr>
              <p:nvPr/>
            </p:nvSpPr>
            <p:spPr bwMode="auto">
              <a:xfrm>
                <a:off x="-421" y="706"/>
                <a:ext cx="52" cy="62"/>
              </a:xfrm>
              <a:custGeom>
                <a:avLst/>
                <a:gdLst>
                  <a:gd name="T0" fmla="*/ 52 w 52"/>
                  <a:gd name="T1" fmla="*/ 0 h 62"/>
                  <a:gd name="T2" fmla="*/ 0 w 52"/>
                  <a:gd name="T3" fmla="*/ 0 h 62"/>
                  <a:gd name="T4" fmla="*/ 10 w 52"/>
                  <a:gd name="T5" fmla="*/ 62 h 62"/>
                  <a:gd name="T6" fmla="*/ 52 w 52"/>
                  <a:gd name="T7" fmla="*/ 62 h 62"/>
                  <a:gd name="T8" fmla="*/ 52 w 52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2">
                    <a:moveTo>
                      <a:pt x="52" y="0"/>
                    </a:moveTo>
                    <a:lnTo>
                      <a:pt x="0" y="0"/>
                    </a:lnTo>
                    <a:lnTo>
                      <a:pt x="10" y="62"/>
                    </a:lnTo>
                    <a:lnTo>
                      <a:pt x="52" y="62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0" name="Rectangle 306"/>
              <p:cNvSpPr>
                <a:spLocks noChangeArrowheads="1"/>
              </p:cNvSpPr>
              <p:nvPr/>
            </p:nvSpPr>
            <p:spPr bwMode="auto">
              <a:xfrm>
                <a:off x="-317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1" name="Rectangle 307"/>
              <p:cNvSpPr>
                <a:spLocks noChangeArrowheads="1"/>
              </p:cNvSpPr>
              <p:nvPr/>
            </p:nvSpPr>
            <p:spPr bwMode="auto">
              <a:xfrm>
                <a:off x="-203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2" name="Rectangle 308"/>
              <p:cNvSpPr>
                <a:spLocks noChangeArrowheads="1"/>
              </p:cNvSpPr>
              <p:nvPr/>
            </p:nvSpPr>
            <p:spPr bwMode="auto">
              <a:xfrm>
                <a:off x="-90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3" name="Rectangle 309"/>
              <p:cNvSpPr>
                <a:spLocks noChangeArrowheads="1"/>
              </p:cNvSpPr>
              <p:nvPr/>
            </p:nvSpPr>
            <p:spPr bwMode="auto">
              <a:xfrm>
                <a:off x="23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4" name="Rectangle 310"/>
              <p:cNvSpPr>
                <a:spLocks noChangeArrowheads="1"/>
              </p:cNvSpPr>
              <p:nvPr/>
            </p:nvSpPr>
            <p:spPr bwMode="auto">
              <a:xfrm>
                <a:off x="137" y="70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5" name="Rectangle 311"/>
              <p:cNvSpPr>
                <a:spLocks noChangeArrowheads="1"/>
              </p:cNvSpPr>
              <p:nvPr/>
            </p:nvSpPr>
            <p:spPr bwMode="auto">
              <a:xfrm>
                <a:off x="248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6" name="Rectangle 312"/>
              <p:cNvSpPr>
                <a:spLocks noChangeArrowheads="1"/>
              </p:cNvSpPr>
              <p:nvPr/>
            </p:nvSpPr>
            <p:spPr bwMode="auto">
              <a:xfrm>
                <a:off x="362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7" name="Rectangle 313"/>
              <p:cNvSpPr>
                <a:spLocks noChangeArrowheads="1"/>
              </p:cNvSpPr>
              <p:nvPr/>
            </p:nvSpPr>
            <p:spPr bwMode="auto">
              <a:xfrm>
                <a:off x="475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8" name="Rectangle 314"/>
              <p:cNvSpPr>
                <a:spLocks noChangeArrowheads="1"/>
              </p:cNvSpPr>
              <p:nvPr/>
            </p:nvSpPr>
            <p:spPr bwMode="auto">
              <a:xfrm>
                <a:off x="588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9" name="Rectangle 315"/>
              <p:cNvSpPr>
                <a:spLocks noChangeArrowheads="1"/>
              </p:cNvSpPr>
              <p:nvPr/>
            </p:nvSpPr>
            <p:spPr bwMode="auto">
              <a:xfrm>
                <a:off x="702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0" name="Rectangle 316"/>
              <p:cNvSpPr>
                <a:spLocks noChangeArrowheads="1"/>
              </p:cNvSpPr>
              <p:nvPr/>
            </p:nvSpPr>
            <p:spPr bwMode="auto">
              <a:xfrm>
                <a:off x="815" y="70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1" name="Rectangle 317"/>
              <p:cNvSpPr>
                <a:spLocks noChangeArrowheads="1"/>
              </p:cNvSpPr>
              <p:nvPr/>
            </p:nvSpPr>
            <p:spPr bwMode="auto">
              <a:xfrm>
                <a:off x="926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2" name="Rectangle 318"/>
              <p:cNvSpPr>
                <a:spLocks noChangeArrowheads="1"/>
              </p:cNvSpPr>
              <p:nvPr/>
            </p:nvSpPr>
            <p:spPr bwMode="auto">
              <a:xfrm>
                <a:off x="1040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3" name="Rectangle 319"/>
              <p:cNvSpPr>
                <a:spLocks noChangeArrowheads="1"/>
              </p:cNvSpPr>
              <p:nvPr/>
            </p:nvSpPr>
            <p:spPr bwMode="auto">
              <a:xfrm>
                <a:off x="1153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4" name="Rectangle 320"/>
              <p:cNvSpPr>
                <a:spLocks noChangeArrowheads="1"/>
              </p:cNvSpPr>
              <p:nvPr/>
            </p:nvSpPr>
            <p:spPr bwMode="auto">
              <a:xfrm>
                <a:off x="1267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5" name="Rectangle 321"/>
              <p:cNvSpPr>
                <a:spLocks noChangeArrowheads="1"/>
              </p:cNvSpPr>
              <p:nvPr/>
            </p:nvSpPr>
            <p:spPr bwMode="auto">
              <a:xfrm>
                <a:off x="1380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6" name="Rectangle 322"/>
              <p:cNvSpPr>
                <a:spLocks noChangeArrowheads="1"/>
              </p:cNvSpPr>
              <p:nvPr/>
            </p:nvSpPr>
            <p:spPr bwMode="auto">
              <a:xfrm>
                <a:off x="1491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7" name="Rectangle 323"/>
              <p:cNvSpPr>
                <a:spLocks noChangeArrowheads="1"/>
              </p:cNvSpPr>
              <p:nvPr/>
            </p:nvSpPr>
            <p:spPr bwMode="auto">
              <a:xfrm>
                <a:off x="1605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8" name="Rectangle 324"/>
              <p:cNvSpPr>
                <a:spLocks noChangeArrowheads="1"/>
              </p:cNvSpPr>
              <p:nvPr/>
            </p:nvSpPr>
            <p:spPr bwMode="auto">
              <a:xfrm>
                <a:off x="1718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9" name="Freeform 325"/>
              <p:cNvSpPr>
                <a:spLocks/>
              </p:cNvSpPr>
              <p:nvPr/>
            </p:nvSpPr>
            <p:spPr bwMode="auto">
              <a:xfrm>
                <a:off x="1832" y="706"/>
                <a:ext cx="23" cy="62"/>
              </a:xfrm>
              <a:custGeom>
                <a:avLst/>
                <a:gdLst>
                  <a:gd name="T0" fmla="*/ 0 w 23"/>
                  <a:gd name="T1" fmla="*/ 62 h 62"/>
                  <a:gd name="T2" fmla="*/ 5 w 23"/>
                  <a:gd name="T3" fmla="*/ 62 h 62"/>
                  <a:gd name="T4" fmla="*/ 23 w 23"/>
                  <a:gd name="T5" fmla="*/ 0 h 62"/>
                  <a:gd name="T6" fmla="*/ 0 w 23"/>
                  <a:gd name="T7" fmla="*/ 0 h 62"/>
                  <a:gd name="T8" fmla="*/ 0 w 23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62">
                    <a:moveTo>
                      <a:pt x="0" y="62"/>
                    </a:moveTo>
                    <a:lnTo>
                      <a:pt x="5" y="62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0" name="Freeform 326"/>
              <p:cNvSpPr>
                <a:spLocks/>
              </p:cNvSpPr>
              <p:nvPr/>
            </p:nvSpPr>
            <p:spPr bwMode="auto">
              <a:xfrm>
                <a:off x="1957" y="706"/>
                <a:ext cx="50" cy="62"/>
              </a:xfrm>
              <a:custGeom>
                <a:avLst/>
                <a:gdLst>
                  <a:gd name="T0" fmla="*/ 50 w 50"/>
                  <a:gd name="T1" fmla="*/ 0 h 62"/>
                  <a:gd name="T2" fmla="*/ 12 w 50"/>
                  <a:gd name="T3" fmla="*/ 0 h 62"/>
                  <a:gd name="T4" fmla="*/ 0 w 50"/>
                  <a:gd name="T5" fmla="*/ 62 h 62"/>
                  <a:gd name="T6" fmla="*/ 50 w 50"/>
                  <a:gd name="T7" fmla="*/ 62 h 62"/>
                  <a:gd name="T8" fmla="*/ 50 w 5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62">
                    <a:moveTo>
                      <a:pt x="50" y="0"/>
                    </a:moveTo>
                    <a:lnTo>
                      <a:pt x="12" y="0"/>
                    </a:lnTo>
                    <a:lnTo>
                      <a:pt x="0" y="62"/>
                    </a:lnTo>
                    <a:lnTo>
                      <a:pt x="50" y="62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1" name="Rectangle 327"/>
              <p:cNvSpPr>
                <a:spLocks noChangeArrowheads="1"/>
              </p:cNvSpPr>
              <p:nvPr/>
            </p:nvSpPr>
            <p:spPr bwMode="auto">
              <a:xfrm>
                <a:off x="2059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2" name="Rectangle 328"/>
              <p:cNvSpPr>
                <a:spLocks noChangeArrowheads="1"/>
              </p:cNvSpPr>
              <p:nvPr/>
            </p:nvSpPr>
            <p:spPr bwMode="auto">
              <a:xfrm>
                <a:off x="2170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3" name="Rectangle 329"/>
              <p:cNvSpPr>
                <a:spLocks noChangeArrowheads="1"/>
              </p:cNvSpPr>
              <p:nvPr/>
            </p:nvSpPr>
            <p:spPr bwMode="auto">
              <a:xfrm>
                <a:off x="2283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4" name="Freeform 330"/>
              <p:cNvSpPr>
                <a:spLocks/>
              </p:cNvSpPr>
              <p:nvPr/>
            </p:nvSpPr>
            <p:spPr bwMode="auto">
              <a:xfrm>
                <a:off x="2397" y="721"/>
                <a:ext cx="7" cy="11"/>
              </a:xfrm>
              <a:custGeom>
                <a:avLst/>
                <a:gdLst>
                  <a:gd name="T0" fmla="*/ 7 w 7"/>
                  <a:gd name="T1" fmla="*/ 4 h 11"/>
                  <a:gd name="T2" fmla="*/ 0 w 7"/>
                  <a:gd name="T3" fmla="*/ 0 h 11"/>
                  <a:gd name="T4" fmla="*/ 0 w 7"/>
                  <a:gd name="T5" fmla="*/ 11 h 11"/>
                  <a:gd name="T6" fmla="*/ 7 w 7"/>
                  <a:gd name="T7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7" y="4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5" name="Freeform 331"/>
              <p:cNvSpPr>
                <a:spLocks/>
              </p:cNvSpPr>
              <p:nvPr/>
            </p:nvSpPr>
            <p:spPr bwMode="auto">
              <a:xfrm>
                <a:off x="2562" y="706"/>
                <a:ext cx="10" cy="36"/>
              </a:xfrm>
              <a:custGeom>
                <a:avLst/>
                <a:gdLst>
                  <a:gd name="T0" fmla="*/ 0 w 10"/>
                  <a:gd name="T1" fmla="*/ 0 h 36"/>
                  <a:gd name="T2" fmla="*/ 7 w 10"/>
                  <a:gd name="T3" fmla="*/ 31 h 36"/>
                  <a:gd name="T4" fmla="*/ 10 w 10"/>
                  <a:gd name="T5" fmla="*/ 36 h 36"/>
                  <a:gd name="T6" fmla="*/ 10 w 10"/>
                  <a:gd name="T7" fmla="*/ 0 h 36"/>
                  <a:gd name="T8" fmla="*/ 0 w 10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0"/>
                    </a:moveTo>
                    <a:lnTo>
                      <a:pt x="7" y="31"/>
                    </a:lnTo>
                    <a:lnTo>
                      <a:pt x="10" y="3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6" name="Rectangle 332"/>
              <p:cNvSpPr>
                <a:spLocks noChangeArrowheads="1"/>
              </p:cNvSpPr>
              <p:nvPr/>
            </p:nvSpPr>
            <p:spPr bwMode="auto">
              <a:xfrm>
                <a:off x="2624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7" name="Rectangle 333"/>
              <p:cNvSpPr>
                <a:spLocks noChangeArrowheads="1"/>
              </p:cNvSpPr>
              <p:nvPr/>
            </p:nvSpPr>
            <p:spPr bwMode="auto">
              <a:xfrm>
                <a:off x="2737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8" name="Rectangle 334"/>
              <p:cNvSpPr>
                <a:spLocks noChangeArrowheads="1"/>
              </p:cNvSpPr>
              <p:nvPr/>
            </p:nvSpPr>
            <p:spPr bwMode="auto">
              <a:xfrm>
                <a:off x="2848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9" name="Rectangle 335"/>
              <p:cNvSpPr>
                <a:spLocks noChangeArrowheads="1"/>
              </p:cNvSpPr>
              <p:nvPr/>
            </p:nvSpPr>
            <p:spPr bwMode="auto">
              <a:xfrm>
                <a:off x="2962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0" name="Freeform 336"/>
              <p:cNvSpPr>
                <a:spLocks/>
              </p:cNvSpPr>
              <p:nvPr/>
            </p:nvSpPr>
            <p:spPr bwMode="auto">
              <a:xfrm>
                <a:off x="3075" y="706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52 w 62"/>
                  <a:gd name="T5" fmla="*/ 62 h 62"/>
                  <a:gd name="T6" fmla="*/ 62 w 62"/>
                  <a:gd name="T7" fmla="*/ 60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52" y="62"/>
                    </a:lnTo>
                    <a:lnTo>
                      <a:pt x="62" y="60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1" name="Freeform 337"/>
              <p:cNvSpPr>
                <a:spLocks/>
              </p:cNvSpPr>
              <p:nvPr/>
            </p:nvSpPr>
            <p:spPr bwMode="auto">
              <a:xfrm>
                <a:off x="3189" y="706"/>
                <a:ext cx="61" cy="43"/>
              </a:xfrm>
              <a:custGeom>
                <a:avLst/>
                <a:gdLst>
                  <a:gd name="T0" fmla="*/ 0 w 61"/>
                  <a:gd name="T1" fmla="*/ 0 h 43"/>
                  <a:gd name="T2" fmla="*/ 0 w 61"/>
                  <a:gd name="T3" fmla="*/ 43 h 43"/>
                  <a:gd name="T4" fmla="*/ 61 w 61"/>
                  <a:gd name="T5" fmla="*/ 24 h 43"/>
                  <a:gd name="T6" fmla="*/ 61 w 61"/>
                  <a:gd name="T7" fmla="*/ 0 h 43"/>
                  <a:gd name="T8" fmla="*/ 0 w 61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3">
                    <a:moveTo>
                      <a:pt x="0" y="0"/>
                    </a:moveTo>
                    <a:lnTo>
                      <a:pt x="0" y="43"/>
                    </a:lnTo>
                    <a:lnTo>
                      <a:pt x="61" y="24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2" name="Freeform 338"/>
              <p:cNvSpPr>
                <a:spLocks/>
              </p:cNvSpPr>
              <p:nvPr/>
            </p:nvSpPr>
            <p:spPr bwMode="auto">
              <a:xfrm>
                <a:off x="3302" y="706"/>
                <a:ext cx="5" cy="10"/>
              </a:xfrm>
              <a:custGeom>
                <a:avLst/>
                <a:gdLst>
                  <a:gd name="T0" fmla="*/ 0 w 5"/>
                  <a:gd name="T1" fmla="*/ 10 h 10"/>
                  <a:gd name="T2" fmla="*/ 0 w 5"/>
                  <a:gd name="T3" fmla="*/ 10 h 10"/>
                  <a:gd name="T4" fmla="*/ 5 w 5"/>
                  <a:gd name="T5" fmla="*/ 0 h 10"/>
                  <a:gd name="T6" fmla="*/ 0 w 5"/>
                  <a:gd name="T7" fmla="*/ 0 h 10"/>
                  <a:gd name="T8" fmla="*/ 0 w 5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0">
                    <a:moveTo>
                      <a:pt x="0" y="10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3" name="Freeform 339"/>
              <p:cNvSpPr>
                <a:spLocks/>
              </p:cNvSpPr>
              <p:nvPr/>
            </p:nvSpPr>
            <p:spPr bwMode="auto">
              <a:xfrm>
                <a:off x="3527" y="744"/>
                <a:ext cx="61" cy="24"/>
              </a:xfrm>
              <a:custGeom>
                <a:avLst/>
                <a:gdLst>
                  <a:gd name="T0" fmla="*/ 61 w 61"/>
                  <a:gd name="T1" fmla="*/ 24 h 24"/>
                  <a:gd name="T2" fmla="*/ 61 w 61"/>
                  <a:gd name="T3" fmla="*/ 0 h 24"/>
                  <a:gd name="T4" fmla="*/ 0 w 61"/>
                  <a:gd name="T5" fmla="*/ 14 h 24"/>
                  <a:gd name="T6" fmla="*/ 0 w 61"/>
                  <a:gd name="T7" fmla="*/ 24 h 24"/>
                  <a:gd name="T8" fmla="*/ 61 w 61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4">
                    <a:moveTo>
                      <a:pt x="61" y="24"/>
                    </a:moveTo>
                    <a:lnTo>
                      <a:pt x="61" y="0"/>
                    </a:lnTo>
                    <a:lnTo>
                      <a:pt x="0" y="14"/>
                    </a:lnTo>
                    <a:lnTo>
                      <a:pt x="0" y="24"/>
                    </a:lnTo>
                    <a:lnTo>
                      <a:pt x="6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4" name="Freeform 340"/>
              <p:cNvSpPr>
                <a:spLocks/>
              </p:cNvSpPr>
              <p:nvPr/>
            </p:nvSpPr>
            <p:spPr bwMode="auto">
              <a:xfrm>
                <a:off x="3640" y="761"/>
                <a:ext cx="10" cy="7"/>
              </a:xfrm>
              <a:custGeom>
                <a:avLst/>
                <a:gdLst>
                  <a:gd name="T0" fmla="*/ 10 w 10"/>
                  <a:gd name="T1" fmla="*/ 7 h 7"/>
                  <a:gd name="T2" fmla="*/ 0 w 10"/>
                  <a:gd name="T3" fmla="*/ 0 h 7"/>
                  <a:gd name="T4" fmla="*/ 0 w 10"/>
                  <a:gd name="T5" fmla="*/ 7 h 7"/>
                  <a:gd name="T6" fmla="*/ 10 w 10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7">
                    <a:moveTo>
                      <a:pt x="10" y="7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5" name="Freeform 341"/>
              <p:cNvSpPr>
                <a:spLocks/>
              </p:cNvSpPr>
              <p:nvPr/>
            </p:nvSpPr>
            <p:spPr bwMode="auto">
              <a:xfrm>
                <a:off x="4319" y="706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21 w 61"/>
                  <a:gd name="T5" fmla="*/ 0 h 62"/>
                  <a:gd name="T6" fmla="*/ 0 w 61"/>
                  <a:gd name="T7" fmla="*/ 26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21" y="0"/>
                    </a:lnTo>
                    <a:lnTo>
                      <a:pt x="0" y="26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6" name="Rectangle 342"/>
              <p:cNvSpPr>
                <a:spLocks noChangeArrowheads="1"/>
              </p:cNvSpPr>
              <p:nvPr/>
            </p:nvSpPr>
            <p:spPr bwMode="auto">
              <a:xfrm>
                <a:off x="443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7" name="Rectangle 343"/>
              <p:cNvSpPr>
                <a:spLocks noChangeArrowheads="1"/>
              </p:cNvSpPr>
              <p:nvPr/>
            </p:nvSpPr>
            <p:spPr bwMode="auto">
              <a:xfrm>
                <a:off x="4546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8" name="Rectangle 344"/>
              <p:cNvSpPr>
                <a:spLocks noChangeArrowheads="1"/>
              </p:cNvSpPr>
              <p:nvPr/>
            </p:nvSpPr>
            <p:spPr bwMode="auto">
              <a:xfrm>
                <a:off x="4659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9" name="Rectangle 345"/>
              <p:cNvSpPr>
                <a:spLocks noChangeArrowheads="1"/>
              </p:cNvSpPr>
              <p:nvPr/>
            </p:nvSpPr>
            <p:spPr bwMode="auto">
              <a:xfrm>
                <a:off x="4773" y="70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0" name="Freeform 346"/>
              <p:cNvSpPr>
                <a:spLocks/>
              </p:cNvSpPr>
              <p:nvPr/>
            </p:nvSpPr>
            <p:spPr bwMode="auto">
              <a:xfrm>
                <a:off x="4884" y="706"/>
                <a:ext cx="61" cy="48"/>
              </a:xfrm>
              <a:custGeom>
                <a:avLst/>
                <a:gdLst>
                  <a:gd name="T0" fmla="*/ 0 w 61"/>
                  <a:gd name="T1" fmla="*/ 0 h 48"/>
                  <a:gd name="T2" fmla="*/ 0 w 61"/>
                  <a:gd name="T3" fmla="*/ 41 h 48"/>
                  <a:gd name="T4" fmla="*/ 61 w 61"/>
                  <a:gd name="T5" fmla="*/ 48 h 48"/>
                  <a:gd name="T6" fmla="*/ 61 w 61"/>
                  <a:gd name="T7" fmla="*/ 0 h 48"/>
                  <a:gd name="T8" fmla="*/ 0 w 61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8">
                    <a:moveTo>
                      <a:pt x="0" y="0"/>
                    </a:moveTo>
                    <a:lnTo>
                      <a:pt x="0" y="41"/>
                    </a:lnTo>
                    <a:lnTo>
                      <a:pt x="61" y="48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1" name="Freeform 347"/>
              <p:cNvSpPr>
                <a:spLocks/>
              </p:cNvSpPr>
              <p:nvPr/>
            </p:nvSpPr>
            <p:spPr bwMode="auto">
              <a:xfrm>
                <a:off x="4884" y="747"/>
                <a:ext cx="21" cy="21"/>
              </a:xfrm>
              <a:custGeom>
                <a:avLst/>
                <a:gdLst>
                  <a:gd name="T0" fmla="*/ 21 w 21"/>
                  <a:gd name="T1" fmla="*/ 21 h 21"/>
                  <a:gd name="T2" fmla="*/ 0 w 21"/>
                  <a:gd name="T3" fmla="*/ 0 h 21"/>
                  <a:gd name="T4" fmla="*/ 0 w 21"/>
                  <a:gd name="T5" fmla="*/ 21 h 21"/>
                  <a:gd name="T6" fmla="*/ 21 w 21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1">
                    <a:moveTo>
                      <a:pt x="21" y="21"/>
                    </a:moveTo>
                    <a:lnTo>
                      <a:pt x="0" y="0"/>
                    </a:lnTo>
                    <a:lnTo>
                      <a:pt x="0" y="21"/>
                    </a:lnTo>
                    <a:lnTo>
                      <a:pt x="21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2" name="Freeform 348"/>
              <p:cNvSpPr>
                <a:spLocks/>
              </p:cNvSpPr>
              <p:nvPr/>
            </p:nvSpPr>
            <p:spPr bwMode="auto">
              <a:xfrm>
                <a:off x="4997" y="706"/>
                <a:ext cx="62" cy="57"/>
              </a:xfrm>
              <a:custGeom>
                <a:avLst/>
                <a:gdLst>
                  <a:gd name="T0" fmla="*/ 0 w 62"/>
                  <a:gd name="T1" fmla="*/ 0 h 57"/>
                  <a:gd name="T2" fmla="*/ 0 w 62"/>
                  <a:gd name="T3" fmla="*/ 50 h 57"/>
                  <a:gd name="T4" fmla="*/ 59 w 62"/>
                  <a:gd name="T5" fmla="*/ 57 h 57"/>
                  <a:gd name="T6" fmla="*/ 62 w 62"/>
                  <a:gd name="T7" fmla="*/ 52 h 57"/>
                  <a:gd name="T8" fmla="*/ 62 w 62"/>
                  <a:gd name="T9" fmla="*/ 0 h 57"/>
                  <a:gd name="T10" fmla="*/ 0 w 62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7">
                    <a:moveTo>
                      <a:pt x="0" y="0"/>
                    </a:moveTo>
                    <a:lnTo>
                      <a:pt x="0" y="50"/>
                    </a:lnTo>
                    <a:lnTo>
                      <a:pt x="59" y="57"/>
                    </a:lnTo>
                    <a:lnTo>
                      <a:pt x="62" y="5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3" name="Freeform 349"/>
              <p:cNvSpPr>
                <a:spLocks/>
              </p:cNvSpPr>
              <p:nvPr/>
            </p:nvSpPr>
            <p:spPr bwMode="auto">
              <a:xfrm>
                <a:off x="5144" y="751"/>
                <a:ext cx="28" cy="17"/>
              </a:xfrm>
              <a:custGeom>
                <a:avLst/>
                <a:gdLst>
                  <a:gd name="T0" fmla="*/ 28 w 28"/>
                  <a:gd name="T1" fmla="*/ 0 h 17"/>
                  <a:gd name="T2" fmla="*/ 0 w 28"/>
                  <a:gd name="T3" fmla="*/ 17 h 17"/>
                  <a:gd name="T4" fmla="*/ 28 w 28"/>
                  <a:gd name="T5" fmla="*/ 17 h 17"/>
                  <a:gd name="T6" fmla="*/ 28 w 28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7">
                    <a:moveTo>
                      <a:pt x="28" y="0"/>
                    </a:moveTo>
                    <a:lnTo>
                      <a:pt x="0" y="17"/>
                    </a:lnTo>
                    <a:lnTo>
                      <a:pt x="28" y="17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4" name="Freeform 350"/>
              <p:cNvSpPr>
                <a:spLocks/>
              </p:cNvSpPr>
              <p:nvPr/>
            </p:nvSpPr>
            <p:spPr bwMode="auto">
              <a:xfrm>
                <a:off x="5224" y="706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14 w 61"/>
                  <a:gd name="T5" fmla="*/ 0 h 62"/>
                  <a:gd name="T6" fmla="*/ 0 w 61"/>
                  <a:gd name="T7" fmla="*/ 10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14" y="0"/>
                    </a:lnTo>
                    <a:lnTo>
                      <a:pt x="0" y="10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5" name="Rectangle 351"/>
              <p:cNvSpPr>
                <a:spLocks noChangeArrowheads="1"/>
              </p:cNvSpPr>
              <p:nvPr/>
            </p:nvSpPr>
            <p:spPr bwMode="auto">
              <a:xfrm>
                <a:off x="5338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6" name="Rectangle 352"/>
              <p:cNvSpPr>
                <a:spLocks noChangeArrowheads="1"/>
              </p:cNvSpPr>
              <p:nvPr/>
            </p:nvSpPr>
            <p:spPr bwMode="auto">
              <a:xfrm>
                <a:off x="5449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7" name="Rectangle 353"/>
              <p:cNvSpPr>
                <a:spLocks noChangeArrowheads="1"/>
              </p:cNvSpPr>
              <p:nvPr/>
            </p:nvSpPr>
            <p:spPr bwMode="auto">
              <a:xfrm>
                <a:off x="556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8" name="Rectangle 354"/>
              <p:cNvSpPr>
                <a:spLocks noChangeArrowheads="1"/>
              </p:cNvSpPr>
              <p:nvPr/>
            </p:nvSpPr>
            <p:spPr bwMode="auto">
              <a:xfrm>
                <a:off x="5676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9" name="Rectangle 355"/>
              <p:cNvSpPr>
                <a:spLocks noChangeArrowheads="1"/>
              </p:cNvSpPr>
              <p:nvPr/>
            </p:nvSpPr>
            <p:spPr bwMode="auto">
              <a:xfrm>
                <a:off x="5789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0" name="Rectangle 356"/>
              <p:cNvSpPr>
                <a:spLocks noChangeArrowheads="1"/>
              </p:cNvSpPr>
              <p:nvPr/>
            </p:nvSpPr>
            <p:spPr bwMode="auto">
              <a:xfrm>
                <a:off x="590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1" name="Rectangle 357"/>
              <p:cNvSpPr>
                <a:spLocks noChangeArrowheads="1"/>
              </p:cNvSpPr>
              <p:nvPr/>
            </p:nvSpPr>
            <p:spPr bwMode="auto">
              <a:xfrm>
                <a:off x="6016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2" name="Rectangle 358"/>
              <p:cNvSpPr>
                <a:spLocks noChangeArrowheads="1"/>
              </p:cNvSpPr>
              <p:nvPr/>
            </p:nvSpPr>
            <p:spPr bwMode="auto">
              <a:xfrm>
                <a:off x="6127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3" name="Rectangle 359"/>
              <p:cNvSpPr>
                <a:spLocks noChangeArrowheads="1"/>
              </p:cNvSpPr>
              <p:nvPr/>
            </p:nvSpPr>
            <p:spPr bwMode="auto">
              <a:xfrm>
                <a:off x="6241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4" name="Rectangle 360"/>
              <p:cNvSpPr>
                <a:spLocks noChangeArrowheads="1"/>
              </p:cNvSpPr>
              <p:nvPr/>
            </p:nvSpPr>
            <p:spPr bwMode="auto">
              <a:xfrm>
                <a:off x="6354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5" name="Rectangle 361"/>
              <p:cNvSpPr>
                <a:spLocks noChangeArrowheads="1"/>
              </p:cNvSpPr>
              <p:nvPr/>
            </p:nvSpPr>
            <p:spPr bwMode="auto">
              <a:xfrm>
                <a:off x="6467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6" name="Rectangle 362"/>
              <p:cNvSpPr>
                <a:spLocks noChangeArrowheads="1"/>
              </p:cNvSpPr>
              <p:nvPr/>
            </p:nvSpPr>
            <p:spPr bwMode="auto">
              <a:xfrm>
                <a:off x="6581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7" name="Rectangle 363"/>
              <p:cNvSpPr>
                <a:spLocks noChangeArrowheads="1"/>
              </p:cNvSpPr>
              <p:nvPr/>
            </p:nvSpPr>
            <p:spPr bwMode="auto">
              <a:xfrm>
                <a:off x="6694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8" name="Rectangle 364"/>
              <p:cNvSpPr>
                <a:spLocks noChangeArrowheads="1"/>
              </p:cNvSpPr>
              <p:nvPr/>
            </p:nvSpPr>
            <p:spPr bwMode="auto">
              <a:xfrm>
                <a:off x="6805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9" name="Rectangle 365"/>
              <p:cNvSpPr>
                <a:spLocks noChangeArrowheads="1"/>
              </p:cNvSpPr>
              <p:nvPr/>
            </p:nvSpPr>
            <p:spPr bwMode="auto">
              <a:xfrm>
                <a:off x="6919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0" name="Rectangle 366"/>
              <p:cNvSpPr>
                <a:spLocks noChangeArrowheads="1"/>
              </p:cNvSpPr>
              <p:nvPr/>
            </p:nvSpPr>
            <p:spPr bwMode="auto">
              <a:xfrm>
                <a:off x="703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1" name="Rectangle 367"/>
              <p:cNvSpPr>
                <a:spLocks noChangeArrowheads="1"/>
              </p:cNvSpPr>
              <p:nvPr/>
            </p:nvSpPr>
            <p:spPr bwMode="auto">
              <a:xfrm>
                <a:off x="7146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2" name="Rectangle 368"/>
              <p:cNvSpPr>
                <a:spLocks noChangeArrowheads="1"/>
              </p:cNvSpPr>
              <p:nvPr/>
            </p:nvSpPr>
            <p:spPr bwMode="auto">
              <a:xfrm>
                <a:off x="7259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3" name="Rectangle 369"/>
              <p:cNvSpPr>
                <a:spLocks noChangeArrowheads="1"/>
              </p:cNvSpPr>
              <p:nvPr/>
            </p:nvSpPr>
            <p:spPr bwMode="auto">
              <a:xfrm>
                <a:off x="7373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4" name="Rectangle 370"/>
              <p:cNvSpPr>
                <a:spLocks noChangeArrowheads="1"/>
              </p:cNvSpPr>
              <p:nvPr/>
            </p:nvSpPr>
            <p:spPr bwMode="auto">
              <a:xfrm>
                <a:off x="7484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5" name="Rectangle 371"/>
              <p:cNvSpPr>
                <a:spLocks noChangeArrowheads="1"/>
              </p:cNvSpPr>
              <p:nvPr/>
            </p:nvSpPr>
            <p:spPr bwMode="auto">
              <a:xfrm>
                <a:off x="7597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6" name="Rectangle 372"/>
              <p:cNvSpPr>
                <a:spLocks noChangeArrowheads="1"/>
              </p:cNvSpPr>
              <p:nvPr/>
            </p:nvSpPr>
            <p:spPr bwMode="auto">
              <a:xfrm>
                <a:off x="7711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7" name="Rectangle 373"/>
              <p:cNvSpPr>
                <a:spLocks noChangeArrowheads="1"/>
              </p:cNvSpPr>
              <p:nvPr/>
            </p:nvSpPr>
            <p:spPr bwMode="auto">
              <a:xfrm>
                <a:off x="7824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8" name="Rectangle 374"/>
              <p:cNvSpPr>
                <a:spLocks noChangeArrowheads="1"/>
              </p:cNvSpPr>
              <p:nvPr/>
            </p:nvSpPr>
            <p:spPr bwMode="auto">
              <a:xfrm>
                <a:off x="7938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9" name="Rectangle 375"/>
              <p:cNvSpPr>
                <a:spLocks noChangeArrowheads="1"/>
              </p:cNvSpPr>
              <p:nvPr/>
            </p:nvSpPr>
            <p:spPr bwMode="auto">
              <a:xfrm>
                <a:off x="8051" y="70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0" name="Rectangle 376"/>
              <p:cNvSpPr>
                <a:spLocks noChangeArrowheads="1"/>
              </p:cNvSpPr>
              <p:nvPr/>
            </p:nvSpPr>
            <p:spPr bwMode="auto">
              <a:xfrm>
                <a:off x="816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1" name="Rectangle 377"/>
              <p:cNvSpPr>
                <a:spLocks noChangeArrowheads="1"/>
              </p:cNvSpPr>
              <p:nvPr/>
            </p:nvSpPr>
            <p:spPr bwMode="auto">
              <a:xfrm>
                <a:off x="8276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2" name="Rectangle 378"/>
              <p:cNvSpPr>
                <a:spLocks noChangeArrowheads="1"/>
              </p:cNvSpPr>
              <p:nvPr/>
            </p:nvSpPr>
            <p:spPr bwMode="auto">
              <a:xfrm>
                <a:off x="8389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3" name="Rectangle 379"/>
              <p:cNvSpPr>
                <a:spLocks noChangeArrowheads="1"/>
              </p:cNvSpPr>
              <p:nvPr/>
            </p:nvSpPr>
            <p:spPr bwMode="auto">
              <a:xfrm>
                <a:off x="8503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4" name="Rectangle 380"/>
              <p:cNvSpPr>
                <a:spLocks noChangeArrowheads="1"/>
              </p:cNvSpPr>
              <p:nvPr/>
            </p:nvSpPr>
            <p:spPr bwMode="auto">
              <a:xfrm>
                <a:off x="8616" y="706"/>
                <a:ext cx="57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5" name="Rectangle 381"/>
              <p:cNvSpPr>
                <a:spLocks noChangeArrowheads="1"/>
              </p:cNvSpPr>
              <p:nvPr/>
            </p:nvSpPr>
            <p:spPr bwMode="auto">
              <a:xfrm>
                <a:off x="-991" y="818"/>
                <a:ext cx="57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6" name="Freeform 382"/>
              <p:cNvSpPr>
                <a:spLocks/>
              </p:cNvSpPr>
              <p:nvPr/>
            </p:nvSpPr>
            <p:spPr bwMode="auto">
              <a:xfrm>
                <a:off x="-882" y="818"/>
                <a:ext cx="62" cy="54"/>
              </a:xfrm>
              <a:custGeom>
                <a:avLst/>
                <a:gdLst>
                  <a:gd name="T0" fmla="*/ 0 w 62"/>
                  <a:gd name="T1" fmla="*/ 0 h 54"/>
                  <a:gd name="T2" fmla="*/ 0 w 62"/>
                  <a:gd name="T3" fmla="*/ 54 h 54"/>
                  <a:gd name="T4" fmla="*/ 62 w 62"/>
                  <a:gd name="T5" fmla="*/ 28 h 54"/>
                  <a:gd name="T6" fmla="*/ 62 w 62"/>
                  <a:gd name="T7" fmla="*/ 0 h 54"/>
                  <a:gd name="T8" fmla="*/ 0 w 62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4">
                    <a:moveTo>
                      <a:pt x="0" y="0"/>
                    </a:moveTo>
                    <a:lnTo>
                      <a:pt x="0" y="54"/>
                    </a:lnTo>
                    <a:lnTo>
                      <a:pt x="62" y="28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7" name="Freeform 383"/>
              <p:cNvSpPr>
                <a:spLocks/>
              </p:cNvSpPr>
              <p:nvPr/>
            </p:nvSpPr>
            <p:spPr bwMode="auto">
              <a:xfrm>
                <a:off x="-768" y="818"/>
                <a:ext cx="61" cy="28"/>
              </a:xfrm>
              <a:custGeom>
                <a:avLst/>
                <a:gdLst>
                  <a:gd name="T0" fmla="*/ 0 w 61"/>
                  <a:gd name="T1" fmla="*/ 0 h 28"/>
                  <a:gd name="T2" fmla="*/ 0 w 61"/>
                  <a:gd name="T3" fmla="*/ 26 h 28"/>
                  <a:gd name="T4" fmla="*/ 61 w 61"/>
                  <a:gd name="T5" fmla="*/ 28 h 28"/>
                  <a:gd name="T6" fmla="*/ 61 w 61"/>
                  <a:gd name="T7" fmla="*/ 0 h 28"/>
                  <a:gd name="T8" fmla="*/ 0 w 6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8">
                    <a:moveTo>
                      <a:pt x="0" y="0"/>
                    </a:moveTo>
                    <a:lnTo>
                      <a:pt x="0" y="26"/>
                    </a:lnTo>
                    <a:lnTo>
                      <a:pt x="61" y="28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8" name="Rectangle 384"/>
              <p:cNvSpPr>
                <a:spLocks noChangeArrowheads="1"/>
              </p:cNvSpPr>
              <p:nvPr/>
            </p:nvSpPr>
            <p:spPr bwMode="auto">
              <a:xfrm>
                <a:off x="-655" y="818"/>
                <a:ext cx="62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9" name="Freeform 385"/>
              <p:cNvSpPr>
                <a:spLocks/>
              </p:cNvSpPr>
              <p:nvPr/>
            </p:nvSpPr>
            <p:spPr bwMode="auto">
              <a:xfrm>
                <a:off x="-541" y="818"/>
                <a:ext cx="59" cy="35"/>
              </a:xfrm>
              <a:custGeom>
                <a:avLst/>
                <a:gdLst>
                  <a:gd name="T0" fmla="*/ 54 w 59"/>
                  <a:gd name="T1" fmla="*/ 0 h 35"/>
                  <a:gd name="T2" fmla="*/ 0 w 59"/>
                  <a:gd name="T3" fmla="*/ 0 h 35"/>
                  <a:gd name="T4" fmla="*/ 0 w 59"/>
                  <a:gd name="T5" fmla="*/ 33 h 35"/>
                  <a:gd name="T6" fmla="*/ 59 w 59"/>
                  <a:gd name="T7" fmla="*/ 35 h 35"/>
                  <a:gd name="T8" fmla="*/ 59 w 59"/>
                  <a:gd name="T9" fmla="*/ 9 h 35"/>
                  <a:gd name="T10" fmla="*/ 54 w 59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35">
                    <a:moveTo>
                      <a:pt x="54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59" y="35"/>
                    </a:lnTo>
                    <a:lnTo>
                      <a:pt x="59" y="9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0" name="Freeform 386"/>
              <p:cNvSpPr>
                <a:spLocks/>
              </p:cNvSpPr>
              <p:nvPr/>
            </p:nvSpPr>
            <p:spPr bwMode="auto">
              <a:xfrm>
                <a:off x="-404" y="818"/>
                <a:ext cx="35" cy="59"/>
              </a:xfrm>
              <a:custGeom>
                <a:avLst/>
                <a:gdLst>
                  <a:gd name="T0" fmla="*/ 35 w 35"/>
                  <a:gd name="T1" fmla="*/ 0 h 59"/>
                  <a:gd name="T2" fmla="*/ 0 w 35"/>
                  <a:gd name="T3" fmla="*/ 0 h 59"/>
                  <a:gd name="T4" fmla="*/ 9 w 35"/>
                  <a:gd name="T5" fmla="*/ 59 h 59"/>
                  <a:gd name="T6" fmla="*/ 35 w 35"/>
                  <a:gd name="T7" fmla="*/ 59 h 59"/>
                  <a:gd name="T8" fmla="*/ 35 w 35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59">
                    <a:moveTo>
                      <a:pt x="35" y="0"/>
                    </a:moveTo>
                    <a:lnTo>
                      <a:pt x="0" y="0"/>
                    </a:lnTo>
                    <a:lnTo>
                      <a:pt x="9" y="59"/>
                    </a:lnTo>
                    <a:lnTo>
                      <a:pt x="35" y="59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1" name="Rectangle 387"/>
              <p:cNvSpPr>
                <a:spLocks noChangeArrowheads="1"/>
              </p:cNvSpPr>
              <p:nvPr/>
            </p:nvSpPr>
            <p:spPr bwMode="auto">
              <a:xfrm>
                <a:off x="-317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2" name="Rectangle 388"/>
              <p:cNvSpPr>
                <a:spLocks noChangeArrowheads="1"/>
              </p:cNvSpPr>
              <p:nvPr/>
            </p:nvSpPr>
            <p:spPr bwMode="auto">
              <a:xfrm>
                <a:off x="-203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3" name="Rectangle 389"/>
              <p:cNvSpPr>
                <a:spLocks noChangeArrowheads="1"/>
              </p:cNvSpPr>
              <p:nvPr/>
            </p:nvSpPr>
            <p:spPr bwMode="auto">
              <a:xfrm>
                <a:off x="-90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4" name="Rectangle 390"/>
              <p:cNvSpPr>
                <a:spLocks noChangeArrowheads="1"/>
              </p:cNvSpPr>
              <p:nvPr/>
            </p:nvSpPr>
            <p:spPr bwMode="auto">
              <a:xfrm>
                <a:off x="23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5" name="Rectangle 391"/>
              <p:cNvSpPr>
                <a:spLocks noChangeArrowheads="1"/>
              </p:cNvSpPr>
              <p:nvPr/>
            </p:nvSpPr>
            <p:spPr bwMode="auto">
              <a:xfrm>
                <a:off x="137" y="818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6" name="Rectangle 392"/>
              <p:cNvSpPr>
                <a:spLocks noChangeArrowheads="1"/>
              </p:cNvSpPr>
              <p:nvPr/>
            </p:nvSpPr>
            <p:spPr bwMode="auto">
              <a:xfrm>
                <a:off x="248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7" name="Rectangle 393"/>
              <p:cNvSpPr>
                <a:spLocks noChangeArrowheads="1"/>
              </p:cNvSpPr>
              <p:nvPr/>
            </p:nvSpPr>
            <p:spPr bwMode="auto">
              <a:xfrm>
                <a:off x="362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8" name="Rectangle 394"/>
              <p:cNvSpPr>
                <a:spLocks noChangeArrowheads="1"/>
              </p:cNvSpPr>
              <p:nvPr/>
            </p:nvSpPr>
            <p:spPr bwMode="auto">
              <a:xfrm>
                <a:off x="475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9" name="Rectangle 395"/>
              <p:cNvSpPr>
                <a:spLocks noChangeArrowheads="1"/>
              </p:cNvSpPr>
              <p:nvPr/>
            </p:nvSpPr>
            <p:spPr bwMode="auto">
              <a:xfrm>
                <a:off x="588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0" name="Rectangle 396"/>
              <p:cNvSpPr>
                <a:spLocks noChangeArrowheads="1"/>
              </p:cNvSpPr>
              <p:nvPr/>
            </p:nvSpPr>
            <p:spPr bwMode="auto">
              <a:xfrm>
                <a:off x="702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1" name="Rectangle 397"/>
              <p:cNvSpPr>
                <a:spLocks noChangeArrowheads="1"/>
              </p:cNvSpPr>
              <p:nvPr/>
            </p:nvSpPr>
            <p:spPr bwMode="auto">
              <a:xfrm>
                <a:off x="815" y="818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2" name="Rectangle 398"/>
              <p:cNvSpPr>
                <a:spLocks noChangeArrowheads="1"/>
              </p:cNvSpPr>
              <p:nvPr/>
            </p:nvSpPr>
            <p:spPr bwMode="auto">
              <a:xfrm>
                <a:off x="926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3" name="Rectangle 399"/>
              <p:cNvSpPr>
                <a:spLocks noChangeArrowheads="1"/>
              </p:cNvSpPr>
              <p:nvPr/>
            </p:nvSpPr>
            <p:spPr bwMode="auto">
              <a:xfrm>
                <a:off x="1040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4" name="Rectangle 400"/>
              <p:cNvSpPr>
                <a:spLocks noChangeArrowheads="1"/>
              </p:cNvSpPr>
              <p:nvPr/>
            </p:nvSpPr>
            <p:spPr bwMode="auto">
              <a:xfrm>
                <a:off x="1153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5" name="Rectangle 401"/>
              <p:cNvSpPr>
                <a:spLocks noChangeArrowheads="1"/>
              </p:cNvSpPr>
              <p:nvPr/>
            </p:nvSpPr>
            <p:spPr bwMode="auto">
              <a:xfrm>
                <a:off x="1267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6" name="Rectangle 402"/>
              <p:cNvSpPr>
                <a:spLocks noChangeArrowheads="1"/>
              </p:cNvSpPr>
              <p:nvPr/>
            </p:nvSpPr>
            <p:spPr bwMode="auto">
              <a:xfrm>
                <a:off x="1380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7" name="Rectangle 403"/>
              <p:cNvSpPr>
                <a:spLocks noChangeArrowheads="1"/>
              </p:cNvSpPr>
              <p:nvPr/>
            </p:nvSpPr>
            <p:spPr bwMode="auto">
              <a:xfrm>
                <a:off x="1491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8" name="Freeform 404"/>
              <p:cNvSpPr>
                <a:spLocks/>
              </p:cNvSpPr>
              <p:nvPr/>
            </p:nvSpPr>
            <p:spPr bwMode="auto">
              <a:xfrm>
                <a:off x="1605" y="818"/>
                <a:ext cx="61" cy="59"/>
              </a:xfrm>
              <a:custGeom>
                <a:avLst/>
                <a:gdLst>
                  <a:gd name="T0" fmla="*/ 61 w 61"/>
                  <a:gd name="T1" fmla="*/ 0 h 59"/>
                  <a:gd name="T2" fmla="*/ 0 w 61"/>
                  <a:gd name="T3" fmla="*/ 0 h 59"/>
                  <a:gd name="T4" fmla="*/ 0 w 61"/>
                  <a:gd name="T5" fmla="*/ 59 h 59"/>
                  <a:gd name="T6" fmla="*/ 26 w 61"/>
                  <a:gd name="T7" fmla="*/ 59 h 59"/>
                  <a:gd name="T8" fmla="*/ 28 w 61"/>
                  <a:gd name="T9" fmla="*/ 59 h 59"/>
                  <a:gd name="T10" fmla="*/ 50 w 61"/>
                  <a:gd name="T11" fmla="*/ 59 h 59"/>
                  <a:gd name="T12" fmla="*/ 61 w 61"/>
                  <a:gd name="T13" fmla="*/ 59 h 59"/>
                  <a:gd name="T14" fmla="*/ 61 w 6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9">
                    <a:moveTo>
                      <a:pt x="61" y="0"/>
                    </a:moveTo>
                    <a:lnTo>
                      <a:pt x="0" y="0"/>
                    </a:lnTo>
                    <a:lnTo>
                      <a:pt x="0" y="59"/>
                    </a:lnTo>
                    <a:lnTo>
                      <a:pt x="26" y="59"/>
                    </a:lnTo>
                    <a:lnTo>
                      <a:pt x="28" y="59"/>
                    </a:lnTo>
                    <a:lnTo>
                      <a:pt x="50" y="59"/>
                    </a:lnTo>
                    <a:lnTo>
                      <a:pt x="61" y="59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9" name="Rectangle 405"/>
              <p:cNvSpPr>
                <a:spLocks noChangeArrowheads="1"/>
              </p:cNvSpPr>
              <p:nvPr/>
            </p:nvSpPr>
            <p:spPr bwMode="auto">
              <a:xfrm>
                <a:off x="1718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" name="Group 607"/>
            <p:cNvGrpSpPr>
              <a:grpSpLocks/>
            </p:cNvGrpSpPr>
            <p:nvPr/>
          </p:nvGrpSpPr>
          <p:grpSpPr bwMode="auto">
            <a:xfrm>
              <a:off x="-991" y="818"/>
              <a:ext cx="9664" cy="388"/>
              <a:chOff x="-991" y="818"/>
              <a:chExt cx="9664" cy="388"/>
            </a:xfrm>
            <a:grpFill/>
          </p:grpSpPr>
          <p:sp>
            <p:nvSpPr>
              <p:cNvPr id="2470" name="Freeform 407"/>
              <p:cNvSpPr>
                <a:spLocks/>
              </p:cNvSpPr>
              <p:nvPr/>
            </p:nvSpPr>
            <p:spPr bwMode="auto">
              <a:xfrm>
                <a:off x="1832" y="818"/>
                <a:ext cx="26" cy="59"/>
              </a:xfrm>
              <a:custGeom>
                <a:avLst/>
                <a:gdLst>
                  <a:gd name="T0" fmla="*/ 0 w 26"/>
                  <a:gd name="T1" fmla="*/ 59 h 59"/>
                  <a:gd name="T2" fmla="*/ 26 w 26"/>
                  <a:gd name="T3" fmla="*/ 59 h 59"/>
                  <a:gd name="T4" fmla="*/ 7 w 26"/>
                  <a:gd name="T5" fmla="*/ 0 h 59"/>
                  <a:gd name="T6" fmla="*/ 0 w 26"/>
                  <a:gd name="T7" fmla="*/ 0 h 59"/>
                  <a:gd name="T8" fmla="*/ 0 w 26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59">
                    <a:moveTo>
                      <a:pt x="0" y="59"/>
                    </a:moveTo>
                    <a:lnTo>
                      <a:pt x="26" y="59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1" name="Freeform 408"/>
              <p:cNvSpPr>
                <a:spLocks/>
              </p:cNvSpPr>
              <p:nvPr/>
            </p:nvSpPr>
            <p:spPr bwMode="auto">
              <a:xfrm>
                <a:off x="1945" y="818"/>
                <a:ext cx="62" cy="37"/>
              </a:xfrm>
              <a:custGeom>
                <a:avLst/>
                <a:gdLst>
                  <a:gd name="T0" fmla="*/ 3 w 62"/>
                  <a:gd name="T1" fmla="*/ 0 h 37"/>
                  <a:gd name="T2" fmla="*/ 0 w 62"/>
                  <a:gd name="T3" fmla="*/ 18 h 37"/>
                  <a:gd name="T4" fmla="*/ 0 w 62"/>
                  <a:gd name="T5" fmla="*/ 26 h 37"/>
                  <a:gd name="T6" fmla="*/ 62 w 62"/>
                  <a:gd name="T7" fmla="*/ 37 h 37"/>
                  <a:gd name="T8" fmla="*/ 62 w 62"/>
                  <a:gd name="T9" fmla="*/ 0 h 37"/>
                  <a:gd name="T10" fmla="*/ 3 w 62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37">
                    <a:moveTo>
                      <a:pt x="3" y="0"/>
                    </a:moveTo>
                    <a:lnTo>
                      <a:pt x="0" y="18"/>
                    </a:lnTo>
                    <a:lnTo>
                      <a:pt x="0" y="26"/>
                    </a:lnTo>
                    <a:lnTo>
                      <a:pt x="62" y="37"/>
                    </a:lnTo>
                    <a:lnTo>
                      <a:pt x="62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2" name="Freeform 409"/>
              <p:cNvSpPr>
                <a:spLocks/>
              </p:cNvSpPr>
              <p:nvPr/>
            </p:nvSpPr>
            <p:spPr bwMode="auto">
              <a:xfrm>
                <a:off x="2059" y="818"/>
                <a:ext cx="61" cy="56"/>
              </a:xfrm>
              <a:custGeom>
                <a:avLst/>
                <a:gdLst>
                  <a:gd name="T0" fmla="*/ 0 w 61"/>
                  <a:gd name="T1" fmla="*/ 0 h 56"/>
                  <a:gd name="T2" fmla="*/ 0 w 61"/>
                  <a:gd name="T3" fmla="*/ 47 h 56"/>
                  <a:gd name="T4" fmla="*/ 61 w 61"/>
                  <a:gd name="T5" fmla="*/ 56 h 56"/>
                  <a:gd name="T6" fmla="*/ 61 w 61"/>
                  <a:gd name="T7" fmla="*/ 0 h 56"/>
                  <a:gd name="T8" fmla="*/ 0 w 61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0" y="0"/>
                    </a:moveTo>
                    <a:lnTo>
                      <a:pt x="0" y="47"/>
                    </a:lnTo>
                    <a:lnTo>
                      <a:pt x="61" y="5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3" name="Rectangle 410"/>
              <p:cNvSpPr>
                <a:spLocks noChangeArrowheads="1"/>
              </p:cNvSpPr>
              <p:nvPr/>
            </p:nvSpPr>
            <p:spPr bwMode="auto">
              <a:xfrm>
                <a:off x="2170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4" name="Freeform 411"/>
              <p:cNvSpPr>
                <a:spLocks/>
              </p:cNvSpPr>
              <p:nvPr/>
            </p:nvSpPr>
            <p:spPr bwMode="auto">
              <a:xfrm>
                <a:off x="2283" y="818"/>
                <a:ext cx="36" cy="35"/>
              </a:xfrm>
              <a:custGeom>
                <a:avLst/>
                <a:gdLst>
                  <a:gd name="T0" fmla="*/ 0 w 36"/>
                  <a:gd name="T1" fmla="*/ 35 h 35"/>
                  <a:gd name="T2" fmla="*/ 36 w 36"/>
                  <a:gd name="T3" fmla="*/ 0 h 35"/>
                  <a:gd name="T4" fmla="*/ 0 w 36"/>
                  <a:gd name="T5" fmla="*/ 0 h 35"/>
                  <a:gd name="T6" fmla="*/ 0 w 36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5">
                    <a:moveTo>
                      <a:pt x="0" y="35"/>
                    </a:moveTo>
                    <a:lnTo>
                      <a:pt x="36" y="0"/>
                    </a:lnTo>
                    <a:lnTo>
                      <a:pt x="0" y="0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5" name="Freeform 412"/>
              <p:cNvSpPr>
                <a:spLocks/>
              </p:cNvSpPr>
              <p:nvPr/>
            </p:nvSpPr>
            <p:spPr bwMode="auto">
              <a:xfrm>
                <a:off x="2624" y="818"/>
                <a:ext cx="61" cy="59"/>
              </a:xfrm>
              <a:custGeom>
                <a:avLst/>
                <a:gdLst>
                  <a:gd name="T0" fmla="*/ 61 w 61"/>
                  <a:gd name="T1" fmla="*/ 0 h 59"/>
                  <a:gd name="T2" fmla="*/ 0 w 61"/>
                  <a:gd name="T3" fmla="*/ 0 h 59"/>
                  <a:gd name="T4" fmla="*/ 0 w 61"/>
                  <a:gd name="T5" fmla="*/ 4 h 59"/>
                  <a:gd name="T6" fmla="*/ 35 w 61"/>
                  <a:gd name="T7" fmla="*/ 59 h 59"/>
                  <a:gd name="T8" fmla="*/ 61 w 61"/>
                  <a:gd name="T9" fmla="*/ 59 h 59"/>
                  <a:gd name="T10" fmla="*/ 61 w 61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9">
                    <a:moveTo>
                      <a:pt x="6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35" y="59"/>
                    </a:lnTo>
                    <a:lnTo>
                      <a:pt x="61" y="59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6" name="Rectangle 413"/>
              <p:cNvSpPr>
                <a:spLocks noChangeArrowheads="1"/>
              </p:cNvSpPr>
              <p:nvPr/>
            </p:nvSpPr>
            <p:spPr bwMode="auto">
              <a:xfrm>
                <a:off x="2737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7" name="Rectangle 414"/>
              <p:cNvSpPr>
                <a:spLocks noChangeArrowheads="1"/>
              </p:cNvSpPr>
              <p:nvPr/>
            </p:nvSpPr>
            <p:spPr bwMode="auto">
              <a:xfrm>
                <a:off x="2848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8" name="Freeform 415"/>
              <p:cNvSpPr>
                <a:spLocks/>
              </p:cNvSpPr>
              <p:nvPr/>
            </p:nvSpPr>
            <p:spPr bwMode="auto">
              <a:xfrm>
                <a:off x="2962" y="818"/>
                <a:ext cx="9" cy="16"/>
              </a:xfrm>
              <a:custGeom>
                <a:avLst/>
                <a:gdLst>
                  <a:gd name="T0" fmla="*/ 0 w 9"/>
                  <a:gd name="T1" fmla="*/ 16 h 16"/>
                  <a:gd name="T2" fmla="*/ 7 w 9"/>
                  <a:gd name="T3" fmla="*/ 0 h 16"/>
                  <a:gd name="T4" fmla="*/ 9 w 9"/>
                  <a:gd name="T5" fmla="*/ 0 h 16"/>
                  <a:gd name="T6" fmla="*/ 0 w 9"/>
                  <a:gd name="T7" fmla="*/ 0 h 16"/>
                  <a:gd name="T8" fmla="*/ 0 w 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6">
                    <a:moveTo>
                      <a:pt x="0" y="16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9" name="Freeform 416"/>
              <p:cNvSpPr>
                <a:spLocks/>
              </p:cNvSpPr>
              <p:nvPr/>
            </p:nvSpPr>
            <p:spPr bwMode="auto">
              <a:xfrm>
                <a:off x="3416" y="818"/>
                <a:ext cx="61" cy="59"/>
              </a:xfrm>
              <a:custGeom>
                <a:avLst/>
                <a:gdLst>
                  <a:gd name="T0" fmla="*/ 61 w 61"/>
                  <a:gd name="T1" fmla="*/ 0 h 59"/>
                  <a:gd name="T2" fmla="*/ 0 w 61"/>
                  <a:gd name="T3" fmla="*/ 0 h 59"/>
                  <a:gd name="T4" fmla="*/ 0 w 61"/>
                  <a:gd name="T5" fmla="*/ 18 h 59"/>
                  <a:gd name="T6" fmla="*/ 26 w 61"/>
                  <a:gd name="T7" fmla="*/ 59 h 59"/>
                  <a:gd name="T8" fmla="*/ 61 w 61"/>
                  <a:gd name="T9" fmla="*/ 59 h 59"/>
                  <a:gd name="T10" fmla="*/ 61 w 61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9">
                    <a:moveTo>
                      <a:pt x="61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26" y="59"/>
                    </a:lnTo>
                    <a:lnTo>
                      <a:pt x="61" y="59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0" name="Rectangle 417"/>
              <p:cNvSpPr>
                <a:spLocks noChangeArrowheads="1"/>
              </p:cNvSpPr>
              <p:nvPr/>
            </p:nvSpPr>
            <p:spPr bwMode="auto">
              <a:xfrm>
                <a:off x="3527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1" name="Freeform 418"/>
              <p:cNvSpPr>
                <a:spLocks/>
              </p:cNvSpPr>
              <p:nvPr/>
            </p:nvSpPr>
            <p:spPr bwMode="auto">
              <a:xfrm>
                <a:off x="3640" y="818"/>
                <a:ext cx="62" cy="59"/>
              </a:xfrm>
              <a:custGeom>
                <a:avLst/>
                <a:gdLst>
                  <a:gd name="T0" fmla="*/ 0 w 62"/>
                  <a:gd name="T1" fmla="*/ 59 h 59"/>
                  <a:gd name="T2" fmla="*/ 14 w 62"/>
                  <a:gd name="T3" fmla="*/ 59 h 59"/>
                  <a:gd name="T4" fmla="*/ 62 w 62"/>
                  <a:gd name="T5" fmla="*/ 26 h 59"/>
                  <a:gd name="T6" fmla="*/ 62 w 62"/>
                  <a:gd name="T7" fmla="*/ 0 h 59"/>
                  <a:gd name="T8" fmla="*/ 62 w 62"/>
                  <a:gd name="T9" fmla="*/ 0 h 59"/>
                  <a:gd name="T10" fmla="*/ 0 w 62"/>
                  <a:gd name="T11" fmla="*/ 0 h 59"/>
                  <a:gd name="T12" fmla="*/ 0 w 62"/>
                  <a:gd name="T13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9">
                    <a:moveTo>
                      <a:pt x="0" y="59"/>
                    </a:moveTo>
                    <a:lnTo>
                      <a:pt x="14" y="59"/>
                    </a:lnTo>
                    <a:lnTo>
                      <a:pt x="62" y="26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0" y="0"/>
                    </a:lnTo>
                    <a:lnTo>
                      <a:pt x="0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2" name="Freeform 419"/>
              <p:cNvSpPr>
                <a:spLocks/>
              </p:cNvSpPr>
              <p:nvPr/>
            </p:nvSpPr>
            <p:spPr bwMode="auto">
              <a:xfrm>
                <a:off x="4212" y="818"/>
                <a:ext cx="55" cy="59"/>
              </a:xfrm>
              <a:custGeom>
                <a:avLst/>
                <a:gdLst>
                  <a:gd name="T0" fmla="*/ 55 w 55"/>
                  <a:gd name="T1" fmla="*/ 0 h 59"/>
                  <a:gd name="T2" fmla="*/ 45 w 55"/>
                  <a:gd name="T3" fmla="*/ 0 h 59"/>
                  <a:gd name="T4" fmla="*/ 0 w 55"/>
                  <a:gd name="T5" fmla="*/ 59 h 59"/>
                  <a:gd name="T6" fmla="*/ 55 w 55"/>
                  <a:gd name="T7" fmla="*/ 59 h 59"/>
                  <a:gd name="T8" fmla="*/ 55 w 55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59">
                    <a:moveTo>
                      <a:pt x="55" y="0"/>
                    </a:moveTo>
                    <a:lnTo>
                      <a:pt x="45" y="0"/>
                    </a:lnTo>
                    <a:lnTo>
                      <a:pt x="0" y="59"/>
                    </a:lnTo>
                    <a:lnTo>
                      <a:pt x="55" y="59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3" name="Rectangle 420"/>
              <p:cNvSpPr>
                <a:spLocks noChangeArrowheads="1"/>
              </p:cNvSpPr>
              <p:nvPr/>
            </p:nvSpPr>
            <p:spPr bwMode="auto">
              <a:xfrm>
                <a:off x="4319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4" name="Rectangle 421"/>
              <p:cNvSpPr>
                <a:spLocks noChangeArrowheads="1"/>
              </p:cNvSpPr>
              <p:nvPr/>
            </p:nvSpPr>
            <p:spPr bwMode="auto">
              <a:xfrm>
                <a:off x="4432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5" name="Freeform 422"/>
              <p:cNvSpPr>
                <a:spLocks/>
              </p:cNvSpPr>
              <p:nvPr/>
            </p:nvSpPr>
            <p:spPr bwMode="auto">
              <a:xfrm>
                <a:off x="4546" y="818"/>
                <a:ext cx="7" cy="7"/>
              </a:xfrm>
              <a:custGeom>
                <a:avLst/>
                <a:gdLst>
                  <a:gd name="T0" fmla="*/ 0 w 7"/>
                  <a:gd name="T1" fmla="*/ 7 h 7"/>
                  <a:gd name="T2" fmla="*/ 7 w 7"/>
                  <a:gd name="T3" fmla="*/ 0 h 7"/>
                  <a:gd name="T4" fmla="*/ 0 w 7"/>
                  <a:gd name="T5" fmla="*/ 0 h 7"/>
                  <a:gd name="T6" fmla="*/ 0 w 7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6" name="Rectangle 423"/>
              <p:cNvSpPr>
                <a:spLocks noChangeArrowheads="1"/>
              </p:cNvSpPr>
              <p:nvPr/>
            </p:nvSpPr>
            <p:spPr bwMode="auto">
              <a:xfrm>
                <a:off x="4659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7" name="Rectangle 424"/>
              <p:cNvSpPr>
                <a:spLocks noChangeArrowheads="1"/>
              </p:cNvSpPr>
              <p:nvPr/>
            </p:nvSpPr>
            <p:spPr bwMode="auto">
              <a:xfrm>
                <a:off x="4773" y="818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8" name="Rectangle 425"/>
              <p:cNvSpPr>
                <a:spLocks noChangeArrowheads="1"/>
              </p:cNvSpPr>
              <p:nvPr/>
            </p:nvSpPr>
            <p:spPr bwMode="auto">
              <a:xfrm>
                <a:off x="4884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9" name="Freeform 426"/>
              <p:cNvSpPr>
                <a:spLocks/>
              </p:cNvSpPr>
              <p:nvPr/>
            </p:nvSpPr>
            <p:spPr bwMode="auto">
              <a:xfrm>
                <a:off x="4997" y="825"/>
                <a:ext cx="62" cy="52"/>
              </a:xfrm>
              <a:custGeom>
                <a:avLst/>
                <a:gdLst>
                  <a:gd name="T0" fmla="*/ 62 w 62"/>
                  <a:gd name="T1" fmla="*/ 52 h 52"/>
                  <a:gd name="T2" fmla="*/ 62 w 62"/>
                  <a:gd name="T3" fmla="*/ 0 h 52"/>
                  <a:gd name="T4" fmla="*/ 0 w 62"/>
                  <a:gd name="T5" fmla="*/ 40 h 52"/>
                  <a:gd name="T6" fmla="*/ 0 w 62"/>
                  <a:gd name="T7" fmla="*/ 40 h 52"/>
                  <a:gd name="T8" fmla="*/ 0 w 62"/>
                  <a:gd name="T9" fmla="*/ 52 h 52"/>
                  <a:gd name="T10" fmla="*/ 62 w 62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2">
                    <a:moveTo>
                      <a:pt x="62" y="52"/>
                    </a:moveTo>
                    <a:lnTo>
                      <a:pt x="62" y="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6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0" name="Rectangle 427"/>
              <p:cNvSpPr>
                <a:spLocks noChangeArrowheads="1"/>
              </p:cNvSpPr>
              <p:nvPr/>
            </p:nvSpPr>
            <p:spPr bwMode="auto">
              <a:xfrm>
                <a:off x="5111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1" name="Rectangle 428"/>
              <p:cNvSpPr>
                <a:spLocks noChangeArrowheads="1"/>
              </p:cNvSpPr>
              <p:nvPr/>
            </p:nvSpPr>
            <p:spPr bwMode="auto">
              <a:xfrm>
                <a:off x="5224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2" name="Rectangle 429"/>
              <p:cNvSpPr>
                <a:spLocks noChangeArrowheads="1"/>
              </p:cNvSpPr>
              <p:nvPr/>
            </p:nvSpPr>
            <p:spPr bwMode="auto">
              <a:xfrm>
                <a:off x="5338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3" name="Rectangle 430"/>
              <p:cNvSpPr>
                <a:spLocks noChangeArrowheads="1"/>
              </p:cNvSpPr>
              <p:nvPr/>
            </p:nvSpPr>
            <p:spPr bwMode="auto">
              <a:xfrm>
                <a:off x="5449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4" name="Rectangle 431"/>
              <p:cNvSpPr>
                <a:spLocks noChangeArrowheads="1"/>
              </p:cNvSpPr>
              <p:nvPr/>
            </p:nvSpPr>
            <p:spPr bwMode="auto">
              <a:xfrm>
                <a:off x="5562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5" name="Rectangle 432"/>
              <p:cNvSpPr>
                <a:spLocks noChangeArrowheads="1"/>
              </p:cNvSpPr>
              <p:nvPr/>
            </p:nvSpPr>
            <p:spPr bwMode="auto">
              <a:xfrm>
                <a:off x="5676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6" name="Rectangle 433"/>
              <p:cNvSpPr>
                <a:spLocks noChangeArrowheads="1"/>
              </p:cNvSpPr>
              <p:nvPr/>
            </p:nvSpPr>
            <p:spPr bwMode="auto">
              <a:xfrm>
                <a:off x="5789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7" name="Rectangle 434"/>
              <p:cNvSpPr>
                <a:spLocks noChangeArrowheads="1"/>
              </p:cNvSpPr>
              <p:nvPr/>
            </p:nvSpPr>
            <p:spPr bwMode="auto">
              <a:xfrm>
                <a:off x="5902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8" name="Rectangle 435"/>
              <p:cNvSpPr>
                <a:spLocks noChangeArrowheads="1"/>
              </p:cNvSpPr>
              <p:nvPr/>
            </p:nvSpPr>
            <p:spPr bwMode="auto">
              <a:xfrm>
                <a:off x="6016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9" name="Rectangle 436"/>
              <p:cNvSpPr>
                <a:spLocks noChangeArrowheads="1"/>
              </p:cNvSpPr>
              <p:nvPr/>
            </p:nvSpPr>
            <p:spPr bwMode="auto">
              <a:xfrm>
                <a:off x="6127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0" name="Rectangle 437"/>
              <p:cNvSpPr>
                <a:spLocks noChangeArrowheads="1"/>
              </p:cNvSpPr>
              <p:nvPr/>
            </p:nvSpPr>
            <p:spPr bwMode="auto">
              <a:xfrm>
                <a:off x="6241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1" name="Rectangle 438"/>
              <p:cNvSpPr>
                <a:spLocks noChangeArrowheads="1"/>
              </p:cNvSpPr>
              <p:nvPr/>
            </p:nvSpPr>
            <p:spPr bwMode="auto">
              <a:xfrm>
                <a:off x="6354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2" name="Rectangle 439"/>
              <p:cNvSpPr>
                <a:spLocks noChangeArrowheads="1"/>
              </p:cNvSpPr>
              <p:nvPr/>
            </p:nvSpPr>
            <p:spPr bwMode="auto">
              <a:xfrm>
                <a:off x="6467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3" name="Rectangle 440"/>
              <p:cNvSpPr>
                <a:spLocks noChangeArrowheads="1"/>
              </p:cNvSpPr>
              <p:nvPr/>
            </p:nvSpPr>
            <p:spPr bwMode="auto">
              <a:xfrm>
                <a:off x="6581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4" name="Rectangle 441"/>
              <p:cNvSpPr>
                <a:spLocks noChangeArrowheads="1"/>
              </p:cNvSpPr>
              <p:nvPr/>
            </p:nvSpPr>
            <p:spPr bwMode="auto">
              <a:xfrm>
                <a:off x="6694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5" name="Rectangle 442"/>
              <p:cNvSpPr>
                <a:spLocks noChangeArrowheads="1"/>
              </p:cNvSpPr>
              <p:nvPr/>
            </p:nvSpPr>
            <p:spPr bwMode="auto">
              <a:xfrm>
                <a:off x="6805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6" name="Rectangle 443"/>
              <p:cNvSpPr>
                <a:spLocks noChangeArrowheads="1"/>
              </p:cNvSpPr>
              <p:nvPr/>
            </p:nvSpPr>
            <p:spPr bwMode="auto">
              <a:xfrm>
                <a:off x="6919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7" name="Rectangle 444"/>
              <p:cNvSpPr>
                <a:spLocks noChangeArrowheads="1"/>
              </p:cNvSpPr>
              <p:nvPr/>
            </p:nvSpPr>
            <p:spPr bwMode="auto">
              <a:xfrm>
                <a:off x="7032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8" name="Rectangle 445"/>
              <p:cNvSpPr>
                <a:spLocks noChangeArrowheads="1"/>
              </p:cNvSpPr>
              <p:nvPr/>
            </p:nvSpPr>
            <p:spPr bwMode="auto">
              <a:xfrm>
                <a:off x="7146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9" name="Rectangle 446"/>
              <p:cNvSpPr>
                <a:spLocks noChangeArrowheads="1"/>
              </p:cNvSpPr>
              <p:nvPr/>
            </p:nvSpPr>
            <p:spPr bwMode="auto">
              <a:xfrm>
                <a:off x="7259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0" name="Rectangle 447"/>
              <p:cNvSpPr>
                <a:spLocks noChangeArrowheads="1"/>
              </p:cNvSpPr>
              <p:nvPr/>
            </p:nvSpPr>
            <p:spPr bwMode="auto">
              <a:xfrm>
                <a:off x="7373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1" name="Rectangle 448"/>
              <p:cNvSpPr>
                <a:spLocks noChangeArrowheads="1"/>
              </p:cNvSpPr>
              <p:nvPr/>
            </p:nvSpPr>
            <p:spPr bwMode="auto">
              <a:xfrm>
                <a:off x="7484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2" name="Rectangle 449"/>
              <p:cNvSpPr>
                <a:spLocks noChangeArrowheads="1"/>
              </p:cNvSpPr>
              <p:nvPr/>
            </p:nvSpPr>
            <p:spPr bwMode="auto">
              <a:xfrm>
                <a:off x="7597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3" name="Rectangle 450"/>
              <p:cNvSpPr>
                <a:spLocks noChangeArrowheads="1"/>
              </p:cNvSpPr>
              <p:nvPr/>
            </p:nvSpPr>
            <p:spPr bwMode="auto">
              <a:xfrm>
                <a:off x="7711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4" name="Rectangle 451"/>
              <p:cNvSpPr>
                <a:spLocks noChangeArrowheads="1"/>
              </p:cNvSpPr>
              <p:nvPr/>
            </p:nvSpPr>
            <p:spPr bwMode="auto">
              <a:xfrm>
                <a:off x="7824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5" name="Rectangle 452"/>
              <p:cNvSpPr>
                <a:spLocks noChangeArrowheads="1"/>
              </p:cNvSpPr>
              <p:nvPr/>
            </p:nvSpPr>
            <p:spPr bwMode="auto">
              <a:xfrm>
                <a:off x="7938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6" name="Rectangle 453"/>
              <p:cNvSpPr>
                <a:spLocks noChangeArrowheads="1"/>
              </p:cNvSpPr>
              <p:nvPr/>
            </p:nvSpPr>
            <p:spPr bwMode="auto">
              <a:xfrm>
                <a:off x="8051" y="818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7" name="Rectangle 454"/>
              <p:cNvSpPr>
                <a:spLocks noChangeArrowheads="1"/>
              </p:cNvSpPr>
              <p:nvPr/>
            </p:nvSpPr>
            <p:spPr bwMode="auto">
              <a:xfrm>
                <a:off x="8162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8" name="Rectangle 455"/>
              <p:cNvSpPr>
                <a:spLocks noChangeArrowheads="1"/>
              </p:cNvSpPr>
              <p:nvPr/>
            </p:nvSpPr>
            <p:spPr bwMode="auto">
              <a:xfrm>
                <a:off x="8276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9" name="Rectangle 456"/>
              <p:cNvSpPr>
                <a:spLocks noChangeArrowheads="1"/>
              </p:cNvSpPr>
              <p:nvPr/>
            </p:nvSpPr>
            <p:spPr bwMode="auto">
              <a:xfrm>
                <a:off x="8389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0" name="Rectangle 457"/>
              <p:cNvSpPr>
                <a:spLocks noChangeArrowheads="1"/>
              </p:cNvSpPr>
              <p:nvPr/>
            </p:nvSpPr>
            <p:spPr bwMode="auto">
              <a:xfrm>
                <a:off x="8503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1" name="Rectangle 458"/>
              <p:cNvSpPr>
                <a:spLocks noChangeArrowheads="1"/>
              </p:cNvSpPr>
              <p:nvPr/>
            </p:nvSpPr>
            <p:spPr bwMode="auto">
              <a:xfrm>
                <a:off x="8616" y="818"/>
                <a:ext cx="57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2" name="Rectangle 459"/>
              <p:cNvSpPr>
                <a:spLocks noChangeArrowheads="1"/>
              </p:cNvSpPr>
              <p:nvPr/>
            </p:nvSpPr>
            <p:spPr bwMode="auto">
              <a:xfrm>
                <a:off x="-991" y="926"/>
                <a:ext cx="57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3" name="Freeform 460"/>
              <p:cNvSpPr>
                <a:spLocks/>
              </p:cNvSpPr>
              <p:nvPr/>
            </p:nvSpPr>
            <p:spPr bwMode="auto">
              <a:xfrm>
                <a:off x="-882" y="926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45 h 62"/>
                  <a:gd name="T4" fmla="*/ 62 w 62"/>
                  <a:gd name="T5" fmla="*/ 22 h 62"/>
                  <a:gd name="T6" fmla="*/ 40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45"/>
                    </a:lnTo>
                    <a:lnTo>
                      <a:pt x="62" y="2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4" name="Freeform 461"/>
              <p:cNvSpPr>
                <a:spLocks/>
              </p:cNvSpPr>
              <p:nvPr/>
            </p:nvSpPr>
            <p:spPr bwMode="auto">
              <a:xfrm>
                <a:off x="-388" y="926"/>
                <a:ext cx="19" cy="62"/>
              </a:xfrm>
              <a:custGeom>
                <a:avLst/>
                <a:gdLst>
                  <a:gd name="T0" fmla="*/ 19 w 19"/>
                  <a:gd name="T1" fmla="*/ 0 h 62"/>
                  <a:gd name="T2" fmla="*/ 0 w 19"/>
                  <a:gd name="T3" fmla="*/ 0 h 62"/>
                  <a:gd name="T4" fmla="*/ 10 w 19"/>
                  <a:gd name="T5" fmla="*/ 62 h 62"/>
                  <a:gd name="T6" fmla="*/ 19 w 19"/>
                  <a:gd name="T7" fmla="*/ 62 h 62"/>
                  <a:gd name="T8" fmla="*/ 19 w 19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2">
                    <a:moveTo>
                      <a:pt x="19" y="0"/>
                    </a:moveTo>
                    <a:lnTo>
                      <a:pt x="0" y="0"/>
                    </a:lnTo>
                    <a:lnTo>
                      <a:pt x="10" y="62"/>
                    </a:lnTo>
                    <a:lnTo>
                      <a:pt x="19" y="6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5" name="Rectangle 462"/>
              <p:cNvSpPr>
                <a:spLocks noChangeArrowheads="1"/>
              </p:cNvSpPr>
              <p:nvPr/>
            </p:nvSpPr>
            <p:spPr bwMode="auto">
              <a:xfrm>
                <a:off x="-31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6" name="Rectangle 463"/>
              <p:cNvSpPr>
                <a:spLocks noChangeArrowheads="1"/>
              </p:cNvSpPr>
              <p:nvPr/>
            </p:nvSpPr>
            <p:spPr bwMode="auto">
              <a:xfrm>
                <a:off x="-203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7" name="Rectangle 464"/>
              <p:cNvSpPr>
                <a:spLocks noChangeArrowheads="1"/>
              </p:cNvSpPr>
              <p:nvPr/>
            </p:nvSpPr>
            <p:spPr bwMode="auto">
              <a:xfrm>
                <a:off x="-90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8" name="Rectangle 465"/>
              <p:cNvSpPr>
                <a:spLocks noChangeArrowheads="1"/>
              </p:cNvSpPr>
              <p:nvPr/>
            </p:nvSpPr>
            <p:spPr bwMode="auto">
              <a:xfrm>
                <a:off x="23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9" name="Rectangle 466"/>
              <p:cNvSpPr>
                <a:spLocks noChangeArrowheads="1"/>
              </p:cNvSpPr>
              <p:nvPr/>
            </p:nvSpPr>
            <p:spPr bwMode="auto">
              <a:xfrm>
                <a:off x="137" y="92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0" name="Rectangle 467"/>
              <p:cNvSpPr>
                <a:spLocks noChangeArrowheads="1"/>
              </p:cNvSpPr>
              <p:nvPr/>
            </p:nvSpPr>
            <p:spPr bwMode="auto">
              <a:xfrm>
                <a:off x="248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1" name="Rectangle 468"/>
              <p:cNvSpPr>
                <a:spLocks noChangeArrowheads="1"/>
              </p:cNvSpPr>
              <p:nvPr/>
            </p:nvSpPr>
            <p:spPr bwMode="auto">
              <a:xfrm>
                <a:off x="362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2" name="Rectangle 469"/>
              <p:cNvSpPr>
                <a:spLocks noChangeArrowheads="1"/>
              </p:cNvSpPr>
              <p:nvPr/>
            </p:nvSpPr>
            <p:spPr bwMode="auto">
              <a:xfrm>
                <a:off x="475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3" name="Rectangle 470"/>
              <p:cNvSpPr>
                <a:spLocks noChangeArrowheads="1"/>
              </p:cNvSpPr>
              <p:nvPr/>
            </p:nvSpPr>
            <p:spPr bwMode="auto">
              <a:xfrm>
                <a:off x="588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4" name="Rectangle 471"/>
              <p:cNvSpPr>
                <a:spLocks noChangeArrowheads="1"/>
              </p:cNvSpPr>
              <p:nvPr/>
            </p:nvSpPr>
            <p:spPr bwMode="auto">
              <a:xfrm>
                <a:off x="702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5" name="Rectangle 472"/>
              <p:cNvSpPr>
                <a:spLocks noChangeArrowheads="1"/>
              </p:cNvSpPr>
              <p:nvPr/>
            </p:nvSpPr>
            <p:spPr bwMode="auto">
              <a:xfrm>
                <a:off x="815" y="92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6" name="Rectangle 473"/>
              <p:cNvSpPr>
                <a:spLocks noChangeArrowheads="1"/>
              </p:cNvSpPr>
              <p:nvPr/>
            </p:nvSpPr>
            <p:spPr bwMode="auto">
              <a:xfrm>
                <a:off x="926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7" name="Rectangle 474"/>
              <p:cNvSpPr>
                <a:spLocks noChangeArrowheads="1"/>
              </p:cNvSpPr>
              <p:nvPr/>
            </p:nvSpPr>
            <p:spPr bwMode="auto">
              <a:xfrm>
                <a:off x="1040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8" name="Rectangle 475"/>
              <p:cNvSpPr>
                <a:spLocks noChangeArrowheads="1"/>
              </p:cNvSpPr>
              <p:nvPr/>
            </p:nvSpPr>
            <p:spPr bwMode="auto">
              <a:xfrm>
                <a:off x="1153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9" name="Rectangle 476"/>
              <p:cNvSpPr>
                <a:spLocks noChangeArrowheads="1"/>
              </p:cNvSpPr>
              <p:nvPr/>
            </p:nvSpPr>
            <p:spPr bwMode="auto">
              <a:xfrm>
                <a:off x="1267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0" name="Rectangle 477"/>
              <p:cNvSpPr>
                <a:spLocks noChangeArrowheads="1"/>
              </p:cNvSpPr>
              <p:nvPr/>
            </p:nvSpPr>
            <p:spPr bwMode="auto">
              <a:xfrm>
                <a:off x="1380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1" name="Freeform 478"/>
              <p:cNvSpPr>
                <a:spLocks/>
              </p:cNvSpPr>
              <p:nvPr/>
            </p:nvSpPr>
            <p:spPr bwMode="auto">
              <a:xfrm>
                <a:off x="1491" y="926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62 w 62"/>
                  <a:gd name="T5" fmla="*/ 62 h 62"/>
                  <a:gd name="T6" fmla="*/ 62 w 62"/>
                  <a:gd name="T7" fmla="*/ 60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62" y="62"/>
                    </a:lnTo>
                    <a:lnTo>
                      <a:pt x="62" y="60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2" name="Freeform 479"/>
              <p:cNvSpPr>
                <a:spLocks/>
              </p:cNvSpPr>
              <p:nvPr/>
            </p:nvSpPr>
            <p:spPr bwMode="auto">
              <a:xfrm>
                <a:off x="1945" y="948"/>
                <a:ext cx="62" cy="40"/>
              </a:xfrm>
              <a:custGeom>
                <a:avLst/>
                <a:gdLst>
                  <a:gd name="T0" fmla="*/ 62 w 62"/>
                  <a:gd name="T1" fmla="*/ 40 h 40"/>
                  <a:gd name="T2" fmla="*/ 62 w 62"/>
                  <a:gd name="T3" fmla="*/ 9 h 40"/>
                  <a:gd name="T4" fmla="*/ 0 w 62"/>
                  <a:gd name="T5" fmla="*/ 0 h 40"/>
                  <a:gd name="T6" fmla="*/ 0 w 62"/>
                  <a:gd name="T7" fmla="*/ 40 h 40"/>
                  <a:gd name="T8" fmla="*/ 62 w 62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0">
                    <a:moveTo>
                      <a:pt x="62" y="40"/>
                    </a:moveTo>
                    <a:lnTo>
                      <a:pt x="62" y="9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62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3" name="Freeform 480"/>
              <p:cNvSpPr>
                <a:spLocks/>
              </p:cNvSpPr>
              <p:nvPr/>
            </p:nvSpPr>
            <p:spPr bwMode="auto">
              <a:xfrm>
                <a:off x="2059" y="967"/>
                <a:ext cx="61" cy="21"/>
              </a:xfrm>
              <a:custGeom>
                <a:avLst/>
                <a:gdLst>
                  <a:gd name="T0" fmla="*/ 61 w 61"/>
                  <a:gd name="T1" fmla="*/ 21 h 21"/>
                  <a:gd name="T2" fmla="*/ 61 w 61"/>
                  <a:gd name="T3" fmla="*/ 9 h 21"/>
                  <a:gd name="T4" fmla="*/ 0 w 61"/>
                  <a:gd name="T5" fmla="*/ 0 h 21"/>
                  <a:gd name="T6" fmla="*/ 0 w 61"/>
                  <a:gd name="T7" fmla="*/ 21 h 21"/>
                  <a:gd name="T8" fmla="*/ 61 w 6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1">
                    <a:moveTo>
                      <a:pt x="61" y="21"/>
                    </a:moveTo>
                    <a:lnTo>
                      <a:pt x="61" y="9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61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4" name="Freeform 481"/>
              <p:cNvSpPr>
                <a:spLocks/>
              </p:cNvSpPr>
              <p:nvPr/>
            </p:nvSpPr>
            <p:spPr bwMode="auto">
              <a:xfrm>
                <a:off x="2170" y="983"/>
                <a:ext cx="21" cy="5"/>
              </a:xfrm>
              <a:custGeom>
                <a:avLst/>
                <a:gdLst>
                  <a:gd name="T0" fmla="*/ 21 w 21"/>
                  <a:gd name="T1" fmla="*/ 5 h 5"/>
                  <a:gd name="T2" fmla="*/ 0 w 21"/>
                  <a:gd name="T3" fmla="*/ 0 h 5"/>
                  <a:gd name="T4" fmla="*/ 0 w 21"/>
                  <a:gd name="T5" fmla="*/ 5 h 5"/>
                  <a:gd name="T6" fmla="*/ 21 w 2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5">
                    <a:moveTo>
                      <a:pt x="21" y="5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2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5" name="Rectangle 482"/>
              <p:cNvSpPr>
                <a:spLocks noChangeArrowheads="1"/>
              </p:cNvSpPr>
              <p:nvPr/>
            </p:nvSpPr>
            <p:spPr bwMode="auto">
              <a:xfrm>
                <a:off x="273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6" name="Freeform 483"/>
              <p:cNvSpPr>
                <a:spLocks/>
              </p:cNvSpPr>
              <p:nvPr/>
            </p:nvSpPr>
            <p:spPr bwMode="auto">
              <a:xfrm>
                <a:off x="2848" y="926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52 w 62"/>
                  <a:gd name="T5" fmla="*/ 62 h 62"/>
                  <a:gd name="T6" fmla="*/ 62 w 62"/>
                  <a:gd name="T7" fmla="*/ 36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52" y="62"/>
                    </a:lnTo>
                    <a:lnTo>
                      <a:pt x="62" y="36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7" name="Freeform 484"/>
              <p:cNvSpPr>
                <a:spLocks/>
              </p:cNvSpPr>
              <p:nvPr/>
            </p:nvSpPr>
            <p:spPr bwMode="auto">
              <a:xfrm>
                <a:off x="3472" y="926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5 w 5"/>
                  <a:gd name="T3" fmla="*/ 5 h 5"/>
                  <a:gd name="T4" fmla="*/ 5 w 5"/>
                  <a:gd name="T5" fmla="*/ 0 h 5"/>
                  <a:gd name="T6" fmla="*/ 0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8" name="Freeform 485"/>
              <p:cNvSpPr>
                <a:spLocks/>
              </p:cNvSpPr>
              <p:nvPr/>
            </p:nvSpPr>
            <p:spPr bwMode="auto">
              <a:xfrm>
                <a:off x="3527" y="926"/>
                <a:ext cx="61" cy="43"/>
              </a:xfrm>
              <a:custGeom>
                <a:avLst/>
                <a:gdLst>
                  <a:gd name="T0" fmla="*/ 0 w 61"/>
                  <a:gd name="T1" fmla="*/ 43 h 43"/>
                  <a:gd name="T2" fmla="*/ 61 w 61"/>
                  <a:gd name="T3" fmla="*/ 0 h 43"/>
                  <a:gd name="T4" fmla="*/ 0 w 61"/>
                  <a:gd name="T5" fmla="*/ 0 h 43"/>
                  <a:gd name="T6" fmla="*/ 0 w 61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43">
                    <a:moveTo>
                      <a:pt x="0" y="43"/>
                    </a:moveTo>
                    <a:lnTo>
                      <a:pt x="61" y="0"/>
                    </a:lnTo>
                    <a:lnTo>
                      <a:pt x="0" y="0"/>
                    </a:lnTo>
                    <a:lnTo>
                      <a:pt x="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9" name="Freeform 486"/>
              <p:cNvSpPr>
                <a:spLocks/>
              </p:cNvSpPr>
              <p:nvPr/>
            </p:nvSpPr>
            <p:spPr bwMode="auto">
              <a:xfrm>
                <a:off x="4144" y="955"/>
                <a:ext cx="9" cy="33"/>
              </a:xfrm>
              <a:custGeom>
                <a:avLst/>
                <a:gdLst>
                  <a:gd name="T0" fmla="*/ 9 w 9"/>
                  <a:gd name="T1" fmla="*/ 0 h 33"/>
                  <a:gd name="T2" fmla="*/ 2 w 9"/>
                  <a:gd name="T3" fmla="*/ 12 h 33"/>
                  <a:gd name="T4" fmla="*/ 0 w 9"/>
                  <a:gd name="T5" fmla="*/ 33 h 33"/>
                  <a:gd name="T6" fmla="*/ 9 w 9"/>
                  <a:gd name="T7" fmla="*/ 33 h 33"/>
                  <a:gd name="T8" fmla="*/ 9 w 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3">
                    <a:moveTo>
                      <a:pt x="9" y="0"/>
                    </a:moveTo>
                    <a:lnTo>
                      <a:pt x="2" y="1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0" name="Rectangle 487"/>
              <p:cNvSpPr>
                <a:spLocks noChangeArrowheads="1"/>
              </p:cNvSpPr>
              <p:nvPr/>
            </p:nvSpPr>
            <p:spPr bwMode="auto">
              <a:xfrm>
                <a:off x="4205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1" name="Rectangle 488"/>
              <p:cNvSpPr>
                <a:spLocks noChangeArrowheads="1"/>
              </p:cNvSpPr>
              <p:nvPr/>
            </p:nvSpPr>
            <p:spPr bwMode="auto">
              <a:xfrm>
                <a:off x="4319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2" name="Freeform 489"/>
              <p:cNvSpPr>
                <a:spLocks/>
              </p:cNvSpPr>
              <p:nvPr/>
            </p:nvSpPr>
            <p:spPr bwMode="auto">
              <a:xfrm>
                <a:off x="4432" y="926"/>
                <a:ext cx="36" cy="62"/>
              </a:xfrm>
              <a:custGeom>
                <a:avLst/>
                <a:gdLst>
                  <a:gd name="T0" fmla="*/ 0 w 36"/>
                  <a:gd name="T1" fmla="*/ 62 h 62"/>
                  <a:gd name="T2" fmla="*/ 26 w 36"/>
                  <a:gd name="T3" fmla="*/ 62 h 62"/>
                  <a:gd name="T4" fmla="*/ 2 w 36"/>
                  <a:gd name="T5" fmla="*/ 41 h 62"/>
                  <a:gd name="T6" fmla="*/ 36 w 36"/>
                  <a:gd name="T7" fmla="*/ 0 h 62"/>
                  <a:gd name="T8" fmla="*/ 0 w 36"/>
                  <a:gd name="T9" fmla="*/ 0 h 62"/>
                  <a:gd name="T10" fmla="*/ 0 w 36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62">
                    <a:moveTo>
                      <a:pt x="0" y="62"/>
                    </a:moveTo>
                    <a:lnTo>
                      <a:pt x="26" y="62"/>
                    </a:lnTo>
                    <a:lnTo>
                      <a:pt x="2" y="41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3" name="Freeform 490"/>
              <p:cNvSpPr>
                <a:spLocks/>
              </p:cNvSpPr>
              <p:nvPr/>
            </p:nvSpPr>
            <p:spPr bwMode="auto">
              <a:xfrm>
                <a:off x="4546" y="926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2 w 61"/>
                  <a:gd name="T3" fmla="*/ 0 h 62"/>
                  <a:gd name="T4" fmla="*/ 0 w 61"/>
                  <a:gd name="T5" fmla="*/ 3 h 62"/>
                  <a:gd name="T6" fmla="*/ 0 w 61"/>
                  <a:gd name="T7" fmla="*/ 24 h 62"/>
                  <a:gd name="T8" fmla="*/ 16 w 61"/>
                  <a:gd name="T9" fmla="*/ 62 h 62"/>
                  <a:gd name="T10" fmla="*/ 61 w 61"/>
                  <a:gd name="T11" fmla="*/ 62 h 62"/>
                  <a:gd name="T12" fmla="*/ 61 w 61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24"/>
                    </a:lnTo>
                    <a:lnTo>
                      <a:pt x="16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4" name="Rectangle 491"/>
              <p:cNvSpPr>
                <a:spLocks noChangeArrowheads="1"/>
              </p:cNvSpPr>
              <p:nvPr/>
            </p:nvSpPr>
            <p:spPr bwMode="auto">
              <a:xfrm>
                <a:off x="4659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5" name="Rectangle 492"/>
              <p:cNvSpPr>
                <a:spLocks noChangeArrowheads="1"/>
              </p:cNvSpPr>
              <p:nvPr/>
            </p:nvSpPr>
            <p:spPr bwMode="auto">
              <a:xfrm>
                <a:off x="4773" y="92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6" name="Rectangle 493"/>
              <p:cNvSpPr>
                <a:spLocks noChangeArrowheads="1"/>
              </p:cNvSpPr>
              <p:nvPr/>
            </p:nvSpPr>
            <p:spPr bwMode="auto">
              <a:xfrm>
                <a:off x="4884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7" name="Rectangle 494"/>
              <p:cNvSpPr>
                <a:spLocks noChangeArrowheads="1"/>
              </p:cNvSpPr>
              <p:nvPr/>
            </p:nvSpPr>
            <p:spPr bwMode="auto">
              <a:xfrm>
                <a:off x="499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8" name="Rectangle 495"/>
              <p:cNvSpPr>
                <a:spLocks noChangeArrowheads="1"/>
              </p:cNvSpPr>
              <p:nvPr/>
            </p:nvSpPr>
            <p:spPr bwMode="auto">
              <a:xfrm>
                <a:off x="5111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9" name="Rectangle 496"/>
              <p:cNvSpPr>
                <a:spLocks noChangeArrowheads="1"/>
              </p:cNvSpPr>
              <p:nvPr/>
            </p:nvSpPr>
            <p:spPr bwMode="auto">
              <a:xfrm>
                <a:off x="5224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0" name="Rectangle 497"/>
              <p:cNvSpPr>
                <a:spLocks noChangeArrowheads="1"/>
              </p:cNvSpPr>
              <p:nvPr/>
            </p:nvSpPr>
            <p:spPr bwMode="auto">
              <a:xfrm>
                <a:off x="5338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1" name="Rectangle 498"/>
              <p:cNvSpPr>
                <a:spLocks noChangeArrowheads="1"/>
              </p:cNvSpPr>
              <p:nvPr/>
            </p:nvSpPr>
            <p:spPr bwMode="auto">
              <a:xfrm>
                <a:off x="5449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2" name="Rectangle 499"/>
              <p:cNvSpPr>
                <a:spLocks noChangeArrowheads="1"/>
              </p:cNvSpPr>
              <p:nvPr/>
            </p:nvSpPr>
            <p:spPr bwMode="auto">
              <a:xfrm>
                <a:off x="5562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3" name="Rectangle 500"/>
              <p:cNvSpPr>
                <a:spLocks noChangeArrowheads="1"/>
              </p:cNvSpPr>
              <p:nvPr/>
            </p:nvSpPr>
            <p:spPr bwMode="auto">
              <a:xfrm>
                <a:off x="5676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4" name="Rectangle 501"/>
              <p:cNvSpPr>
                <a:spLocks noChangeArrowheads="1"/>
              </p:cNvSpPr>
              <p:nvPr/>
            </p:nvSpPr>
            <p:spPr bwMode="auto">
              <a:xfrm>
                <a:off x="5789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5" name="Rectangle 502"/>
              <p:cNvSpPr>
                <a:spLocks noChangeArrowheads="1"/>
              </p:cNvSpPr>
              <p:nvPr/>
            </p:nvSpPr>
            <p:spPr bwMode="auto">
              <a:xfrm>
                <a:off x="5902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6" name="Rectangle 503"/>
              <p:cNvSpPr>
                <a:spLocks noChangeArrowheads="1"/>
              </p:cNvSpPr>
              <p:nvPr/>
            </p:nvSpPr>
            <p:spPr bwMode="auto">
              <a:xfrm>
                <a:off x="6016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7" name="Rectangle 504"/>
              <p:cNvSpPr>
                <a:spLocks noChangeArrowheads="1"/>
              </p:cNvSpPr>
              <p:nvPr/>
            </p:nvSpPr>
            <p:spPr bwMode="auto">
              <a:xfrm>
                <a:off x="612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8" name="Rectangle 505"/>
              <p:cNvSpPr>
                <a:spLocks noChangeArrowheads="1"/>
              </p:cNvSpPr>
              <p:nvPr/>
            </p:nvSpPr>
            <p:spPr bwMode="auto">
              <a:xfrm>
                <a:off x="6241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9" name="Rectangle 506"/>
              <p:cNvSpPr>
                <a:spLocks noChangeArrowheads="1"/>
              </p:cNvSpPr>
              <p:nvPr/>
            </p:nvSpPr>
            <p:spPr bwMode="auto">
              <a:xfrm>
                <a:off x="6354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0" name="Rectangle 507"/>
              <p:cNvSpPr>
                <a:spLocks noChangeArrowheads="1"/>
              </p:cNvSpPr>
              <p:nvPr/>
            </p:nvSpPr>
            <p:spPr bwMode="auto">
              <a:xfrm>
                <a:off x="646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1" name="Rectangle 508"/>
              <p:cNvSpPr>
                <a:spLocks noChangeArrowheads="1"/>
              </p:cNvSpPr>
              <p:nvPr/>
            </p:nvSpPr>
            <p:spPr bwMode="auto">
              <a:xfrm>
                <a:off x="6581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2" name="Rectangle 509"/>
              <p:cNvSpPr>
                <a:spLocks noChangeArrowheads="1"/>
              </p:cNvSpPr>
              <p:nvPr/>
            </p:nvSpPr>
            <p:spPr bwMode="auto">
              <a:xfrm>
                <a:off x="6694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3" name="Rectangle 510"/>
              <p:cNvSpPr>
                <a:spLocks noChangeArrowheads="1"/>
              </p:cNvSpPr>
              <p:nvPr/>
            </p:nvSpPr>
            <p:spPr bwMode="auto">
              <a:xfrm>
                <a:off x="6805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4" name="Rectangle 511"/>
              <p:cNvSpPr>
                <a:spLocks noChangeArrowheads="1"/>
              </p:cNvSpPr>
              <p:nvPr/>
            </p:nvSpPr>
            <p:spPr bwMode="auto">
              <a:xfrm>
                <a:off x="6919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5" name="Rectangle 512"/>
              <p:cNvSpPr>
                <a:spLocks noChangeArrowheads="1"/>
              </p:cNvSpPr>
              <p:nvPr/>
            </p:nvSpPr>
            <p:spPr bwMode="auto">
              <a:xfrm>
                <a:off x="7032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6" name="Rectangle 513"/>
              <p:cNvSpPr>
                <a:spLocks noChangeArrowheads="1"/>
              </p:cNvSpPr>
              <p:nvPr/>
            </p:nvSpPr>
            <p:spPr bwMode="auto">
              <a:xfrm>
                <a:off x="7146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7" name="Rectangle 514"/>
              <p:cNvSpPr>
                <a:spLocks noChangeArrowheads="1"/>
              </p:cNvSpPr>
              <p:nvPr/>
            </p:nvSpPr>
            <p:spPr bwMode="auto">
              <a:xfrm>
                <a:off x="7259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8" name="Rectangle 515"/>
              <p:cNvSpPr>
                <a:spLocks noChangeArrowheads="1"/>
              </p:cNvSpPr>
              <p:nvPr/>
            </p:nvSpPr>
            <p:spPr bwMode="auto">
              <a:xfrm>
                <a:off x="7373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9" name="Rectangle 516"/>
              <p:cNvSpPr>
                <a:spLocks noChangeArrowheads="1"/>
              </p:cNvSpPr>
              <p:nvPr/>
            </p:nvSpPr>
            <p:spPr bwMode="auto">
              <a:xfrm>
                <a:off x="7484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0" name="Rectangle 517"/>
              <p:cNvSpPr>
                <a:spLocks noChangeArrowheads="1"/>
              </p:cNvSpPr>
              <p:nvPr/>
            </p:nvSpPr>
            <p:spPr bwMode="auto">
              <a:xfrm>
                <a:off x="759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1" name="Rectangle 518"/>
              <p:cNvSpPr>
                <a:spLocks noChangeArrowheads="1"/>
              </p:cNvSpPr>
              <p:nvPr/>
            </p:nvSpPr>
            <p:spPr bwMode="auto">
              <a:xfrm>
                <a:off x="7711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2" name="Rectangle 519"/>
              <p:cNvSpPr>
                <a:spLocks noChangeArrowheads="1"/>
              </p:cNvSpPr>
              <p:nvPr/>
            </p:nvSpPr>
            <p:spPr bwMode="auto">
              <a:xfrm>
                <a:off x="7824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3" name="Rectangle 520"/>
              <p:cNvSpPr>
                <a:spLocks noChangeArrowheads="1"/>
              </p:cNvSpPr>
              <p:nvPr/>
            </p:nvSpPr>
            <p:spPr bwMode="auto">
              <a:xfrm>
                <a:off x="7938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4" name="Rectangle 521"/>
              <p:cNvSpPr>
                <a:spLocks noChangeArrowheads="1"/>
              </p:cNvSpPr>
              <p:nvPr/>
            </p:nvSpPr>
            <p:spPr bwMode="auto">
              <a:xfrm>
                <a:off x="8051" y="92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5" name="Rectangle 522"/>
              <p:cNvSpPr>
                <a:spLocks noChangeArrowheads="1"/>
              </p:cNvSpPr>
              <p:nvPr/>
            </p:nvSpPr>
            <p:spPr bwMode="auto">
              <a:xfrm>
                <a:off x="8162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6" name="Rectangle 523"/>
              <p:cNvSpPr>
                <a:spLocks noChangeArrowheads="1"/>
              </p:cNvSpPr>
              <p:nvPr/>
            </p:nvSpPr>
            <p:spPr bwMode="auto">
              <a:xfrm>
                <a:off x="8276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7" name="Rectangle 524"/>
              <p:cNvSpPr>
                <a:spLocks noChangeArrowheads="1"/>
              </p:cNvSpPr>
              <p:nvPr/>
            </p:nvSpPr>
            <p:spPr bwMode="auto">
              <a:xfrm>
                <a:off x="8389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8" name="Rectangle 525"/>
              <p:cNvSpPr>
                <a:spLocks noChangeArrowheads="1"/>
              </p:cNvSpPr>
              <p:nvPr/>
            </p:nvSpPr>
            <p:spPr bwMode="auto">
              <a:xfrm>
                <a:off x="8503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9" name="Rectangle 526"/>
              <p:cNvSpPr>
                <a:spLocks noChangeArrowheads="1"/>
              </p:cNvSpPr>
              <p:nvPr/>
            </p:nvSpPr>
            <p:spPr bwMode="auto">
              <a:xfrm>
                <a:off x="8616" y="926"/>
                <a:ext cx="57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0" name="Freeform 527"/>
              <p:cNvSpPr>
                <a:spLocks/>
              </p:cNvSpPr>
              <p:nvPr/>
            </p:nvSpPr>
            <p:spPr bwMode="auto">
              <a:xfrm>
                <a:off x="-317" y="1035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33 h 62"/>
                  <a:gd name="T6" fmla="*/ 36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36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1" name="Rectangle 528"/>
              <p:cNvSpPr>
                <a:spLocks noChangeArrowheads="1"/>
              </p:cNvSpPr>
              <p:nvPr/>
            </p:nvSpPr>
            <p:spPr bwMode="auto">
              <a:xfrm>
                <a:off x="-203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2" name="Rectangle 529"/>
              <p:cNvSpPr>
                <a:spLocks noChangeArrowheads="1"/>
              </p:cNvSpPr>
              <p:nvPr/>
            </p:nvSpPr>
            <p:spPr bwMode="auto">
              <a:xfrm>
                <a:off x="-90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3" name="Freeform 530"/>
              <p:cNvSpPr>
                <a:spLocks/>
              </p:cNvSpPr>
              <p:nvPr/>
            </p:nvSpPr>
            <p:spPr bwMode="auto">
              <a:xfrm>
                <a:off x="23" y="1035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3 w 62"/>
                  <a:gd name="T5" fmla="*/ 62 h 62"/>
                  <a:gd name="T6" fmla="*/ 62 w 62"/>
                  <a:gd name="T7" fmla="*/ 33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3" y="62"/>
                    </a:lnTo>
                    <a:lnTo>
                      <a:pt x="62" y="3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4" name="Freeform 531"/>
              <p:cNvSpPr>
                <a:spLocks/>
              </p:cNvSpPr>
              <p:nvPr/>
            </p:nvSpPr>
            <p:spPr bwMode="auto">
              <a:xfrm>
                <a:off x="137" y="1035"/>
                <a:ext cx="59" cy="24"/>
              </a:xfrm>
              <a:custGeom>
                <a:avLst/>
                <a:gdLst>
                  <a:gd name="T0" fmla="*/ 0 w 59"/>
                  <a:gd name="T1" fmla="*/ 0 h 24"/>
                  <a:gd name="T2" fmla="*/ 0 w 59"/>
                  <a:gd name="T3" fmla="*/ 14 h 24"/>
                  <a:gd name="T4" fmla="*/ 59 w 59"/>
                  <a:gd name="T5" fmla="*/ 24 h 24"/>
                  <a:gd name="T6" fmla="*/ 59 w 59"/>
                  <a:gd name="T7" fmla="*/ 0 h 24"/>
                  <a:gd name="T8" fmla="*/ 0 w 59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24">
                    <a:moveTo>
                      <a:pt x="0" y="0"/>
                    </a:moveTo>
                    <a:lnTo>
                      <a:pt x="0" y="14"/>
                    </a:lnTo>
                    <a:lnTo>
                      <a:pt x="59" y="24"/>
                    </a:lnTo>
                    <a:lnTo>
                      <a:pt x="5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5" name="Freeform 532"/>
              <p:cNvSpPr>
                <a:spLocks/>
              </p:cNvSpPr>
              <p:nvPr/>
            </p:nvSpPr>
            <p:spPr bwMode="auto">
              <a:xfrm>
                <a:off x="248" y="1035"/>
                <a:ext cx="62" cy="43"/>
              </a:xfrm>
              <a:custGeom>
                <a:avLst/>
                <a:gdLst>
                  <a:gd name="T0" fmla="*/ 0 w 62"/>
                  <a:gd name="T1" fmla="*/ 0 h 43"/>
                  <a:gd name="T2" fmla="*/ 0 w 62"/>
                  <a:gd name="T3" fmla="*/ 33 h 43"/>
                  <a:gd name="T4" fmla="*/ 62 w 62"/>
                  <a:gd name="T5" fmla="*/ 43 h 43"/>
                  <a:gd name="T6" fmla="*/ 62 w 62"/>
                  <a:gd name="T7" fmla="*/ 0 h 43"/>
                  <a:gd name="T8" fmla="*/ 0 w 62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3">
                    <a:moveTo>
                      <a:pt x="0" y="0"/>
                    </a:moveTo>
                    <a:lnTo>
                      <a:pt x="0" y="33"/>
                    </a:lnTo>
                    <a:lnTo>
                      <a:pt x="62" y="4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6" name="Freeform 533"/>
              <p:cNvSpPr>
                <a:spLocks/>
              </p:cNvSpPr>
              <p:nvPr/>
            </p:nvSpPr>
            <p:spPr bwMode="auto">
              <a:xfrm>
                <a:off x="362" y="1035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57 h 62"/>
                  <a:gd name="T6" fmla="*/ 4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4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7" name="Rectangle 534"/>
              <p:cNvSpPr>
                <a:spLocks noChangeArrowheads="1"/>
              </p:cNvSpPr>
              <p:nvPr/>
            </p:nvSpPr>
            <p:spPr bwMode="auto">
              <a:xfrm>
                <a:off x="475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8" name="Rectangle 535"/>
              <p:cNvSpPr>
                <a:spLocks noChangeArrowheads="1"/>
              </p:cNvSpPr>
              <p:nvPr/>
            </p:nvSpPr>
            <p:spPr bwMode="auto">
              <a:xfrm>
                <a:off x="588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9" name="Rectangle 536"/>
              <p:cNvSpPr>
                <a:spLocks noChangeArrowheads="1"/>
              </p:cNvSpPr>
              <p:nvPr/>
            </p:nvSpPr>
            <p:spPr bwMode="auto">
              <a:xfrm>
                <a:off x="702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0" name="Rectangle 537"/>
              <p:cNvSpPr>
                <a:spLocks noChangeArrowheads="1"/>
              </p:cNvSpPr>
              <p:nvPr/>
            </p:nvSpPr>
            <p:spPr bwMode="auto">
              <a:xfrm>
                <a:off x="815" y="1035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1" name="Rectangle 538"/>
              <p:cNvSpPr>
                <a:spLocks noChangeArrowheads="1"/>
              </p:cNvSpPr>
              <p:nvPr/>
            </p:nvSpPr>
            <p:spPr bwMode="auto">
              <a:xfrm>
                <a:off x="926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2" name="Rectangle 539"/>
              <p:cNvSpPr>
                <a:spLocks noChangeArrowheads="1"/>
              </p:cNvSpPr>
              <p:nvPr/>
            </p:nvSpPr>
            <p:spPr bwMode="auto">
              <a:xfrm>
                <a:off x="1040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3" name="Rectangle 540"/>
              <p:cNvSpPr>
                <a:spLocks noChangeArrowheads="1"/>
              </p:cNvSpPr>
              <p:nvPr/>
            </p:nvSpPr>
            <p:spPr bwMode="auto">
              <a:xfrm>
                <a:off x="1153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4" name="Rectangle 541"/>
              <p:cNvSpPr>
                <a:spLocks noChangeArrowheads="1"/>
              </p:cNvSpPr>
              <p:nvPr/>
            </p:nvSpPr>
            <p:spPr bwMode="auto">
              <a:xfrm>
                <a:off x="1267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5" name="Rectangle 542"/>
              <p:cNvSpPr>
                <a:spLocks noChangeArrowheads="1"/>
              </p:cNvSpPr>
              <p:nvPr/>
            </p:nvSpPr>
            <p:spPr bwMode="auto">
              <a:xfrm>
                <a:off x="1380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6" name="Freeform 543"/>
              <p:cNvSpPr>
                <a:spLocks/>
              </p:cNvSpPr>
              <p:nvPr/>
            </p:nvSpPr>
            <p:spPr bwMode="auto">
              <a:xfrm>
                <a:off x="1491" y="1035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33 h 62"/>
                  <a:gd name="T6" fmla="*/ 24 w 62"/>
                  <a:gd name="T7" fmla="*/ 3 h 62"/>
                  <a:gd name="T8" fmla="*/ 26 w 62"/>
                  <a:gd name="T9" fmla="*/ 0 h 62"/>
                  <a:gd name="T10" fmla="*/ 0 w 62"/>
                  <a:gd name="T11" fmla="*/ 0 h 62"/>
                  <a:gd name="T12" fmla="*/ 0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33"/>
                    </a:lnTo>
                    <a:lnTo>
                      <a:pt x="24" y="3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7" name="Rectangle 544"/>
              <p:cNvSpPr>
                <a:spLocks noChangeArrowheads="1"/>
              </p:cNvSpPr>
              <p:nvPr/>
            </p:nvSpPr>
            <p:spPr bwMode="auto">
              <a:xfrm>
                <a:off x="1945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8" name="Rectangle 545"/>
              <p:cNvSpPr>
                <a:spLocks noChangeArrowheads="1"/>
              </p:cNvSpPr>
              <p:nvPr/>
            </p:nvSpPr>
            <p:spPr bwMode="auto">
              <a:xfrm>
                <a:off x="2059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9" name="Rectangle 546"/>
              <p:cNvSpPr>
                <a:spLocks noChangeArrowheads="1"/>
              </p:cNvSpPr>
              <p:nvPr/>
            </p:nvSpPr>
            <p:spPr bwMode="auto">
              <a:xfrm>
                <a:off x="2170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0" name="Freeform 547"/>
              <p:cNvSpPr>
                <a:spLocks/>
              </p:cNvSpPr>
              <p:nvPr/>
            </p:nvSpPr>
            <p:spPr bwMode="auto">
              <a:xfrm>
                <a:off x="2283" y="1035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36 h 62"/>
                  <a:gd name="T6" fmla="*/ 33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36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1" name="Freeform 548"/>
              <p:cNvSpPr>
                <a:spLocks/>
              </p:cNvSpPr>
              <p:nvPr/>
            </p:nvSpPr>
            <p:spPr bwMode="auto">
              <a:xfrm>
                <a:off x="3867" y="1073"/>
                <a:ext cx="33" cy="24"/>
              </a:xfrm>
              <a:custGeom>
                <a:avLst/>
                <a:gdLst>
                  <a:gd name="T0" fmla="*/ 24 w 33"/>
                  <a:gd name="T1" fmla="*/ 0 h 24"/>
                  <a:gd name="T2" fmla="*/ 0 w 33"/>
                  <a:gd name="T3" fmla="*/ 24 h 24"/>
                  <a:gd name="T4" fmla="*/ 33 w 33"/>
                  <a:gd name="T5" fmla="*/ 24 h 24"/>
                  <a:gd name="T6" fmla="*/ 24 w 33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4">
                    <a:moveTo>
                      <a:pt x="24" y="0"/>
                    </a:moveTo>
                    <a:lnTo>
                      <a:pt x="0" y="24"/>
                    </a:lnTo>
                    <a:lnTo>
                      <a:pt x="33" y="2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2" name="Freeform 549"/>
              <p:cNvSpPr>
                <a:spLocks/>
              </p:cNvSpPr>
              <p:nvPr/>
            </p:nvSpPr>
            <p:spPr bwMode="auto">
              <a:xfrm>
                <a:off x="4134" y="1035"/>
                <a:ext cx="19" cy="62"/>
              </a:xfrm>
              <a:custGeom>
                <a:avLst/>
                <a:gdLst>
                  <a:gd name="T0" fmla="*/ 19 w 19"/>
                  <a:gd name="T1" fmla="*/ 0 h 62"/>
                  <a:gd name="T2" fmla="*/ 7 w 19"/>
                  <a:gd name="T3" fmla="*/ 0 h 62"/>
                  <a:gd name="T4" fmla="*/ 0 w 19"/>
                  <a:gd name="T5" fmla="*/ 62 h 62"/>
                  <a:gd name="T6" fmla="*/ 19 w 19"/>
                  <a:gd name="T7" fmla="*/ 62 h 62"/>
                  <a:gd name="T8" fmla="*/ 19 w 19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2">
                    <a:moveTo>
                      <a:pt x="19" y="0"/>
                    </a:moveTo>
                    <a:lnTo>
                      <a:pt x="7" y="0"/>
                    </a:lnTo>
                    <a:lnTo>
                      <a:pt x="0" y="62"/>
                    </a:lnTo>
                    <a:lnTo>
                      <a:pt x="19" y="6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3" name="Freeform 550"/>
              <p:cNvSpPr>
                <a:spLocks/>
              </p:cNvSpPr>
              <p:nvPr/>
            </p:nvSpPr>
            <p:spPr bwMode="auto">
              <a:xfrm>
                <a:off x="4205" y="1035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62 w 62"/>
                  <a:gd name="T5" fmla="*/ 52 h 62"/>
                  <a:gd name="T6" fmla="*/ 62 w 62"/>
                  <a:gd name="T7" fmla="*/ 0 h 62"/>
                  <a:gd name="T8" fmla="*/ 0 w 62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62" y="5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4" name="Rectangle 551"/>
              <p:cNvSpPr>
                <a:spLocks noChangeArrowheads="1"/>
              </p:cNvSpPr>
              <p:nvPr/>
            </p:nvSpPr>
            <p:spPr bwMode="auto">
              <a:xfrm>
                <a:off x="4319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5" name="Freeform 552"/>
              <p:cNvSpPr>
                <a:spLocks/>
              </p:cNvSpPr>
              <p:nvPr/>
            </p:nvSpPr>
            <p:spPr bwMode="auto">
              <a:xfrm>
                <a:off x="4432" y="1035"/>
                <a:ext cx="57" cy="62"/>
              </a:xfrm>
              <a:custGeom>
                <a:avLst/>
                <a:gdLst>
                  <a:gd name="T0" fmla="*/ 0 w 57"/>
                  <a:gd name="T1" fmla="*/ 62 h 62"/>
                  <a:gd name="T2" fmla="*/ 50 w 57"/>
                  <a:gd name="T3" fmla="*/ 62 h 62"/>
                  <a:gd name="T4" fmla="*/ 57 w 57"/>
                  <a:gd name="T5" fmla="*/ 0 h 62"/>
                  <a:gd name="T6" fmla="*/ 0 w 57"/>
                  <a:gd name="T7" fmla="*/ 0 h 62"/>
                  <a:gd name="T8" fmla="*/ 0 w 57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2">
                    <a:moveTo>
                      <a:pt x="0" y="62"/>
                    </a:moveTo>
                    <a:lnTo>
                      <a:pt x="50" y="62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6" name="Freeform 553"/>
              <p:cNvSpPr>
                <a:spLocks/>
              </p:cNvSpPr>
              <p:nvPr/>
            </p:nvSpPr>
            <p:spPr bwMode="auto">
              <a:xfrm>
                <a:off x="4583" y="103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0 h 3"/>
                  <a:gd name="T4" fmla="*/ 0 w 5"/>
                  <a:gd name="T5" fmla="*/ 0 h 3"/>
                  <a:gd name="T6" fmla="*/ 3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7" name="Freeform 554"/>
              <p:cNvSpPr>
                <a:spLocks/>
              </p:cNvSpPr>
              <p:nvPr/>
            </p:nvSpPr>
            <p:spPr bwMode="auto">
              <a:xfrm>
                <a:off x="4659" y="1064"/>
                <a:ext cx="62" cy="33"/>
              </a:xfrm>
              <a:custGeom>
                <a:avLst/>
                <a:gdLst>
                  <a:gd name="T0" fmla="*/ 62 w 62"/>
                  <a:gd name="T1" fmla="*/ 33 h 33"/>
                  <a:gd name="T2" fmla="*/ 62 w 62"/>
                  <a:gd name="T3" fmla="*/ 0 h 33"/>
                  <a:gd name="T4" fmla="*/ 0 w 62"/>
                  <a:gd name="T5" fmla="*/ 23 h 33"/>
                  <a:gd name="T6" fmla="*/ 0 w 62"/>
                  <a:gd name="T7" fmla="*/ 33 h 33"/>
                  <a:gd name="T8" fmla="*/ 62 w 62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3">
                    <a:moveTo>
                      <a:pt x="62" y="33"/>
                    </a:moveTo>
                    <a:lnTo>
                      <a:pt x="62" y="0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6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8" name="Freeform 555"/>
              <p:cNvSpPr>
                <a:spLocks/>
              </p:cNvSpPr>
              <p:nvPr/>
            </p:nvSpPr>
            <p:spPr bwMode="auto">
              <a:xfrm>
                <a:off x="4773" y="1035"/>
                <a:ext cx="59" cy="62"/>
              </a:xfrm>
              <a:custGeom>
                <a:avLst/>
                <a:gdLst>
                  <a:gd name="T0" fmla="*/ 59 w 59"/>
                  <a:gd name="T1" fmla="*/ 62 h 62"/>
                  <a:gd name="T2" fmla="*/ 59 w 59"/>
                  <a:gd name="T3" fmla="*/ 0 h 62"/>
                  <a:gd name="T4" fmla="*/ 16 w 59"/>
                  <a:gd name="T5" fmla="*/ 0 h 62"/>
                  <a:gd name="T6" fmla="*/ 16 w 59"/>
                  <a:gd name="T7" fmla="*/ 3 h 62"/>
                  <a:gd name="T8" fmla="*/ 0 w 59"/>
                  <a:gd name="T9" fmla="*/ 10 h 62"/>
                  <a:gd name="T10" fmla="*/ 0 w 59"/>
                  <a:gd name="T11" fmla="*/ 62 h 62"/>
                  <a:gd name="T12" fmla="*/ 59 w 59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2">
                    <a:moveTo>
                      <a:pt x="59" y="62"/>
                    </a:moveTo>
                    <a:lnTo>
                      <a:pt x="59" y="0"/>
                    </a:lnTo>
                    <a:lnTo>
                      <a:pt x="16" y="0"/>
                    </a:lnTo>
                    <a:lnTo>
                      <a:pt x="16" y="3"/>
                    </a:lnTo>
                    <a:lnTo>
                      <a:pt x="0" y="10"/>
                    </a:lnTo>
                    <a:lnTo>
                      <a:pt x="0" y="62"/>
                    </a:lnTo>
                    <a:lnTo>
                      <a:pt x="59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9" name="Rectangle 556"/>
              <p:cNvSpPr>
                <a:spLocks noChangeArrowheads="1"/>
              </p:cNvSpPr>
              <p:nvPr/>
            </p:nvSpPr>
            <p:spPr bwMode="auto">
              <a:xfrm>
                <a:off x="4884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0" name="Rectangle 557"/>
              <p:cNvSpPr>
                <a:spLocks noChangeArrowheads="1"/>
              </p:cNvSpPr>
              <p:nvPr/>
            </p:nvSpPr>
            <p:spPr bwMode="auto">
              <a:xfrm>
                <a:off x="4997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1" name="Rectangle 558"/>
              <p:cNvSpPr>
                <a:spLocks noChangeArrowheads="1"/>
              </p:cNvSpPr>
              <p:nvPr/>
            </p:nvSpPr>
            <p:spPr bwMode="auto">
              <a:xfrm>
                <a:off x="5111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2" name="Rectangle 559"/>
              <p:cNvSpPr>
                <a:spLocks noChangeArrowheads="1"/>
              </p:cNvSpPr>
              <p:nvPr/>
            </p:nvSpPr>
            <p:spPr bwMode="auto">
              <a:xfrm>
                <a:off x="5224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3" name="Rectangle 560"/>
              <p:cNvSpPr>
                <a:spLocks noChangeArrowheads="1"/>
              </p:cNvSpPr>
              <p:nvPr/>
            </p:nvSpPr>
            <p:spPr bwMode="auto">
              <a:xfrm>
                <a:off x="5338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4" name="Rectangle 561"/>
              <p:cNvSpPr>
                <a:spLocks noChangeArrowheads="1"/>
              </p:cNvSpPr>
              <p:nvPr/>
            </p:nvSpPr>
            <p:spPr bwMode="auto">
              <a:xfrm>
                <a:off x="5449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5" name="Rectangle 562"/>
              <p:cNvSpPr>
                <a:spLocks noChangeArrowheads="1"/>
              </p:cNvSpPr>
              <p:nvPr/>
            </p:nvSpPr>
            <p:spPr bwMode="auto">
              <a:xfrm>
                <a:off x="5562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6" name="Rectangle 563"/>
              <p:cNvSpPr>
                <a:spLocks noChangeArrowheads="1"/>
              </p:cNvSpPr>
              <p:nvPr/>
            </p:nvSpPr>
            <p:spPr bwMode="auto">
              <a:xfrm>
                <a:off x="5676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7" name="Rectangle 564"/>
              <p:cNvSpPr>
                <a:spLocks noChangeArrowheads="1"/>
              </p:cNvSpPr>
              <p:nvPr/>
            </p:nvSpPr>
            <p:spPr bwMode="auto">
              <a:xfrm>
                <a:off x="5789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8" name="Rectangle 565"/>
              <p:cNvSpPr>
                <a:spLocks noChangeArrowheads="1"/>
              </p:cNvSpPr>
              <p:nvPr/>
            </p:nvSpPr>
            <p:spPr bwMode="auto">
              <a:xfrm>
                <a:off x="5902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9" name="Rectangle 566"/>
              <p:cNvSpPr>
                <a:spLocks noChangeArrowheads="1"/>
              </p:cNvSpPr>
              <p:nvPr/>
            </p:nvSpPr>
            <p:spPr bwMode="auto">
              <a:xfrm>
                <a:off x="6016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0" name="Rectangle 567"/>
              <p:cNvSpPr>
                <a:spLocks noChangeArrowheads="1"/>
              </p:cNvSpPr>
              <p:nvPr/>
            </p:nvSpPr>
            <p:spPr bwMode="auto">
              <a:xfrm>
                <a:off x="6127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1" name="Rectangle 568"/>
              <p:cNvSpPr>
                <a:spLocks noChangeArrowheads="1"/>
              </p:cNvSpPr>
              <p:nvPr/>
            </p:nvSpPr>
            <p:spPr bwMode="auto">
              <a:xfrm>
                <a:off x="6241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2" name="Rectangle 569"/>
              <p:cNvSpPr>
                <a:spLocks noChangeArrowheads="1"/>
              </p:cNvSpPr>
              <p:nvPr/>
            </p:nvSpPr>
            <p:spPr bwMode="auto">
              <a:xfrm>
                <a:off x="6354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3" name="Rectangle 570"/>
              <p:cNvSpPr>
                <a:spLocks noChangeArrowheads="1"/>
              </p:cNvSpPr>
              <p:nvPr/>
            </p:nvSpPr>
            <p:spPr bwMode="auto">
              <a:xfrm>
                <a:off x="6467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4" name="Rectangle 571"/>
              <p:cNvSpPr>
                <a:spLocks noChangeArrowheads="1"/>
              </p:cNvSpPr>
              <p:nvPr/>
            </p:nvSpPr>
            <p:spPr bwMode="auto">
              <a:xfrm>
                <a:off x="6581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5" name="Rectangle 572"/>
              <p:cNvSpPr>
                <a:spLocks noChangeArrowheads="1"/>
              </p:cNvSpPr>
              <p:nvPr/>
            </p:nvSpPr>
            <p:spPr bwMode="auto">
              <a:xfrm>
                <a:off x="6694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6" name="Rectangle 573"/>
              <p:cNvSpPr>
                <a:spLocks noChangeArrowheads="1"/>
              </p:cNvSpPr>
              <p:nvPr/>
            </p:nvSpPr>
            <p:spPr bwMode="auto">
              <a:xfrm>
                <a:off x="6805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7" name="Rectangle 574"/>
              <p:cNvSpPr>
                <a:spLocks noChangeArrowheads="1"/>
              </p:cNvSpPr>
              <p:nvPr/>
            </p:nvSpPr>
            <p:spPr bwMode="auto">
              <a:xfrm>
                <a:off x="6919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8" name="Rectangle 575"/>
              <p:cNvSpPr>
                <a:spLocks noChangeArrowheads="1"/>
              </p:cNvSpPr>
              <p:nvPr/>
            </p:nvSpPr>
            <p:spPr bwMode="auto">
              <a:xfrm>
                <a:off x="7032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9" name="Rectangle 576"/>
              <p:cNvSpPr>
                <a:spLocks noChangeArrowheads="1"/>
              </p:cNvSpPr>
              <p:nvPr/>
            </p:nvSpPr>
            <p:spPr bwMode="auto">
              <a:xfrm>
                <a:off x="7146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0" name="Rectangle 577"/>
              <p:cNvSpPr>
                <a:spLocks noChangeArrowheads="1"/>
              </p:cNvSpPr>
              <p:nvPr/>
            </p:nvSpPr>
            <p:spPr bwMode="auto">
              <a:xfrm>
                <a:off x="7259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1" name="Rectangle 578"/>
              <p:cNvSpPr>
                <a:spLocks noChangeArrowheads="1"/>
              </p:cNvSpPr>
              <p:nvPr/>
            </p:nvSpPr>
            <p:spPr bwMode="auto">
              <a:xfrm>
                <a:off x="7373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2" name="Rectangle 579"/>
              <p:cNvSpPr>
                <a:spLocks noChangeArrowheads="1"/>
              </p:cNvSpPr>
              <p:nvPr/>
            </p:nvSpPr>
            <p:spPr bwMode="auto">
              <a:xfrm>
                <a:off x="7484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3" name="Rectangle 580"/>
              <p:cNvSpPr>
                <a:spLocks noChangeArrowheads="1"/>
              </p:cNvSpPr>
              <p:nvPr/>
            </p:nvSpPr>
            <p:spPr bwMode="auto">
              <a:xfrm>
                <a:off x="7597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4" name="Rectangle 581"/>
              <p:cNvSpPr>
                <a:spLocks noChangeArrowheads="1"/>
              </p:cNvSpPr>
              <p:nvPr/>
            </p:nvSpPr>
            <p:spPr bwMode="auto">
              <a:xfrm>
                <a:off x="7711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5" name="Freeform 582"/>
              <p:cNvSpPr>
                <a:spLocks/>
              </p:cNvSpPr>
              <p:nvPr/>
            </p:nvSpPr>
            <p:spPr bwMode="auto">
              <a:xfrm>
                <a:off x="7824" y="1035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22 w 62"/>
                  <a:gd name="T5" fmla="*/ 62 h 62"/>
                  <a:gd name="T6" fmla="*/ 45 w 62"/>
                  <a:gd name="T7" fmla="*/ 50 h 62"/>
                  <a:gd name="T8" fmla="*/ 62 w 62"/>
                  <a:gd name="T9" fmla="*/ 48 h 62"/>
                  <a:gd name="T10" fmla="*/ 62 w 62"/>
                  <a:gd name="T11" fmla="*/ 0 h 62"/>
                  <a:gd name="T12" fmla="*/ 0 w 62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22" y="62"/>
                    </a:lnTo>
                    <a:lnTo>
                      <a:pt x="45" y="50"/>
                    </a:lnTo>
                    <a:lnTo>
                      <a:pt x="62" y="48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6" name="Freeform 583"/>
              <p:cNvSpPr>
                <a:spLocks/>
              </p:cNvSpPr>
              <p:nvPr/>
            </p:nvSpPr>
            <p:spPr bwMode="auto">
              <a:xfrm>
                <a:off x="7938" y="1035"/>
                <a:ext cx="61" cy="43"/>
              </a:xfrm>
              <a:custGeom>
                <a:avLst/>
                <a:gdLst>
                  <a:gd name="T0" fmla="*/ 0 w 61"/>
                  <a:gd name="T1" fmla="*/ 0 h 43"/>
                  <a:gd name="T2" fmla="*/ 0 w 61"/>
                  <a:gd name="T3" fmla="*/ 43 h 43"/>
                  <a:gd name="T4" fmla="*/ 61 w 61"/>
                  <a:gd name="T5" fmla="*/ 36 h 43"/>
                  <a:gd name="T6" fmla="*/ 61 w 61"/>
                  <a:gd name="T7" fmla="*/ 0 h 43"/>
                  <a:gd name="T8" fmla="*/ 0 w 61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3">
                    <a:moveTo>
                      <a:pt x="0" y="0"/>
                    </a:moveTo>
                    <a:lnTo>
                      <a:pt x="0" y="43"/>
                    </a:lnTo>
                    <a:lnTo>
                      <a:pt x="61" y="3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7" name="Freeform 584"/>
              <p:cNvSpPr>
                <a:spLocks/>
              </p:cNvSpPr>
              <p:nvPr/>
            </p:nvSpPr>
            <p:spPr bwMode="auto">
              <a:xfrm>
                <a:off x="8051" y="1035"/>
                <a:ext cx="59" cy="31"/>
              </a:xfrm>
              <a:custGeom>
                <a:avLst/>
                <a:gdLst>
                  <a:gd name="T0" fmla="*/ 0 w 59"/>
                  <a:gd name="T1" fmla="*/ 0 h 31"/>
                  <a:gd name="T2" fmla="*/ 0 w 59"/>
                  <a:gd name="T3" fmla="*/ 31 h 31"/>
                  <a:gd name="T4" fmla="*/ 59 w 59"/>
                  <a:gd name="T5" fmla="*/ 26 h 31"/>
                  <a:gd name="T6" fmla="*/ 59 w 59"/>
                  <a:gd name="T7" fmla="*/ 0 h 31"/>
                  <a:gd name="T8" fmla="*/ 0 w 59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31">
                    <a:moveTo>
                      <a:pt x="0" y="0"/>
                    </a:moveTo>
                    <a:lnTo>
                      <a:pt x="0" y="31"/>
                    </a:lnTo>
                    <a:lnTo>
                      <a:pt x="59" y="26"/>
                    </a:lnTo>
                    <a:lnTo>
                      <a:pt x="5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8" name="Freeform 585"/>
              <p:cNvSpPr>
                <a:spLocks/>
              </p:cNvSpPr>
              <p:nvPr/>
            </p:nvSpPr>
            <p:spPr bwMode="auto">
              <a:xfrm>
                <a:off x="8200" y="1066"/>
                <a:ext cx="24" cy="31"/>
              </a:xfrm>
              <a:custGeom>
                <a:avLst/>
                <a:gdLst>
                  <a:gd name="T0" fmla="*/ 24 w 24"/>
                  <a:gd name="T1" fmla="*/ 0 h 31"/>
                  <a:gd name="T2" fmla="*/ 0 w 24"/>
                  <a:gd name="T3" fmla="*/ 31 h 31"/>
                  <a:gd name="T4" fmla="*/ 24 w 24"/>
                  <a:gd name="T5" fmla="*/ 31 h 31"/>
                  <a:gd name="T6" fmla="*/ 24 w 24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1">
                    <a:moveTo>
                      <a:pt x="24" y="0"/>
                    </a:moveTo>
                    <a:lnTo>
                      <a:pt x="0" y="31"/>
                    </a:lnTo>
                    <a:lnTo>
                      <a:pt x="24" y="3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9" name="Freeform 586"/>
              <p:cNvSpPr>
                <a:spLocks/>
              </p:cNvSpPr>
              <p:nvPr/>
            </p:nvSpPr>
            <p:spPr bwMode="auto">
              <a:xfrm>
                <a:off x="8162" y="1035"/>
                <a:ext cx="62" cy="19"/>
              </a:xfrm>
              <a:custGeom>
                <a:avLst/>
                <a:gdLst>
                  <a:gd name="T0" fmla="*/ 0 w 62"/>
                  <a:gd name="T1" fmla="*/ 0 h 19"/>
                  <a:gd name="T2" fmla="*/ 0 w 62"/>
                  <a:gd name="T3" fmla="*/ 19 h 19"/>
                  <a:gd name="T4" fmla="*/ 62 w 62"/>
                  <a:gd name="T5" fmla="*/ 14 h 19"/>
                  <a:gd name="T6" fmla="*/ 62 w 62"/>
                  <a:gd name="T7" fmla="*/ 0 h 19"/>
                  <a:gd name="T8" fmla="*/ 0 w 62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9">
                    <a:moveTo>
                      <a:pt x="0" y="0"/>
                    </a:moveTo>
                    <a:lnTo>
                      <a:pt x="0" y="19"/>
                    </a:lnTo>
                    <a:lnTo>
                      <a:pt x="62" y="14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0" name="Rectangle 587"/>
              <p:cNvSpPr>
                <a:spLocks noChangeArrowheads="1"/>
              </p:cNvSpPr>
              <p:nvPr/>
            </p:nvSpPr>
            <p:spPr bwMode="auto">
              <a:xfrm>
                <a:off x="8276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1" name="Freeform 588"/>
              <p:cNvSpPr>
                <a:spLocks/>
              </p:cNvSpPr>
              <p:nvPr/>
            </p:nvSpPr>
            <p:spPr bwMode="auto">
              <a:xfrm>
                <a:off x="8389" y="1035"/>
                <a:ext cx="62" cy="10"/>
              </a:xfrm>
              <a:custGeom>
                <a:avLst/>
                <a:gdLst>
                  <a:gd name="T0" fmla="*/ 0 w 62"/>
                  <a:gd name="T1" fmla="*/ 0 h 10"/>
                  <a:gd name="T2" fmla="*/ 0 w 62"/>
                  <a:gd name="T3" fmla="*/ 10 h 10"/>
                  <a:gd name="T4" fmla="*/ 62 w 62"/>
                  <a:gd name="T5" fmla="*/ 3 h 10"/>
                  <a:gd name="T6" fmla="*/ 62 w 62"/>
                  <a:gd name="T7" fmla="*/ 0 h 10"/>
                  <a:gd name="T8" fmla="*/ 0 w 62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0">
                    <a:moveTo>
                      <a:pt x="0" y="0"/>
                    </a:moveTo>
                    <a:lnTo>
                      <a:pt x="0" y="10"/>
                    </a:lnTo>
                    <a:lnTo>
                      <a:pt x="62" y="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2" name="Freeform 589"/>
              <p:cNvSpPr>
                <a:spLocks/>
              </p:cNvSpPr>
              <p:nvPr/>
            </p:nvSpPr>
            <p:spPr bwMode="auto">
              <a:xfrm>
                <a:off x="-312" y="1151"/>
                <a:ext cx="57" cy="55"/>
              </a:xfrm>
              <a:custGeom>
                <a:avLst/>
                <a:gdLst>
                  <a:gd name="T0" fmla="*/ 57 w 57"/>
                  <a:gd name="T1" fmla="*/ 0 h 55"/>
                  <a:gd name="T2" fmla="*/ 0 w 57"/>
                  <a:gd name="T3" fmla="*/ 55 h 55"/>
                  <a:gd name="T4" fmla="*/ 57 w 57"/>
                  <a:gd name="T5" fmla="*/ 55 h 55"/>
                  <a:gd name="T6" fmla="*/ 57 w 57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5">
                    <a:moveTo>
                      <a:pt x="57" y="0"/>
                    </a:moveTo>
                    <a:lnTo>
                      <a:pt x="0" y="55"/>
                    </a:lnTo>
                    <a:lnTo>
                      <a:pt x="57" y="55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3" name="Freeform 590"/>
              <p:cNvSpPr>
                <a:spLocks/>
              </p:cNvSpPr>
              <p:nvPr/>
            </p:nvSpPr>
            <p:spPr bwMode="auto">
              <a:xfrm>
                <a:off x="-203" y="1144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9 w 61"/>
                  <a:gd name="T5" fmla="*/ 62 h 62"/>
                  <a:gd name="T6" fmla="*/ 61 w 61"/>
                  <a:gd name="T7" fmla="*/ 36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9" y="62"/>
                    </a:lnTo>
                    <a:lnTo>
                      <a:pt x="61" y="3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4" name="Freeform 591"/>
              <p:cNvSpPr>
                <a:spLocks/>
              </p:cNvSpPr>
              <p:nvPr/>
            </p:nvSpPr>
            <p:spPr bwMode="auto">
              <a:xfrm>
                <a:off x="-90" y="1144"/>
                <a:ext cx="19" cy="12"/>
              </a:xfrm>
              <a:custGeom>
                <a:avLst/>
                <a:gdLst>
                  <a:gd name="T0" fmla="*/ 0 w 19"/>
                  <a:gd name="T1" fmla="*/ 12 h 12"/>
                  <a:gd name="T2" fmla="*/ 19 w 19"/>
                  <a:gd name="T3" fmla="*/ 0 h 12"/>
                  <a:gd name="T4" fmla="*/ 0 w 19"/>
                  <a:gd name="T5" fmla="*/ 0 h 12"/>
                  <a:gd name="T6" fmla="*/ 0 w 19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0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5" name="Freeform 592"/>
              <p:cNvSpPr>
                <a:spLocks/>
              </p:cNvSpPr>
              <p:nvPr/>
            </p:nvSpPr>
            <p:spPr bwMode="auto">
              <a:xfrm>
                <a:off x="411" y="1144"/>
                <a:ext cx="12" cy="14"/>
              </a:xfrm>
              <a:custGeom>
                <a:avLst/>
                <a:gdLst>
                  <a:gd name="T0" fmla="*/ 0 w 12"/>
                  <a:gd name="T1" fmla="*/ 0 h 14"/>
                  <a:gd name="T2" fmla="*/ 12 w 12"/>
                  <a:gd name="T3" fmla="*/ 14 h 14"/>
                  <a:gd name="T4" fmla="*/ 12 w 12"/>
                  <a:gd name="T5" fmla="*/ 0 h 14"/>
                  <a:gd name="T6" fmla="*/ 0 w 12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4">
                    <a:moveTo>
                      <a:pt x="0" y="0"/>
                    </a:moveTo>
                    <a:lnTo>
                      <a:pt x="12" y="14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6" name="Rectangle 593"/>
              <p:cNvSpPr>
                <a:spLocks noChangeArrowheads="1"/>
              </p:cNvSpPr>
              <p:nvPr/>
            </p:nvSpPr>
            <p:spPr bwMode="auto">
              <a:xfrm>
                <a:off x="475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7" name="Rectangle 594"/>
              <p:cNvSpPr>
                <a:spLocks noChangeArrowheads="1"/>
              </p:cNvSpPr>
              <p:nvPr/>
            </p:nvSpPr>
            <p:spPr bwMode="auto">
              <a:xfrm>
                <a:off x="588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8" name="Rectangle 595"/>
              <p:cNvSpPr>
                <a:spLocks noChangeArrowheads="1"/>
              </p:cNvSpPr>
              <p:nvPr/>
            </p:nvSpPr>
            <p:spPr bwMode="auto">
              <a:xfrm>
                <a:off x="702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9" name="Rectangle 596"/>
              <p:cNvSpPr>
                <a:spLocks noChangeArrowheads="1"/>
              </p:cNvSpPr>
              <p:nvPr/>
            </p:nvSpPr>
            <p:spPr bwMode="auto">
              <a:xfrm>
                <a:off x="815" y="1144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0" name="Rectangle 597"/>
              <p:cNvSpPr>
                <a:spLocks noChangeArrowheads="1"/>
              </p:cNvSpPr>
              <p:nvPr/>
            </p:nvSpPr>
            <p:spPr bwMode="auto">
              <a:xfrm>
                <a:off x="926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1" name="Rectangle 598"/>
              <p:cNvSpPr>
                <a:spLocks noChangeArrowheads="1"/>
              </p:cNvSpPr>
              <p:nvPr/>
            </p:nvSpPr>
            <p:spPr bwMode="auto">
              <a:xfrm>
                <a:off x="1040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2" name="Rectangle 599"/>
              <p:cNvSpPr>
                <a:spLocks noChangeArrowheads="1"/>
              </p:cNvSpPr>
              <p:nvPr/>
            </p:nvSpPr>
            <p:spPr bwMode="auto">
              <a:xfrm>
                <a:off x="1153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3" name="Rectangle 600"/>
              <p:cNvSpPr>
                <a:spLocks noChangeArrowheads="1"/>
              </p:cNvSpPr>
              <p:nvPr/>
            </p:nvSpPr>
            <p:spPr bwMode="auto">
              <a:xfrm>
                <a:off x="1267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4" name="Rectangle 601"/>
              <p:cNvSpPr>
                <a:spLocks noChangeArrowheads="1"/>
              </p:cNvSpPr>
              <p:nvPr/>
            </p:nvSpPr>
            <p:spPr bwMode="auto">
              <a:xfrm>
                <a:off x="1380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5" name="Rectangle 602"/>
              <p:cNvSpPr>
                <a:spLocks noChangeArrowheads="1"/>
              </p:cNvSpPr>
              <p:nvPr/>
            </p:nvSpPr>
            <p:spPr bwMode="auto">
              <a:xfrm>
                <a:off x="1491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6" name="Rectangle 603"/>
              <p:cNvSpPr>
                <a:spLocks noChangeArrowheads="1"/>
              </p:cNvSpPr>
              <p:nvPr/>
            </p:nvSpPr>
            <p:spPr bwMode="auto">
              <a:xfrm>
                <a:off x="1605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7" name="Freeform 604"/>
              <p:cNvSpPr>
                <a:spLocks/>
              </p:cNvSpPr>
              <p:nvPr/>
            </p:nvSpPr>
            <p:spPr bwMode="auto">
              <a:xfrm>
                <a:off x="1718" y="1144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33 h 62"/>
                  <a:gd name="T6" fmla="*/ 43 w 62"/>
                  <a:gd name="T7" fmla="*/ 9 h 62"/>
                  <a:gd name="T8" fmla="*/ 12 w 62"/>
                  <a:gd name="T9" fmla="*/ 0 h 62"/>
                  <a:gd name="T10" fmla="*/ 0 w 62"/>
                  <a:gd name="T11" fmla="*/ 0 h 62"/>
                  <a:gd name="T12" fmla="*/ 0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33"/>
                    </a:lnTo>
                    <a:lnTo>
                      <a:pt x="43" y="9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8" name="Freeform 605"/>
              <p:cNvSpPr>
                <a:spLocks/>
              </p:cNvSpPr>
              <p:nvPr/>
            </p:nvSpPr>
            <p:spPr bwMode="auto">
              <a:xfrm>
                <a:off x="1948" y="1144"/>
                <a:ext cx="59" cy="62"/>
              </a:xfrm>
              <a:custGeom>
                <a:avLst/>
                <a:gdLst>
                  <a:gd name="T0" fmla="*/ 59 w 59"/>
                  <a:gd name="T1" fmla="*/ 0 h 62"/>
                  <a:gd name="T2" fmla="*/ 9 w 59"/>
                  <a:gd name="T3" fmla="*/ 0 h 62"/>
                  <a:gd name="T4" fmla="*/ 16 w 59"/>
                  <a:gd name="T5" fmla="*/ 9 h 62"/>
                  <a:gd name="T6" fmla="*/ 0 w 59"/>
                  <a:gd name="T7" fmla="*/ 62 h 62"/>
                  <a:gd name="T8" fmla="*/ 59 w 59"/>
                  <a:gd name="T9" fmla="*/ 62 h 62"/>
                  <a:gd name="T10" fmla="*/ 59 w 59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2">
                    <a:moveTo>
                      <a:pt x="59" y="0"/>
                    </a:moveTo>
                    <a:lnTo>
                      <a:pt x="9" y="0"/>
                    </a:lnTo>
                    <a:lnTo>
                      <a:pt x="16" y="9"/>
                    </a:lnTo>
                    <a:lnTo>
                      <a:pt x="0" y="62"/>
                    </a:lnTo>
                    <a:lnTo>
                      <a:pt x="59" y="62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9" name="Rectangle 606"/>
              <p:cNvSpPr>
                <a:spLocks noChangeArrowheads="1"/>
              </p:cNvSpPr>
              <p:nvPr/>
            </p:nvSpPr>
            <p:spPr bwMode="auto">
              <a:xfrm>
                <a:off x="2059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" name="Group 808"/>
            <p:cNvGrpSpPr>
              <a:grpSpLocks/>
            </p:cNvGrpSpPr>
            <p:nvPr/>
          </p:nvGrpSpPr>
          <p:grpSpPr bwMode="auto">
            <a:xfrm>
              <a:off x="-423" y="1144"/>
              <a:ext cx="8760" cy="390"/>
              <a:chOff x="-423" y="1144"/>
              <a:chExt cx="8760" cy="390"/>
            </a:xfrm>
            <a:grpFill/>
          </p:grpSpPr>
          <p:sp>
            <p:nvSpPr>
              <p:cNvPr id="2270" name="Rectangle 608"/>
              <p:cNvSpPr>
                <a:spLocks noChangeArrowheads="1"/>
              </p:cNvSpPr>
              <p:nvPr/>
            </p:nvSpPr>
            <p:spPr bwMode="auto">
              <a:xfrm>
                <a:off x="2170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1" name="Rectangle 609"/>
              <p:cNvSpPr>
                <a:spLocks noChangeArrowheads="1"/>
              </p:cNvSpPr>
              <p:nvPr/>
            </p:nvSpPr>
            <p:spPr bwMode="auto">
              <a:xfrm>
                <a:off x="2283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2" name="Freeform 610"/>
              <p:cNvSpPr>
                <a:spLocks/>
              </p:cNvSpPr>
              <p:nvPr/>
            </p:nvSpPr>
            <p:spPr bwMode="auto">
              <a:xfrm>
                <a:off x="2397" y="1144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12 w 61"/>
                  <a:gd name="T5" fmla="*/ 0 h 62"/>
                  <a:gd name="T6" fmla="*/ 0 w 61"/>
                  <a:gd name="T7" fmla="*/ 0 h 62"/>
                  <a:gd name="T8" fmla="*/ 0 w 6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3" name="Freeform 611"/>
              <p:cNvSpPr>
                <a:spLocks/>
              </p:cNvSpPr>
              <p:nvPr/>
            </p:nvSpPr>
            <p:spPr bwMode="auto">
              <a:xfrm>
                <a:off x="3810" y="1149"/>
                <a:ext cx="5" cy="9"/>
              </a:xfrm>
              <a:custGeom>
                <a:avLst/>
                <a:gdLst>
                  <a:gd name="T0" fmla="*/ 0 w 5"/>
                  <a:gd name="T1" fmla="*/ 4 h 9"/>
                  <a:gd name="T2" fmla="*/ 5 w 5"/>
                  <a:gd name="T3" fmla="*/ 9 h 9"/>
                  <a:gd name="T4" fmla="*/ 5 w 5"/>
                  <a:gd name="T5" fmla="*/ 0 h 9"/>
                  <a:gd name="T6" fmla="*/ 0 w 5"/>
                  <a:gd name="T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0" y="4"/>
                    </a:moveTo>
                    <a:lnTo>
                      <a:pt x="5" y="9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4" name="Freeform 612"/>
              <p:cNvSpPr>
                <a:spLocks/>
              </p:cNvSpPr>
              <p:nvPr/>
            </p:nvSpPr>
            <p:spPr bwMode="auto">
              <a:xfrm>
                <a:off x="3754" y="1201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0 w 4"/>
                  <a:gd name="T3" fmla="*/ 0 h 5"/>
                  <a:gd name="T4" fmla="*/ 0 w 4"/>
                  <a:gd name="T5" fmla="*/ 5 h 5"/>
                  <a:gd name="T6" fmla="*/ 4 w 4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5" name="Freeform 613"/>
              <p:cNvSpPr>
                <a:spLocks/>
              </p:cNvSpPr>
              <p:nvPr/>
            </p:nvSpPr>
            <p:spPr bwMode="auto">
              <a:xfrm>
                <a:off x="3867" y="1144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19 h 62"/>
                  <a:gd name="T6" fmla="*/ 52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19"/>
                    </a:lnTo>
                    <a:lnTo>
                      <a:pt x="52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6" name="Freeform 614"/>
              <p:cNvSpPr>
                <a:spLocks/>
              </p:cNvSpPr>
              <p:nvPr/>
            </p:nvSpPr>
            <p:spPr bwMode="auto">
              <a:xfrm>
                <a:off x="4205" y="1144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62 w 62"/>
                  <a:gd name="T3" fmla="*/ 26 h 62"/>
                  <a:gd name="T4" fmla="*/ 45 w 62"/>
                  <a:gd name="T5" fmla="*/ 0 h 62"/>
                  <a:gd name="T6" fmla="*/ 38 w 62"/>
                  <a:gd name="T7" fmla="*/ 0 h 62"/>
                  <a:gd name="T8" fmla="*/ 0 w 62"/>
                  <a:gd name="T9" fmla="*/ 19 h 62"/>
                  <a:gd name="T10" fmla="*/ 0 w 62"/>
                  <a:gd name="T11" fmla="*/ 62 h 62"/>
                  <a:gd name="T12" fmla="*/ 62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62" y="26"/>
                    </a:lnTo>
                    <a:lnTo>
                      <a:pt x="45" y="0"/>
                    </a:lnTo>
                    <a:lnTo>
                      <a:pt x="38" y="0"/>
                    </a:lnTo>
                    <a:lnTo>
                      <a:pt x="0" y="19"/>
                    </a:lnTo>
                    <a:lnTo>
                      <a:pt x="0" y="62"/>
                    </a:ln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7" name="Freeform 615"/>
              <p:cNvSpPr>
                <a:spLocks/>
              </p:cNvSpPr>
              <p:nvPr/>
            </p:nvSpPr>
            <p:spPr bwMode="auto">
              <a:xfrm>
                <a:off x="4319" y="1144"/>
                <a:ext cx="61" cy="31"/>
              </a:xfrm>
              <a:custGeom>
                <a:avLst/>
                <a:gdLst>
                  <a:gd name="T0" fmla="*/ 0 w 61"/>
                  <a:gd name="T1" fmla="*/ 0 h 31"/>
                  <a:gd name="T2" fmla="*/ 0 w 61"/>
                  <a:gd name="T3" fmla="*/ 5 h 31"/>
                  <a:gd name="T4" fmla="*/ 9 w 61"/>
                  <a:gd name="T5" fmla="*/ 31 h 31"/>
                  <a:gd name="T6" fmla="*/ 61 w 61"/>
                  <a:gd name="T7" fmla="*/ 17 h 31"/>
                  <a:gd name="T8" fmla="*/ 61 w 61"/>
                  <a:gd name="T9" fmla="*/ 0 h 31"/>
                  <a:gd name="T10" fmla="*/ 0 w 61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31">
                    <a:moveTo>
                      <a:pt x="0" y="0"/>
                    </a:moveTo>
                    <a:lnTo>
                      <a:pt x="0" y="5"/>
                    </a:lnTo>
                    <a:lnTo>
                      <a:pt x="9" y="31"/>
                    </a:lnTo>
                    <a:lnTo>
                      <a:pt x="61" y="1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8" name="Freeform 616"/>
              <p:cNvSpPr>
                <a:spLocks/>
              </p:cNvSpPr>
              <p:nvPr/>
            </p:nvSpPr>
            <p:spPr bwMode="auto">
              <a:xfrm>
                <a:off x="4432" y="1144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9" name="Freeform 617"/>
              <p:cNvSpPr>
                <a:spLocks/>
              </p:cNvSpPr>
              <p:nvPr/>
            </p:nvSpPr>
            <p:spPr bwMode="auto">
              <a:xfrm>
                <a:off x="4432" y="1201"/>
                <a:ext cx="62" cy="5"/>
              </a:xfrm>
              <a:custGeom>
                <a:avLst/>
                <a:gdLst>
                  <a:gd name="T0" fmla="*/ 62 w 62"/>
                  <a:gd name="T1" fmla="*/ 5 h 5"/>
                  <a:gd name="T2" fmla="*/ 62 w 62"/>
                  <a:gd name="T3" fmla="*/ 0 h 5"/>
                  <a:gd name="T4" fmla="*/ 0 w 62"/>
                  <a:gd name="T5" fmla="*/ 2 h 5"/>
                  <a:gd name="T6" fmla="*/ 0 w 62"/>
                  <a:gd name="T7" fmla="*/ 5 h 5"/>
                  <a:gd name="T8" fmla="*/ 62 w 6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">
                    <a:moveTo>
                      <a:pt x="62" y="5"/>
                    </a:moveTo>
                    <a:lnTo>
                      <a:pt x="62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6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0" name="Rectangle 618"/>
              <p:cNvSpPr>
                <a:spLocks noChangeArrowheads="1"/>
              </p:cNvSpPr>
              <p:nvPr/>
            </p:nvSpPr>
            <p:spPr bwMode="auto">
              <a:xfrm>
                <a:off x="4546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1" name="Rectangle 619"/>
              <p:cNvSpPr>
                <a:spLocks noChangeArrowheads="1"/>
              </p:cNvSpPr>
              <p:nvPr/>
            </p:nvSpPr>
            <p:spPr bwMode="auto">
              <a:xfrm>
                <a:off x="4659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2" name="Rectangle 620"/>
              <p:cNvSpPr>
                <a:spLocks noChangeArrowheads="1"/>
              </p:cNvSpPr>
              <p:nvPr/>
            </p:nvSpPr>
            <p:spPr bwMode="auto">
              <a:xfrm>
                <a:off x="4773" y="1144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3" name="Rectangle 621"/>
              <p:cNvSpPr>
                <a:spLocks noChangeArrowheads="1"/>
              </p:cNvSpPr>
              <p:nvPr/>
            </p:nvSpPr>
            <p:spPr bwMode="auto">
              <a:xfrm>
                <a:off x="4884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4" name="Rectangle 622"/>
              <p:cNvSpPr>
                <a:spLocks noChangeArrowheads="1"/>
              </p:cNvSpPr>
              <p:nvPr/>
            </p:nvSpPr>
            <p:spPr bwMode="auto">
              <a:xfrm>
                <a:off x="4997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5" name="Rectangle 623"/>
              <p:cNvSpPr>
                <a:spLocks noChangeArrowheads="1"/>
              </p:cNvSpPr>
              <p:nvPr/>
            </p:nvSpPr>
            <p:spPr bwMode="auto">
              <a:xfrm>
                <a:off x="5111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6" name="Rectangle 624"/>
              <p:cNvSpPr>
                <a:spLocks noChangeArrowheads="1"/>
              </p:cNvSpPr>
              <p:nvPr/>
            </p:nvSpPr>
            <p:spPr bwMode="auto">
              <a:xfrm>
                <a:off x="5224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7" name="Rectangle 625"/>
              <p:cNvSpPr>
                <a:spLocks noChangeArrowheads="1"/>
              </p:cNvSpPr>
              <p:nvPr/>
            </p:nvSpPr>
            <p:spPr bwMode="auto">
              <a:xfrm>
                <a:off x="5338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8" name="Rectangle 626"/>
              <p:cNvSpPr>
                <a:spLocks noChangeArrowheads="1"/>
              </p:cNvSpPr>
              <p:nvPr/>
            </p:nvSpPr>
            <p:spPr bwMode="auto">
              <a:xfrm>
                <a:off x="5449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9" name="Rectangle 627"/>
              <p:cNvSpPr>
                <a:spLocks noChangeArrowheads="1"/>
              </p:cNvSpPr>
              <p:nvPr/>
            </p:nvSpPr>
            <p:spPr bwMode="auto">
              <a:xfrm>
                <a:off x="5562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0" name="Rectangle 628"/>
              <p:cNvSpPr>
                <a:spLocks noChangeArrowheads="1"/>
              </p:cNvSpPr>
              <p:nvPr/>
            </p:nvSpPr>
            <p:spPr bwMode="auto">
              <a:xfrm>
                <a:off x="5676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1" name="Rectangle 629"/>
              <p:cNvSpPr>
                <a:spLocks noChangeArrowheads="1"/>
              </p:cNvSpPr>
              <p:nvPr/>
            </p:nvSpPr>
            <p:spPr bwMode="auto">
              <a:xfrm>
                <a:off x="5789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2" name="Rectangle 630"/>
              <p:cNvSpPr>
                <a:spLocks noChangeArrowheads="1"/>
              </p:cNvSpPr>
              <p:nvPr/>
            </p:nvSpPr>
            <p:spPr bwMode="auto">
              <a:xfrm>
                <a:off x="5902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3" name="Rectangle 631"/>
              <p:cNvSpPr>
                <a:spLocks noChangeArrowheads="1"/>
              </p:cNvSpPr>
              <p:nvPr/>
            </p:nvSpPr>
            <p:spPr bwMode="auto">
              <a:xfrm>
                <a:off x="6016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4" name="Rectangle 632"/>
              <p:cNvSpPr>
                <a:spLocks noChangeArrowheads="1"/>
              </p:cNvSpPr>
              <p:nvPr/>
            </p:nvSpPr>
            <p:spPr bwMode="auto">
              <a:xfrm>
                <a:off x="6127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5" name="Rectangle 633"/>
              <p:cNvSpPr>
                <a:spLocks noChangeArrowheads="1"/>
              </p:cNvSpPr>
              <p:nvPr/>
            </p:nvSpPr>
            <p:spPr bwMode="auto">
              <a:xfrm>
                <a:off x="6241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6" name="Rectangle 634"/>
              <p:cNvSpPr>
                <a:spLocks noChangeArrowheads="1"/>
              </p:cNvSpPr>
              <p:nvPr/>
            </p:nvSpPr>
            <p:spPr bwMode="auto">
              <a:xfrm>
                <a:off x="6354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7" name="Rectangle 635"/>
              <p:cNvSpPr>
                <a:spLocks noChangeArrowheads="1"/>
              </p:cNvSpPr>
              <p:nvPr/>
            </p:nvSpPr>
            <p:spPr bwMode="auto">
              <a:xfrm>
                <a:off x="6467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8" name="Rectangle 636"/>
              <p:cNvSpPr>
                <a:spLocks noChangeArrowheads="1"/>
              </p:cNvSpPr>
              <p:nvPr/>
            </p:nvSpPr>
            <p:spPr bwMode="auto">
              <a:xfrm>
                <a:off x="6581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9" name="Rectangle 637"/>
              <p:cNvSpPr>
                <a:spLocks noChangeArrowheads="1"/>
              </p:cNvSpPr>
              <p:nvPr/>
            </p:nvSpPr>
            <p:spPr bwMode="auto">
              <a:xfrm>
                <a:off x="6694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0" name="Rectangle 638"/>
              <p:cNvSpPr>
                <a:spLocks noChangeArrowheads="1"/>
              </p:cNvSpPr>
              <p:nvPr/>
            </p:nvSpPr>
            <p:spPr bwMode="auto">
              <a:xfrm>
                <a:off x="6805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1" name="Rectangle 639"/>
              <p:cNvSpPr>
                <a:spLocks noChangeArrowheads="1"/>
              </p:cNvSpPr>
              <p:nvPr/>
            </p:nvSpPr>
            <p:spPr bwMode="auto">
              <a:xfrm>
                <a:off x="6919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2" name="Rectangle 640"/>
              <p:cNvSpPr>
                <a:spLocks noChangeArrowheads="1"/>
              </p:cNvSpPr>
              <p:nvPr/>
            </p:nvSpPr>
            <p:spPr bwMode="auto">
              <a:xfrm>
                <a:off x="7032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3" name="Rectangle 641"/>
              <p:cNvSpPr>
                <a:spLocks noChangeArrowheads="1"/>
              </p:cNvSpPr>
              <p:nvPr/>
            </p:nvSpPr>
            <p:spPr bwMode="auto">
              <a:xfrm>
                <a:off x="7146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4" name="Rectangle 642"/>
              <p:cNvSpPr>
                <a:spLocks noChangeArrowheads="1"/>
              </p:cNvSpPr>
              <p:nvPr/>
            </p:nvSpPr>
            <p:spPr bwMode="auto">
              <a:xfrm>
                <a:off x="7259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5" name="Rectangle 643"/>
              <p:cNvSpPr>
                <a:spLocks noChangeArrowheads="1"/>
              </p:cNvSpPr>
              <p:nvPr/>
            </p:nvSpPr>
            <p:spPr bwMode="auto">
              <a:xfrm>
                <a:off x="7373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6" name="Rectangle 644"/>
              <p:cNvSpPr>
                <a:spLocks noChangeArrowheads="1"/>
              </p:cNvSpPr>
              <p:nvPr/>
            </p:nvSpPr>
            <p:spPr bwMode="auto">
              <a:xfrm>
                <a:off x="7484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7" name="Freeform 645"/>
              <p:cNvSpPr>
                <a:spLocks/>
              </p:cNvSpPr>
              <p:nvPr/>
            </p:nvSpPr>
            <p:spPr bwMode="auto">
              <a:xfrm>
                <a:off x="7597" y="1144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50 w 62"/>
                  <a:gd name="T5" fmla="*/ 62 h 62"/>
                  <a:gd name="T6" fmla="*/ 52 w 62"/>
                  <a:gd name="T7" fmla="*/ 54 h 62"/>
                  <a:gd name="T8" fmla="*/ 62 w 62"/>
                  <a:gd name="T9" fmla="*/ 50 h 62"/>
                  <a:gd name="T10" fmla="*/ 62 w 62"/>
                  <a:gd name="T11" fmla="*/ 0 h 62"/>
                  <a:gd name="T12" fmla="*/ 0 w 62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50" y="62"/>
                    </a:lnTo>
                    <a:lnTo>
                      <a:pt x="52" y="54"/>
                    </a:lnTo>
                    <a:lnTo>
                      <a:pt x="62" y="50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8" name="Freeform 646"/>
              <p:cNvSpPr>
                <a:spLocks/>
              </p:cNvSpPr>
              <p:nvPr/>
            </p:nvSpPr>
            <p:spPr bwMode="auto">
              <a:xfrm>
                <a:off x="7711" y="1144"/>
                <a:ext cx="42" cy="21"/>
              </a:xfrm>
              <a:custGeom>
                <a:avLst/>
                <a:gdLst>
                  <a:gd name="T0" fmla="*/ 0 w 42"/>
                  <a:gd name="T1" fmla="*/ 21 h 21"/>
                  <a:gd name="T2" fmla="*/ 42 w 42"/>
                  <a:gd name="T3" fmla="*/ 0 h 21"/>
                  <a:gd name="T4" fmla="*/ 0 w 42"/>
                  <a:gd name="T5" fmla="*/ 0 h 21"/>
                  <a:gd name="T6" fmla="*/ 0 w 42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21">
                    <a:moveTo>
                      <a:pt x="0" y="21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9" name="Freeform 647"/>
              <p:cNvSpPr>
                <a:spLocks/>
              </p:cNvSpPr>
              <p:nvPr/>
            </p:nvSpPr>
            <p:spPr bwMode="auto">
              <a:xfrm>
                <a:off x="8162" y="1144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62 w 62"/>
                  <a:gd name="T3" fmla="*/ 0 h 62"/>
                  <a:gd name="T4" fmla="*/ 3 w 62"/>
                  <a:gd name="T5" fmla="*/ 0 h 62"/>
                  <a:gd name="T6" fmla="*/ 0 w 62"/>
                  <a:gd name="T7" fmla="*/ 0 h 62"/>
                  <a:gd name="T8" fmla="*/ 0 w 62"/>
                  <a:gd name="T9" fmla="*/ 62 h 62"/>
                  <a:gd name="T10" fmla="*/ 62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62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62"/>
                    </a:ln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0" name="Freeform 648"/>
              <p:cNvSpPr>
                <a:spLocks/>
              </p:cNvSpPr>
              <p:nvPr/>
            </p:nvSpPr>
            <p:spPr bwMode="auto">
              <a:xfrm>
                <a:off x="8276" y="1144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54 w 61"/>
                  <a:gd name="T5" fmla="*/ 62 h 62"/>
                  <a:gd name="T6" fmla="*/ 61 w 61"/>
                  <a:gd name="T7" fmla="*/ 52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54" y="62"/>
                    </a:lnTo>
                    <a:lnTo>
                      <a:pt x="61" y="52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1" name="Freeform 649"/>
              <p:cNvSpPr>
                <a:spLocks/>
              </p:cNvSpPr>
              <p:nvPr/>
            </p:nvSpPr>
            <p:spPr bwMode="auto">
              <a:xfrm>
                <a:off x="-423" y="1262"/>
                <a:ext cx="54" cy="55"/>
              </a:xfrm>
              <a:custGeom>
                <a:avLst/>
                <a:gdLst>
                  <a:gd name="T0" fmla="*/ 0 w 54"/>
                  <a:gd name="T1" fmla="*/ 55 h 55"/>
                  <a:gd name="T2" fmla="*/ 9 w 54"/>
                  <a:gd name="T3" fmla="*/ 55 h 55"/>
                  <a:gd name="T4" fmla="*/ 54 w 54"/>
                  <a:gd name="T5" fmla="*/ 31 h 55"/>
                  <a:gd name="T6" fmla="*/ 54 w 54"/>
                  <a:gd name="T7" fmla="*/ 0 h 55"/>
                  <a:gd name="T8" fmla="*/ 0 w 54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5">
                    <a:moveTo>
                      <a:pt x="0" y="55"/>
                    </a:moveTo>
                    <a:lnTo>
                      <a:pt x="9" y="55"/>
                    </a:lnTo>
                    <a:lnTo>
                      <a:pt x="54" y="31"/>
                    </a:lnTo>
                    <a:lnTo>
                      <a:pt x="54" y="0"/>
                    </a:lnTo>
                    <a:lnTo>
                      <a:pt x="0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2" name="Freeform 650"/>
              <p:cNvSpPr>
                <a:spLocks/>
              </p:cNvSpPr>
              <p:nvPr/>
            </p:nvSpPr>
            <p:spPr bwMode="auto">
              <a:xfrm>
                <a:off x="-317" y="1255"/>
                <a:ext cx="26" cy="12"/>
              </a:xfrm>
              <a:custGeom>
                <a:avLst/>
                <a:gdLst>
                  <a:gd name="T0" fmla="*/ 0 w 26"/>
                  <a:gd name="T1" fmla="*/ 12 h 12"/>
                  <a:gd name="T2" fmla="*/ 26 w 26"/>
                  <a:gd name="T3" fmla="*/ 0 h 12"/>
                  <a:gd name="T4" fmla="*/ 0 w 26"/>
                  <a:gd name="T5" fmla="*/ 0 h 12"/>
                  <a:gd name="T6" fmla="*/ 0 w 26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12">
                    <a:moveTo>
                      <a:pt x="0" y="12"/>
                    </a:moveTo>
                    <a:lnTo>
                      <a:pt x="2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3" name="Freeform 651"/>
              <p:cNvSpPr>
                <a:spLocks/>
              </p:cNvSpPr>
              <p:nvPr/>
            </p:nvSpPr>
            <p:spPr bwMode="auto">
              <a:xfrm>
                <a:off x="475" y="1255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40 w 61"/>
                  <a:gd name="T3" fmla="*/ 0 h 62"/>
                  <a:gd name="T4" fmla="*/ 50 w 61"/>
                  <a:gd name="T5" fmla="*/ 12 h 62"/>
                  <a:gd name="T6" fmla="*/ 0 w 61"/>
                  <a:gd name="T7" fmla="*/ 5 h 62"/>
                  <a:gd name="T8" fmla="*/ 0 w 61"/>
                  <a:gd name="T9" fmla="*/ 40 h 62"/>
                  <a:gd name="T10" fmla="*/ 12 w 61"/>
                  <a:gd name="T11" fmla="*/ 62 h 62"/>
                  <a:gd name="T12" fmla="*/ 61 w 61"/>
                  <a:gd name="T13" fmla="*/ 62 h 62"/>
                  <a:gd name="T14" fmla="*/ 61 w 61"/>
                  <a:gd name="T1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40" y="0"/>
                    </a:lnTo>
                    <a:lnTo>
                      <a:pt x="50" y="12"/>
                    </a:lnTo>
                    <a:lnTo>
                      <a:pt x="0" y="5"/>
                    </a:lnTo>
                    <a:lnTo>
                      <a:pt x="0" y="40"/>
                    </a:lnTo>
                    <a:lnTo>
                      <a:pt x="12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4" name="Rectangle 652"/>
              <p:cNvSpPr>
                <a:spLocks noChangeArrowheads="1"/>
              </p:cNvSpPr>
              <p:nvPr/>
            </p:nvSpPr>
            <p:spPr bwMode="auto">
              <a:xfrm>
                <a:off x="588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5" name="Rectangle 653"/>
              <p:cNvSpPr>
                <a:spLocks noChangeArrowheads="1"/>
              </p:cNvSpPr>
              <p:nvPr/>
            </p:nvSpPr>
            <p:spPr bwMode="auto">
              <a:xfrm>
                <a:off x="702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6" name="Rectangle 654"/>
              <p:cNvSpPr>
                <a:spLocks noChangeArrowheads="1"/>
              </p:cNvSpPr>
              <p:nvPr/>
            </p:nvSpPr>
            <p:spPr bwMode="auto">
              <a:xfrm>
                <a:off x="815" y="1255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7" name="Rectangle 655"/>
              <p:cNvSpPr>
                <a:spLocks noChangeArrowheads="1"/>
              </p:cNvSpPr>
              <p:nvPr/>
            </p:nvSpPr>
            <p:spPr bwMode="auto">
              <a:xfrm>
                <a:off x="926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8" name="Rectangle 656"/>
              <p:cNvSpPr>
                <a:spLocks noChangeArrowheads="1"/>
              </p:cNvSpPr>
              <p:nvPr/>
            </p:nvSpPr>
            <p:spPr bwMode="auto">
              <a:xfrm>
                <a:off x="1040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9" name="Rectangle 657"/>
              <p:cNvSpPr>
                <a:spLocks noChangeArrowheads="1"/>
              </p:cNvSpPr>
              <p:nvPr/>
            </p:nvSpPr>
            <p:spPr bwMode="auto">
              <a:xfrm>
                <a:off x="1153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0" name="Rectangle 658"/>
              <p:cNvSpPr>
                <a:spLocks noChangeArrowheads="1"/>
              </p:cNvSpPr>
              <p:nvPr/>
            </p:nvSpPr>
            <p:spPr bwMode="auto">
              <a:xfrm>
                <a:off x="1267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1" name="Rectangle 659"/>
              <p:cNvSpPr>
                <a:spLocks noChangeArrowheads="1"/>
              </p:cNvSpPr>
              <p:nvPr/>
            </p:nvSpPr>
            <p:spPr bwMode="auto">
              <a:xfrm>
                <a:off x="1380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2" name="Rectangle 660"/>
              <p:cNvSpPr>
                <a:spLocks noChangeArrowheads="1"/>
              </p:cNvSpPr>
              <p:nvPr/>
            </p:nvSpPr>
            <p:spPr bwMode="auto">
              <a:xfrm>
                <a:off x="1491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3" name="Rectangle 661"/>
              <p:cNvSpPr>
                <a:spLocks noChangeArrowheads="1"/>
              </p:cNvSpPr>
              <p:nvPr/>
            </p:nvSpPr>
            <p:spPr bwMode="auto">
              <a:xfrm>
                <a:off x="1605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4" name="Rectangle 662"/>
              <p:cNvSpPr>
                <a:spLocks noChangeArrowheads="1"/>
              </p:cNvSpPr>
              <p:nvPr/>
            </p:nvSpPr>
            <p:spPr bwMode="auto">
              <a:xfrm>
                <a:off x="1718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5" name="Freeform 663"/>
              <p:cNvSpPr>
                <a:spLocks/>
              </p:cNvSpPr>
              <p:nvPr/>
            </p:nvSpPr>
            <p:spPr bwMode="auto">
              <a:xfrm>
                <a:off x="1832" y="1255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50 h 62"/>
                  <a:gd name="T6" fmla="*/ 16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5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6" name="Rectangle 664"/>
              <p:cNvSpPr>
                <a:spLocks noChangeArrowheads="1"/>
              </p:cNvSpPr>
              <p:nvPr/>
            </p:nvSpPr>
            <p:spPr bwMode="auto">
              <a:xfrm>
                <a:off x="1945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7" name="Rectangle 665"/>
              <p:cNvSpPr>
                <a:spLocks noChangeArrowheads="1"/>
              </p:cNvSpPr>
              <p:nvPr/>
            </p:nvSpPr>
            <p:spPr bwMode="auto">
              <a:xfrm>
                <a:off x="2059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8" name="Rectangle 666"/>
              <p:cNvSpPr>
                <a:spLocks noChangeArrowheads="1"/>
              </p:cNvSpPr>
              <p:nvPr/>
            </p:nvSpPr>
            <p:spPr bwMode="auto">
              <a:xfrm>
                <a:off x="2170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9" name="Rectangle 667"/>
              <p:cNvSpPr>
                <a:spLocks noChangeArrowheads="1"/>
              </p:cNvSpPr>
              <p:nvPr/>
            </p:nvSpPr>
            <p:spPr bwMode="auto">
              <a:xfrm>
                <a:off x="2283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0" name="Rectangle 668"/>
              <p:cNvSpPr>
                <a:spLocks noChangeArrowheads="1"/>
              </p:cNvSpPr>
              <p:nvPr/>
            </p:nvSpPr>
            <p:spPr bwMode="auto">
              <a:xfrm>
                <a:off x="2397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1" name="Freeform 669"/>
              <p:cNvSpPr>
                <a:spLocks/>
              </p:cNvSpPr>
              <p:nvPr/>
            </p:nvSpPr>
            <p:spPr bwMode="auto">
              <a:xfrm>
                <a:off x="2510" y="1269"/>
                <a:ext cx="38" cy="48"/>
              </a:xfrm>
              <a:custGeom>
                <a:avLst/>
                <a:gdLst>
                  <a:gd name="T0" fmla="*/ 38 w 38"/>
                  <a:gd name="T1" fmla="*/ 48 h 48"/>
                  <a:gd name="T2" fmla="*/ 0 w 38"/>
                  <a:gd name="T3" fmla="*/ 0 h 48"/>
                  <a:gd name="T4" fmla="*/ 0 w 38"/>
                  <a:gd name="T5" fmla="*/ 48 h 48"/>
                  <a:gd name="T6" fmla="*/ 38 w 38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8">
                    <a:moveTo>
                      <a:pt x="38" y="48"/>
                    </a:moveTo>
                    <a:lnTo>
                      <a:pt x="0" y="0"/>
                    </a:lnTo>
                    <a:lnTo>
                      <a:pt x="0" y="48"/>
                    </a:lnTo>
                    <a:lnTo>
                      <a:pt x="38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2" name="Freeform 670"/>
              <p:cNvSpPr>
                <a:spLocks/>
              </p:cNvSpPr>
              <p:nvPr/>
            </p:nvSpPr>
            <p:spPr bwMode="auto">
              <a:xfrm>
                <a:off x="3685" y="1286"/>
                <a:ext cx="17" cy="31"/>
              </a:xfrm>
              <a:custGeom>
                <a:avLst/>
                <a:gdLst>
                  <a:gd name="T0" fmla="*/ 17 w 17"/>
                  <a:gd name="T1" fmla="*/ 0 h 31"/>
                  <a:gd name="T2" fmla="*/ 0 w 17"/>
                  <a:gd name="T3" fmla="*/ 28 h 31"/>
                  <a:gd name="T4" fmla="*/ 3 w 17"/>
                  <a:gd name="T5" fmla="*/ 31 h 31"/>
                  <a:gd name="T6" fmla="*/ 17 w 17"/>
                  <a:gd name="T7" fmla="*/ 31 h 31"/>
                  <a:gd name="T8" fmla="*/ 17 w 17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1">
                    <a:moveTo>
                      <a:pt x="17" y="0"/>
                    </a:moveTo>
                    <a:lnTo>
                      <a:pt x="0" y="28"/>
                    </a:lnTo>
                    <a:lnTo>
                      <a:pt x="3" y="31"/>
                    </a:lnTo>
                    <a:lnTo>
                      <a:pt x="17" y="31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3" name="Freeform 671"/>
              <p:cNvSpPr>
                <a:spLocks/>
              </p:cNvSpPr>
              <p:nvPr/>
            </p:nvSpPr>
            <p:spPr bwMode="auto">
              <a:xfrm>
                <a:off x="3754" y="1255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24 h 62"/>
                  <a:gd name="T6" fmla="*/ 42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24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4" name="Freeform 672"/>
              <p:cNvSpPr>
                <a:spLocks/>
              </p:cNvSpPr>
              <p:nvPr/>
            </p:nvSpPr>
            <p:spPr bwMode="auto">
              <a:xfrm>
                <a:off x="3891" y="1255"/>
                <a:ext cx="38" cy="62"/>
              </a:xfrm>
              <a:custGeom>
                <a:avLst/>
                <a:gdLst>
                  <a:gd name="T0" fmla="*/ 38 w 38"/>
                  <a:gd name="T1" fmla="*/ 0 h 62"/>
                  <a:gd name="T2" fmla="*/ 14 w 38"/>
                  <a:gd name="T3" fmla="*/ 0 h 62"/>
                  <a:gd name="T4" fmla="*/ 26 w 38"/>
                  <a:gd name="T5" fmla="*/ 12 h 62"/>
                  <a:gd name="T6" fmla="*/ 0 w 38"/>
                  <a:gd name="T7" fmla="*/ 62 h 62"/>
                  <a:gd name="T8" fmla="*/ 38 w 38"/>
                  <a:gd name="T9" fmla="*/ 62 h 62"/>
                  <a:gd name="T10" fmla="*/ 38 w 38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62">
                    <a:moveTo>
                      <a:pt x="38" y="0"/>
                    </a:moveTo>
                    <a:lnTo>
                      <a:pt x="14" y="0"/>
                    </a:lnTo>
                    <a:lnTo>
                      <a:pt x="26" y="12"/>
                    </a:lnTo>
                    <a:lnTo>
                      <a:pt x="0" y="62"/>
                    </a:lnTo>
                    <a:lnTo>
                      <a:pt x="38" y="62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5" name="Freeform 673"/>
              <p:cNvSpPr>
                <a:spLocks/>
              </p:cNvSpPr>
              <p:nvPr/>
            </p:nvSpPr>
            <p:spPr bwMode="auto">
              <a:xfrm>
                <a:off x="3981" y="1255"/>
                <a:ext cx="59" cy="62"/>
              </a:xfrm>
              <a:custGeom>
                <a:avLst/>
                <a:gdLst>
                  <a:gd name="T0" fmla="*/ 0 w 59"/>
                  <a:gd name="T1" fmla="*/ 62 h 62"/>
                  <a:gd name="T2" fmla="*/ 54 w 59"/>
                  <a:gd name="T3" fmla="*/ 62 h 62"/>
                  <a:gd name="T4" fmla="*/ 59 w 59"/>
                  <a:gd name="T5" fmla="*/ 12 h 62"/>
                  <a:gd name="T6" fmla="*/ 45 w 59"/>
                  <a:gd name="T7" fmla="*/ 0 h 62"/>
                  <a:gd name="T8" fmla="*/ 0 w 59"/>
                  <a:gd name="T9" fmla="*/ 0 h 62"/>
                  <a:gd name="T10" fmla="*/ 0 w 59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2">
                    <a:moveTo>
                      <a:pt x="0" y="62"/>
                    </a:moveTo>
                    <a:lnTo>
                      <a:pt x="54" y="62"/>
                    </a:lnTo>
                    <a:lnTo>
                      <a:pt x="59" y="12"/>
                    </a:lnTo>
                    <a:lnTo>
                      <a:pt x="45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6" name="Freeform 674"/>
              <p:cNvSpPr>
                <a:spLocks/>
              </p:cNvSpPr>
              <p:nvPr/>
            </p:nvSpPr>
            <p:spPr bwMode="auto">
              <a:xfrm>
                <a:off x="4205" y="1255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62 w 62"/>
                  <a:gd name="T3" fmla="*/ 0 h 62"/>
                  <a:gd name="T4" fmla="*/ 5 w 62"/>
                  <a:gd name="T5" fmla="*/ 0 h 62"/>
                  <a:gd name="T6" fmla="*/ 10 w 62"/>
                  <a:gd name="T7" fmla="*/ 12 h 62"/>
                  <a:gd name="T8" fmla="*/ 0 w 62"/>
                  <a:gd name="T9" fmla="*/ 19 h 62"/>
                  <a:gd name="T10" fmla="*/ 0 w 62"/>
                  <a:gd name="T11" fmla="*/ 62 h 62"/>
                  <a:gd name="T12" fmla="*/ 62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62" y="0"/>
                    </a:lnTo>
                    <a:lnTo>
                      <a:pt x="5" y="0"/>
                    </a:lnTo>
                    <a:lnTo>
                      <a:pt x="10" y="12"/>
                    </a:lnTo>
                    <a:lnTo>
                      <a:pt x="0" y="19"/>
                    </a:lnTo>
                    <a:lnTo>
                      <a:pt x="0" y="62"/>
                    </a:ln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7" name="Rectangle 675"/>
              <p:cNvSpPr>
                <a:spLocks noChangeArrowheads="1"/>
              </p:cNvSpPr>
              <p:nvPr/>
            </p:nvSpPr>
            <p:spPr bwMode="auto">
              <a:xfrm>
                <a:off x="4319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8" name="Rectangle 676"/>
              <p:cNvSpPr>
                <a:spLocks noChangeArrowheads="1"/>
              </p:cNvSpPr>
              <p:nvPr/>
            </p:nvSpPr>
            <p:spPr bwMode="auto">
              <a:xfrm>
                <a:off x="4432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9" name="Rectangle 677"/>
              <p:cNvSpPr>
                <a:spLocks noChangeArrowheads="1"/>
              </p:cNvSpPr>
              <p:nvPr/>
            </p:nvSpPr>
            <p:spPr bwMode="auto">
              <a:xfrm>
                <a:off x="4546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0" name="Rectangle 678"/>
              <p:cNvSpPr>
                <a:spLocks noChangeArrowheads="1"/>
              </p:cNvSpPr>
              <p:nvPr/>
            </p:nvSpPr>
            <p:spPr bwMode="auto">
              <a:xfrm>
                <a:off x="4659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1" name="Rectangle 679"/>
              <p:cNvSpPr>
                <a:spLocks noChangeArrowheads="1"/>
              </p:cNvSpPr>
              <p:nvPr/>
            </p:nvSpPr>
            <p:spPr bwMode="auto">
              <a:xfrm>
                <a:off x="4773" y="1255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2" name="Rectangle 680"/>
              <p:cNvSpPr>
                <a:spLocks noChangeArrowheads="1"/>
              </p:cNvSpPr>
              <p:nvPr/>
            </p:nvSpPr>
            <p:spPr bwMode="auto">
              <a:xfrm>
                <a:off x="4884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3" name="Rectangle 681"/>
              <p:cNvSpPr>
                <a:spLocks noChangeArrowheads="1"/>
              </p:cNvSpPr>
              <p:nvPr/>
            </p:nvSpPr>
            <p:spPr bwMode="auto">
              <a:xfrm>
                <a:off x="4997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4" name="Rectangle 682"/>
              <p:cNvSpPr>
                <a:spLocks noChangeArrowheads="1"/>
              </p:cNvSpPr>
              <p:nvPr/>
            </p:nvSpPr>
            <p:spPr bwMode="auto">
              <a:xfrm>
                <a:off x="5111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5" name="Rectangle 683"/>
              <p:cNvSpPr>
                <a:spLocks noChangeArrowheads="1"/>
              </p:cNvSpPr>
              <p:nvPr/>
            </p:nvSpPr>
            <p:spPr bwMode="auto">
              <a:xfrm>
                <a:off x="5224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6" name="Rectangle 684"/>
              <p:cNvSpPr>
                <a:spLocks noChangeArrowheads="1"/>
              </p:cNvSpPr>
              <p:nvPr/>
            </p:nvSpPr>
            <p:spPr bwMode="auto">
              <a:xfrm>
                <a:off x="5338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7" name="Rectangle 685"/>
              <p:cNvSpPr>
                <a:spLocks noChangeArrowheads="1"/>
              </p:cNvSpPr>
              <p:nvPr/>
            </p:nvSpPr>
            <p:spPr bwMode="auto">
              <a:xfrm>
                <a:off x="5449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8" name="Rectangle 686"/>
              <p:cNvSpPr>
                <a:spLocks noChangeArrowheads="1"/>
              </p:cNvSpPr>
              <p:nvPr/>
            </p:nvSpPr>
            <p:spPr bwMode="auto">
              <a:xfrm>
                <a:off x="5562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9" name="Rectangle 687"/>
              <p:cNvSpPr>
                <a:spLocks noChangeArrowheads="1"/>
              </p:cNvSpPr>
              <p:nvPr/>
            </p:nvSpPr>
            <p:spPr bwMode="auto">
              <a:xfrm>
                <a:off x="5676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0" name="Rectangle 688"/>
              <p:cNvSpPr>
                <a:spLocks noChangeArrowheads="1"/>
              </p:cNvSpPr>
              <p:nvPr/>
            </p:nvSpPr>
            <p:spPr bwMode="auto">
              <a:xfrm>
                <a:off x="5789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1" name="Rectangle 689"/>
              <p:cNvSpPr>
                <a:spLocks noChangeArrowheads="1"/>
              </p:cNvSpPr>
              <p:nvPr/>
            </p:nvSpPr>
            <p:spPr bwMode="auto">
              <a:xfrm>
                <a:off x="5902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2" name="Rectangle 690"/>
              <p:cNvSpPr>
                <a:spLocks noChangeArrowheads="1"/>
              </p:cNvSpPr>
              <p:nvPr/>
            </p:nvSpPr>
            <p:spPr bwMode="auto">
              <a:xfrm>
                <a:off x="6016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3" name="Rectangle 691"/>
              <p:cNvSpPr>
                <a:spLocks noChangeArrowheads="1"/>
              </p:cNvSpPr>
              <p:nvPr/>
            </p:nvSpPr>
            <p:spPr bwMode="auto">
              <a:xfrm>
                <a:off x="6127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4" name="Rectangle 692"/>
              <p:cNvSpPr>
                <a:spLocks noChangeArrowheads="1"/>
              </p:cNvSpPr>
              <p:nvPr/>
            </p:nvSpPr>
            <p:spPr bwMode="auto">
              <a:xfrm>
                <a:off x="6241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5" name="Rectangle 693"/>
              <p:cNvSpPr>
                <a:spLocks noChangeArrowheads="1"/>
              </p:cNvSpPr>
              <p:nvPr/>
            </p:nvSpPr>
            <p:spPr bwMode="auto">
              <a:xfrm>
                <a:off x="6354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6" name="Rectangle 694"/>
              <p:cNvSpPr>
                <a:spLocks noChangeArrowheads="1"/>
              </p:cNvSpPr>
              <p:nvPr/>
            </p:nvSpPr>
            <p:spPr bwMode="auto">
              <a:xfrm>
                <a:off x="6467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7" name="Rectangle 695"/>
              <p:cNvSpPr>
                <a:spLocks noChangeArrowheads="1"/>
              </p:cNvSpPr>
              <p:nvPr/>
            </p:nvSpPr>
            <p:spPr bwMode="auto">
              <a:xfrm>
                <a:off x="6581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8" name="Rectangle 696"/>
              <p:cNvSpPr>
                <a:spLocks noChangeArrowheads="1"/>
              </p:cNvSpPr>
              <p:nvPr/>
            </p:nvSpPr>
            <p:spPr bwMode="auto">
              <a:xfrm>
                <a:off x="6694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9" name="Rectangle 697"/>
              <p:cNvSpPr>
                <a:spLocks noChangeArrowheads="1"/>
              </p:cNvSpPr>
              <p:nvPr/>
            </p:nvSpPr>
            <p:spPr bwMode="auto">
              <a:xfrm>
                <a:off x="6805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0" name="Rectangle 698"/>
              <p:cNvSpPr>
                <a:spLocks noChangeArrowheads="1"/>
              </p:cNvSpPr>
              <p:nvPr/>
            </p:nvSpPr>
            <p:spPr bwMode="auto">
              <a:xfrm>
                <a:off x="6919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1" name="Rectangle 699"/>
              <p:cNvSpPr>
                <a:spLocks noChangeArrowheads="1"/>
              </p:cNvSpPr>
              <p:nvPr/>
            </p:nvSpPr>
            <p:spPr bwMode="auto">
              <a:xfrm>
                <a:off x="7032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2" name="Rectangle 700"/>
              <p:cNvSpPr>
                <a:spLocks noChangeArrowheads="1"/>
              </p:cNvSpPr>
              <p:nvPr/>
            </p:nvSpPr>
            <p:spPr bwMode="auto">
              <a:xfrm>
                <a:off x="7146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3" name="Rectangle 701"/>
              <p:cNvSpPr>
                <a:spLocks noChangeArrowheads="1"/>
              </p:cNvSpPr>
              <p:nvPr/>
            </p:nvSpPr>
            <p:spPr bwMode="auto">
              <a:xfrm>
                <a:off x="7259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4" name="Rectangle 702"/>
              <p:cNvSpPr>
                <a:spLocks noChangeArrowheads="1"/>
              </p:cNvSpPr>
              <p:nvPr/>
            </p:nvSpPr>
            <p:spPr bwMode="auto">
              <a:xfrm>
                <a:off x="7373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5" name="Rectangle 703"/>
              <p:cNvSpPr>
                <a:spLocks noChangeArrowheads="1"/>
              </p:cNvSpPr>
              <p:nvPr/>
            </p:nvSpPr>
            <p:spPr bwMode="auto">
              <a:xfrm>
                <a:off x="7484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6" name="Freeform 704"/>
              <p:cNvSpPr>
                <a:spLocks/>
              </p:cNvSpPr>
              <p:nvPr/>
            </p:nvSpPr>
            <p:spPr bwMode="auto">
              <a:xfrm>
                <a:off x="7597" y="1255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29 h 62"/>
                  <a:gd name="T6" fmla="*/ 26 w 62"/>
                  <a:gd name="T7" fmla="*/ 38 h 62"/>
                  <a:gd name="T8" fmla="*/ 38 w 62"/>
                  <a:gd name="T9" fmla="*/ 0 h 62"/>
                  <a:gd name="T10" fmla="*/ 0 w 62"/>
                  <a:gd name="T11" fmla="*/ 0 h 62"/>
                  <a:gd name="T12" fmla="*/ 0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29"/>
                    </a:lnTo>
                    <a:lnTo>
                      <a:pt x="26" y="38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7" name="Freeform 705"/>
              <p:cNvSpPr>
                <a:spLocks/>
              </p:cNvSpPr>
              <p:nvPr/>
            </p:nvSpPr>
            <p:spPr bwMode="auto">
              <a:xfrm>
                <a:off x="7711" y="1258"/>
                <a:ext cx="61" cy="59"/>
              </a:xfrm>
              <a:custGeom>
                <a:avLst/>
                <a:gdLst>
                  <a:gd name="T0" fmla="*/ 61 w 61"/>
                  <a:gd name="T1" fmla="*/ 59 h 59"/>
                  <a:gd name="T2" fmla="*/ 61 w 61"/>
                  <a:gd name="T3" fmla="*/ 0 h 59"/>
                  <a:gd name="T4" fmla="*/ 0 w 61"/>
                  <a:gd name="T5" fmla="*/ 14 h 59"/>
                  <a:gd name="T6" fmla="*/ 0 w 61"/>
                  <a:gd name="T7" fmla="*/ 59 h 59"/>
                  <a:gd name="T8" fmla="*/ 61 w 6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9">
                    <a:moveTo>
                      <a:pt x="61" y="59"/>
                    </a:moveTo>
                    <a:lnTo>
                      <a:pt x="61" y="0"/>
                    </a:lnTo>
                    <a:lnTo>
                      <a:pt x="0" y="14"/>
                    </a:lnTo>
                    <a:lnTo>
                      <a:pt x="0" y="59"/>
                    </a:lnTo>
                    <a:lnTo>
                      <a:pt x="61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8" name="Rectangle 706"/>
              <p:cNvSpPr>
                <a:spLocks noChangeArrowheads="1"/>
              </p:cNvSpPr>
              <p:nvPr/>
            </p:nvSpPr>
            <p:spPr bwMode="auto">
              <a:xfrm>
                <a:off x="8162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9" name="Freeform 707"/>
              <p:cNvSpPr>
                <a:spLocks/>
              </p:cNvSpPr>
              <p:nvPr/>
            </p:nvSpPr>
            <p:spPr bwMode="auto">
              <a:xfrm>
                <a:off x="8276" y="1255"/>
                <a:ext cx="16" cy="21"/>
              </a:xfrm>
              <a:custGeom>
                <a:avLst/>
                <a:gdLst>
                  <a:gd name="T0" fmla="*/ 0 w 16"/>
                  <a:gd name="T1" fmla="*/ 21 h 21"/>
                  <a:gd name="T2" fmla="*/ 16 w 16"/>
                  <a:gd name="T3" fmla="*/ 0 h 21"/>
                  <a:gd name="T4" fmla="*/ 0 w 16"/>
                  <a:gd name="T5" fmla="*/ 0 h 21"/>
                  <a:gd name="T6" fmla="*/ 0 w 16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1">
                    <a:moveTo>
                      <a:pt x="0" y="21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0" name="Freeform 708"/>
              <p:cNvSpPr>
                <a:spLocks/>
              </p:cNvSpPr>
              <p:nvPr/>
            </p:nvSpPr>
            <p:spPr bwMode="auto">
              <a:xfrm>
                <a:off x="510" y="1364"/>
                <a:ext cx="26" cy="9"/>
              </a:xfrm>
              <a:custGeom>
                <a:avLst/>
                <a:gdLst>
                  <a:gd name="T0" fmla="*/ 0 w 26"/>
                  <a:gd name="T1" fmla="*/ 0 h 9"/>
                  <a:gd name="T2" fmla="*/ 5 w 26"/>
                  <a:gd name="T3" fmla="*/ 9 h 9"/>
                  <a:gd name="T4" fmla="*/ 26 w 26"/>
                  <a:gd name="T5" fmla="*/ 2 h 9"/>
                  <a:gd name="T6" fmla="*/ 26 w 26"/>
                  <a:gd name="T7" fmla="*/ 0 h 9"/>
                  <a:gd name="T8" fmla="*/ 0 w 2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5" y="9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1" name="Freeform 709"/>
              <p:cNvSpPr>
                <a:spLocks/>
              </p:cNvSpPr>
              <p:nvPr/>
            </p:nvSpPr>
            <p:spPr bwMode="auto">
              <a:xfrm>
                <a:off x="603" y="1364"/>
                <a:ext cx="47" cy="62"/>
              </a:xfrm>
              <a:custGeom>
                <a:avLst/>
                <a:gdLst>
                  <a:gd name="T0" fmla="*/ 47 w 47"/>
                  <a:gd name="T1" fmla="*/ 0 h 62"/>
                  <a:gd name="T2" fmla="*/ 0 w 47"/>
                  <a:gd name="T3" fmla="*/ 0 h 62"/>
                  <a:gd name="T4" fmla="*/ 42 w 47"/>
                  <a:gd name="T5" fmla="*/ 62 h 62"/>
                  <a:gd name="T6" fmla="*/ 47 w 47"/>
                  <a:gd name="T7" fmla="*/ 62 h 62"/>
                  <a:gd name="T8" fmla="*/ 47 w 47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62">
                    <a:moveTo>
                      <a:pt x="47" y="0"/>
                    </a:moveTo>
                    <a:lnTo>
                      <a:pt x="0" y="0"/>
                    </a:lnTo>
                    <a:lnTo>
                      <a:pt x="42" y="62"/>
                    </a:lnTo>
                    <a:lnTo>
                      <a:pt x="47" y="62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2" name="Rectangle 710"/>
              <p:cNvSpPr>
                <a:spLocks noChangeArrowheads="1"/>
              </p:cNvSpPr>
              <p:nvPr/>
            </p:nvSpPr>
            <p:spPr bwMode="auto">
              <a:xfrm>
                <a:off x="702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3" name="Rectangle 711"/>
              <p:cNvSpPr>
                <a:spLocks noChangeArrowheads="1"/>
              </p:cNvSpPr>
              <p:nvPr/>
            </p:nvSpPr>
            <p:spPr bwMode="auto">
              <a:xfrm>
                <a:off x="815" y="1364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4" name="Rectangle 712"/>
              <p:cNvSpPr>
                <a:spLocks noChangeArrowheads="1"/>
              </p:cNvSpPr>
              <p:nvPr/>
            </p:nvSpPr>
            <p:spPr bwMode="auto">
              <a:xfrm>
                <a:off x="926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5" name="Rectangle 713"/>
              <p:cNvSpPr>
                <a:spLocks noChangeArrowheads="1"/>
              </p:cNvSpPr>
              <p:nvPr/>
            </p:nvSpPr>
            <p:spPr bwMode="auto">
              <a:xfrm>
                <a:off x="1040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6" name="Rectangle 714"/>
              <p:cNvSpPr>
                <a:spLocks noChangeArrowheads="1"/>
              </p:cNvSpPr>
              <p:nvPr/>
            </p:nvSpPr>
            <p:spPr bwMode="auto">
              <a:xfrm>
                <a:off x="1153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7" name="Rectangle 715"/>
              <p:cNvSpPr>
                <a:spLocks noChangeArrowheads="1"/>
              </p:cNvSpPr>
              <p:nvPr/>
            </p:nvSpPr>
            <p:spPr bwMode="auto">
              <a:xfrm>
                <a:off x="1267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8" name="Rectangle 716"/>
              <p:cNvSpPr>
                <a:spLocks noChangeArrowheads="1"/>
              </p:cNvSpPr>
              <p:nvPr/>
            </p:nvSpPr>
            <p:spPr bwMode="auto">
              <a:xfrm>
                <a:off x="1380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9" name="Rectangle 717"/>
              <p:cNvSpPr>
                <a:spLocks noChangeArrowheads="1"/>
              </p:cNvSpPr>
              <p:nvPr/>
            </p:nvSpPr>
            <p:spPr bwMode="auto">
              <a:xfrm>
                <a:off x="1491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0" name="Rectangle 718"/>
              <p:cNvSpPr>
                <a:spLocks noChangeArrowheads="1"/>
              </p:cNvSpPr>
              <p:nvPr/>
            </p:nvSpPr>
            <p:spPr bwMode="auto">
              <a:xfrm>
                <a:off x="1605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1" name="Rectangle 719"/>
              <p:cNvSpPr>
                <a:spLocks noChangeArrowheads="1"/>
              </p:cNvSpPr>
              <p:nvPr/>
            </p:nvSpPr>
            <p:spPr bwMode="auto">
              <a:xfrm>
                <a:off x="1718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2" name="Rectangle 720"/>
              <p:cNvSpPr>
                <a:spLocks noChangeArrowheads="1"/>
              </p:cNvSpPr>
              <p:nvPr/>
            </p:nvSpPr>
            <p:spPr bwMode="auto">
              <a:xfrm>
                <a:off x="1832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3" name="Rectangle 721"/>
              <p:cNvSpPr>
                <a:spLocks noChangeArrowheads="1"/>
              </p:cNvSpPr>
              <p:nvPr/>
            </p:nvSpPr>
            <p:spPr bwMode="auto">
              <a:xfrm>
                <a:off x="1945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4" name="Rectangle 722"/>
              <p:cNvSpPr>
                <a:spLocks noChangeArrowheads="1"/>
              </p:cNvSpPr>
              <p:nvPr/>
            </p:nvSpPr>
            <p:spPr bwMode="auto">
              <a:xfrm>
                <a:off x="2059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5" name="Rectangle 723"/>
              <p:cNvSpPr>
                <a:spLocks noChangeArrowheads="1"/>
              </p:cNvSpPr>
              <p:nvPr/>
            </p:nvSpPr>
            <p:spPr bwMode="auto">
              <a:xfrm>
                <a:off x="2170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6" name="Rectangle 724"/>
              <p:cNvSpPr>
                <a:spLocks noChangeArrowheads="1"/>
              </p:cNvSpPr>
              <p:nvPr/>
            </p:nvSpPr>
            <p:spPr bwMode="auto">
              <a:xfrm>
                <a:off x="2283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7" name="Freeform 725"/>
              <p:cNvSpPr>
                <a:spLocks/>
              </p:cNvSpPr>
              <p:nvPr/>
            </p:nvSpPr>
            <p:spPr bwMode="auto">
              <a:xfrm>
                <a:off x="2397" y="1364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52 w 61"/>
                  <a:gd name="T5" fmla="*/ 62 h 62"/>
                  <a:gd name="T6" fmla="*/ 61 w 61"/>
                  <a:gd name="T7" fmla="*/ 54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52" y="62"/>
                    </a:lnTo>
                    <a:lnTo>
                      <a:pt x="61" y="54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8" name="Freeform 726"/>
              <p:cNvSpPr>
                <a:spLocks/>
              </p:cNvSpPr>
              <p:nvPr/>
            </p:nvSpPr>
            <p:spPr bwMode="auto">
              <a:xfrm>
                <a:off x="2510" y="1364"/>
                <a:ext cx="45" cy="26"/>
              </a:xfrm>
              <a:custGeom>
                <a:avLst/>
                <a:gdLst>
                  <a:gd name="T0" fmla="*/ 0 w 45"/>
                  <a:gd name="T1" fmla="*/ 26 h 26"/>
                  <a:gd name="T2" fmla="*/ 45 w 45"/>
                  <a:gd name="T3" fmla="*/ 0 h 26"/>
                  <a:gd name="T4" fmla="*/ 0 w 45"/>
                  <a:gd name="T5" fmla="*/ 0 h 26"/>
                  <a:gd name="T6" fmla="*/ 0 w 45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6">
                    <a:moveTo>
                      <a:pt x="0" y="26"/>
                    </a:moveTo>
                    <a:lnTo>
                      <a:pt x="45" y="0"/>
                    </a:lnTo>
                    <a:lnTo>
                      <a:pt x="0" y="0"/>
                    </a:lnTo>
                    <a:lnTo>
                      <a:pt x="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9" name="Freeform 727"/>
              <p:cNvSpPr>
                <a:spLocks/>
              </p:cNvSpPr>
              <p:nvPr/>
            </p:nvSpPr>
            <p:spPr bwMode="auto">
              <a:xfrm>
                <a:off x="3754" y="1364"/>
                <a:ext cx="28" cy="19"/>
              </a:xfrm>
              <a:custGeom>
                <a:avLst/>
                <a:gdLst>
                  <a:gd name="T0" fmla="*/ 0 w 28"/>
                  <a:gd name="T1" fmla="*/ 9 h 19"/>
                  <a:gd name="T2" fmla="*/ 12 w 28"/>
                  <a:gd name="T3" fmla="*/ 19 h 19"/>
                  <a:gd name="T4" fmla="*/ 28 w 28"/>
                  <a:gd name="T5" fmla="*/ 0 h 19"/>
                  <a:gd name="T6" fmla="*/ 0 w 28"/>
                  <a:gd name="T7" fmla="*/ 0 h 19"/>
                  <a:gd name="T8" fmla="*/ 0 w 28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9">
                    <a:moveTo>
                      <a:pt x="0" y="9"/>
                    </a:moveTo>
                    <a:lnTo>
                      <a:pt x="12" y="19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0" name="Freeform 728"/>
              <p:cNvSpPr>
                <a:spLocks/>
              </p:cNvSpPr>
              <p:nvPr/>
            </p:nvSpPr>
            <p:spPr bwMode="auto">
              <a:xfrm>
                <a:off x="3981" y="1390"/>
                <a:ext cx="61" cy="36"/>
              </a:xfrm>
              <a:custGeom>
                <a:avLst/>
                <a:gdLst>
                  <a:gd name="T0" fmla="*/ 61 w 61"/>
                  <a:gd name="T1" fmla="*/ 36 h 36"/>
                  <a:gd name="T2" fmla="*/ 61 w 61"/>
                  <a:gd name="T3" fmla="*/ 0 h 36"/>
                  <a:gd name="T4" fmla="*/ 37 w 61"/>
                  <a:gd name="T5" fmla="*/ 5 h 36"/>
                  <a:gd name="T6" fmla="*/ 0 w 61"/>
                  <a:gd name="T7" fmla="*/ 36 h 36"/>
                  <a:gd name="T8" fmla="*/ 0 w 61"/>
                  <a:gd name="T9" fmla="*/ 36 h 36"/>
                  <a:gd name="T10" fmla="*/ 61 w 61"/>
                  <a:gd name="T11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36">
                    <a:moveTo>
                      <a:pt x="61" y="36"/>
                    </a:moveTo>
                    <a:lnTo>
                      <a:pt x="61" y="0"/>
                    </a:lnTo>
                    <a:lnTo>
                      <a:pt x="37" y="5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61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1" name="Freeform 729"/>
              <p:cNvSpPr>
                <a:spLocks/>
              </p:cNvSpPr>
              <p:nvPr/>
            </p:nvSpPr>
            <p:spPr bwMode="auto">
              <a:xfrm>
                <a:off x="4094" y="1364"/>
                <a:ext cx="59" cy="62"/>
              </a:xfrm>
              <a:custGeom>
                <a:avLst/>
                <a:gdLst>
                  <a:gd name="T0" fmla="*/ 59 w 59"/>
                  <a:gd name="T1" fmla="*/ 62 h 62"/>
                  <a:gd name="T2" fmla="*/ 59 w 59"/>
                  <a:gd name="T3" fmla="*/ 0 h 62"/>
                  <a:gd name="T4" fmla="*/ 14 w 59"/>
                  <a:gd name="T5" fmla="*/ 0 h 62"/>
                  <a:gd name="T6" fmla="*/ 0 w 59"/>
                  <a:gd name="T7" fmla="*/ 14 h 62"/>
                  <a:gd name="T8" fmla="*/ 0 w 59"/>
                  <a:gd name="T9" fmla="*/ 62 h 62"/>
                  <a:gd name="T10" fmla="*/ 59 w 59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2">
                    <a:moveTo>
                      <a:pt x="59" y="62"/>
                    </a:moveTo>
                    <a:lnTo>
                      <a:pt x="59" y="0"/>
                    </a:lnTo>
                    <a:lnTo>
                      <a:pt x="14" y="0"/>
                    </a:lnTo>
                    <a:lnTo>
                      <a:pt x="0" y="14"/>
                    </a:lnTo>
                    <a:lnTo>
                      <a:pt x="0" y="62"/>
                    </a:lnTo>
                    <a:lnTo>
                      <a:pt x="59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2" name="Rectangle 730"/>
              <p:cNvSpPr>
                <a:spLocks noChangeArrowheads="1"/>
              </p:cNvSpPr>
              <p:nvPr/>
            </p:nvSpPr>
            <p:spPr bwMode="auto">
              <a:xfrm>
                <a:off x="4205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3" name="Rectangle 731"/>
              <p:cNvSpPr>
                <a:spLocks noChangeArrowheads="1"/>
              </p:cNvSpPr>
              <p:nvPr/>
            </p:nvSpPr>
            <p:spPr bwMode="auto">
              <a:xfrm>
                <a:off x="4319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4" name="Rectangle 732"/>
              <p:cNvSpPr>
                <a:spLocks noChangeArrowheads="1"/>
              </p:cNvSpPr>
              <p:nvPr/>
            </p:nvSpPr>
            <p:spPr bwMode="auto">
              <a:xfrm>
                <a:off x="4432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5" name="Rectangle 733"/>
              <p:cNvSpPr>
                <a:spLocks noChangeArrowheads="1"/>
              </p:cNvSpPr>
              <p:nvPr/>
            </p:nvSpPr>
            <p:spPr bwMode="auto">
              <a:xfrm>
                <a:off x="4546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6" name="Rectangle 734"/>
              <p:cNvSpPr>
                <a:spLocks noChangeArrowheads="1"/>
              </p:cNvSpPr>
              <p:nvPr/>
            </p:nvSpPr>
            <p:spPr bwMode="auto">
              <a:xfrm>
                <a:off x="4659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7" name="Rectangle 735"/>
              <p:cNvSpPr>
                <a:spLocks noChangeArrowheads="1"/>
              </p:cNvSpPr>
              <p:nvPr/>
            </p:nvSpPr>
            <p:spPr bwMode="auto">
              <a:xfrm>
                <a:off x="4773" y="1364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8" name="Rectangle 736"/>
              <p:cNvSpPr>
                <a:spLocks noChangeArrowheads="1"/>
              </p:cNvSpPr>
              <p:nvPr/>
            </p:nvSpPr>
            <p:spPr bwMode="auto">
              <a:xfrm>
                <a:off x="4884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9" name="Rectangle 737"/>
              <p:cNvSpPr>
                <a:spLocks noChangeArrowheads="1"/>
              </p:cNvSpPr>
              <p:nvPr/>
            </p:nvSpPr>
            <p:spPr bwMode="auto">
              <a:xfrm>
                <a:off x="4997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0" name="Rectangle 738"/>
              <p:cNvSpPr>
                <a:spLocks noChangeArrowheads="1"/>
              </p:cNvSpPr>
              <p:nvPr/>
            </p:nvSpPr>
            <p:spPr bwMode="auto">
              <a:xfrm>
                <a:off x="5111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1" name="Rectangle 739"/>
              <p:cNvSpPr>
                <a:spLocks noChangeArrowheads="1"/>
              </p:cNvSpPr>
              <p:nvPr/>
            </p:nvSpPr>
            <p:spPr bwMode="auto">
              <a:xfrm>
                <a:off x="5224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2" name="Rectangle 740"/>
              <p:cNvSpPr>
                <a:spLocks noChangeArrowheads="1"/>
              </p:cNvSpPr>
              <p:nvPr/>
            </p:nvSpPr>
            <p:spPr bwMode="auto">
              <a:xfrm>
                <a:off x="5338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3" name="Rectangle 741"/>
              <p:cNvSpPr>
                <a:spLocks noChangeArrowheads="1"/>
              </p:cNvSpPr>
              <p:nvPr/>
            </p:nvSpPr>
            <p:spPr bwMode="auto">
              <a:xfrm>
                <a:off x="5449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4" name="Rectangle 742"/>
              <p:cNvSpPr>
                <a:spLocks noChangeArrowheads="1"/>
              </p:cNvSpPr>
              <p:nvPr/>
            </p:nvSpPr>
            <p:spPr bwMode="auto">
              <a:xfrm>
                <a:off x="5562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5" name="Rectangle 743"/>
              <p:cNvSpPr>
                <a:spLocks noChangeArrowheads="1"/>
              </p:cNvSpPr>
              <p:nvPr/>
            </p:nvSpPr>
            <p:spPr bwMode="auto">
              <a:xfrm>
                <a:off x="5676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6" name="Rectangle 744"/>
              <p:cNvSpPr>
                <a:spLocks noChangeArrowheads="1"/>
              </p:cNvSpPr>
              <p:nvPr/>
            </p:nvSpPr>
            <p:spPr bwMode="auto">
              <a:xfrm>
                <a:off x="5789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7" name="Rectangle 745"/>
              <p:cNvSpPr>
                <a:spLocks noChangeArrowheads="1"/>
              </p:cNvSpPr>
              <p:nvPr/>
            </p:nvSpPr>
            <p:spPr bwMode="auto">
              <a:xfrm>
                <a:off x="5902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8" name="Rectangle 746"/>
              <p:cNvSpPr>
                <a:spLocks noChangeArrowheads="1"/>
              </p:cNvSpPr>
              <p:nvPr/>
            </p:nvSpPr>
            <p:spPr bwMode="auto">
              <a:xfrm>
                <a:off x="6016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9" name="Rectangle 747"/>
              <p:cNvSpPr>
                <a:spLocks noChangeArrowheads="1"/>
              </p:cNvSpPr>
              <p:nvPr/>
            </p:nvSpPr>
            <p:spPr bwMode="auto">
              <a:xfrm>
                <a:off x="6127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0" name="Rectangle 748"/>
              <p:cNvSpPr>
                <a:spLocks noChangeArrowheads="1"/>
              </p:cNvSpPr>
              <p:nvPr/>
            </p:nvSpPr>
            <p:spPr bwMode="auto">
              <a:xfrm>
                <a:off x="6241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1" name="Rectangle 749"/>
              <p:cNvSpPr>
                <a:spLocks noChangeArrowheads="1"/>
              </p:cNvSpPr>
              <p:nvPr/>
            </p:nvSpPr>
            <p:spPr bwMode="auto">
              <a:xfrm>
                <a:off x="6354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2" name="Rectangle 750"/>
              <p:cNvSpPr>
                <a:spLocks noChangeArrowheads="1"/>
              </p:cNvSpPr>
              <p:nvPr/>
            </p:nvSpPr>
            <p:spPr bwMode="auto">
              <a:xfrm>
                <a:off x="6467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3" name="Rectangle 751"/>
              <p:cNvSpPr>
                <a:spLocks noChangeArrowheads="1"/>
              </p:cNvSpPr>
              <p:nvPr/>
            </p:nvSpPr>
            <p:spPr bwMode="auto">
              <a:xfrm>
                <a:off x="6581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4" name="Rectangle 752"/>
              <p:cNvSpPr>
                <a:spLocks noChangeArrowheads="1"/>
              </p:cNvSpPr>
              <p:nvPr/>
            </p:nvSpPr>
            <p:spPr bwMode="auto">
              <a:xfrm>
                <a:off x="6694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5" name="Rectangle 753"/>
              <p:cNvSpPr>
                <a:spLocks noChangeArrowheads="1"/>
              </p:cNvSpPr>
              <p:nvPr/>
            </p:nvSpPr>
            <p:spPr bwMode="auto">
              <a:xfrm>
                <a:off x="6805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6" name="Rectangle 754"/>
              <p:cNvSpPr>
                <a:spLocks noChangeArrowheads="1"/>
              </p:cNvSpPr>
              <p:nvPr/>
            </p:nvSpPr>
            <p:spPr bwMode="auto">
              <a:xfrm>
                <a:off x="6919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7" name="Rectangle 755"/>
              <p:cNvSpPr>
                <a:spLocks noChangeArrowheads="1"/>
              </p:cNvSpPr>
              <p:nvPr/>
            </p:nvSpPr>
            <p:spPr bwMode="auto">
              <a:xfrm>
                <a:off x="7032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8" name="Rectangle 756"/>
              <p:cNvSpPr>
                <a:spLocks noChangeArrowheads="1"/>
              </p:cNvSpPr>
              <p:nvPr/>
            </p:nvSpPr>
            <p:spPr bwMode="auto">
              <a:xfrm>
                <a:off x="7146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9" name="Rectangle 757"/>
              <p:cNvSpPr>
                <a:spLocks noChangeArrowheads="1"/>
              </p:cNvSpPr>
              <p:nvPr/>
            </p:nvSpPr>
            <p:spPr bwMode="auto">
              <a:xfrm>
                <a:off x="7259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0" name="Rectangle 758"/>
              <p:cNvSpPr>
                <a:spLocks noChangeArrowheads="1"/>
              </p:cNvSpPr>
              <p:nvPr/>
            </p:nvSpPr>
            <p:spPr bwMode="auto">
              <a:xfrm>
                <a:off x="7373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1" name="Rectangle 759"/>
              <p:cNvSpPr>
                <a:spLocks noChangeArrowheads="1"/>
              </p:cNvSpPr>
              <p:nvPr/>
            </p:nvSpPr>
            <p:spPr bwMode="auto">
              <a:xfrm>
                <a:off x="7484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2" name="Rectangle 760"/>
              <p:cNvSpPr>
                <a:spLocks noChangeArrowheads="1"/>
              </p:cNvSpPr>
              <p:nvPr/>
            </p:nvSpPr>
            <p:spPr bwMode="auto">
              <a:xfrm>
                <a:off x="7597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3" name="Rectangle 761"/>
              <p:cNvSpPr>
                <a:spLocks noChangeArrowheads="1"/>
              </p:cNvSpPr>
              <p:nvPr/>
            </p:nvSpPr>
            <p:spPr bwMode="auto">
              <a:xfrm>
                <a:off x="7711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4" name="Freeform 762"/>
              <p:cNvSpPr>
                <a:spLocks/>
              </p:cNvSpPr>
              <p:nvPr/>
            </p:nvSpPr>
            <p:spPr bwMode="auto">
              <a:xfrm>
                <a:off x="8162" y="1364"/>
                <a:ext cx="48" cy="52"/>
              </a:xfrm>
              <a:custGeom>
                <a:avLst/>
                <a:gdLst>
                  <a:gd name="T0" fmla="*/ 0 w 48"/>
                  <a:gd name="T1" fmla="*/ 17 h 52"/>
                  <a:gd name="T2" fmla="*/ 7 w 48"/>
                  <a:gd name="T3" fmla="*/ 52 h 52"/>
                  <a:gd name="T4" fmla="*/ 48 w 48"/>
                  <a:gd name="T5" fmla="*/ 0 h 52"/>
                  <a:gd name="T6" fmla="*/ 0 w 48"/>
                  <a:gd name="T7" fmla="*/ 0 h 52"/>
                  <a:gd name="T8" fmla="*/ 0 w 48"/>
                  <a:gd name="T9" fmla="*/ 1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2">
                    <a:moveTo>
                      <a:pt x="0" y="17"/>
                    </a:moveTo>
                    <a:lnTo>
                      <a:pt x="7" y="52"/>
                    </a:lnTo>
                    <a:lnTo>
                      <a:pt x="48" y="0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5" name="Freeform 763"/>
              <p:cNvSpPr>
                <a:spLocks/>
              </p:cNvSpPr>
              <p:nvPr/>
            </p:nvSpPr>
            <p:spPr bwMode="auto">
              <a:xfrm>
                <a:off x="702" y="1473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35 h 61"/>
                  <a:gd name="T6" fmla="*/ 9 w 61"/>
                  <a:gd name="T7" fmla="*/ 50 h 61"/>
                  <a:gd name="T8" fmla="*/ 9 w 61"/>
                  <a:gd name="T9" fmla="*/ 61 h 61"/>
                  <a:gd name="T10" fmla="*/ 61 w 61"/>
                  <a:gd name="T11" fmla="*/ 61 h 61"/>
                  <a:gd name="T12" fmla="*/ 61 w 61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9" y="50"/>
                    </a:lnTo>
                    <a:lnTo>
                      <a:pt x="9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6" name="Rectangle 764"/>
              <p:cNvSpPr>
                <a:spLocks noChangeArrowheads="1"/>
              </p:cNvSpPr>
              <p:nvPr/>
            </p:nvSpPr>
            <p:spPr bwMode="auto">
              <a:xfrm>
                <a:off x="815" y="1473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7" name="Rectangle 765"/>
              <p:cNvSpPr>
                <a:spLocks noChangeArrowheads="1"/>
              </p:cNvSpPr>
              <p:nvPr/>
            </p:nvSpPr>
            <p:spPr bwMode="auto">
              <a:xfrm>
                <a:off x="926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8" name="Rectangle 766"/>
              <p:cNvSpPr>
                <a:spLocks noChangeArrowheads="1"/>
              </p:cNvSpPr>
              <p:nvPr/>
            </p:nvSpPr>
            <p:spPr bwMode="auto">
              <a:xfrm>
                <a:off x="1040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9" name="Rectangle 767"/>
              <p:cNvSpPr>
                <a:spLocks noChangeArrowheads="1"/>
              </p:cNvSpPr>
              <p:nvPr/>
            </p:nvSpPr>
            <p:spPr bwMode="auto">
              <a:xfrm>
                <a:off x="1153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0" name="Rectangle 768"/>
              <p:cNvSpPr>
                <a:spLocks noChangeArrowheads="1"/>
              </p:cNvSpPr>
              <p:nvPr/>
            </p:nvSpPr>
            <p:spPr bwMode="auto">
              <a:xfrm>
                <a:off x="1267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1" name="Rectangle 769"/>
              <p:cNvSpPr>
                <a:spLocks noChangeArrowheads="1"/>
              </p:cNvSpPr>
              <p:nvPr/>
            </p:nvSpPr>
            <p:spPr bwMode="auto">
              <a:xfrm>
                <a:off x="1380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2" name="Rectangle 770"/>
              <p:cNvSpPr>
                <a:spLocks noChangeArrowheads="1"/>
              </p:cNvSpPr>
              <p:nvPr/>
            </p:nvSpPr>
            <p:spPr bwMode="auto">
              <a:xfrm>
                <a:off x="1491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3" name="Rectangle 771"/>
              <p:cNvSpPr>
                <a:spLocks noChangeArrowheads="1"/>
              </p:cNvSpPr>
              <p:nvPr/>
            </p:nvSpPr>
            <p:spPr bwMode="auto">
              <a:xfrm>
                <a:off x="1605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4" name="Rectangle 772"/>
              <p:cNvSpPr>
                <a:spLocks noChangeArrowheads="1"/>
              </p:cNvSpPr>
              <p:nvPr/>
            </p:nvSpPr>
            <p:spPr bwMode="auto">
              <a:xfrm>
                <a:off x="1718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5" name="Rectangle 773"/>
              <p:cNvSpPr>
                <a:spLocks noChangeArrowheads="1"/>
              </p:cNvSpPr>
              <p:nvPr/>
            </p:nvSpPr>
            <p:spPr bwMode="auto">
              <a:xfrm>
                <a:off x="1832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6" name="Rectangle 774"/>
              <p:cNvSpPr>
                <a:spLocks noChangeArrowheads="1"/>
              </p:cNvSpPr>
              <p:nvPr/>
            </p:nvSpPr>
            <p:spPr bwMode="auto">
              <a:xfrm>
                <a:off x="1945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7" name="Rectangle 775"/>
              <p:cNvSpPr>
                <a:spLocks noChangeArrowheads="1"/>
              </p:cNvSpPr>
              <p:nvPr/>
            </p:nvSpPr>
            <p:spPr bwMode="auto">
              <a:xfrm>
                <a:off x="2059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8" name="Rectangle 776"/>
              <p:cNvSpPr>
                <a:spLocks noChangeArrowheads="1"/>
              </p:cNvSpPr>
              <p:nvPr/>
            </p:nvSpPr>
            <p:spPr bwMode="auto">
              <a:xfrm>
                <a:off x="2170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9" name="Freeform 777"/>
              <p:cNvSpPr>
                <a:spLocks/>
              </p:cNvSpPr>
              <p:nvPr/>
            </p:nvSpPr>
            <p:spPr bwMode="auto">
              <a:xfrm>
                <a:off x="2283" y="1473"/>
                <a:ext cx="62" cy="45"/>
              </a:xfrm>
              <a:custGeom>
                <a:avLst/>
                <a:gdLst>
                  <a:gd name="T0" fmla="*/ 0 w 62"/>
                  <a:gd name="T1" fmla="*/ 0 h 45"/>
                  <a:gd name="T2" fmla="*/ 0 w 62"/>
                  <a:gd name="T3" fmla="*/ 45 h 45"/>
                  <a:gd name="T4" fmla="*/ 62 w 62"/>
                  <a:gd name="T5" fmla="*/ 9 h 45"/>
                  <a:gd name="T6" fmla="*/ 62 w 62"/>
                  <a:gd name="T7" fmla="*/ 0 h 45"/>
                  <a:gd name="T8" fmla="*/ 0 w 62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5">
                    <a:moveTo>
                      <a:pt x="0" y="0"/>
                    </a:moveTo>
                    <a:lnTo>
                      <a:pt x="0" y="45"/>
                    </a:lnTo>
                    <a:lnTo>
                      <a:pt x="62" y="9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0" name="Freeform 778"/>
              <p:cNvSpPr>
                <a:spLocks/>
              </p:cNvSpPr>
              <p:nvPr/>
            </p:nvSpPr>
            <p:spPr bwMode="auto">
              <a:xfrm>
                <a:off x="3903" y="1473"/>
                <a:ext cx="26" cy="40"/>
              </a:xfrm>
              <a:custGeom>
                <a:avLst/>
                <a:gdLst>
                  <a:gd name="T0" fmla="*/ 16 w 26"/>
                  <a:gd name="T1" fmla="*/ 0 h 40"/>
                  <a:gd name="T2" fmla="*/ 0 w 26"/>
                  <a:gd name="T3" fmla="*/ 14 h 40"/>
                  <a:gd name="T4" fmla="*/ 26 w 26"/>
                  <a:gd name="T5" fmla="*/ 40 h 40"/>
                  <a:gd name="T6" fmla="*/ 26 w 26"/>
                  <a:gd name="T7" fmla="*/ 0 h 40"/>
                  <a:gd name="T8" fmla="*/ 16 w 26"/>
                  <a:gd name="T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0">
                    <a:moveTo>
                      <a:pt x="16" y="0"/>
                    </a:moveTo>
                    <a:lnTo>
                      <a:pt x="0" y="14"/>
                    </a:lnTo>
                    <a:lnTo>
                      <a:pt x="26" y="40"/>
                    </a:lnTo>
                    <a:lnTo>
                      <a:pt x="26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1" name="Rectangle 779"/>
              <p:cNvSpPr>
                <a:spLocks noChangeArrowheads="1"/>
              </p:cNvSpPr>
              <p:nvPr/>
            </p:nvSpPr>
            <p:spPr bwMode="auto">
              <a:xfrm>
                <a:off x="3981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2" name="Rectangle 780"/>
              <p:cNvSpPr>
                <a:spLocks noChangeArrowheads="1"/>
              </p:cNvSpPr>
              <p:nvPr/>
            </p:nvSpPr>
            <p:spPr bwMode="auto">
              <a:xfrm>
                <a:off x="4094" y="1473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3" name="Rectangle 781"/>
              <p:cNvSpPr>
                <a:spLocks noChangeArrowheads="1"/>
              </p:cNvSpPr>
              <p:nvPr/>
            </p:nvSpPr>
            <p:spPr bwMode="auto">
              <a:xfrm>
                <a:off x="4205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4" name="Freeform 782"/>
              <p:cNvSpPr>
                <a:spLocks/>
              </p:cNvSpPr>
              <p:nvPr/>
            </p:nvSpPr>
            <p:spPr bwMode="auto">
              <a:xfrm>
                <a:off x="4319" y="1473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56 w 61"/>
                  <a:gd name="T5" fmla="*/ 61 h 61"/>
                  <a:gd name="T6" fmla="*/ 61 w 61"/>
                  <a:gd name="T7" fmla="*/ 57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56" y="61"/>
                    </a:lnTo>
                    <a:lnTo>
                      <a:pt x="61" y="5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5" name="Rectangle 783"/>
              <p:cNvSpPr>
                <a:spLocks noChangeArrowheads="1"/>
              </p:cNvSpPr>
              <p:nvPr/>
            </p:nvSpPr>
            <p:spPr bwMode="auto">
              <a:xfrm>
                <a:off x="4432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6" name="Rectangle 784"/>
              <p:cNvSpPr>
                <a:spLocks noChangeArrowheads="1"/>
              </p:cNvSpPr>
              <p:nvPr/>
            </p:nvSpPr>
            <p:spPr bwMode="auto">
              <a:xfrm>
                <a:off x="4546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7" name="Rectangle 785"/>
              <p:cNvSpPr>
                <a:spLocks noChangeArrowheads="1"/>
              </p:cNvSpPr>
              <p:nvPr/>
            </p:nvSpPr>
            <p:spPr bwMode="auto">
              <a:xfrm>
                <a:off x="4659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8" name="Freeform 786"/>
              <p:cNvSpPr>
                <a:spLocks/>
              </p:cNvSpPr>
              <p:nvPr/>
            </p:nvSpPr>
            <p:spPr bwMode="auto">
              <a:xfrm>
                <a:off x="4773" y="1473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0 w 59"/>
                  <a:gd name="T3" fmla="*/ 0 h 61"/>
                  <a:gd name="T4" fmla="*/ 0 w 59"/>
                  <a:gd name="T5" fmla="*/ 61 h 61"/>
                  <a:gd name="T6" fmla="*/ 40 w 59"/>
                  <a:gd name="T7" fmla="*/ 61 h 61"/>
                  <a:gd name="T8" fmla="*/ 59 w 59"/>
                  <a:gd name="T9" fmla="*/ 35 h 61"/>
                  <a:gd name="T10" fmla="*/ 59 w 59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40" y="61"/>
                    </a:lnTo>
                    <a:lnTo>
                      <a:pt x="59" y="35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9" name="Rectangle 787"/>
              <p:cNvSpPr>
                <a:spLocks noChangeArrowheads="1"/>
              </p:cNvSpPr>
              <p:nvPr/>
            </p:nvSpPr>
            <p:spPr bwMode="auto">
              <a:xfrm>
                <a:off x="4884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0" name="Freeform 788"/>
              <p:cNvSpPr>
                <a:spLocks/>
              </p:cNvSpPr>
              <p:nvPr/>
            </p:nvSpPr>
            <p:spPr bwMode="auto">
              <a:xfrm>
                <a:off x="4997" y="1473"/>
                <a:ext cx="62" cy="61"/>
              </a:xfrm>
              <a:custGeom>
                <a:avLst/>
                <a:gdLst>
                  <a:gd name="T0" fmla="*/ 40 w 62"/>
                  <a:gd name="T1" fmla="*/ 61 h 61"/>
                  <a:gd name="T2" fmla="*/ 62 w 62"/>
                  <a:gd name="T3" fmla="*/ 61 h 61"/>
                  <a:gd name="T4" fmla="*/ 62 w 62"/>
                  <a:gd name="T5" fmla="*/ 0 h 61"/>
                  <a:gd name="T6" fmla="*/ 0 w 62"/>
                  <a:gd name="T7" fmla="*/ 0 h 61"/>
                  <a:gd name="T8" fmla="*/ 0 w 62"/>
                  <a:gd name="T9" fmla="*/ 50 h 61"/>
                  <a:gd name="T10" fmla="*/ 38 w 62"/>
                  <a:gd name="T11" fmla="*/ 57 h 61"/>
                  <a:gd name="T12" fmla="*/ 40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40" y="61"/>
                    </a:moveTo>
                    <a:lnTo>
                      <a:pt x="62" y="61"/>
                    </a:lnTo>
                    <a:lnTo>
                      <a:pt x="62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38" y="57"/>
                    </a:lnTo>
                    <a:lnTo>
                      <a:pt x="4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1" name="Rectangle 789"/>
              <p:cNvSpPr>
                <a:spLocks noChangeArrowheads="1"/>
              </p:cNvSpPr>
              <p:nvPr/>
            </p:nvSpPr>
            <p:spPr bwMode="auto">
              <a:xfrm>
                <a:off x="5111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2" name="Rectangle 790"/>
              <p:cNvSpPr>
                <a:spLocks noChangeArrowheads="1"/>
              </p:cNvSpPr>
              <p:nvPr/>
            </p:nvSpPr>
            <p:spPr bwMode="auto">
              <a:xfrm>
                <a:off x="5224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3" name="Rectangle 791"/>
              <p:cNvSpPr>
                <a:spLocks noChangeArrowheads="1"/>
              </p:cNvSpPr>
              <p:nvPr/>
            </p:nvSpPr>
            <p:spPr bwMode="auto">
              <a:xfrm>
                <a:off x="5338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4" name="Rectangle 792"/>
              <p:cNvSpPr>
                <a:spLocks noChangeArrowheads="1"/>
              </p:cNvSpPr>
              <p:nvPr/>
            </p:nvSpPr>
            <p:spPr bwMode="auto">
              <a:xfrm>
                <a:off x="5449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5" name="Rectangle 793"/>
              <p:cNvSpPr>
                <a:spLocks noChangeArrowheads="1"/>
              </p:cNvSpPr>
              <p:nvPr/>
            </p:nvSpPr>
            <p:spPr bwMode="auto">
              <a:xfrm>
                <a:off x="5562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6" name="Rectangle 794"/>
              <p:cNvSpPr>
                <a:spLocks noChangeArrowheads="1"/>
              </p:cNvSpPr>
              <p:nvPr/>
            </p:nvSpPr>
            <p:spPr bwMode="auto">
              <a:xfrm>
                <a:off x="5676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7" name="Rectangle 795"/>
              <p:cNvSpPr>
                <a:spLocks noChangeArrowheads="1"/>
              </p:cNvSpPr>
              <p:nvPr/>
            </p:nvSpPr>
            <p:spPr bwMode="auto">
              <a:xfrm>
                <a:off x="5789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8" name="Rectangle 796"/>
              <p:cNvSpPr>
                <a:spLocks noChangeArrowheads="1"/>
              </p:cNvSpPr>
              <p:nvPr/>
            </p:nvSpPr>
            <p:spPr bwMode="auto">
              <a:xfrm>
                <a:off x="5902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9" name="Rectangle 797"/>
              <p:cNvSpPr>
                <a:spLocks noChangeArrowheads="1"/>
              </p:cNvSpPr>
              <p:nvPr/>
            </p:nvSpPr>
            <p:spPr bwMode="auto">
              <a:xfrm>
                <a:off x="6016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0" name="Rectangle 798"/>
              <p:cNvSpPr>
                <a:spLocks noChangeArrowheads="1"/>
              </p:cNvSpPr>
              <p:nvPr/>
            </p:nvSpPr>
            <p:spPr bwMode="auto">
              <a:xfrm>
                <a:off x="6127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1" name="Rectangle 799"/>
              <p:cNvSpPr>
                <a:spLocks noChangeArrowheads="1"/>
              </p:cNvSpPr>
              <p:nvPr/>
            </p:nvSpPr>
            <p:spPr bwMode="auto">
              <a:xfrm>
                <a:off x="6241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2" name="Rectangle 800"/>
              <p:cNvSpPr>
                <a:spLocks noChangeArrowheads="1"/>
              </p:cNvSpPr>
              <p:nvPr/>
            </p:nvSpPr>
            <p:spPr bwMode="auto">
              <a:xfrm>
                <a:off x="6354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3" name="Rectangle 801"/>
              <p:cNvSpPr>
                <a:spLocks noChangeArrowheads="1"/>
              </p:cNvSpPr>
              <p:nvPr/>
            </p:nvSpPr>
            <p:spPr bwMode="auto">
              <a:xfrm>
                <a:off x="6467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4" name="Rectangle 802"/>
              <p:cNvSpPr>
                <a:spLocks noChangeArrowheads="1"/>
              </p:cNvSpPr>
              <p:nvPr/>
            </p:nvSpPr>
            <p:spPr bwMode="auto">
              <a:xfrm>
                <a:off x="6581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5" name="Rectangle 803"/>
              <p:cNvSpPr>
                <a:spLocks noChangeArrowheads="1"/>
              </p:cNvSpPr>
              <p:nvPr/>
            </p:nvSpPr>
            <p:spPr bwMode="auto">
              <a:xfrm>
                <a:off x="6694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6" name="Rectangle 804"/>
              <p:cNvSpPr>
                <a:spLocks noChangeArrowheads="1"/>
              </p:cNvSpPr>
              <p:nvPr/>
            </p:nvSpPr>
            <p:spPr bwMode="auto">
              <a:xfrm>
                <a:off x="6805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7" name="Rectangle 805"/>
              <p:cNvSpPr>
                <a:spLocks noChangeArrowheads="1"/>
              </p:cNvSpPr>
              <p:nvPr/>
            </p:nvSpPr>
            <p:spPr bwMode="auto">
              <a:xfrm>
                <a:off x="6919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8" name="Rectangle 806"/>
              <p:cNvSpPr>
                <a:spLocks noChangeArrowheads="1"/>
              </p:cNvSpPr>
              <p:nvPr/>
            </p:nvSpPr>
            <p:spPr bwMode="auto">
              <a:xfrm>
                <a:off x="7032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9" name="Rectangle 807"/>
              <p:cNvSpPr>
                <a:spLocks noChangeArrowheads="1"/>
              </p:cNvSpPr>
              <p:nvPr/>
            </p:nvSpPr>
            <p:spPr bwMode="auto">
              <a:xfrm>
                <a:off x="7146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9" name="Group 1009"/>
            <p:cNvGrpSpPr>
              <a:grpSpLocks/>
            </p:cNvGrpSpPr>
            <p:nvPr/>
          </p:nvGrpSpPr>
          <p:grpSpPr bwMode="auto">
            <a:xfrm>
              <a:off x="-768" y="1473"/>
              <a:ext cx="8878" cy="608"/>
              <a:chOff x="-768" y="1473"/>
              <a:chExt cx="8878" cy="608"/>
            </a:xfrm>
            <a:grpFill/>
          </p:grpSpPr>
          <p:sp>
            <p:nvSpPr>
              <p:cNvPr id="2070" name="Rectangle 809"/>
              <p:cNvSpPr>
                <a:spLocks noChangeArrowheads="1"/>
              </p:cNvSpPr>
              <p:nvPr/>
            </p:nvSpPr>
            <p:spPr bwMode="auto">
              <a:xfrm>
                <a:off x="7259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1" name="Rectangle 810"/>
              <p:cNvSpPr>
                <a:spLocks noChangeArrowheads="1"/>
              </p:cNvSpPr>
              <p:nvPr/>
            </p:nvSpPr>
            <p:spPr bwMode="auto">
              <a:xfrm>
                <a:off x="7373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2" name="Rectangle 811"/>
              <p:cNvSpPr>
                <a:spLocks noChangeArrowheads="1"/>
              </p:cNvSpPr>
              <p:nvPr/>
            </p:nvSpPr>
            <p:spPr bwMode="auto">
              <a:xfrm>
                <a:off x="7484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3" name="Rectangle 812"/>
              <p:cNvSpPr>
                <a:spLocks noChangeArrowheads="1"/>
              </p:cNvSpPr>
              <p:nvPr/>
            </p:nvSpPr>
            <p:spPr bwMode="auto">
              <a:xfrm>
                <a:off x="7597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4" name="Freeform 813"/>
              <p:cNvSpPr>
                <a:spLocks/>
              </p:cNvSpPr>
              <p:nvPr/>
            </p:nvSpPr>
            <p:spPr bwMode="auto">
              <a:xfrm>
                <a:off x="7711" y="1473"/>
                <a:ext cx="61" cy="9"/>
              </a:xfrm>
              <a:custGeom>
                <a:avLst/>
                <a:gdLst>
                  <a:gd name="T0" fmla="*/ 0 w 61"/>
                  <a:gd name="T1" fmla="*/ 0 h 9"/>
                  <a:gd name="T2" fmla="*/ 0 w 61"/>
                  <a:gd name="T3" fmla="*/ 9 h 9"/>
                  <a:gd name="T4" fmla="*/ 61 w 61"/>
                  <a:gd name="T5" fmla="*/ 5 h 9"/>
                  <a:gd name="T6" fmla="*/ 61 w 61"/>
                  <a:gd name="T7" fmla="*/ 0 h 9"/>
                  <a:gd name="T8" fmla="*/ 0 w 61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9">
                    <a:moveTo>
                      <a:pt x="0" y="0"/>
                    </a:moveTo>
                    <a:lnTo>
                      <a:pt x="0" y="9"/>
                    </a:lnTo>
                    <a:lnTo>
                      <a:pt x="61" y="5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5" name="Freeform 814"/>
              <p:cNvSpPr>
                <a:spLocks/>
              </p:cNvSpPr>
              <p:nvPr/>
            </p:nvSpPr>
            <p:spPr bwMode="auto">
              <a:xfrm>
                <a:off x="7938" y="1478"/>
                <a:ext cx="61" cy="56"/>
              </a:xfrm>
              <a:custGeom>
                <a:avLst/>
                <a:gdLst>
                  <a:gd name="T0" fmla="*/ 61 w 61"/>
                  <a:gd name="T1" fmla="*/ 56 h 56"/>
                  <a:gd name="T2" fmla="*/ 61 w 61"/>
                  <a:gd name="T3" fmla="*/ 0 h 56"/>
                  <a:gd name="T4" fmla="*/ 0 w 61"/>
                  <a:gd name="T5" fmla="*/ 28 h 56"/>
                  <a:gd name="T6" fmla="*/ 0 w 61"/>
                  <a:gd name="T7" fmla="*/ 56 h 56"/>
                  <a:gd name="T8" fmla="*/ 61 w 61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61" y="56"/>
                    </a:moveTo>
                    <a:lnTo>
                      <a:pt x="61" y="0"/>
                    </a:lnTo>
                    <a:lnTo>
                      <a:pt x="0" y="28"/>
                    </a:lnTo>
                    <a:lnTo>
                      <a:pt x="0" y="56"/>
                    </a:lnTo>
                    <a:lnTo>
                      <a:pt x="61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6" name="Freeform 815"/>
              <p:cNvSpPr>
                <a:spLocks/>
              </p:cNvSpPr>
              <p:nvPr/>
            </p:nvSpPr>
            <p:spPr bwMode="auto">
              <a:xfrm>
                <a:off x="8051" y="1473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0 w 59"/>
                  <a:gd name="T3" fmla="*/ 0 h 61"/>
                  <a:gd name="T4" fmla="*/ 0 w 59"/>
                  <a:gd name="T5" fmla="*/ 61 h 61"/>
                  <a:gd name="T6" fmla="*/ 10 w 59"/>
                  <a:gd name="T7" fmla="*/ 61 h 61"/>
                  <a:gd name="T8" fmla="*/ 59 w 59"/>
                  <a:gd name="T9" fmla="*/ 40 h 61"/>
                  <a:gd name="T10" fmla="*/ 59 w 59"/>
                  <a:gd name="T11" fmla="*/ 0 h 61"/>
                  <a:gd name="T12" fmla="*/ 59 w 59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10" y="61"/>
                    </a:lnTo>
                    <a:lnTo>
                      <a:pt x="59" y="40"/>
                    </a:lnTo>
                    <a:lnTo>
                      <a:pt x="59" y="0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7" name="Freeform 816"/>
              <p:cNvSpPr>
                <a:spLocks/>
              </p:cNvSpPr>
              <p:nvPr/>
            </p:nvSpPr>
            <p:spPr bwMode="auto">
              <a:xfrm>
                <a:off x="704" y="1582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5 w 59"/>
                  <a:gd name="T3" fmla="*/ 0 h 61"/>
                  <a:gd name="T4" fmla="*/ 0 w 59"/>
                  <a:gd name="T5" fmla="*/ 61 h 61"/>
                  <a:gd name="T6" fmla="*/ 59 w 59"/>
                  <a:gd name="T7" fmla="*/ 61 h 61"/>
                  <a:gd name="T8" fmla="*/ 59 w 59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5" y="0"/>
                    </a:lnTo>
                    <a:lnTo>
                      <a:pt x="0" y="61"/>
                    </a:lnTo>
                    <a:lnTo>
                      <a:pt x="59" y="61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8" name="Rectangle 817"/>
              <p:cNvSpPr>
                <a:spLocks noChangeArrowheads="1"/>
              </p:cNvSpPr>
              <p:nvPr/>
            </p:nvSpPr>
            <p:spPr bwMode="auto">
              <a:xfrm>
                <a:off x="815" y="1582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9" name="Rectangle 818"/>
              <p:cNvSpPr>
                <a:spLocks noChangeArrowheads="1"/>
              </p:cNvSpPr>
              <p:nvPr/>
            </p:nvSpPr>
            <p:spPr bwMode="auto">
              <a:xfrm>
                <a:off x="926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0" name="Rectangle 819"/>
              <p:cNvSpPr>
                <a:spLocks noChangeArrowheads="1"/>
              </p:cNvSpPr>
              <p:nvPr/>
            </p:nvSpPr>
            <p:spPr bwMode="auto">
              <a:xfrm>
                <a:off x="1040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1" name="Rectangle 820"/>
              <p:cNvSpPr>
                <a:spLocks noChangeArrowheads="1"/>
              </p:cNvSpPr>
              <p:nvPr/>
            </p:nvSpPr>
            <p:spPr bwMode="auto">
              <a:xfrm>
                <a:off x="1153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2" name="Rectangle 821"/>
              <p:cNvSpPr>
                <a:spLocks noChangeArrowheads="1"/>
              </p:cNvSpPr>
              <p:nvPr/>
            </p:nvSpPr>
            <p:spPr bwMode="auto">
              <a:xfrm>
                <a:off x="1267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3" name="Rectangle 822"/>
              <p:cNvSpPr>
                <a:spLocks noChangeArrowheads="1"/>
              </p:cNvSpPr>
              <p:nvPr/>
            </p:nvSpPr>
            <p:spPr bwMode="auto">
              <a:xfrm>
                <a:off x="1380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4" name="Rectangle 823"/>
              <p:cNvSpPr>
                <a:spLocks noChangeArrowheads="1"/>
              </p:cNvSpPr>
              <p:nvPr/>
            </p:nvSpPr>
            <p:spPr bwMode="auto">
              <a:xfrm>
                <a:off x="1491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5" name="Rectangle 824"/>
              <p:cNvSpPr>
                <a:spLocks noChangeArrowheads="1"/>
              </p:cNvSpPr>
              <p:nvPr/>
            </p:nvSpPr>
            <p:spPr bwMode="auto">
              <a:xfrm>
                <a:off x="1605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6" name="Rectangle 825"/>
              <p:cNvSpPr>
                <a:spLocks noChangeArrowheads="1"/>
              </p:cNvSpPr>
              <p:nvPr/>
            </p:nvSpPr>
            <p:spPr bwMode="auto">
              <a:xfrm>
                <a:off x="1718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7" name="Rectangle 826"/>
              <p:cNvSpPr>
                <a:spLocks noChangeArrowheads="1"/>
              </p:cNvSpPr>
              <p:nvPr/>
            </p:nvSpPr>
            <p:spPr bwMode="auto">
              <a:xfrm>
                <a:off x="1832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8" name="Rectangle 827"/>
              <p:cNvSpPr>
                <a:spLocks noChangeArrowheads="1"/>
              </p:cNvSpPr>
              <p:nvPr/>
            </p:nvSpPr>
            <p:spPr bwMode="auto">
              <a:xfrm>
                <a:off x="1945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9" name="Rectangle 828"/>
              <p:cNvSpPr>
                <a:spLocks noChangeArrowheads="1"/>
              </p:cNvSpPr>
              <p:nvPr/>
            </p:nvSpPr>
            <p:spPr bwMode="auto">
              <a:xfrm>
                <a:off x="2059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0" name="Rectangle 829"/>
              <p:cNvSpPr>
                <a:spLocks noChangeArrowheads="1"/>
              </p:cNvSpPr>
              <p:nvPr/>
            </p:nvSpPr>
            <p:spPr bwMode="auto">
              <a:xfrm>
                <a:off x="2170" y="1582"/>
                <a:ext cx="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1" name="Freeform 830"/>
              <p:cNvSpPr>
                <a:spLocks/>
              </p:cNvSpPr>
              <p:nvPr/>
            </p:nvSpPr>
            <p:spPr bwMode="auto">
              <a:xfrm>
                <a:off x="3754" y="1624"/>
                <a:ext cx="61" cy="19"/>
              </a:xfrm>
              <a:custGeom>
                <a:avLst/>
                <a:gdLst>
                  <a:gd name="T0" fmla="*/ 61 w 61"/>
                  <a:gd name="T1" fmla="*/ 5 h 19"/>
                  <a:gd name="T2" fmla="*/ 0 w 61"/>
                  <a:gd name="T3" fmla="*/ 0 h 19"/>
                  <a:gd name="T4" fmla="*/ 0 w 61"/>
                  <a:gd name="T5" fmla="*/ 5 h 19"/>
                  <a:gd name="T6" fmla="*/ 4 w 61"/>
                  <a:gd name="T7" fmla="*/ 19 h 19"/>
                  <a:gd name="T8" fmla="*/ 61 w 61"/>
                  <a:gd name="T9" fmla="*/ 19 h 19"/>
                  <a:gd name="T10" fmla="*/ 61 w 61"/>
                  <a:gd name="T11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19">
                    <a:moveTo>
                      <a:pt x="61" y="5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19"/>
                    </a:lnTo>
                    <a:lnTo>
                      <a:pt x="61" y="19"/>
                    </a:lnTo>
                    <a:lnTo>
                      <a:pt x="6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2" name="Freeform 831"/>
              <p:cNvSpPr>
                <a:spLocks/>
              </p:cNvSpPr>
              <p:nvPr/>
            </p:nvSpPr>
            <p:spPr bwMode="auto">
              <a:xfrm>
                <a:off x="3867" y="1631"/>
                <a:ext cx="62" cy="12"/>
              </a:xfrm>
              <a:custGeom>
                <a:avLst/>
                <a:gdLst>
                  <a:gd name="T0" fmla="*/ 62 w 62"/>
                  <a:gd name="T1" fmla="*/ 12 h 12"/>
                  <a:gd name="T2" fmla="*/ 62 w 62"/>
                  <a:gd name="T3" fmla="*/ 5 h 12"/>
                  <a:gd name="T4" fmla="*/ 0 w 62"/>
                  <a:gd name="T5" fmla="*/ 0 h 12"/>
                  <a:gd name="T6" fmla="*/ 0 w 62"/>
                  <a:gd name="T7" fmla="*/ 12 h 12"/>
                  <a:gd name="T8" fmla="*/ 62 w 6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2">
                    <a:moveTo>
                      <a:pt x="62" y="12"/>
                    </a:moveTo>
                    <a:lnTo>
                      <a:pt x="62" y="5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2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3" name="Rectangle 832"/>
              <p:cNvSpPr>
                <a:spLocks noChangeArrowheads="1"/>
              </p:cNvSpPr>
              <p:nvPr/>
            </p:nvSpPr>
            <p:spPr bwMode="auto">
              <a:xfrm>
                <a:off x="3981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4" name="Freeform 833"/>
              <p:cNvSpPr>
                <a:spLocks/>
              </p:cNvSpPr>
              <p:nvPr/>
            </p:nvSpPr>
            <p:spPr bwMode="auto">
              <a:xfrm>
                <a:off x="4094" y="1582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0 w 59"/>
                  <a:gd name="T3" fmla="*/ 0 h 61"/>
                  <a:gd name="T4" fmla="*/ 0 w 59"/>
                  <a:gd name="T5" fmla="*/ 61 h 61"/>
                  <a:gd name="T6" fmla="*/ 7 w 59"/>
                  <a:gd name="T7" fmla="*/ 61 h 61"/>
                  <a:gd name="T8" fmla="*/ 17 w 59"/>
                  <a:gd name="T9" fmla="*/ 54 h 61"/>
                  <a:gd name="T10" fmla="*/ 31 w 59"/>
                  <a:gd name="T11" fmla="*/ 61 h 61"/>
                  <a:gd name="T12" fmla="*/ 59 w 59"/>
                  <a:gd name="T13" fmla="*/ 61 h 61"/>
                  <a:gd name="T14" fmla="*/ 59 w 59"/>
                  <a:gd name="T1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7" y="61"/>
                    </a:lnTo>
                    <a:lnTo>
                      <a:pt x="17" y="54"/>
                    </a:lnTo>
                    <a:lnTo>
                      <a:pt x="31" y="61"/>
                    </a:lnTo>
                    <a:lnTo>
                      <a:pt x="59" y="61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5" name="Freeform 834"/>
              <p:cNvSpPr>
                <a:spLocks/>
              </p:cNvSpPr>
              <p:nvPr/>
            </p:nvSpPr>
            <p:spPr bwMode="auto">
              <a:xfrm>
                <a:off x="4205" y="1582"/>
                <a:ext cx="62" cy="38"/>
              </a:xfrm>
              <a:custGeom>
                <a:avLst/>
                <a:gdLst>
                  <a:gd name="T0" fmla="*/ 0 w 62"/>
                  <a:gd name="T1" fmla="*/ 0 h 38"/>
                  <a:gd name="T2" fmla="*/ 0 w 62"/>
                  <a:gd name="T3" fmla="*/ 38 h 38"/>
                  <a:gd name="T4" fmla="*/ 31 w 62"/>
                  <a:gd name="T5" fmla="*/ 9 h 38"/>
                  <a:gd name="T6" fmla="*/ 62 w 62"/>
                  <a:gd name="T7" fmla="*/ 33 h 38"/>
                  <a:gd name="T8" fmla="*/ 62 w 62"/>
                  <a:gd name="T9" fmla="*/ 0 h 38"/>
                  <a:gd name="T10" fmla="*/ 0 w 62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38">
                    <a:moveTo>
                      <a:pt x="0" y="0"/>
                    </a:moveTo>
                    <a:lnTo>
                      <a:pt x="0" y="38"/>
                    </a:lnTo>
                    <a:lnTo>
                      <a:pt x="31" y="9"/>
                    </a:lnTo>
                    <a:lnTo>
                      <a:pt x="62" y="3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6" name="Rectangle 835"/>
              <p:cNvSpPr>
                <a:spLocks noChangeArrowheads="1"/>
              </p:cNvSpPr>
              <p:nvPr/>
            </p:nvSpPr>
            <p:spPr bwMode="auto">
              <a:xfrm>
                <a:off x="4319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7" name="Freeform 836"/>
              <p:cNvSpPr>
                <a:spLocks/>
              </p:cNvSpPr>
              <p:nvPr/>
            </p:nvSpPr>
            <p:spPr bwMode="auto">
              <a:xfrm>
                <a:off x="4432" y="1636"/>
                <a:ext cx="5" cy="7"/>
              </a:xfrm>
              <a:custGeom>
                <a:avLst/>
                <a:gdLst>
                  <a:gd name="T0" fmla="*/ 5 w 5"/>
                  <a:gd name="T1" fmla="*/ 7 h 7"/>
                  <a:gd name="T2" fmla="*/ 0 w 5"/>
                  <a:gd name="T3" fmla="*/ 0 h 7"/>
                  <a:gd name="T4" fmla="*/ 0 w 5"/>
                  <a:gd name="T5" fmla="*/ 7 h 7"/>
                  <a:gd name="T6" fmla="*/ 5 w 5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8" name="Freeform 837"/>
              <p:cNvSpPr>
                <a:spLocks/>
              </p:cNvSpPr>
              <p:nvPr/>
            </p:nvSpPr>
            <p:spPr bwMode="auto">
              <a:xfrm>
                <a:off x="4451" y="1582"/>
                <a:ext cx="43" cy="49"/>
              </a:xfrm>
              <a:custGeom>
                <a:avLst/>
                <a:gdLst>
                  <a:gd name="T0" fmla="*/ 0 w 43"/>
                  <a:gd name="T1" fmla="*/ 0 h 49"/>
                  <a:gd name="T2" fmla="*/ 43 w 43"/>
                  <a:gd name="T3" fmla="*/ 49 h 49"/>
                  <a:gd name="T4" fmla="*/ 43 w 43"/>
                  <a:gd name="T5" fmla="*/ 0 h 49"/>
                  <a:gd name="T6" fmla="*/ 0 w 43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9">
                    <a:moveTo>
                      <a:pt x="0" y="0"/>
                    </a:moveTo>
                    <a:lnTo>
                      <a:pt x="43" y="49"/>
                    </a:lnTo>
                    <a:lnTo>
                      <a:pt x="4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9" name="Rectangle 838"/>
              <p:cNvSpPr>
                <a:spLocks noChangeArrowheads="1"/>
              </p:cNvSpPr>
              <p:nvPr/>
            </p:nvSpPr>
            <p:spPr bwMode="auto">
              <a:xfrm>
                <a:off x="4546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0" name="Rectangle 839"/>
              <p:cNvSpPr>
                <a:spLocks noChangeArrowheads="1"/>
              </p:cNvSpPr>
              <p:nvPr/>
            </p:nvSpPr>
            <p:spPr bwMode="auto">
              <a:xfrm>
                <a:off x="4659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1" name="Freeform 840"/>
              <p:cNvSpPr>
                <a:spLocks/>
              </p:cNvSpPr>
              <p:nvPr/>
            </p:nvSpPr>
            <p:spPr bwMode="auto">
              <a:xfrm>
                <a:off x="4773" y="158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2" name="Freeform 841"/>
              <p:cNvSpPr>
                <a:spLocks/>
              </p:cNvSpPr>
              <p:nvPr/>
            </p:nvSpPr>
            <p:spPr bwMode="auto">
              <a:xfrm>
                <a:off x="4891" y="1582"/>
                <a:ext cx="19" cy="2"/>
              </a:xfrm>
              <a:custGeom>
                <a:avLst/>
                <a:gdLst>
                  <a:gd name="T0" fmla="*/ 19 w 19"/>
                  <a:gd name="T1" fmla="*/ 0 h 2"/>
                  <a:gd name="T2" fmla="*/ 0 w 19"/>
                  <a:gd name="T3" fmla="*/ 0 h 2"/>
                  <a:gd name="T4" fmla="*/ 0 w 19"/>
                  <a:gd name="T5" fmla="*/ 2 h 2"/>
                  <a:gd name="T6" fmla="*/ 19 w 19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2">
                    <a:moveTo>
                      <a:pt x="19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3" name="Rectangle 842"/>
              <p:cNvSpPr>
                <a:spLocks noChangeArrowheads="1"/>
              </p:cNvSpPr>
              <p:nvPr/>
            </p:nvSpPr>
            <p:spPr bwMode="auto">
              <a:xfrm>
                <a:off x="5111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4" name="Rectangle 843"/>
              <p:cNvSpPr>
                <a:spLocks noChangeArrowheads="1"/>
              </p:cNvSpPr>
              <p:nvPr/>
            </p:nvSpPr>
            <p:spPr bwMode="auto">
              <a:xfrm>
                <a:off x="5224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5" name="Freeform 844"/>
              <p:cNvSpPr>
                <a:spLocks/>
              </p:cNvSpPr>
              <p:nvPr/>
            </p:nvSpPr>
            <p:spPr bwMode="auto">
              <a:xfrm>
                <a:off x="5338" y="1582"/>
                <a:ext cx="47" cy="61"/>
              </a:xfrm>
              <a:custGeom>
                <a:avLst/>
                <a:gdLst>
                  <a:gd name="T0" fmla="*/ 47 w 47"/>
                  <a:gd name="T1" fmla="*/ 0 h 61"/>
                  <a:gd name="T2" fmla="*/ 0 w 47"/>
                  <a:gd name="T3" fmla="*/ 0 h 61"/>
                  <a:gd name="T4" fmla="*/ 0 w 47"/>
                  <a:gd name="T5" fmla="*/ 61 h 61"/>
                  <a:gd name="T6" fmla="*/ 28 w 47"/>
                  <a:gd name="T7" fmla="*/ 61 h 61"/>
                  <a:gd name="T8" fmla="*/ 26 w 47"/>
                  <a:gd name="T9" fmla="*/ 19 h 61"/>
                  <a:gd name="T10" fmla="*/ 47 w 47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61">
                    <a:moveTo>
                      <a:pt x="47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28" y="61"/>
                    </a:lnTo>
                    <a:lnTo>
                      <a:pt x="26" y="19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6" name="Freeform 845"/>
              <p:cNvSpPr>
                <a:spLocks/>
              </p:cNvSpPr>
              <p:nvPr/>
            </p:nvSpPr>
            <p:spPr bwMode="auto">
              <a:xfrm>
                <a:off x="5449" y="1582"/>
                <a:ext cx="61" cy="61"/>
              </a:xfrm>
              <a:custGeom>
                <a:avLst/>
                <a:gdLst>
                  <a:gd name="T0" fmla="*/ 11 w 61"/>
                  <a:gd name="T1" fmla="*/ 2 h 61"/>
                  <a:gd name="T2" fmla="*/ 0 w 61"/>
                  <a:gd name="T3" fmla="*/ 19 h 61"/>
                  <a:gd name="T4" fmla="*/ 0 w 61"/>
                  <a:gd name="T5" fmla="*/ 61 h 61"/>
                  <a:gd name="T6" fmla="*/ 61 w 61"/>
                  <a:gd name="T7" fmla="*/ 61 h 61"/>
                  <a:gd name="T8" fmla="*/ 61 w 61"/>
                  <a:gd name="T9" fmla="*/ 0 h 61"/>
                  <a:gd name="T10" fmla="*/ 11 w 61"/>
                  <a:gd name="T11" fmla="*/ 0 h 61"/>
                  <a:gd name="T12" fmla="*/ 11 w 61"/>
                  <a:gd name="T13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11" y="2"/>
                    </a:moveTo>
                    <a:lnTo>
                      <a:pt x="0" y="19"/>
                    </a:lnTo>
                    <a:lnTo>
                      <a:pt x="0" y="61"/>
                    </a:lnTo>
                    <a:lnTo>
                      <a:pt x="61" y="61"/>
                    </a:lnTo>
                    <a:lnTo>
                      <a:pt x="61" y="0"/>
                    </a:lnTo>
                    <a:lnTo>
                      <a:pt x="11" y="0"/>
                    </a:ln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7" name="Freeform 846"/>
              <p:cNvSpPr>
                <a:spLocks/>
              </p:cNvSpPr>
              <p:nvPr/>
            </p:nvSpPr>
            <p:spPr bwMode="auto">
              <a:xfrm>
                <a:off x="5562" y="1582"/>
                <a:ext cx="62" cy="61"/>
              </a:xfrm>
              <a:custGeom>
                <a:avLst/>
                <a:gdLst>
                  <a:gd name="T0" fmla="*/ 62 w 62"/>
                  <a:gd name="T1" fmla="*/ 2 h 61"/>
                  <a:gd name="T2" fmla="*/ 62 w 62"/>
                  <a:gd name="T3" fmla="*/ 0 h 61"/>
                  <a:gd name="T4" fmla="*/ 0 w 62"/>
                  <a:gd name="T5" fmla="*/ 0 h 61"/>
                  <a:gd name="T6" fmla="*/ 0 w 62"/>
                  <a:gd name="T7" fmla="*/ 61 h 61"/>
                  <a:gd name="T8" fmla="*/ 54 w 62"/>
                  <a:gd name="T9" fmla="*/ 61 h 61"/>
                  <a:gd name="T10" fmla="*/ 50 w 62"/>
                  <a:gd name="T11" fmla="*/ 2 h 61"/>
                  <a:gd name="T12" fmla="*/ 62 w 62"/>
                  <a:gd name="T13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62" y="2"/>
                    </a:moveTo>
                    <a:lnTo>
                      <a:pt x="62" y="0"/>
                    </a:lnTo>
                    <a:lnTo>
                      <a:pt x="0" y="0"/>
                    </a:lnTo>
                    <a:lnTo>
                      <a:pt x="0" y="61"/>
                    </a:lnTo>
                    <a:lnTo>
                      <a:pt x="54" y="61"/>
                    </a:lnTo>
                    <a:lnTo>
                      <a:pt x="50" y="2"/>
                    </a:lnTo>
                    <a:lnTo>
                      <a:pt x="6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8" name="Freeform 847"/>
              <p:cNvSpPr>
                <a:spLocks/>
              </p:cNvSpPr>
              <p:nvPr/>
            </p:nvSpPr>
            <p:spPr bwMode="auto">
              <a:xfrm>
                <a:off x="5676" y="1582"/>
                <a:ext cx="61" cy="61"/>
              </a:xfrm>
              <a:custGeom>
                <a:avLst/>
                <a:gdLst>
                  <a:gd name="T0" fmla="*/ 0 w 61"/>
                  <a:gd name="T1" fmla="*/ 45 h 61"/>
                  <a:gd name="T2" fmla="*/ 2 w 61"/>
                  <a:gd name="T3" fmla="*/ 61 h 61"/>
                  <a:gd name="T4" fmla="*/ 61 w 61"/>
                  <a:gd name="T5" fmla="*/ 61 h 61"/>
                  <a:gd name="T6" fmla="*/ 61 w 61"/>
                  <a:gd name="T7" fmla="*/ 0 h 61"/>
                  <a:gd name="T8" fmla="*/ 0 w 61"/>
                  <a:gd name="T9" fmla="*/ 0 h 61"/>
                  <a:gd name="T10" fmla="*/ 0 w 61"/>
                  <a:gd name="T11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45"/>
                    </a:moveTo>
                    <a:lnTo>
                      <a:pt x="2" y="61"/>
                    </a:lnTo>
                    <a:lnTo>
                      <a:pt x="61" y="61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9" name="Rectangle 848"/>
              <p:cNvSpPr>
                <a:spLocks noChangeArrowheads="1"/>
              </p:cNvSpPr>
              <p:nvPr/>
            </p:nvSpPr>
            <p:spPr bwMode="auto">
              <a:xfrm>
                <a:off x="5789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0" name="Rectangle 849"/>
              <p:cNvSpPr>
                <a:spLocks noChangeArrowheads="1"/>
              </p:cNvSpPr>
              <p:nvPr/>
            </p:nvSpPr>
            <p:spPr bwMode="auto">
              <a:xfrm>
                <a:off x="5902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1" name="Rectangle 850"/>
              <p:cNvSpPr>
                <a:spLocks noChangeArrowheads="1"/>
              </p:cNvSpPr>
              <p:nvPr/>
            </p:nvSpPr>
            <p:spPr bwMode="auto">
              <a:xfrm>
                <a:off x="6016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2" name="Rectangle 851"/>
              <p:cNvSpPr>
                <a:spLocks noChangeArrowheads="1"/>
              </p:cNvSpPr>
              <p:nvPr/>
            </p:nvSpPr>
            <p:spPr bwMode="auto">
              <a:xfrm>
                <a:off x="6127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3" name="Rectangle 852"/>
              <p:cNvSpPr>
                <a:spLocks noChangeArrowheads="1"/>
              </p:cNvSpPr>
              <p:nvPr/>
            </p:nvSpPr>
            <p:spPr bwMode="auto">
              <a:xfrm>
                <a:off x="6241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4" name="Rectangle 853"/>
              <p:cNvSpPr>
                <a:spLocks noChangeArrowheads="1"/>
              </p:cNvSpPr>
              <p:nvPr/>
            </p:nvSpPr>
            <p:spPr bwMode="auto">
              <a:xfrm>
                <a:off x="6354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5" name="Rectangle 854"/>
              <p:cNvSpPr>
                <a:spLocks noChangeArrowheads="1"/>
              </p:cNvSpPr>
              <p:nvPr/>
            </p:nvSpPr>
            <p:spPr bwMode="auto">
              <a:xfrm>
                <a:off x="6467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6" name="Rectangle 855"/>
              <p:cNvSpPr>
                <a:spLocks noChangeArrowheads="1"/>
              </p:cNvSpPr>
              <p:nvPr/>
            </p:nvSpPr>
            <p:spPr bwMode="auto">
              <a:xfrm>
                <a:off x="6581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7" name="Rectangle 856"/>
              <p:cNvSpPr>
                <a:spLocks noChangeArrowheads="1"/>
              </p:cNvSpPr>
              <p:nvPr/>
            </p:nvSpPr>
            <p:spPr bwMode="auto">
              <a:xfrm>
                <a:off x="6694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8" name="Rectangle 857"/>
              <p:cNvSpPr>
                <a:spLocks noChangeArrowheads="1"/>
              </p:cNvSpPr>
              <p:nvPr/>
            </p:nvSpPr>
            <p:spPr bwMode="auto">
              <a:xfrm>
                <a:off x="6805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9" name="Rectangle 858"/>
              <p:cNvSpPr>
                <a:spLocks noChangeArrowheads="1"/>
              </p:cNvSpPr>
              <p:nvPr/>
            </p:nvSpPr>
            <p:spPr bwMode="auto">
              <a:xfrm>
                <a:off x="6919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0" name="Rectangle 859"/>
              <p:cNvSpPr>
                <a:spLocks noChangeArrowheads="1"/>
              </p:cNvSpPr>
              <p:nvPr/>
            </p:nvSpPr>
            <p:spPr bwMode="auto">
              <a:xfrm>
                <a:off x="7032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1" name="Rectangle 860"/>
              <p:cNvSpPr>
                <a:spLocks noChangeArrowheads="1"/>
              </p:cNvSpPr>
              <p:nvPr/>
            </p:nvSpPr>
            <p:spPr bwMode="auto">
              <a:xfrm>
                <a:off x="7146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2" name="Rectangle 861"/>
              <p:cNvSpPr>
                <a:spLocks noChangeArrowheads="1"/>
              </p:cNvSpPr>
              <p:nvPr/>
            </p:nvSpPr>
            <p:spPr bwMode="auto">
              <a:xfrm>
                <a:off x="7259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3" name="Rectangle 862"/>
              <p:cNvSpPr>
                <a:spLocks noChangeArrowheads="1"/>
              </p:cNvSpPr>
              <p:nvPr/>
            </p:nvSpPr>
            <p:spPr bwMode="auto">
              <a:xfrm>
                <a:off x="7373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4" name="Rectangle 863"/>
              <p:cNvSpPr>
                <a:spLocks noChangeArrowheads="1"/>
              </p:cNvSpPr>
              <p:nvPr/>
            </p:nvSpPr>
            <p:spPr bwMode="auto">
              <a:xfrm>
                <a:off x="7484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5" name="Freeform 864"/>
              <p:cNvSpPr>
                <a:spLocks/>
              </p:cNvSpPr>
              <p:nvPr/>
            </p:nvSpPr>
            <p:spPr bwMode="auto">
              <a:xfrm>
                <a:off x="7597" y="1582"/>
                <a:ext cx="57" cy="45"/>
              </a:xfrm>
              <a:custGeom>
                <a:avLst/>
                <a:gdLst>
                  <a:gd name="T0" fmla="*/ 0 w 57"/>
                  <a:gd name="T1" fmla="*/ 45 h 45"/>
                  <a:gd name="T2" fmla="*/ 52 w 57"/>
                  <a:gd name="T3" fmla="*/ 9 h 45"/>
                  <a:gd name="T4" fmla="*/ 57 w 57"/>
                  <a:gd name="T5" fmla="*/ 0 h 45"/>
                  <a:gd name="T6" fmla="*/ 0 w 57"/>
                  <a:gd name="T7" fmla="*/ 0 h 45"/>
                  <a:gd name="T8" fmla="*/ 0 w 57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45">
                    <a:moveTo>
                      <a:pt x="0" y="45"/>
                    </a:moveTo>
                    <a:lnTo>
                      <a:pt x="52" y="9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6" name="Freeform 865"/>
              <p:cNvSpPr>
                <a:spLocks/>
              </p:cNvSpPr>
              <p:nvPr/>
            </p:nvSpPr>
            <p:spPr bwMode="auto">
              <a:xfrm>
                <a:off x="7716" y="1582"/>
                <a:ext cx="56" cy="61"/>
              </a:xfrm>
              <a:custGeom>
                <a:avLst/>
                <a:gdLst>
                  <a:gd name="T0" fmla="*/ 56 w 56"/>
                  <a:gd name="T1" fmla="*/ 4 h 61"/>
                  <a:gd name="T2" fmla="*/ 52 w 56"/>
                  <a:gd name="T3" fmla="*/ 0 h 61"/>
                  <a:gd name="T4" fmla="*/ 21 w 56"/>
                  <a:gd name="T5" fmla="*/ 0 h 61"/>
                  <a:gd name="T6" fmla="*/ 0 w 56"/>
                  <a:gd name="T7" fmla="*/ 61 h 61"/>
                  <a:gd name="T8" fmla="*/ 56 w 56"/>
                  <a:gd name="T9" fmla="*/ 61 h 61"/>
                  <a:gd name="T10" fmla="*/ 56 w 56"/>
                  <a:gd name="T11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61">
                    <a:moveTo>
                      <a:pt x="56" y="4"/>
                    </a:moveTo>
                    <a:lnTo>
                      <a:pt x="52" y="0"/>
                    </a:lnTo>
                    <a:lnTo>
                      <a:pt x="21" y="0"/>
                    </a:lnTo>
                    <a:lnTo>
                      <a:pt x="0" y="61"/>
                    </a:lnTo>
                    <a:lnTo>
                      <a:pt x="56" y="61"/>
                    </a:lnTo>
                    <a:lnTo>
                      <a:pt x="5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7" name="Freeform 866"/>
              <p:cNvSpPr>
                <a:spLocks/>
              </p:cNvSpPr>
              <p:nvPr/>
            </p:nvSpPr>
            <p:spPr bwMode="auto">
              <a:xfrm>
                <a:off x="7824" y="1617"/>
                <a:ext cx="45" cy="26"/>
              </a:xfrm>
              <a:custGeom>
                <a:avLst/>
                <a:gdLst>
                  <a:gd name="T0" fmla="*/ 45 w 45"/>
                  <a:gd name="T1" fmla="*/ 26 h 26"/>
                  <a:gd name="T2" fmla="*/ 0 w 45"/>
                  <a:gd name="T3" fmla="*/ 0 h 26"/>
                  <a:gd name="T4" fmla="*/ 0 w 45"/>
                  <a:gd name="T5" fmla="*/ 26 h 26"/>
                  <a:gd name="T6" fmla="*/ 45 w 45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6">
                    <a:moveTo>
                      <a:pt x="45" y="26"/>
                    </a:moveTo>
                    <a:lnTo>
                      <a:pt x="0" y="0"/>
                    </a:lnTo>
                    <a:lnTo>
                      <a:pt x="0" y="26"/>
                    </a:lnTo>
                    <a:lnTo>
                      <a:pt x="45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8" name="Freeform 867"/>
              <p:cNvSpPr>
                <a:spLocks/>
              </p:cNvSpPr>
              <p:nvPr/>
            </p:nvSpPr>
            <p:spPr bwMode="auto">
              <a:xfrm>
                <a:off x="702" y="1693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0 w 61"/>
                  <a:gd name="T5" fmla="*/ 0 h 61"/>
                  <a:gd name="T6" fmla="*/ 0 w 61"/>
                  <a:gd name="T7" fmla="*/ 2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9" name="Rectangle 868"/>
              <p:cNvSpPr>
                <a:spLocks noChangeArrowheads="1"/>
              </p:cNvSpPr>
              <p:nvPr/>
            </p:nvSpPr>
            <p:spPr bwMode="auto">
              <a:xfrm>
                <a:off x="815" y="1693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0" name="Rectangle 869"/>
              <p:cNvSpPr>
                <a:spLocks noChangeArrowheads="1"/>
              </p:cNvSpPr>
              <p:nvPr/>
            </p:nvSpPr>
            <p:spPr bwMode="auto">
              <a:xfrm>
                <a:off x="926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1" name="Rectangle 870"/>
              <p:cNvSpPr>
                <a:spLocks noChangeArrowheads="1"/>
              </p:cNvSpPr>
              <p:nvPr/>
            </p:nvSpPr>
            <p:spPr bwMode="auto">
              <a:xfrm>
                <a:off x="1040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2" name="Rectangle 871"/>
              <p:cNvSpPr>
                <a:spLocks noChangeArrowheads="1"/>
              </p:cNvSpPr>
              <p:nvPr/>
            </p:nvSpPr>
            <p:spPr bwMode="auto">
              <a:xfrm>
                <a:off x="1153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3" name="Rectangle 872"/>
              <p:cNvSpPr>
                <a:spLocks noChangeArrowheads="1"/>
              </p:cNvSpPr>
              <p:nvPr/>
            </p:nvSpPr>
            <p:spPr bwMode="auto">
              <a:xfrm>
                <a:off x="1267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4" name="Rectangle 873"/>
              <p:cNvSpPr>
                <a:spLocks noChangeArrowheads="1"/>
              </p:cNvSpPr>
              <p:nvPr/>
            </p:nvSpPr>
            <p:spPr bwMode="auto">
              <a:xfrm>
                <a:off x="1380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5" name="Rectangle 874"/>
              <p:cNvSpPr>
                <a:spLocks noChangeArrowheads="1"/>
              </p:cNvSpPr>
              <p:nvPr/>
            </p:nvSpPr>
            <p:spPr bwMode="auto">
              <a:xfrm>
                <a:off x="1491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6" name="Rectangle 875"/>
              <p:cNvSpPr>
                <a:spLocks noChangeArrowheads="1"/>
              </p:cNvSpPr>
              <p:nvPr/>
            </p:nvSpPr>
            <p:spPr bwMode="auto">
              <a:xfrm>
                <a:off x="1605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7" name="Rectangle 876"/>
              <p:cNvSpPr>
                <a:spLocks noChangeArrowheads="1"/>
              </p:cNvSpPr>
              <p:nvPr/>
            </p:nvSpPr>
            <p:spPr bwMode="auto">
              <a:xfrm>
                <a:off x="1718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8" name="Rectangle 877"/>
              <p:cNvSpPr>
                <a:spLocks noChangeArrowheads="1"/>
              </p:cNvSpPr>
              <p:nvPr/>
            </p:nvSpPr>
            <p:spPr bwMode="auto">
              <a:xfrm>
                <a:off x="1832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9" name="Rectangle 878"/>
              <p:cNvSpPr>
                <a:spLocks noChangeArrowheads="1"/>
              </p:cNvSpPr>
              <p:nvPr/>
            </p:nvSpPr>
            <p:spPr bwMode="auto">
              <a:xfrm>
                <a:off x="1945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0" name="Freeform 879"/>
              <p:cNvSpPr>
                <a:spLocks/>
              </p:cNvSpPr>
              <p:nvPr/>
            </p:nvSpPr>
            <p:spPr bwMode="auto">
              <a:xfrm>
                <a:off x="2059" y="1693"/>
                <a:ext cx="61" cy="47"/>
              </a:xfrm>
              <a:custGeom>
                <a:avLst/>
                <a:gdLst>
                  <a:gd name="T0" fmla="*/ 0 w 61"/>
                  <a:gd name="T1" fmla="*/ 0 h 47"/>
                  <a:gd name="T2" fmla="*/ 0 w 61"/>
                  <a:gd name="T3" fmla="*/ 47 h 47"/>
                  <a:gd name="T4" fmla="*/ 45 w 61"/>
                  <a:gd name="T5" fmla="*/ 2 h 47"/>
                  <a:gd name="T6" fmla="*/ 61 w 61"/>
                  <a:gd name="T7" fmla="*/ 5 h 47"/>
                  <a:gd name="T8" fmla="*/ 61 w 61"/>
                  <a:gd name="T9" fmla="*/ 0 h 47"/>
                  <a:gd name="T10" fmla="*/ 0 w 61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7">
                    <a:moveTo>
                      <a:pt x="0" y="0"/>
                    </a:moveTo>
                    <a:lnTo>
                      <a:pt x="0" y="47"/>
                    </a:lnTo>
                    <a:lnTo>
                      <a:pt x="45" y="2"/>
                    </a:lnTo>
                    <a:lnTo>
                      <a:pt x="61" y="5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1" name="Rectangle 880"/>
              <p:cNvSpPr>
                <a:spLocks noChangeArrowheads="1"/>
              </p:cNvSpPr>
              <p:nvPr/>
            </p:nvSpPr>
            <p:spPr bwMode="auto">
              <a:xfrm>
                <a:off x="2170" y="1693"/>
                <a:ext cx="2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2" name="Freeform 881"/>
              <p:cNvSpPr>
                <a:spLocks/>
              </p:cNvSpPr>
              <p:nvPr/>
            </p:nvSpPr>
            <p:spPr bwMode="auto">
              <a:xfrm>
                <a:off x="3777" y="1693"/>
                <a:ext cx="38" cy="61"/>
              </a:xfrm>
              <a:custGeom>
                <a:avLst/>
                <a:gdLst>
                  <a:gd name="T0" fmla="*/ 38 w 38"/>
                  <a:gd name="T1" fmla="*/ 0 h 61"/>
                  <a:gd name="T2" fmla="*/ 0 w 38"/>
                  <a:gd name="T3" fmla="*/ 0 h 61"/>
                  <a:gd name="T4" fmla="*/ 22 w 38"/>
                  <a:gd name="T5" fmla="*/ 61 h 61"/>
                  <a:gd name="T6" fmla="*/ 38 w 38"/>
                  <a:gd name="T7" fmla="*/ 61 h 61"/>
                  <a:gd name="T8" fmla="*/ 38 w 38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61">
                    <a:moveTo>
                      <a:pt x="38" y="0"/>
                    </a:moveTo>
                    <a:lnTo>
                      <a:pt x="0" y="0"/>
                    </a:lnTo>
                    <a:lnTo>
                      <a:pt x="22" y="61"/>
                    </a:lnTo>
                    <a:lnTo>
                      <a:pt x="38" y="61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3" name="Rectangle 882"/>
              <p:cNvSpPr>
                <a:spLocks noChangeArrowheads="1"/>
              </p:cNvSpPr>
              <p:nvPr/>
            </p:nvSpPr>
            <p:spPr bwMode="auto">
              <a:xfrm>
                <a:off x="3867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4" name="Freeform 883"/>
              <p:cNvSpPr>
                <a:spLocks/>
              </p:cNvSpPr>
              <p:nvPr/>
            </p:nvSpPr>
            <p:spPr bwMode="auto">
              <a:xfrm>
                <a:off x="3981" y="1693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2 w 61"/>
                  <a:gd name="T5" fmla="*/ 61 h 61"/>
                  <a:gd name="T6" fmla="*/ 61 w 61"/>
                  <a:gd name="T7" fmla="*/ 7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2" y="6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5" name="Freeform 884"/>
              <p:cNvSpPr>
                <a:spLocks/>
              </p:cNvSpPr>
              <p:nvPr/>
            </p:nvSpPr>
            <p:spPr bwMode="auto">
              <a:xfrm>
                <a:off x="4330" y="1735"/>
                <a:ext cx="17" cy="19"/>
              </a:xfrm>
              <a:custGeom>
                <a:avLst/>
                <a:gdLst>
                  <a:gd name="T0" fmla="*/ 12 w 17"/>
                  <a:gd name="T1" fmla="*/ 0 h 19"/>
                  <a:gd name="T2" fmla="*/ 0 w 17"/>
                  <a:gd name="T3" fmla="*/ 19 h 19"/>
                  <a:gd name="T4" fmla="*/ 17 w 17"/>
                  <a:gd name="T5" fmla="*/ 19 h 19"/>
                  <a:gd name="T6" fmla="*/ 12 w 17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19">
                    <a:moveTo>
                      <a:pt x="12" y="0"/>
                    </a:moveTo>
                    <a:lnTo>
                      <a:pt x="0" y="19"/>
                    </a:lnTo>
                    <a:lnTo>
                      <a:pt x="17" y="19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6" name="Freeform 885"/>
              <p:cNvSpPr>
                <a:spLocks/>
              </p:cNvSpPr>
              <p:nvPr/>
            </p:nvSpPr>
            <p:spPr bwMode="auto">
              <a:xfrm>
                <a:off x="4373" y="1693"/>
                <a:ext cx="7" cy="16"/>
              </a:xfrm>
              <a:custGeom>
                <a:avLst/>
                <a:gdLst>
                  <a:gd name="T0" fmla="*/ 0 w 7"/>
                  <a:gd name="T1" fmla="*/ 0 h 16"/>
                  <a:gd name="T2" fmla="*/ 5 w 7"/>
                  <a:gd name="T3" fmla="*/ 2 h 16"/>
                  <a:gd name="T4" fmla="*/ 7 w 7"/>
                  <a:gd name="T5" fmla="*/ 16 h 16"/>
                  <a:gd name="T6" fmla="*/ 7 w 7"/>
                  <a:gd name="T7" fmla="*/ 0 h 16"/>
                  <a:gd name="T8" fmla="*/ 0 w 7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6">
                    <a:moveTo>
                      <a:pt x="0" y="0"/>
                    </a:moveTo>
                    <a:lnTo>
                      <a:pt x="5" y="2"/>
                    </a:lnTo>
                    <a:lnTo>
                      <a:pt x="7" y="16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7" name="Freeform 886"/>
              <p:cNvSpPr>
                <a:spLocks/>
              </p:cNvSpPr>
              <p:nvPr/>
            </p:nvSpPr>
            <p:spPr bwMode="auto">
              <a:xfrm>
                <a:off x="4432" y="1693"/>
                <a:ext cx="59" cy="61"/>
              </a:xfrm>
              <a:custGeom>
                <a:avLst/>
                <a:gdLst>
                  <a:gd name="T0" fmla="*/ 0 w 59"/>
                  <a:gd name="T1" fmla="*/ 61 h 61"/>
                  <a:gd name="T2" fmla="*/ 33 w 59"/>
                  <a:gd name="T3" fmla="*/ 61 h 61"/>
                  <a:gd name="T4" fmla="*/ 59 w 59"/>
                  <a:gd name="T5" fmla="*/ 23 h 61"/>
                  <a:gd name="T6" fmla="*/ 40 w 59"/>
                  <a:gd name="T7" fmla="*/ 0 h 61"/>
                  <a:gd name="T8" fmla="*/ 0 w 59"/>
                  <a:gd name="T9" fmla="*/ 0 h 61"/>
                  <a:gd name="T10" fmla="*/ 0 w 59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1">
                    <a:moveTo>
                      <a:pt x="0" y="61"/>
                    </a:moveTo>
                    <a:lnTo>
                      <a:pt x="33" y="61"/>
                    </a:lnTo>
                    <a:lnTo>
                      <a:pt x="59" y="23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8" name="Freeform 887"/>
              <p:cNvSpPr>
                <a:spLocks/>
              </p:cNvSpPr>
              <p:nvPr/>
            </p:nvSpPr>
            <p:spPr bwMode="auto">
              <a:xfrm>
                <a:off x="4546" y="1693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2 w 61"/>
                  <a:gd name="T5" fmla="*/ 2 h 61"/>
                  <a:gd name="T6" fmla="*/ 11 w 61"/>
                  <a:gd name="T7" fmla="*/ 61 h 61"/>
                  <a:gd name="T8" fmla="*/ 61 w 61"/>
                  <a:gd name="T9" fmla="*/ 61 h 61"/>
                  <a:gd name="T10" fmla="*/ 61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1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9" name="Freeform 888"/>
              <p:cNvSpPr>
                <a:spLocks/>
              </p:cNvSpPr>
              <p:nvPr/>
            </p:nvSpPr>
            <p:spPr bwMode="auto">
              <a:xfrm>
                <a:off x="4659" y="1693"/>
                <a:ext cx="62" cy="61"/>
              </a:xfrm>
              <a:custGeom>
                <a:avLst/>
                <a:gdLst>
                  <a:gd name="T0" fmla="*/ 62 w 62"/>
                  <a:gd name="T1" fmla="*/ 0 h 61"/>
                  <a:gd name="T2" fmla="*/ 0 w 62"/>
                  <a:gd name="T3" fmla="*/ 0 h 61"/>
                  <a:gd name="T4" fmla="*/ 0 w 62"/>
                  <a:gd name="T5" fmla="*/ 61 h 61"/>
                  <a:gd name="T6" fmla="*/ 19 w 62"/>
                  <a:gd name="T7" fmla="*/ 61 h 61"/>
                  <a:gd name="T8" fmla="*/ 17 w 62"/>
                  <a:gd name="T9" fmla="*/ 50 h 61"/>
                  <a:gd name="T10" fmla="*/ 26 w 62"/>
                  <a:gd name="T11" fmla="*/ 61 h 61"/>
                  <a:gd name="T12" fmla="*/ 62 w 62"/>
                  <a:gd name="T13" fmla="*/ 61 h 61"/>
                  <a:gd name="T14" fmla="*/ 62 w 62"/>
                  <a:gd name="T1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61">
                    <a:moveTo>
                      <a:pt x="62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19" y="61"/>
                    </a:lnTo>
                    <a:lnTo>
                      <a:pt x="17" y="50"/>
                    </a:lnTo>
                    <a:lnTo>
                      <a:pt x="26" y="61"/>
                    </a:lnTo>
                    <a:lnTo>
                      <a:pt x="62" y="6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0" name="Freeform 889"/>
              <p:cNvSpPr>
                <a:spLocks/>
              </p:cNvSpPr>
              <p:nvPr/>
            </p:nvSpPr>
            <p:spPr bwMode="auto">
              <a:xfrm>
                <a:off x="4773" y="1693"/>
                <a:ext cx="59" cy="61"/>
              </a:xfrm>
              <a:custGeom>
                <a:avLst/>
                <a:gdLst>
                  <a:gd name="T0" fmla="*/ 0 w 59"/>
                  <a:gd name="T1" fmla="*/ 61 h 61"/>
                  <a:gd name="T2" fmla="*/ 59 w 59"/>
                  <a:gd name="T3" fmla="*/ 61 h 61"/>
                  <a:gd name="T4" fmla="*/ 59 w 59"/>
                  <a:gd name="T5" fmla="*/ 0 h 61"/>
                  <a:gd name="T6" fmla="*/ 9 w 59"/>
                  <a:gd name="T7" fmla="*/ 0 h 61"/>
                  <a:gd name="T8" fmla="*/ 0 w 59"/>
                  <a:gd name="T9" fmla="*/ 7 h 61"/>
                  <a:gd name="T10" fmla="*/ 0 w 59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1">
                    <a:moveTo>
                      <a:pt x="0" y="61"/>
                    </a:moveTo>
                    <a:lnTo>
                      <a:pt x="59" y="61"/>
                    </a:lnTo>
                    <a:lnTo>
                      <a:pt x="59" y="0"/>
                    </a:lnTo>
                    <a:lnTo>
                      <a:pt x="9" y="0"/>
                    </a:lnTo>
                    <a:lnTo>
                      <a:pt x="0" y="7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1" name="Rectangle 890"/>
              <p:cNvSpPr>
                <a:spLocks noChangeArrowheads="1"/>
              </p:cNvSpPr>
              <p:nvPr/>
            </p:nvSpPr>
            <p:spPr bwMode="auto">
              <a:xfrm>
                <a:off x="4884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2" name="Rectangle 891"/>
              <p:cNvSpPr>
                <a:spLocks noChangeArrowheads="1"/>
              </p:cNvSpPr>
              <p:nvPr/>
            </p:nvSpPr>
            <p:spPr bwMode="auto">
              <a:xfrm>
                <a:off x="4997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3" name="Rectangle 892"/>
              <p:cNvSpPr>
                <a:spLocks noChangeArrowheads="1"/>
              </p:cNvSpPr>
              <p:nvPr/>
            </p:nvSpPr>
            <p:spPr bwMode="auto">
              <a:xfrm>
                <a:off x="5111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4" name="Rectangle 893"/>
              <p:cNvSpPr>
                <a:spLocks noChangeArrowheads="1"/>
              </p:cNvSpPr>
              <p:nvPr/>
            </p:nvSpPr>
            <p:spPr bwMode="auto">
              <a:xfrm>
                <a:off x="5224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5" name="Freeform 894"/>
              <p:cNvSpPr>
                <a:spLocks/>
              </p:cNvSpPr>
              <p:nvPr/>
            </p:nvSpPr>
            <p:spPr bwMode="auto">
              <a:xfrm>
                <a:off x="5338" y="1693"/>
                <a:ext cx="33" cy="61"/>
              </a:xfrm>
              <a:custGeom>
                <a:avLst/>
                <a:gdLst>
                  <a:gd name="T0" fmla="*/ 0 w 33"/>
                  <a:gd name="T1" fmla="*/ 0 h 61"/>
                  <a:gd name="T2" fmla="*/ 0 w 33"/>
                  <a:gd name="T3" fmla="*/ 61 h 61"/>
                  <a:gd name="T4" fmla="*/ 33 w 33"/>
                  <a:gd name="T5" fmla="*/ 61 h 61"/>
                  <a:gd name="T6" fmla="*/ 30 w 33"/>
                  <a:gd name="T7" fmla="*/ 0 h 61"/>
                  <a:gd name="T8" fmla="*/ 0 w 33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61">
                    <a:moveTo>
                      <a:pt x="0" y="0"/>
                    </a:moveTo>
                    <a:lnTo>
                      <a:pt x="0" y="61"/>
                    </a:lnTo>
                    <a:lnTo>
                      <a:pt x="33" y="61"/>
                    </a:lnTo>
                    <a:lnTo>
                      <a:pt x="3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6" name="Rectangle 895"/>
              <p:cNvSpPr>
                <a:spLocks noChangeArrowheads="1"/>
              </p:cNvSpPr>
              <p:nvPr/>
            </p:nvSpPr>
            <p:spPr bwMode="auto">
              <a:xfrm>
                <a:off x="5449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7" name="Rectangle 896"/>
              <p:cNvSpPr>
                <a:spLocks noChangeArrowheads="1"/>
              </p:cNvSpPr>
              <p:nvPr/>
            </p:nvSpPr>
            <p:spPr bwMode="auto">
              <a:xfrm>
                <a:off x="5562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8" name="Rectangle 897"/>
              <p:cNvSpPr>
                <a:spLocks noChangeArrowheads="1"/>
              </p:cNvSpPr>
              <p:nvPr/>
            </p:nvSpPr>
            <p:spPr bwMode="auto">
              <a:xfrm>
                <a:off x="5676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9" name="Rectangle 898"/>
              <p:cNvSpPr>
                <a:spLocks noChangeArrowheads="1"/>
              </p:cNvSpPr>
              <p:nvPr/>
            </p:nvSpPr>
            <p:spPr bwMode="auto">
              <a:xfrm>
                <a:off x="5789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0" name="Rectangle 899"/>
              <p:cNvSpPr>
                <a:spLocks noChangeArrowheads="1"/>
              </p:cNvSpPr>
              <p:nvPr/>
            </p:nvSpPr>
            <p:spPr bwMode="auto">
              <a:xfrm>
                <a:off x="5902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1" name="Rectangle 900"/>
              <p:cNvSpPr>
                <a:spLocks noChangeArrowheads="1"/>
              </p:cNvSpPr>
              <p:nvPr/>
            </p:nvSpPr>
            <p:spPr bwMode="auto">
              <a:xfrm>
                <a:off x="6016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2" name="Rectangle 901"/>
              <p:cNvSpPr>
                <a:spLocks noChangeArrowheads="1"/>
              </p:cNvSpPr>
              <p:nvPr/>
            </p:nvSpPr>
            <p:spPr bwMode="auto">
              <a:xfrm>
                <a:off x="6127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3" name="Rectangle 902"/>
              <p:cNvSpPr>
                <a:spLocks noChangeArrowheads="1"/>
              </p:cNvSpPr>
              <p:nvPr/>
            </p:nvSpPr>
            <p:spPr bwMode="auto">
              <a:xfrm>
                <a:off x="6241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4" name="Rectangle 903"/>
              <p:cNvSpPr>
                <a:spLocks noChangeArrowheads="1"/>
              </p:cNvSpPr>
              <p:nvPr/>
            </p:nvSpPr>
            <p:spPr bwMode="auto">
              <a:xfrm>
                <a:off x="6354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5" name="Rectangle 904"/>
              <p:cNvSpPr>
                <a:spLocks noChangeArrowheads="1"/>
              </p:cNvSpPr>
              <p:nvPr/>
            </p:nvSpPr>
            <p:spPr bwMode="auto">
              <a:xfrm>
                <a:off x="6467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6" name="Rectangle 905"/>
              <p:cNvSpPr>
                <a:spLocks noChangeArrowheads="1"/>
              </p:cNvSpPr>
              <p:nvPr/>
            </p:nvSpPr>
            <p:spPr bwMode="auto">
              <a:xfrm>
                <a:off x="6581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7" name="Rectangle 906"/>
              <p:cNvSpPr>
                <a:spLocks noChangeArrowheads="1"/>
              </p:cNvSpPr>
              <p:nvPr/>
            </p:nvSpPr>
            <p:spPr bwMode="auto">
              <a:xfrm>
                <a:off x="6694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8" name="Rectangle 907"/>
              <p:cNvSpPr>
                <a:spLocks noChangeArrowheads="1"/>
              </p:cNvSpPr>
              <p:nvPr/>
            </p:nvSpPr>
            <p:spPr bwMode="auto">
              <a:xfrm>
                <a:off x="6805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9" name="Rectangle 908"/>
              <p:cNvSpPr>
                <a:spLocks noChangeArrowheads="1"/>
              </p:cNvSpPr>
              <p:nvPr/>
            </p:nvSpPr>
            <p:spPr bwMode="auto">
              <a:xfrm>
                <a:off x="6919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0" name="Rectangle 909"/>
              <p:cNvSpPr>
                <a:spLocks noChangeArrowheads="1"/>
              </p:cNvSpPr>
              <p:nvPr/>
            </p:nvSpPr>
            <p:spPr bwMode="auto">
              <a:xfrm>
                <a:off x="7032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1" name="Rectangle 910"/>
              <p:cNvSpPr>
                <a:spLocks noChangeArrowheads="1"/>
              </p:cNvSpPr>
              <p:nvPr/>
            </p:nvSpPr>
            <p:spPr bwMode="auto">
              <a:xfrm>
                <a:off x="7146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2" name="Freeform 911"/>
              <p:cNvSpPr>
                <a:spLocks/>
              </p:cNvSpPr>
              <p:nvPr/>
            </p:nvSpPr>
            <p:spPr bwMode="auto">
              <a:xfrm>
                <a:off x="7259" y="1693"/>
                <a:ext cx="62" cy="61"/>
              </a:xfrm>
              <a:custGeom>
                <a:avLst/>
                <a:gdLst>
                  <a:gd name="T0" fmla="*/ 62 w 62"/>
                  <a:gd name="T1" fmla="*/ 0 h 61"/>
                  <a:gd name="T2" fmla="*/ 0 w 62"/>
                  <a:gd name="T3" fmla="*/ 0 h 61"/>
                  <a:gd name="T4" fmla="*/ 0 w 62"/>
                  <a:gd name="T5" fmla="*/ 61 h 61"/>
                  <a:gd name="T6" fmla="*/ 33 w 62"/>
                  <a:gd name="T7" fmla="*/ 61 h 61"/>
                  <a:gd name="T8" fmla="*/ 33 w 62"/>
                  <a:gd name="T9" fmla="*/ 59 h 61"/>
                  <a:gd name="T10" fmla="*/ 33 w 62"/>
                  <a:gd name="T11" fmla="*/ 61 h 61"/>
                  <a:gd name="T12" fmla="*/ 62 w 62"/>
                  <a:gd name="T13" fmla="*/ 61 h 61"/>
                  <a:gd name="T14" fmla="*/ 62 w 62"/>
                  <a:gd name="T1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61">
                    <a:moveTo>
                      <a:pt x="62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33" y="61"/>
                    </a:lnTo>
                    <a:lnTo>
                      <a:pt x="33" y="59"/>
                    </a:lnTo>
                    <a:lnTo>
                      <a:pt x="33" y="61"/>
                    </a:lnTo>
                    <a:lnTo>
                      <a:pt x="62" y="6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3" name="Rectangle 912"/>
              <p:cNvSpPr>
                <a:spLocks noChangeArrowheads="1"/>
              </p:cNvSpPr>
              <p:nvPr/>
            </p:nvSpPr>
            <p:spPr bwMode="auto">
              <a:xfrm>
                <a:off x="7373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4" name="Freeform 913"/>
              <p:cNvSpPr>
                <a:spLocks/>
              </p:cNvSpPr>
              <p:nvPr/>
            </p:nvSpPr>
            <p:spPr bwMode="auto">
              <a:xfrm>
                <a:off x="7484" y="1693"/>
                <a:ext cx="16" cy="9"/>
              </a:xfrm>
              <a:custGeom>
                <a:avLst/>
                <a:gdLst>
                  <a:gd name="T0" fmla="*/ 0 w 16"/>
                  <a:gd name="T1" fmla="*/ 9 h 9"/>
                  <a:gd name="T2" fmla="*/ 16 w 16"/>
                  <a:gd name="T3" fmla="*/ 0 h 9"/>
                  <a:gd name="T4" fmla="*/ 0 w 16"/>
                  <a:gd name="T5" fmla="*/ 0 h 9"/>
                  <a:gd name="T6" fmla="*/ 0 w 16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9">
                    <a:moveTo>
                      <a:pt x="0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5" name="Rectangle 914"/>
              <p:cNvSpPr>
                <a:spLocks noChangeArrowheads="1"/>
              </p:cNvSpPr>
              <p:nvPr/>
            </p:nvSpPr>
            <p:spPr bwMode="auto">
              <a:xfrm>
                <a:off x="7711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6" name="Freeform 915"/>
              <p:cNvSpPr>
                <a:spLocks/>
              </p:cNvSpPr>
              <p:nvPr/>
            </p:nvSpPr>
            <p:spPr bwMode="auto">
              <a:xfrm>
                <a:off x="7824" y="1693"/>
                <a:ext cx="31" cy="47"/>
              </a:xfrm>
              <a:custGeom>
                <a:avLst/>
                <a:gdLst>
                  <a:gd name="T0" fmla="*/ 0 w 31"/>
                  <a:gd name="T1" fmla="*/ 47 h 47"/>
                  <a:gd name="T2" fmla="*/ 31 w 31"/>
                  <a:gd name="T3" fmla="*/ 0 h 47"/>
                  <a:gd name="T4" fmla="*/ 0 w 31"/>
                  <a:gd name="T5" fmla="*/ 0 h 47"/>
                  <a:gd name="T6" fmla="*/ 0 w 31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47">
                    <a:moveTo>
                      <a:pt x="0" y="47"/>
                    </a:moveTo>
                    <a:lnTo>
                      <a:pt x="31" y="0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7" name="Freeform 916"/>
              <p:cNvSpPr>
                <a:spLocks/>
              </p:cNvSpPr>
              <p:nvPr/>
            </p:nvSpPr>
            <p:spPr bwMode="auto">
              <a:xfrm>
                <a:off x="735" y="1802"/>
                <a:ext cx="28" cy="38"/>
              </a:xfrm>
              <a:custGeom>
                <a:avLst/>
                <a:gdLst>
                  <a:gd name="T0" fmla="*/ 0 w 28"/>
                  <a:gd name="T1" fmla="*/ 0 h 38"/>
                  <a:gd name="T2" fmla="*/ 28 w 28"/>
                  <a:gd name="T3" fmla="*/ 38 h 38"/>
                  <a:gd name="T4" fmla="*/ 28 w 28"/>
                  <a:gd name="T5" fmla="*/ 0 h 38"/>
                  <a:gd name="T6" fmla="*/ 0 w 2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8">
                    <a:moveTo>
                      <a:pt x="0" y="0"/>
                    </a:moveTo>
                    <a:lnTo>
                      <a:pt x="28" y="38"/>
                    </a:ln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8" name="Rectangle 917"/>
              <p:cNvSpPr>
                <a:spLocks noChangeArrowheads="1"/>
              </p:cNvSpPr>
              <p:nvPr/>
            </p:nvSpPr>
            <p:spPr bwMode="auto">
              <a:xfrm>
                <a:off x="815" y="1802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9" name="Rectangle 918"/>
              <p:cNvSpPr>
                <a:spLocks noChangeArrowheads="1"/>
              </p:cNvSpPr>
              <p:nvPr/>
            </p:nvSpPr>
            <p:spPr bwMode="auto">
              <a:xfrm>
                <a:off x="926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0" name="Rectangle 919"/>
              <p:cNvSpPr>
                <a:spLocks noChangeArrowheads="1"/>
              </p:cNvSpPr>
              <p:nvPr/>
            </p:nvSpPr>
            <p:spPr bwMode="auto">
              <a:xfrm>
                <a:off x="1040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1" name="Rectangle 920"/>
              <p:cNvSpPr>
                <a:spLocks noChangeArrowheads="1"/>
              </p:cNvSpPr>
              <p:nvPr/>
            </p:nvSpPr>
            <p:spPr bwMode="auto">
              <a:xfrm>
                <a:off x="1153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2" name="Rectangle 921"/>
              <p:cNvSpPr>
                <a:spLocks noChangeArrowheads="1"/>
              </p:cNvSpPr>
              <p:nvPr/>
            </p:nvSpPr>
            <p:spPr bwMode="auto">
              <a:xfrm>
                <a:off x="1267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3" name="Rectangle 922"/>
              <p:cNvSpPr>
                <a:spLocks noChangeArrowheads="1"/>
              </p:cNvSpPr>
              <p:nvPr/>
            </p:nvSpPr>
            <p:spPr bwMode="auto">
              <a:xfrm>
                <a:off x="1380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4" name="Rectangle 923"/>
              <p:cNvSpPr>
                <a:spLocks noChangeArrowheads="1"/>
              </p:cNvSpPr>
              <p:nvPr/>
            </p:nvSpPr>
            <p:spPr bwMode="auto">
              <a:xfrm>
                <a:off x="1491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5" name="Rectangle 924"/>
              <p:cNvSpPr>
                <a:spLocks noChangeArrowheads="1"/>
              </p:cNvSpPr>
              <p:nvPr/>
            </p:nvSpPr>
            <p:spPr bwMode="auto">
              <a:xfrm>
                <a:off x="1605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6" name="Rectangle 925"/>
              <p:cNvSpPr>
                <a:spLocks noChangeArrowheads="1"/>
              </p:cNvSpPr>
              <p:nvPr/>
            </p:nvSpPr>
            <p:spPr bwMode="auto">
              <a:xfrm>
                <a:off x="1718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7" name="Rectangle 926"/>
              <p:cNvSpPr>
                <a:spLocks noChangeArrowheads="1"/>
              </p:cNvSpPr>
              <p:nvPr/>
            </p:nvSpPr>
            <p:spPr bwMode="auto">
              <a:xfrm>
                <a:off x="1832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8" name="Rectangle 927"/>
              <p:cNvSpPr>
                <a:spLocks noChangeArrowheads="1"/>
              </p:cNvSpPr>
              <p:nvPr/>
            </p:nvSpPr>
            <p:spPr bwMode="auto">
              <a:xfrm>
                <a:off x="1945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9" name="Freeform 928"/>
              <p:cNvSpPr>
                <a:spLocks/>
              </p:cNvSpPr>
              <p:nvPr/>
            </p:nvSpPr>
            <p:spPr bwMode="auto">
              <a:xfrm>
                <a:off x="3867" y="1802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62 w 62"/>
                  <a:gd name="T5" fmla="*/ 4 h 61"/>
                  <a:gd name="T6" fmla="*/ 62 w 62"/>
                  <a:gd name="T7" fmla="*/ 0 h 61"/>
                  <a:gd name="T8" fmla="*/ 0 w 62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62" y="4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0" name="Freeform 929"/>
              <p:cNvSpPr>
                <a:spLocks/>
              </p:cNvSpPr>
              <p:nvPr/>
            </p:nvSpPr>
            <p:spPr bwMode="auto">
              <a:xfrm>
                <a:off x="3981" y="1818"/>
                <a:ext cx="61" cy="45"/>
              </a:xfrm>
              <a:custGeom>
                <a:avLst/>
                <a:gdLst>
                  <a:gd name="T0" fmla="*/ 61 w 61"/>
                  <a:gd name="T1" fmla="*/ 45 h 45"/>
                  <a:gd name="T2" fmla="*/ 61 w 61"/>
                  <a:gd name="T3" fmla="*/ 0 h 45"/>
                  <a:gd name="T4" fmla="*/ 16 w 61"/>
                  <a:gd name="T5" fmla="*/ 5 h 45"/>
                  <a:gd name="T6" fmla="*/ 0 w 61"/>
                  <a:gd name="T7" fmla="*/ 19 h 45"/>
                  <a:gd name="T8" fmla="*/ 0 w 61"/>
                  <a:gd name="T9" fmla="*/ 45 h 45"/>
                  <a:gd name="T10" fmla="*/ 61 w 61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5">
                    <a:moveTo>
                      <a:pt x="61" y="45"/>
                    </a:moveTo>
                    <a:lnTo>
                      <a:pt x="61" y="0"/>
                    </a:lnTo>
                    <a:lnTo>
                      <a:pt x="16" y="5"/>
                    </a:lnTo>
                    <a:lnTo>
                      <a:pt x="0" y="19"/>
                    </a:lnTo>
                    <a:lnTo>
                      <a:pt x="0" y="45"/>
                    </a:lnTo>
                    <a:lnTo>
                      <a:pt x="61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1" name="Freeform 930"/>
              <p:cNvSpPr>
                <a:spLocks/>
              </p:cNvSpPr>
              <p:nvPr/>
            </p:nvSpPr>
            <p:spPr bwMode="auto">
              <a:xfrm>
                <a:off x="4094" y="1806"/>
                <a:ext cx="59" cy="57"/>
              </a:xfrm>
              <a:custGeom>
                <a:avLst/>
                <a:gdLst>
                  <a:gd name="T0" fmla="*/ 59 w 59"/>
                  <a:gd name="T1" fmla="*/ 57 h 57"/>
                  <a:gd name="T2" fmla="*/ 59 w 59"/>
                  <a:gd name="T3" fmla="*/ 0 h 57"/>
                  <a:gd name="T4" fmla="*/ 0 w 59"/>
                  <a:gd name="T5" fmla="*/ 7 h 57"/>
                  <a:gd name="T6" fmla="*/ 0 w 59"/>
                  <a:gd name="T7" fmla="*/ 57 h 57"/>
                  <a:gd name="T8" fmla="*/ 59 w 59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7">
                    <a:moveTo>
                      <a:pt x="59" y="57"/>
                    </a:moveTo>
                    <a:lnTo>
                      <a:pt x="59" y="0"/>
                    </a:lnTo>
                    <a:lnTo>
                      <a:pt x="0" y="7"/>
                    </a:lnTo>
                    <a:lnTo>
                      <a:pt x="0" y="57"/>
                    </a:lnTo>
                    <a:lnTo>
                      <a:pt x="5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2" name="Freeform 931"/>
              <p:cNvSpPr>
                <a:spLocks/>
              </p:cNvSpPr>
              <p:nvPr/>
            </p:nvSpPr>
            <p:spPr bwMode="auto">
              <a:xfrm>
                <a:off x="4205" y="1802"/>
                <a:ext cx="62" cy="61"/>
              </a:xfrm>
              <a:custGeom>
                <a:avLst/>
                <a:gdLst>
                  <a:gd name="T0" fmla="*/ 62 w 62"/>
                  <a:gd name="T1" fmla="*/ 61 h 61"/>
                  <a:gd name="T2" fmla="*/ 62 w 62"/>
                  <a:gd name="T3" fmla="*/ 45 h 61"/>
                  <a:gd name="T4" fmla="*/ 24 w 62"/>
                  <a:gd name="T5" fmla="*/ 0 h 61"/>
                  <a:gd name="T6" fmla="*/ 12 w 62"/>
                  <a:gd name="T7" fmla="*/ 0 h 61"/>
                  <a:gd name="T8" fmla="*/ 0 w 62"/>
                  <a:gd name="T9" fmla="*/ 0 h 61"/>
                  <a:gd name="T10" fmla="*/ 0 w 62"/>
                  <a:gd name="T11" fmla="*/ 61 h 61"/>
                  <a:gd name="T12" fmla="*/ 62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62" y="61"/>
                    </a:moveTo>
                    <a:lnTo>
                      <a:pt x="62" y="45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1"/>
                    </a:ln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3" name="Freeform 932"/>
              <p:cNvSpPr>
                <a:spLocks/>
              </p:cNvSpPr>
              <p:nvPr/>
            </p:nvSpPr>
            <p:spPr bwMode="auto">
              <a:xfrm>
                <a:off x="4319" y="1802"/>
                <a:ext cx="49" cy="28"/>
              </a:xfrm>
              <a:custGeom>
                <a:avLst/>
                <a:gdLst>
                  <a:gd name="T0" fmla="*/ 0 w 49"/>
                  <a:gd name="T1" fmla="*/ 9 h 28"/>
                  <a:gd name="T2" fmla="*/ 49 w 49"/>
                  <a:gd name="T3" fmla="*/ 28 h 28"/>
                  <a:gd name="T4" fmla="*/ 42 w 49"/>
                  <a:gd name="T5" fmla="*/ 0 h 28"/>
                  <a:gd name="T6" fmla="*/ 0 w 49"/>
                  <a:gd name="T7" fmla="*/ 0 h 28"/>
                  <a:gd name="T8" fmla="*/ 0 w 49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8">
                    <a:moveTo>
                      <a:pt x="0" y="9"/>
                    </a:moveTo>
                    <a:lnTo>
                      <a:pt x="49" y="28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4" name="Freeform 933"/>
              <p:cNvSpPr>
                <a:spLocks/>
              </p:cNvSpPr>
              <p:nvPr/>
            </p:nvSpPr>
            <p:spPr bwMode="auto">
              <a:xfrm>
                <a:off x="4565" y="1802"/>
                <a:ext cx="42" cy="56"/>
              </a:xfrm>
              <a:custGeom>
                <a:avLst/>
                <a:gdLst>
                  <a:gd name="T0" fmla="*/ 0 w 42"/>
                  <a:gd name="T1" fmla="*/ 0 h 56"/>
                  <a:gd name="T2" fmla="*/ 4 w 42"/>
                  <a:gd name="T3" fmla="*/ 30 h 56"/>
                  <a:gd name="T4" fmla="*/ 42 w 42"/>
                  <a:gd name="T5" fmla="*/ 56 h 56"/>
                  <a:gd name="T6" fmla="*/ 42 w 42"/>
                  <a:gd name="T7" fmla="*/ 0 h 56"/>
                  <a:gd name="T8" fmla="*/ 0 w 42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6">
                    <a:moveTo>
                      <a:pt x="0" y="0"/>
                    </a:moveTo>
                    <a:lnTo>
                      <a:pt x="4" y="30"/>
                    </a:lnTo>
                    <a:lnTo>
                      <a:pt x="42" y="56"/>
                    </a:lnTo>
                    <a:lnTo>
                      <a:pt x="4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5" name="Freeform 934"/>
              <p:cNvSpPr>
                <a:spLocks/>
              </p:cNvSpPr>
              <p:nvPr/>
            </p:nvSpPr>
            <p:spPr bwMode="auto">
              <a:xfrm>
                <a:off x="4659" y="1802"/>
                <a:ext cx="31" cy="61"/>
              </a:xfrm>
              <a:custGeom>
                <a:avLst/>
                <a:gdLst>
                  <a:gd name="T0" fmla="*/ 0 w 31"/>
                  <a:gd name="T1" fmla="*/ 61 h 61"/>
                  <a:gd name="T2" fmla="*/ 31 w 31"/>
                  <a:gd name="T3" fmla="*/ 61 h 61"/>
                  <a:gd name="T4" fmla="*/ 24 w 31"/>
                  <a:gd name="T5" fmla="*/ 0 h 61"/>
                  <a:gd name="T6" fmla="*/ 0 w 31"/>
                  <a:gd name="T7" fmla="*/ 0 h 61"/>
                  <a:gd name="T8" fmla="*/ 0 w 31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61">
                    <a:moveTo>
                      <a:pt x="0" y="61"/>
                    </a:moveTo>
                    <a:lnTo>
                      <a:pt x="31" y="61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6" name="Rectangle 935"/>
              <p:cNvSpPr>
                <a:spLocks noChangeArrowheads="1"/>
              </p:cNvSpPr>
              <p:nvPr/>
            </p:nvSpPr>
            <p:spPr bwMode="auto">
              <a:xfrm>
                <a:off x="4773" y="1802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7" name="Freeform 936"/>
              <p:cNvSpPr>
                <a:spLocks/>
              </p:cNvSpPr>
              <p:nvPr/>
            </p:nvSpPr>
            <p:spPr bwMode="auto">
              <a:xfrm>
                <a:off x="4884" y="1802"/>
                <a:ext cx="21" cy="28"/>
              </a:xfrm>
              <a:custGeom>
                <a:avLst/>
                <a:gdLst>
                  <a:gd name="T0" fmla="*/ 0 w 21"/>
                  <a:gd name="T1" fmla="*/ 28 h 28"/>
                  <a:gd name="T2" fmla="*/ 21 w 21"/>
                  <a:gd name="T3" fmla="*/ 0 h 28"/>
                  <a:gd name="T4" fmla="*/ 0 w 21"/>
                  <a:gd name="T5" fmla="*/ 0 h 28"/>
                  <a:gd name="T6" fmla="*/ 0 w 21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8">
                    <a:moveTo>
                      <a:pt x="0" y="28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8" name="Rectangle 937"/>
              <p:cNvSpPr>
                <a:spLocks noChangeArrowheads="1"/>
              </p:cNvSpPr>
              <p:nvPr/>
            </p:nvSpPr>
            <p:spPr bwMode="auto">
              <a:xfrm>
                <a:off x="4917" y="1802"/>
                <a:ext cx="28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9" name="Rectangle 938"/>
              <p:cNvSpPr>
                <a:spLocks noChangeArrowheads="1"/>
              </p:cNvSpPr>
              <p:nvPr/>
            </p:nvSpPr>
            <p:spPr bwMode="auto">
              <a:xfrm>
                <a:off x="4997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0" name="Rectangle 939"/>
              <p:cNvSpPr>
                <a:spLocks noChangeArrowheads="1"/>
              </p:cNvSpPr>
              <p:nvPr/>
            </p:nvSpPr>
            <p:spPr bwMode="auto">
              <a:xfrm>
                <a:off x="5111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1" name="Rectangle 940"/>
              <p:cNvSpPr>
                <a:spLocks noChangeArrowheads="1"/>
              </p:cNvSpPr>
              <p:nvPr/>
            </p:nvSpPr>
            <p:spPr bwMode="auto">
              <a:xfrm>
                <a:off x="5224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2" name="Freeform 941"/>
              <p:cNvSpPr>
                <a:spLocks/>
              </p:cNvSpPr>
              <p:nvPr/>
            </p:nvSpPr>
            <p:spPr bwMode="auto">
              <a:xfrm>
                <a:off x="5338" y="1802"/>
                <a:ext cx="61" cy="61"/>
              </a:xfrm>
              <a:custGeom>
                <a:avLst/>
                <a:gdLst>
                  <a:gd name="T0" fmla="*/ 37 w 61"/>
                  <a:gd name="T1" fmla="*/ 0 h 61"/>
                  <a:gd name="T2" fmla="*/ 0 w 61"/>
                  <a:gd name="T3" fmla="*/ 0 h 61"/>
                  <a:gd name="T4" fmla="*/ 0 w 61"/>
                  <a:gd name="T5" fmla="*/ 61 h 61"/>
                  <a:gd name="T6" fmla="*/ 61 w 61"/>
                  <a:gd name="T7" fmla="*/ 61 h 61"/>
                  <a:gd name="T8" fmla="*/ 61 w 61"/>
                  <a:gd name="T9" fmla="*/ 38 h 61"/>
                  <a:gd name="T10" fmla="*/ 40 w 61"/>
                  <a:gd name="T11" fmla="*/ 42 h 61"/>
                  <a:gd name="T12" fmla="*/ 37 w 61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37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61" y="61"/>
                    </a:lnTo>
                    <a:lnTo>
                      <a:pt x="61" y="38"/>
                    </a:lnTo>
                    <a:lnTo>
                      <a:pt x="40" y="4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3" name="Freeform 942"/>
              <p:cNvSpPr>
                <a:spLocks/>
              </p:cNvSpPr>
              <p:nvPr/>
            </p:nvSpPr>
            <p:spPr bwMode="auto">
              <a:xfrm>
                <a:off x="5449" y="1802"/>
                <a:ext cx="61" cy="61"/>
              </a:xfrm>
              <a:custGeom>
                <a:avLst/>
                <a:gdLst>
                  <a:gd name="T0" fmla="*/ 0 w 61"/>
                  <a:gd name="T1" fmla="*/ 23 h 61"/>
                  <a:gd name="T2" fmla="*/ 0 w 61"/>
                  <a:gd name="T3" fmla="*/ 61 h 61"/>
                  <a:gd name="T4" fmla="*/ 61 w 61"/>
                  <a:gd name="T5" fmla="*/ 61 h 61"/>
                  <a:gd name="T6" fmla="*/ 61 w 61"/>
                  <a:gd name="T7" fmla="*/ 0 h 61"/>
                  <a:gd name="T8" fmla="*/ 16 w 61"/>
                  <a:gd name="T9" fmla="*/ 0 h 61"/>
                  <a:gd name="T10" fmla="*/ 23 w 61"/>
                  <a:gd name="T11" fmla="*/ 16 h 61"/>
                  <a:gd name="T12" fmla="*/ 0 w 61"/>
                  <a:gd name="T13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0" y="23"/>
                    </a:moveTo>
                    <a:lnTo>
                      <a:pt x="0" y="61"/>
                    </a:lnTo>
                    <a:lnTo>
                      <a:pt x="61" y="61"/>
                    </a:lnTo>
                    <a:lnTo>
                      <a:pt x="61" y="0"/>
                    </a:lnTo>
                    <a:lnTo>
                      <a:pt x="16" y="0"/>
                    </a:lnTo>
                    <a:lnTo>
                      <a:pt x="23" y="16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4" name="Rectangle 943"/>
              <p:cNvSpPr>
                <a:spLocks noChangeArrowheads="1"/>
              </p:cNvSpPr>
              <p:nvPr/>
            </p:nvSpPr>
            <p:spPr bwMode="auto">
              <a:xfrm>
                <a:off x="5562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5" name="Rectangle 944"/>
              <p:cNvSpPr>
                <a:spLocks noChangeArrowheads="1"/>
              </p:cNvSpPr>
              <p:nvPr/>
            </p:nvSpPr>
            <p:spPr bwMode="auto">
              <a:xfrm>
                <a:off x="5676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6" name="Rectangle 945"/>
              <p:cNvSpPr>
                <a:spLocks noChangeArrowheads="1"/>
              </p:cNvSpPr>
              <p:nvPr/>
            </p:nvSpPr>
            <p:spPr bwMode="auto">
              <a:xfrm>
                <a:off x="5789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7" name="Rectangle 946"/>
              <p:cNvSpPr>
                <a:spLocks noChangeArrowheads="1"/>
              </p:cNvSpPr>
              <p:nvPr/>
            </p:nvSpPr>
            <p:spPr bwMode="auto">
              <a:xfrm>
                <a:off x="5902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8" name="Rectangle 947"/>
              <p:cNvSpPr>
                <a:spLocks noChangeArrowheads="1"/>
              </p:cNvSpPr>
              <p:nvPr/>
            </p:nvSpPr>
            <p:spPr bwMode="auto">
              <a:xfrm>
                <a:off x="6016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9" name="Rectangle 948"/>
              <p:cNvSpPr>
                <a:spLocks noChangeArrowheads="1"/>
              </p:cNvSpPr>
              <p:nvPr/>
            </p:nvSpPr>
            <p:spPr bwMode="auto">
              <a:xfrm>
                <a:off x="6127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0" name="Rectangle 949"/>
              <p:cNvSpPr>
                <a:spLocks noChangeArrowheads="1"/>
              </p:cNvSpPr>
              <p:nvPr/>
            </p:nvSpPr>
            <p:spPr bwMode="auto">
              <a:xfrm>
                <a:off x="6241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1" name="Rectangle 950"/>
              <p:cNvSpPr>
                <a:spLocks noChangeArrowheads="1"/>
              </p:cNvSpPr>
              <p:nvPr/>
            </p:nvSpPr>
            <p:spPr bwMode="auto">
              <a:xfrm>
                <a:off x="6354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2" name="Rectangle 951"/>
              <p:cNvSpPr>
                <a:spLocks noChangeArrowheads="1"/>
              </p:cNvSpPr>
              <p:nvPr/>
            </p:nvSpPr>
            <p:spPr bwMode="auto">
              <a:xfrm>
                <a:off x="6467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3" name="Rectangle 952"/>
              <p:cNvSpPr>
                <a:spLocks noChangeArrowheads="1"/>
              </p:cNvSpPr>
              <p:nvPr/>
            </p:nvSpPr>
            <p:spPr bwMode="auto">
              <a:xfrm>
                <a:off x="6581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4" name="Rectangle 953"/>
              <p:cNvSpPr>
                <a:spLocks noChangeArrowheads="1"/>
              </p:cNvSpPr>
              <p:nvPr/>
            </p:nvSpPr>
            <p:spPr bwMode="auto">
              <a:xfrm>
                <a:off x="6694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5" name="Rectangle 954"/>
              <p:cNvSpPr>
                <a:spLocks noChangeArrowheads="1"/>
              </p:cNvSpPr>
              <p:nvPr/>
            </p:nvSpPr>
            <p:spPr bwMode="auto">
              <a:xfrm>
                <a:off x="6805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6" name="Rectangle 955"/>
              <p:cNvSpPr>
                <a:spLocks noChangeArrowheads="1"/>
              </p:cNvSpPr>
              <p:nvPr/>
            </p:nvSpPr>
            <p:spPr bwMode="auto">
              <a:xfrm>
                <a:off x="6919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7" name="Rectangle 956"/>
              <p:cNvSpPr>
                <a:spLocks noChangeArrowheads="1"/>
              </p:cNvSpPr>
              <p:nvPr/>
            </p:nvSpPr>
            <p:spPr bwMode="auto">
              <a:xfrm>
                <a:off x="7032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8" name="Freeform 957"/>
              <p:cNvSpPr>
                <a:spLocks/>
              </p:cNvSpPr>
              <p:nvPr/>
            </p:nvSpPr>
            <p:spPr bwMode="auto">
              <a:xfrm>
                <a:off x="7146" y="1802"/>
                <a:ext cx="59" cy="61"/>
              </a:xfrm>
              <a:custGeom>
                <a:avLst/>
                <a:gdLst>
                  <a:gd name="T0" fmla="*/ 0 w 59"/>
                  <a:gd name="T1" fmla="*/ 61 h 61"/>
                  <a:gd name="T2" fmla="*/ 59 w 59"/>
                  <a:gd name="T3" fmla="*/ 61 h 61"/>
                  <a:gd name="T4" fmla="*/ 54 w 59"/>
                  <a:gd name="T5" fmla="*/ 0 h 61"/>
                  <a:gd name="T6" fmla="*/ 0 w 59"/>
                  <a:gd name="T7" fmla="*/ 0 h 61"/>
                  <a:gd name="T8" fmla="*/ 0 w 59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1">
                    <a:moveTo>
                      <a:pt x="0" y="61"/>
                    </a:moveTo>
                    <a:lnTo>
                      <a:pt x="59" y="61"/>
                    </a:lnTo>
                    <a:lnTo>
                      <a:pt x="54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9" name="Freeform 958"/>
              <p:cNvSpPr>
                <a:spLocks/>
              </p:cNvSpPr>
              <p:nvPr/>
            </p:nvSpPr>
            <p:spPr bwMode="auto">
              <a:xfrm>
                <a:off x="7307" y="1802"/>
                <a:ext cx="14" cy="45"/>
              </a:xfrm>
              <a:custGeom>
                <a:avLst/>
                <a:gdLst>
                  <a:gd name="T0" fmla="*/ 0 w 14"/>
                  <a:gd name="T1" fmla="*/ 0 h 45"/>
                  <a:gd name="T2" fmla="*/ 14 w 14"/>
                  <a:gd name="T3" fmla="*/ 45 h 45"/>
                  <a:gd name="T4" fmla="*/ 14 w 14"/>
                  <a:gd name="T5" fmla="*/ 0 h 45"/>
                  <a:gd name="T6" fmla="*/ 0 w 14"/>
                  <a:gd name="T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5">
                    <a:moveTo>
                      <a:pt x="0" y="0"/>
                    </a:moveTo>
                    <a:lnTo>
                      <a:pt x="14" y="45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0" name="Freeform 959"/>
              <p:cNvSpPr>
                <a:spLocks/>
              </p:cNvSpPr>
              <p:nvPr/>
            </p:nvSpPr>
            <p:spPr bwMode="auto">
              <a:xfrm>
                <a:off x="7373" y="1802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42 w 61"/>
                  <a:gd name="T5" fmla="*/ 61 h 61"/>
                  <a:gd name="T6" fmla="*/ 61 w 61"/>
                  <a:gd name="T7" fmla="*/ 49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42" y="61"/>
                    </a:lnTo>
                    <a:lnTo>
                      <a:pt x="61" y="49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1" name="Freeform 960"/>
              <p:cNvSpPr>
                <a:spLocks/>
              </p:cNvSpPr>
              <p:nvPr/>
            </p:nvSpPr>
            <p:spPr bwMode="auto">
              <a:xfrm>
                <a:off x="7597" y="1802"/>
                <a:ext cx="62" cy="61"/>
              </a:xfrm>
              <a:custGeom>
                <a:avLst/>
                <a:gdLst>
                  <a:gd name="T0" fmla="*/ 62 w 62"/>
                  <a:gd name="T1" fmla="*/ 61 h 61"/>
                  <a:gd name="T2" fmla="*/ 62 w 62"/>
                  <a:gd name="T3" fmla="*/ 0 h 61"/>
                  <a:gd name="T4" fmla="*/ 0 w 62"/>
                  <a:gd name="T5" fmla="*/ 35 h 61"/>
                  <a:gd name="T6" fmla="*/ 0 w 62"/>
                  <a:gd name="T7" fmla="*/ 61 h 61"/>
                  <a:gd name="T8" fmla="*/ 62 w 62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1">
                    <a:moveTo>
                      <a:pt x="62" y="61"/>
                    </a:moveTo>
                    <a:lnTo>
                      <a:pt x="62" y="0"/>
                    </a:lnTo>
                    <a:lnTo>
                      <a:pt x="0" y="35"/>
                    </a:lnTo>
                    <a:lnTo>
                      <a:pt x="0" y="61"/>
                    </a:ln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2" name="Freeform 961"/>
              <p:cNvSpPr>
                <a:spLocks/>
              </p:cNvSpPr>
              <p:nvPr/>
            </p:nvSpPr>
            <p:spPr bwMode="auto">
              <a:xfrm>
                <a:off x="7711" y="1802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38 w 61"/>
                  <a:gd name="T5" fmla="*/ 61 h 61"/>
                  <a:gd name="T6" fmla="*/ 61 w 61"/>
                  <a:gd name="T7" fmla="*/ 21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38" y="61"/>
                    </a:lnTo>
                    <a:lnTo>
                      <a:pt x="61" y="21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3" name="Freeform 962"/>
              <p:cNvSpPr>
                <a:spLocks/>
              </p:cNvSpPr>
              <p:nvPr/>
            </p:nvSpPr>
            <p:spPr bwMode="auto">
              <a:xfrm>
                <a:off x="818" y="1910"/>
                <a:ext cx="56" cy="62"/>
              </a:xfrm>
              <a:custGeom>
                <a:avLst/>
                <a:gdLst>
                  <a:gd name="T0" fmla="*/ 56 w 56"/>
                  <a:gd name="T1" fmla="*/ 0 h 62"/>
                  <a:gd name="T2" fmla="*/ 0 w 56"/>
                  <a:gd name="T3" fmla="*/ 0 h 62"/>
                  <a:gd name="T4" fmla="*/ 45 w 56"/>
                  <a:gd name="T5" fmla="*/ 62 h 62"/>
                  <a:gd name="T6" fmla="*/ 56 w 56"/>
                  <a:gd name="T7" fmla="*/ 62 h 62"/>
                  <a:gd name="T8" fmla="*/ 56 w 56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62">
                    <a:moveTo>
                      <a:pt x="56" y="0"/>
                    </a:moveTo>
                    <a:lnTo>
                      <a:pt x="0" y="0"/>
                    </a:lnTo>
                    <a:lnTo>
                      <a:pt x="45" y="62"/>
                    </a:lnTo>
                    <a:lnTo>
                      <a:pt x="56" y="62"/>
                    </a:lnTo>
                    <a:lnTo>
                      <a:pt x="5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4" name="Rectangle 963"/>
              <p:cNvSpPr>
                <a:spLocks noChangeArrowheads="1"/>
              </p:cNvSpPr>
              <p:nvPr/>
            </p:nvSpPr>
            <p:spPr bwMode="auto">
              <a:xfrm>
                <a:off x="926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5" name="Rectangle 964"/>
              <p:cNvSpPr>
                <a:spLocks noChangeArrowheads="1"/>
              </p:cNvSpPr>
              <p:nvPr/>
            </p:nvSpPr>
            <p:spPr bwMode="auto">
              <a:xfrm>
                <a:off x="1040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6" name="Rectangle 965"/>
              <p:cNvSpPr>
                <a:spLocks noChangeArrowheads="1"/>
              </p:cNvSpPr>
              <p:nvPr/>
            </p:nvSpPr>
            <p:spPr bwMode="auto">
              <a:xfrm>
                <a:off x="1153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7" name="Rectangle 966"/>
              <p:cNvSpPr>
                <a:spLocks noChangeArrowheads="1"/>
              </p:cNvSpPr>
              <p:nvPr/>
            </p:nvSpPr>
            <p:spPr bwMode="auto">
              <a:xfrm>
                <a:off x="1267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8" name="Rectangle 967"/>
              <p:cNvSpPr>
                <a:spLocks noChangeArrowheads="1"/>
              </p:cNvSpPr>
              <p:nvPr/>
            </p:nvSpPr>
            <p:spPr bwMode="auto">
              <a:xfrm>
                <a:off x="1380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9" name="Rectangle 968"/>
              <p:cNvSpPr>
                <a:spLocks noChangeArrowheads="1"/>
              </p:cNvSpPr>
              <p:nvPr/>
            </p:nvSpPr>
            <p:spPr bwMode="auto">
              <a:xfrm>
                <a:off x="1491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0" name="Rectangle 969"/>
              <p:cNvSpPr>
                <a:spLocks noChangeArrowheads="1"/>
              </p:cNvSpPr>
              <p:nvPr/>
            </p:nvSpPr>
            <p:spPr bwMode="auto">
              <a:xfrm>
                <a:off x="1605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1" name="Rectangle 970"/>
              <p:cNvSpPr>
                <a:spLocks noChangeArrowheads="1"/>
              </p:cNvSpPr>
              <p:nvPr/>
            </p:nvSpPr>
            <p:spPr bwMode="auto">
              <a:xfrm>
                <a:off x="1718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2" name="Rectangle 971"/>
              <p:cNvSpPr>
                <a:spLocks noChangeArrowheads="1"/>
              </p:cNvSpPr>
              <p:nvPr/>
            </p:nvSpPr>
            <p:spPr bwMode="auto">
              <a:xfrm>
                <a:off x="1832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3" name="Freeform 972"/>
              <p:cNvSpPr>
                <a:spLocks/>
              </p:cNvSpPr>
              <p:nvPr/>
            </p:nvSpPr>
            <p:spPr bwMode="auto">
              <a:xfrm>
                <a:off x="1945" y="1910"/>
                <a:ext cx="38" cy="34"/>
              </a:xfrm>
              <a:custGeom>
                <a:avLst/>
                <a:gdLst>
                  <a:gd name="T0" fmla="*/ 0 w 38"/>
                  <a:gd name="T1" fmla="*/ 34 h 34"/>
                  <a:gd name="T2" fmla="*/ 38 w 38"/>
                  <a:gd name="T3" fmla="*/ 0 h 34"/>
                  <a:gd name="T4" fmla="*/ 0 w 38"/>
                  <a:gd name="T5" fmla="*/ 0 h 34"/>
                  <a:gd name="T6" fmla="*/ 0 w 38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4">
                    <a:moveTo>
                      <a:pt x="0" y="34"/>
                    </a:moveTo>
                    <a:lnTo>
                      <a:pt x="38" y="0"/>
                    </a:lnTo>
                    <a:lnTo>
                      <a:pt x="0" y="0"/>
                    </a:lnTo>
                    <a:lnTo>
                      <a:pt x="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4" name="Freeform 973"/>
              <p:cNvSpPr>
                <a:spLocks/>
              </p:cNvSpPr>
              <p:nvPr/>
            </p:nvSpPr>
            <p:spPr bwMode="auto">
              <a:xfrm>
                <a:off x="3867" y="1910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62 w 62"/>
                  <a:gd name="T3" fmla="*/ 0 h 62"/>
                  <a:gd name="T4" fmla="*/ 26 w 62"/>
                  <a:gd name="T5" fmla="*/ 0 h 62"/>
                  <a:gd name="T6" fmla="*/ 0 w 62"/>
                  <a:gd name="T7" fmla="*/ 24 h 62"/>
                  <a:gd name="T8" fmla="*/ 0 w 62"/>
                  <a:gd name="T9" fmla="*/ 62 h 62"/>
                  <a:gd name="T10" fmla="*/ 62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62" y="0"/>
                    </a:lnTo>
                    <a:lnTo>
                      <a:pt x="26" y="0"/>
                    </a:lnTo>
                    <a:lnTo>
                      <a:pt x="0" y="24"/>
                    </a:lnTo>
                    <a:lnTo>
                      <a:pt x="0" y="62"/>
                    </a:ln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5" name="Rectangle 974"/>
              <p:cNvSpPr>
                <a:spLocks noChangeArrowheads="1"/>
              </p:cNvSpPr>
              <p:nvPr/>
            </p:nvSpPr>
            <p:spPr bwMode="auto">
              <a:xfrm>
                <a:off x="3981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6" name="Rectangle 975"/>
              <p:cNvSpPr>
                <a:spLocks noChangeArrowheads="1"/>
              </p:cNvSpPr>
              <p:nvPr/>
            </p:nvSpPr>
            <p:spPr bwMode="auto">
              <a:xfrm>
                <a:off x="4094" y="1910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7" name="Rectangle 976"/>
              <p:cNvSpPr>
                <a:spLocks noChangeArrowheads="1"/>
              </p:cNvSpPr>
              <p:nvPr/>
            </p:nvSpPr>
            <p:spPr bwMode="auto">
              <a:xfrm>
                <a:off x="4205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8" name="Freeform 977"/>
              <p:cNvSpPr>
                <a:spLocks/>
              </p:cNvSpPr>
              <p:nvPr/>
            </p:nvSpPr>
            <p:spPr bwMode="auto">
              <a:xfrm>
                <a:off x="4319" y="1941"/>
                <a:ext cx="61" cy="31"/>
              </a:xfrm>
              <a:custGeom>
                <a:avLst/>
                <a:gdLst>
                  <a:gd name="T0" fmla="*/ 61 w 61"/>
                  <a:gd name="T1" fmla="*/ 31 h 31"/>
                  <a:gd name="T2" fmla="*/ 61 w 61"/>
                  <a:gd name="T3" fmla="*/ 19 h 31"/>
                  <a:gd name="T4" fmla="*/ 0 w 61"/>
                  <a:gd name="T5" fmla="*/ 0 h 31"/>
                  <a:gd name="T6" fmla="*/ 0 w 61"/>
                  <a:gd name="T7" fmla="*/ 31 h 31"/>
                  <a:gd name="T8" fmla="*/ 61 w 61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1">
                    <a:moveTo>
                      <a:pt x="61" y="31"/>
                    </a:moveTo>
                    <a:lnTo>
                      <a:pt x="61" y="19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61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9" name="Freeform 978"/>
              <p:cNvSpPr>
                <a:spLocks/>
              </p:cNvSpPr>
              <p:nvPr/>
            </p:nvSpPr>
            <p:spPr bwMode="auto">
              <a:xfrm>
                <a:off x="4470" y="1951"/>
                <a:ext cx="24" cy="21"/>
              </a:xfrm>
              <a:custGeom>
                <a:avLst/>
                <a:gdLst>
                  <a:gd name="T0" fmla="*/ 24 w 24"/>
                  <a:gd name="T1" fmla="*/ 0 h 21"/>
                  <a:gd name="T2" fmla="*/ 0 w 24"/>
                  <a:gd name="T3" fmla="*/ 21 h 21"/>
                  <a:gd name="T4" fmla="*/ 24 w 24"/>
                  <a:gd name="T5" fmla="*/ 21 h 21"/>
                  <a:gd name="T6" fmla="*/ 24 w 24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1">
                    <a:moveTo>
                      <a:pt x="24" y="0"/>
                    </a:moveTo>
                    <a:lnTo>
                      <a:pt x="0" y="21"/>
                    </a:lnTo>
                    <a:lnTo>
                      <a:pt x="24" y="2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0" name="Freeform 979"/>
              <p:cNvSpPr>
                <a:spLocks/>
              </p:cNvSpPr>
              <p:nvPr/>
            </p:nvSpPr>
            <p:spPr bwMode="auto">
              <a:xfrm>
                <a:off x="4546" y="1910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43 h 62"/>
                  <a:gd name="T6" fmla="*/ 11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43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1" name="Freeform 980"/>
              <p:cNvSpPr>
                <a:spLocks/>
              </p:cNvSpPr>
              <p:nvPr/>
            </p:nvSpPr>
            <p:spPr bwMode="auto">
              <a:xfrm>
                <a:off x="4678" y="1910"/>
                <a:ext cx="21" cy="15"/>
              </a:xfrm>
              <a:custGeom>
                <a:avLst/>
                <a:gdLst>
                  <a:gd name="T0" fmla="*/ 21 w 21"/>
                  <a:gd name="T1" fmla="*/ 15 h 15"/>
                  <a:gd name="T2" fmla="*/ 19 w 21"/>
                  <a:gd name="T3" fmla="*/ 0 h 15"/>
                  <a:gd name="T4" fmla="*/ 0 w 21"/>
                  <a:gd name="T5" fmla="*/ 0 h 15"/>
                  <a:gd name="T6" fmla="*/ 21 w 21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5">
                    <a:moveTo>
                      <a:pt x="21" y="15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2" name="Freeform 981"/>
              <p:cNvSpPr>
                <a:spLocks/>
              </p:cNvSpPr>
              <p:nvPr/>
            </p:nvSpPr>
            <p:spPr bwMode="auto">
              <a:xfrm>
                <a:off x="4659" y="1963"/>
                <a:ext cx="62" cy="9"/>
              </a:xfrm>
              <a:custGeom>
                <a:avLst/>
                <a:gdLst>
                  <a:gd name="T0" fmla="*/ 62 w 62"/>
                  <a:gd name="T1" fmla="*/ 9 h 9"/>
                  <a:gd name="T2" fmla="*/ 62 w 62"/>
                  <a:gd name="T3" fmla="*/ 2 h 9"/>
                  <a:gd name="T4" fmla="*/ 0 w 62"/>
                  <a:gd name="T5" fmla="*/ 0 h 9"/>
                  <a:gd name="T6" fmla="*/ 0 w 62"/>
                  <a:gd name="T7" fmla="*/ 9 h 9"/>
                  <a:gd name="T8" fmla="*/ 62 w 6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">
                    <a:moveTo>
                      <a:pt x="62" y="9"/>
                    </a:moveTo>
                    <a:lnTo>
                      <a:pt x="62" y="2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6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3" name="Freeform 982"/>
              <p:cNvSpPr>
                <a:spLocks/>
              </p:cNvSpPr>
              <p:nvPr/>
            </p:nvSpPr>
            <p:spPr bwMode="auto">
              <a:xfrm>
                <a:off x="4803" y="1910"/>
                <a:ext cx="22" cy="15"/>
              </a:xfrm>
              <a:custGeom>
                <a:avLst/>
                <a:gdLst>
                  <a:gd name="T0" fmla="*/ 12 w 22"/>
                  <a:gd name="T1" fmla="*/ 15 h 15"/>
                  <a:gd name="T2" fmla="*/ 22 w 22"/>
                  <a:gd name="T3" fmla="*/ 0 h 15"/>
                  <a:gd name="T4" fmla="*/ 0 w 22"/>
                  <a:gd name="T5" fmla="*/ 0 h 15"/>
                  <a:gd name="T6" fmla="*/ 12 w 22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2" y="15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1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4" name="Freeform 983"/>
              <p:cNvSpPr>
                <a:spLocks/>
              </p:cNvSpPr>
              <p:nvPr/>
            </p:nvSpPr>
            <p:spPr bwMode="auto">
              <a:xfrm>
                <a:off x="4773" y="1967"/>
                <a:ext cx="59" cy="5"/>
              </a:xfrm>
              <a:custGeom>
                <a:avLst/>
                <a:gdLst>
                  <a:gd name="T0" fmla="*/ 59 w 59"/>
                  <a:gd name="T1" fmla="*/ 5 h 5"/>
                  <a:gd name="T2" fmla="*/ 59 w 59"/>
                  <a:gd name="T3" fmla="*/ 5 h 5"/>
                  <a:gd name="T4" fmla="*/ 0 w 59"/>
                  <a:gd name="T5" fmla="*/ 0 h 5"/>
                  <a:gd name="T6" fmla="*/ 0 w 59"/>
                  <a:gd name="T7" fmla="*/ 5 h 5"/>
                  <a:gd name="T8" fmla="*/ 59 w 59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59" y="5"/>
                    </a:moveTo>
                    <a:lnTo>
                      <a:pt x="59" y="5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5" name="Freeform 984"/>
              <p:cNvSpPr>
                <a:spLocks/>
              </p:cNvSpPr>
              <p:nvPr/>
            </p:nvSpPr>
            <p:spPr bwMode="auto">
              <a:xfrm>
                <a:off x="4884" y="1910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33 w 61"/>
                  <a:gd name="T5" fmla="*/ 0 h 62"/>
                  <a:gd name="T6" fmla="*/ 33 w 61"/>
                  <a:gd name="T7" fmla="*/ 15 h 62"/>
                  <a:gd name="T8" fmla="*/ 0 w 61"/>
                  <a:gd name="T9" fmla="*/ 48 h 62"/>
                  <a:gd name="T10" fmla="*/ 0 w 61"/>
                  <a:gd name="T11" fmla="*/ 62 h 62"/>
                  <a:gd name="T12" fmla="*/ 61 w 61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33" y="0"/>
                    </a:lnTo>
                    <a:lnTo>
                      <a:pt x="33" y="15"/>
                    </a:lnTo>
                    <a:lnTo>
                      <a:pt x="0" y="48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6" name="Rectangle 985"/>
              <p:cNvSpPr>
                <a:spLocks noChangeArrowheads="1"/>
              </p:cNvSpPr>
              <p:nvPr/>
            </p:nvSpPr>
            <p:spPr bwMode="auto">
              <a:xfrm>
                <a:off x="4997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7" name="Rectangle 986"/>
              <p:cNvSpPr>
                <a:spLocks noChangeArrowheads="1"/>
              </p:cNvSpPr>
              <p:nvPr/>
            </p:nvSpPr>
            <p:spPr bwMode="auto">
              <a:xfrm>
                <a:off x="5111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8" name="Rectangle 987"/>
              <p:cNvSpPr>
                <a:spLocks noChangeArrowheads="1"/>
              </p:cNvSpPr>
              <p:nvPr/>
            </p:nvSpPr>
            <p:spPr bwMode="auto">
              <a:xfrm>
                <a:off x="5224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9" name="Rectangle 988"/>
              <p:cNvSpPr>
                <a:spLocks noChangeArrowheads="1"/>
              </p:cNvSpPr>
              <p:nvPr/>
            </p:nvSpPr>
            <p:spPr bwMode="auto">
              <a:xfrm>
                <a:off x="5338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0" name="Rectangle 989"/>
              <p:cNvSpPr>
                <a:spLocks noChangeArrowheads="1"/>
              </p:cNvSpPr>
              <p:nvPr/>
            </p:nvSpPr>
            <p:spPr bwMode="auto">
              <a:xfrm>
                <a:off x="5449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1" name="Rectangle 990"/>
              <p:cNvSpPr>
                <a:spLocks noChangeArrowheads="1"/>
              </p:cNvSpPr>
              <p:nvPr/>
            </p:nvSpPr>
            <p:spPr bwMode="auto">
              <a:xfrm>
                <a:off x="5562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2" name="Rectangle 991"/>
              <p:cNvSpPr>
                <a:spLocks noChangeArrowheads="1"/>
              </p:cNvSpPr>
              <p:nvPr/>
            </p:nvSpPr>
            <p:spPr bwMode="auto">
              <a:xfrm>
                <a:off x="5676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3" name="Rectangle 992"/>
              <p:cNvSpPr>
                <a:spLocks noChangeArrowheads="1"/>
              </p:cNvSpPr>
              <p:nvPr/>
            </p:nvSpPr>
            <p:spPr bwMode="auto">
              <a:xfrm>
                <a:off x="5789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4" name="Rectangle 993"/>
              <p:cNvSpPr>
                <a:spLocks noChangeArrowheads="1"/>
              </p:cNvSpPr>
              <p:nvPr/>
            </p:nvSpPr>
            <p:spPr bwMode="auto">
              <a:xfrm>
                <a:off x="5902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5" name="Rectangle 994"/>
              <p:cNvSpPr>
                <a:spLocks noChangeArrowheads="1"/>
              </p:cNvSpPr>
              <p:nvPr/>
            </p:nvSpPr>
            <p:spPr bwMode="auto">
              <a:xfrm>
                <a:off x="6016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6" name="Rectangle 995"/>
              <p:cNvSpPr>
                <a:spLocks noChangeArrowheads="1"/>
              </p:cNvSpPr>
              <p:nvPr/>
            </p:nvSpPr>
            <p:spPr bwMode="auto">
              <a:xfrm>
                <a:off x="6127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7" name="Rectangle 996"/>
              <p:cNvSpPr>
                <a:spLocks noChangeArrowheads="1"/>
              </p:cNvSpPr>
              <p:nvPr/>
            </p:nvSpPr>
            <p:spPr bwMode="auto">
              <a:xfrm>
                <a:off x="6241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8" name="Rectangle 997"/>
              <p:cNvSpPr>
                <a:spLocks noChangeArrowheads="1"/>
              </p:cNvSpPr>
              <p:nvPr/>
            </p:nvSpPr>
            <p:spPr bwMode="auto">
              <a:xfrm>
                <a:off x="6354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9" name="Rectangle 998"/>
              <p:cNvSpPr>
                <a:spLocks noChangeArrowheads="1"/>
              </p:cNvSpPr>
              <p:nvPr/>
            </p:nvSpPr>
            <p:spPr bwMode="auto">
              <a:xfrm>
                <a:off x="6467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0" name="Rectangle 999"/>
              <p:cNvSpPr>
                <a:spLocks noChangeArrowheads="1"/>
              </p:cNvSpPr>
              <p:nvPr/>
            </p:nvSpPr>
            <p:spPr bwMode="auto">
              <a:xfrm>
                <a:off x="6581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1" name="Rectangle 1000"/>
              <p:cNvSpPr>
                <a:spLocks noChangeArrowheads="1"/>
              </p:cNvSpPr>
              <p:nvPr/>
            </p:nvSpPr>
            <p:spPr bwMode="auto">
              <a:xfrm>
                <a:off x="6694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2" name="Rectangle 1001"/>
              <p:cNvSpPr>
                <a:spLocks noChangeArrowheads="1"/>
              </p:cNvSpPr>
              <p:nvPr/>
            </p:nvSpPr>
            <p:spPr bwMode="auto">
              <a:xfrm>
                <a:off x="6805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3" name="Rectangle 1002"/>
              <p:cNvSpPr>
                <a:spLocks noChangeArrowheads="1"/>
              </p:cNvSpPr>
              <p:nvPr/>
            </p:nvSpPr>
            <p:spPr bwMode="auto">
              <a:xfrm>
                <a:off x="6919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4" name="Rectangle 1003"/>
              <p:cNvSpPr>
                <a:spLocks noChangeArrowheads="1"/>
              </p:cNvSpPr>
              <p:nvPr/>
            </p:nvSpPr>
            <p:spPr bwMode="auto">
              <a:xfrm>
                <a:off x="7032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5" name="Rectangle 1004"/>
              <p:cNvSpPr>
                <a:spLocks noChangeArrowheads="1"/>
              </p:cNvSpPr>
              <p:nvPr/>
            </p:nvSpPr>
            <p:spPr bwMode="auto">
              <a:xfrm>
                <a:off x="7146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6" name="Freeform 1005"/>
              <p:cNvSpPr>
                <a:spLocks/>
              </p:cNvSpPr>
              <p:nvPr/>
            </p:nvSpPr>
            <p:spPr bwMode="auto">
              <a:xfrm>
                <a:off x="7420" y="1929"/>
                <a:ext cx="14" cy="24"/>
              </a:xfrm>
              <a:custGeom>
                <a:avLst/>
                <a:gdLst>
                  <a:gd name="T0" fmla="*/ 0 w 14"/>
                  <a:gd name="T1" fmla="*/ 7 h 24"/>
                  <a:gd name="T2" fmla="*/ 14 w 14"/>
                  <a:gd name="T3" fmla="*/ 24 h 24"/>
                  <a:gd name="T4" fmla="*/ 14 w 14"/>
                  <a:gd name="T5" fmla="*/ 0 h 24"/>
                  <a:gd name="T6" fmla="*/ 0 w 14"/>
                  <a:gd name="T7" fmla="*/ 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4">
                    <a:moveTo>
                      <a:pt x="0" y="7"/>
                    </a:moveTo>
                    <a:lnTo>
                      <a:pt x="14" y="24"/>
                    </a:lnTo>
                    <a:lnTo>
                      <a:pt x="14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7" name="Rectangle 1006"/>
              <p:cNvSpPr>
                <a:spLocks noChangeArrowheads="1"/>
              </p:cNvSpPr>
              <p:nvPr/>
            </p:nvSpPr>
            <p:spPr bwMode="auto">
              <a:xfrm>
                <a:off x="7484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8" name="Freeform 1007"/>
              <p:cNvSpPr>
                <a:spLocks/>
              </p:cNvSpPr>
              <p:nvPr/>
            </p:nvSpPr>
            <p:spPr bwMode="auto">
              <a:xfrm>
                <a:off x="7597" y="1910"/>
                <a:ext cx="62" cy="50"/>
              </a:xfrm>
              <a:custGeom>
                <a:avLst/>
                <a:gdLst>
                  <a:gd name="T0" fmla="*/ 0 w 62"/>
                  <a:gd name="T1" fmla="*/ 0 h 50"/>
                  <a:gd name="T2" fmla="*/ 0 w 62"/>
                  <a:gd name="T3" fmla="*/ 50 h 50"/>
                  <a:gd name="T4" fmla="*/ 62 w 62"/>
                  <a:gd name="T5" fmla="*/ 19 h 50"/>
                  <a:gd name="T6" fmla="*/ 62 w 62"/>
                  <a:gd name="T7" fmla="*/ 0 h 50"/>
                  <a:gd name="T8" fmla="*/ 0 w 62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0">
                    <a:moveTo>
                      <a:pt x="0" y="0"/>
                    </a:moveTo>
                    <a:lnTo>
                      <a:pt x="0" y="50"/>
                    </a:lnTo>
                    <a:lnTo>
                      <a:pt x="62" y="19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9" name="Freeform 1008"/>
              <p:cNvSpPr>
                <a:spLocks/>
              </p:cNvSpPr>
              <p:nvPr/>
            </p:nvSpPr>
            <p:spPr bwMode="auto">
              <a:xfrm>
                <a:off x="-768" y="2019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5 h 62"/>
                  <a:gd name="T6" fmla="*/ 49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5"/>
                    </a:lnTo>
                    <a:lnTo>
                      <a:pt x="4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0" name="Group 1210"/>
            <p:cNvGrpSpPr>
              <a:grpSpLocks/>
            </p:cNvGrpSpPr>
            <p:nvPr/>
          </p:nvGrpSpPr>
          <p:grpSpPr bwMode="auto">
            <a:xfrm>
              <a:off x="-757" y="2019"/>
              <a:ext cx="8600" cy="611"/>
              <a:chOff x="-757" y="2019"/>
              <a:chExt cx="8600" cy="611"/>
            </a:xfrm>
            <a:grpFill/>
          </p:grpSpPr>
          <p:sp>
            <p:nvSpPr>
              <p:cNvPr id="1870" name="Freeform 1010"/>
              <p:cNvSpPr>
                <a:spLocks/>
              </p:cNvSpPr>
              <p:nvPr/>
            </p:nvSpPr>
            <p:spPr bwMode="auto">
              <a:xfrm>
                <a:off x="-655" y="2043"/>
                <a:ext cx="28" cy="28"/>
              </a:xfrm>
              <a:custGeom>
                <a:avLst/>
                <a:gdLst>
                  <a:gd name="T0" fmla="*/ 0 w 28"/>
                  <a:gd name="T1" fmla="*/ 28 h 28"/>
                  <a:gd name="T2" fmla="*/ 28 w 28"/>
                  <a:gd name="T3" fmla="*/ 9 h 28"/>
                  <a:gd name="T4" fmla="*/ 0 w 28"/>
                  <a:gd name="T5" fmla="*/ 0 h 28"/>
                  <a:gd name="T6" fmla="*/ 0 w 28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28">
                    <a:moveTo>
                      <a:pt x="0" y="28"/>
                    </a:moveTo>
                    <a:lnTo>
                      <a:pt x="28" y="9"/>
                    </a:lnTo>
                    <a:lnTo>
                      <a:pt x="0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1" name="Freeform 1011"/>
              <p:cNvSpPr>
                <a:spLocks/>
              </p:cNvSpPr>
              <p:nvPr/>
            </p:nvSpPr>
            <p:spPr bwMode="auto">
              <a:xfrm>
                <a:off x="926" y="2019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38 h 62"/>
                  <a:gd name="T6" fmla="*/ 19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38"/>
                    </a:lnTo>
                    <a:lnTo>
                      <a:pt x="19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2" name="Rectangle 1012"/>
              <p:cNvSpPr>
                <a:spLocks noChangeArrowheads="1"/>
              </p:cNvSpPr>
              <p:nvPr/>
            </p:nvSpPr>
            <p:spPr bwMode="auto">
              <a:xfrm>
                <a:off x="1040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3" name="Rectangle 1013"/>
              <p:cNvSpPr>
                <a:spLocks noChangeArrowheads="1"/>
              </p:cNvSpPr>
              <p:nvPr/>
            </p:nvSpPr>
            <p:spPr bwMode="auto">
              <a:xfrm>
                <a:off x="1153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4" name="Rectangle 1014"/>
              <p:cNvSpPr>
                <a:spLocks noChangeArrowheads="1"/>
              </p:cNvSpPr>
              <p:nvPr/>
            </p:nvSpPr>
            <p:spPr bwMode="auto">
              <a:xfrm>
                <a:off x="1267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5" name="Rectangle 1015"/>
              <p:cNvSpPr>
                <a:spLocks noChangeArrowheads="1"/>
              </p:cNvSpPr>
              <p:nvPr/>
            </p:nvSpPr>
            <p:spPr bwMode="auto">
              <a:xfrm>
                <a:off x="1380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6" name="Freeform 1016"/>
              <p:cNvSpPr>
                <a:spLocks/>
              </p:cNvSpPr>
              <p:nvPr/>
            </p:nvSpPr>
            <p:spPr bwMode="auto">
              <a:xfrm>
                <a:off x="1491" y="2019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17 w 62"/>
                  <a:gd name="T5" fmla="*/ 62 h 62"/>
                  <a:gd name="T6" fmla="*/ 38 w 62"/>
                  <a:gd name="T7" fmla="*/ 22 h 62"/>
                  <a:gd name="T8" fmla="*/ 62 w 62"/>
                  <a:gd name="T9" fmla="*/ 22 h 62"/>
                  <a:gd name="T10" fmla="*/ 62 w 62"/>
                  <a:gd name="T11" fmla="*/ 0 h 62"/>
                  <a:gd name="T12" fmla="*/ 0 w 62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17" y="62"/>
                    </a:lnTo>
                    <a:lnTo>
                      <a:pt x="38" y="22"/>
                    </a:lnTo>
                    <a:lnTo>
                      <a:pt x="62" y="2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7" name="Rectangle 1017"/>
              <p:cNvSpPr>
                <a:spLocks noChangeArrowheads="1"/>
              </p:cNvSpPr>
              <p:nvPr/>
            </p:nvSpPr>
            <p:spPr bwMode="auto">
              <a:xfrm>
                <a:off x="1605" y="2019"/>
                <a:ext cx="61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8" name="Rectangle 1018"/>
              <p:cNvSpPr>
                <a:spLocks noChangeArrowheads="1"/>
              </p:cNvSpPr>
              <p:nvPr/>
            </p:nvSpPr>
            <p:spPr bwMode="auto">
              <a:xfrm>
                <a:off x="1718" y="2019"/>
                <a:ext cx="62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9" name="Rectangle 1019"/>
              <p:cNvSpPr>
                <a:spLocks noChangeArrowheads="1"/>
              </p:cNvSpPr>
              <p:nvPr/>
            </p:nvSpPr>
            <p:spPr bwMode="auto">
              <a:xfrm>
                <a:off x="1832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0" name="Freeform 1020"/>
              <p:cNvSpPr>
                <a:spLocks/>
              </p:cNvSpPr>
              <p:nvPr/>
            </p:nvSpPr>
            <p:spPr bwMode="auto">
              <a:xfrm>
                <a:off x="2002" y="2076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5 h 5"/>
                  <a:gd name="T4" fmla="*/ 5 w 5"/>
                  <a:gd name="T5" fmla="*/ 5 h 5"/>
                  <a:gd name="T6" fmla="*/ 0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5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1" name="Freeform 1021"/>
              <p:cNvSpPr>
                <a:spLocks/>
              </p:cNvSpPr>
              <p:nvPr/>
            </p:nvSpPr>
            <p:spPr bwMode="auto">
              <a:xfrm>
                <a:off x="3695" y="2076"/>
                <a:ext cx="7" cy="5"/>
              </a:xfrm>
              <a:custGeom>
                <a:avLst/>
                <a:gdLst>
                  <a:gd name="T0" fmla="*/ 7 w 7"/>
                  <a:gd name="T1" fmla="*/ 0 h 5"/>
                  <a:gd name="T2" fmla="*/ 0 w 7"/>
                  <a:gd name="T3" fmla="*/ 5 h 5"/>
                  <a:gd name="T4" fmla="*/ 7 w 7"/>
                  <a:gd name="T5" fmla="*/ 5 h 5"/>
                  <a:gd name="T6" fmla="*/ 7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7" y="0"/>
                    </a:moveTo>
                    <a:lnTo>
                      <a:pt x="0" y="5"/>
                    </a:lnTo>
                    <a:lnTo>
                      <a:pt x="7" y="5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2" name="Freeform 1022"/>
              <p:cNvSpPr>
                <a:spLocks/>
              </p:cNvSpPr>
              <p:nvPr/>
            </p:nvSpPr>
            <p:spPr bwMode="auto">
              <a:xfrm>
                <a:off x="3754" y="2019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12 w 61"/>
                  <a:gd name="T5" fmla="*/ 0 h 62"/>
                  <a:gd name="T6" fmla="*/ 0 w 61"/>
                  <a:gd name="T7" fmla="*/ 12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3" name="Rectangle 1023"/>
              <p:cNvSpPr>
                <a:spLocks noChangeArrowheads="1"/>
              </p:cNvSpPr>
              <p:nvPr/>
            </p:nvSpPr>
            <p:spPr bwMode="auto">
              <a:xfrm>
                <a:off x="3867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4" name="Rectangle 1024"/>
              <p:cNvSpPr>
                <a:spLocks noChangeArrowheads="1"/>
              </p:cNvSpPr>
              <p:nvPr/>
            </p:nvSpPr>
            <p:spPr bwMode="auto">
              <a:xfrm>
                <a:off x="3981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5" name="Rectangle 1025"/>
              <p:cNvSpPr>
                <a:spLocks noChangeArrowheads="1"/>
              </p:cNvSpPr>
              <p:nvPr/>
            </p:nvSpPr>
            <p:spPr bwMode="auto">
              <a:xfrm>
                <a:off x="4094" y="2019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6" name="Rectangle 1026"/>
              <p:cNvSpPr>
                <a:spLocks noChangeArrowheads="1"/>
              </p:cNvSpPr>
              <p:nvPr/>
            </p:nvSpPr>
            <p:spPr bwMode="auto">
              <a:xfrm>
                <a:off x="4205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7" name="Rectangle 1027"/>
              <p:cNvSpPr>
                <a:spLocks noChangeArrowheads="1"/>
              </p:cNvSpPr>
              <p:nvPr/>
            </p:nvSpPr>
            <p:spPr bwMode="auto">
              <a:xfrm>
                <a:off x="4319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8" name="Rectangle 1028"/>
              <p:cNvSpPr>
                <a:spLocks noChangeArrowheads="1"/>
              </p:cNvSpPr>
              <p:nvPr/>
            </p:nvSpPr>
            <p:spPr bwMode="auto">
              <a:xfrm>
                <a:off x="4432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9" name="Rectangle 1029"/>
              <p:cNvSpPr>
                <a:spLocks noChangeArrowheads="1"/>
              </p:cNvSpPr>
              <p:nvPr/>
            </p:nvSpPr>
            <p:spPr bwMode="auto">
              <a:xfrm>
                <a:off x="4546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0" name="Rectangle 1030"/>
              <p:cNvSpPr>
                <a:spLocks noChangeArrowheads="1"/>
              </p:cNvSpPr>
              <p:nvPr/>
            </p:nvSpPr>
            <p:spPr bwMode="auto">
              <a:xfrm>
                <a:off x="4659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1" name="Rectangle 1031"/>
              <p:cNvSpPr>
                <a:spLocks noChangeArrowheads="1"/>
              </p:cNvSpPr>
              <p:nvPr/>
            </p:nvSpPr>
            <p:spPr bwMode="auto">
              <a:xfrm>
                <a:off x="4773" y="2019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2" name="Freeform 1032"/>
              <p:cNvSpPr>
                <a:spLocks/>
              </p:cNvSpPr>
              <p:nvPr/>
            </p:nvSpPr>
            <p:spPr bwMode="auto">
              <a:xfrm>
                <a:off x="4884" y="2019"/>
                <a:ext cx="33" cy="62"/>
              </a:xfrm>
              <a:custGeom>
                <a:avLst/>
                <a:gdLst>
                  <a:gd name="T0" fmla="*/ 0 w 33"/>
                  <a:gd name="T1" fmla="*/ 62 h 62"/>
                  <a:gd name="T2" fmla="*/ 26 w 33"/>
                  <a:gd name="T3" fmla="*/ 62 h 62"/>
                  <a:gd name="T4" fmla="*/ 33 w 33"/>
                  <a:gd name="T5" fmla="*/ 0 h 62"/>
                  <a:gd name="T6" fmla="*/ 0 w 33"/>
                  <a:gd name="T7" fmla="*/ 0 h 62"/>
                  <a:gd name="T8" fmla="*/ 0 w 33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62">
                    <a:moveTo>
                      <a:pt x="0" y="62"/>
                    </a:moveTo>
                    <a:lnTo>
                      <a:pt x="26" y="62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3" name="Freeform 1033"/>
              <p:cNvSpPr>
                <a:spLocks/>
              </p:cNvSpPr>
              <p:nvPr/>
            </p:nvSpPr>
            <p:spPr bwMode="auto">
              <a:xfrm>
                <a:off x="4997" y="2019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19 h 62"/>
                  <a:gd name="T6" fmla="*/ 24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24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4" name="Rectangle 1034"/>
              <p:cNvSpPr>
                <a:spLocks noChangeArrowheads="1"/>
              </p:cNvSpPr>
              <p:nvPr/>
            </p:nvSpPr>
            <p:spPr bwMode="auto">
              <a:xfrm>
                <a:off x="5111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5" name="Rectangle 1035"/>
              <p:cNvSpPr>
                <a:spLocks noChangeArrowheads="1"/>
              </p:cNvSpPr>
              <p:nvPr/>
            </p:nvSpPr>
            <p:spPr bwMode="auto">
              <a:xfrm>
                <a:off x="5224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6" name="Freeform 1036"/>
              <p:cNvSpPr>
                <a:spLocks/>
              </p:cNvSpPr>
              <p:nvPr/>
            </p:nvSpPr>
            <p:spPr bwMode="auto">
              <a:xfrm>
                <a:off x="5338" y="2019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52 h 62"/>
                  <a:gd name="T6" fmla="*/ 56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52"/>
                    </a:lnTo>
                    <a:lnTo>
                      <a:pt x="56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7" name="Rectangle 1037"/>
              <p:cNvSpPr>
                <a:spLocks noChangeArrowheads="1"/>
              </p:cNvSpPr>
              <p:nvPr/>
            </p:nvSpPr>
            <p:spPr bwMode="auto">
              <a:xfrm>
                <a:off x="5449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8" name="Rectangle 1038"/>
              <p:cNvSpPr>
                <a:spLocks noChangeArrowheads="1"/>
              </p:cNvSpPr>
              <p:nvPr/>
            </p:nvSpPr>
            <p:spPr bwMode="auto">
              <a:xfrm>
                <a:off x="5562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9" name="Rectangle 1039"/>
              <p:cNvSpPr>
                <a:spLocks noChangeArrowheads="1"/>
              </p:cNvSpPr>
              <p:nvPr/>
            </p:nvSpPr>
            <p:spPr bwMode="auto">
              <a:xfrm>
                <a:off x="5676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0" name="Rectangle 1040"/>
              <p:cNvSpPr>
                <a:spLocks noChangeArrowheads="1"/>
              </p:cNvSpPr>
              <p:nvPr/>
            </p:nvSpPr>
            <p:spPr bwMode="auto">
              <a:xfrm>
                <a:off x="5789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1" name="Rectangle 1041"/>
              <p:cNvSpPr>
                <a:spLocks noChangeArrowheads="1"/>
              </p:cNvSpPr>
              <p:nvPr/>
            </p:nvSpPr>
            <p:spPr bwMode="auto">
              <a:xfrm>
                <a:off x="5902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2" name="Rectangle 1042"/>
              <p:cNvSpPr>
                <a:spLocks noChangeArrowheads="1"/>
              </p:cNvSpPr>
              <p:nvPr/>
            </p:nvSpPr>
            <p:spPr bwMode="auto">
              <a:xfrm>
                <a:off x="6016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3" name="Rectangle 1043"/>
              <p:cNvSpPr>
                <a:spLocks noChangeArrowheads="1"/>
              </p:cNvSpPr>
              <p:nvPr/>
            </p:nvSpPr>
            <p:spPr bwMode="auto">
              <a:xfrm>
                <a:off x="6127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4" name="Rectangle 1044"/>
              <p:cNvSpPr>
                <a:spLocks noChangeArrowheads="1"/>
              </p:cNvSpPr>
              <p:nvPr/>
            </p:nvSpPr>
            <p:spPr bwMode="auto">
              <a:xfrm>
                <a:off x="6241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5" name="Rectangle 1045"/>
              <p:cNvSpPr>
                <a:spLocks noChangeArrowheads="1"/>
              </p:cNvSpPr>
              <p:nvPr/>
            </p:nvSpPr>
            <p:spPr bwMode="auto">
              <a:xfrm>
                <a:off x="6354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6" name="Rectangle 1046"/>
              <p:cNvSpPr>
                <a:spLocks noChangeArrowheads="1"/>
              </p:cNvSpPr>
              <p:nvPr/>
            </p:nvSpPr>
            <p:spPr bwMode="auto">
              <a:xfrm>
                <a:off x="6467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7" name="Rectangle 1047"/>
              <p:cNvSpPr>
                <a:spLocks noChangeArrowheads="1"/>
              </p:cNvSpPr>
              <p:nvPr/>
            </p:nvSpPr>
            <p:spPr bwMode="auto">
              <a:xfrm>
                <a:off x="6581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8" name="Rectangle 1048"/>
              <p:cNvSpPr>
                <a:spLocks noChangeArrowheads="1"/>
              </p:cNvSpPr>
              <p:nvPr/>
            </p:nvSpPr>
            <p:spPr bwMode="auto">
              <a:xfrm>
                <a:off x="6694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9" name="Rectangle 1049"/>
              <p:cNvSpPr>
                <a:spLocks noChangeArrowheads="1"/>
              </p:cNvSpPr>
              <p:nvPr/>
            </p:nvSpPr>
            <p:spPr bwMode="auto">
              <a:xfrm>
                <a:off x="6805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0" name="Rectangle 1050"/>
              <p:cNvSpPr>
                <a:spLocks noChangeArrowheads="1"/>
              </p:cNvSpPr>
              <p:nvPr/>
            </p:nvSpPr>
            <p:spPr bwMode="auto">
              <a:xfrm>
                <a:off x="6919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1" name="Rectangle 1051"/>
              <p:cNvSpPr>
                <a:spLocks noChangeArrowheads="1"/>
              </p:cNvSpPr>
              <p:nvPr/>
            </p:nvSpPr>
            <p:spPr bwMode="auto">
              <a:xfrm>
                <a:off x="7032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2" name="Rectangle 1052"/>
              <p:cNvSpPr>
                <a:spLocks noChangeArrowheads="1"/>
              </p:cNvSpPr>
              <p:nvPr/>
            </p:nvSpPr>
            <p:spPr bwMode="auto">
              <a:xfrm>
                <a:off x="7146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3" name="Freeform 1053"/>
              <p:cNvSpPr>
                <a:spLocks/>
              </p:cNvSpPr>
              <p:nvPr/>
            </p:nvSpPr>
            <p:spPr bwMode="auto">
              <a:xfrm>
                <a:off x="7711" y="2019"/>
                <a:ext cx="61" cy="62"/>
              </a:xfrm>
              <a:custGeom>
                <a:avLst/>
                <a:gdLst>
                  <a:gd name="T0" fmla="*/ 0 w 61"/>
                  <a:gd name="T1" fmla="*/ 41 h 62"/>
                  <a:gd name="T2" fmla="*/ 7 w 61"/>
                  <a:gd name="T3" fmla="*/ 62 h 62"/>
                  <a:gd name="T4" fmla="*/ 61 w 61"/>
                  <a:gd name="T5" fmla="*/ 62 h 62"/>
                  <a:gd name="T6" fmla="*/ 61 w 61"/>
                  <a:gd name="T7" fmla="*/ 43 h 62"/>
                  <a:gd name="T8" fmla="*/ 33 w 61"/>
                  <a:gd name="T9" fmla="*/ 0 h 62"/>
                  <a:gd name="T10" fmla="*/ 0 w 61"/>
                  <a:gd name="T11" fmla="*/ 0 h 62"/>
                  <a:gd name="T12" fmla="*/ 0 w 61"/>
                  <a:gd name="T13" fmla="*/ 4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2">
                    <a:moveTo>
                      <a:pt x="0" y="41"/>
                    </a:moveTo>
                    <a:lnTo>
                      <a:pt x="7" y="62"/>
                    </a:lnTo>
                    <a:lnTo>
                      <a:pt x="61" y="62"/>
                    </a:lnTo>
                    <a:lnTo>
                      <a:pt x="61" y="43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4" name="Freeform 1054"/>
              <p:cNvSpPr>
                <a:spLocks/>
              </p:cNvSpPr>
              <p:nvPr/>
            </p:nvSpPr>
            <p:spPr bwMode="auto">
              <a:xfrm>
                <a:off x="-757" y="2130"/>
                <a:ext cx="10" cy="3"/>
              </a:xfrm>
              <a:custGeom>
                <a:avLst/>
                <a:gdLst>
                  <a:gd name="T0" fmla="*/ 3 w 10"/>
                  <a:gd name="T1" fmla="*/ 3 h 3"/>
                  <a:gd name="T2" fmla="*/ 10 w 10"/>
                  <a:gd name="T3" fmla="*/ 0 h 3"/>
                  <a:gd name="T4" fmla="*/ 0 w 10"/>
                  <a:gd name="T5" fmla="*/ 0 h 3"/>
                  <a:gd name="T6" fmla="*/ 3 w 10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">
                    <a:moveTo>
                      <a:pt x="3" y="3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5" name="Freeform 1055"/>
              <p:cNvSpPr>
                <a:spLocks/>
              </p:cNvSpPr>
              <p:nvPr/>
            </p:nvSpPr>
            <p:spPr bwMode="auto">
              <a:xfrm>
                <a:off x="-541" y="2133"/>
                <a:ext cx="59" cy="59"/>
              </a:xfrm>
              <a:custGeom>
                <a:avLst/>
                <a:gdLst>
                  <a:gd name="T0" fmla="*/ 59 w 59"/>
                  <a:gd name="T1" fmla="*/ 16 h 59"/>
                  <a:gd name="T2" fmla="*/ 18 w 59"/>
                  <a:gd name="T3" fmla="*/ 0 h 59"/>
                  <a:gd name="T4" fmla="*/ 0 w 59"/>
                  <a:gd name="T5" fmla="*/ 59 h 59"/>
                  <a:gd name="T6" fmla="*/ 59 w 59"/>
                  <a:gd name="T7" fmla="*/ 59 h 59"/>
                  <a:gd name="T8" fmla="*/ 59 w 59"/>
                  <a:gd name="T9" fmla="*/ 1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9">
                    <a:moveTo>
                      <a:pt x="59" y="16"/>
                    </a:moveTo>
                    <a:lnTo>
                      <a:pt x="18" y="0"/>
                    </a:lnTo>
                    <a:lnTo>
                      <a:pt x="0" y="59"/>
                    </a:lnTo>
                    <a:lnTo>
                      <a:pt x="59" y="59"/>
                    </a:lnTo>
                    <a:lnTo>
                      <a:pt x="5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6" name="Freeform 1056"/>
              <p:cNvSpPr>
                <a:spLocks/>
              </p:cNvSpPr>
              <p:nvPr/>
            </p:nvSpPr>
            <p:spPr bwMode="auto">
              <a:xfrm>
                <a:off x="-430" y="2171"/>
                <a:ext cx="49" cy="21"/>
              </a:xfrm>
              <a:custGeom>
                <a:avLst/>
                <a:gdLst>
                  <a:gd name="T0" fmla="*/ 49 w 49"/>
                  <a:gd name="T1" fmla="*/ 21 h 21"/>
                  <a:gd name="T2" fmla="*/ 0 w 49"/>
                  <a:gd name="T3" fmla="*/ 0 h 21"/>
                  <a:gd name="T4" fmla="*/ 0 w 49"/>
                  <a:gd name="T5" fmla="*/ 21 h 21"/>
                  <a:gd name="T6" fmla="*/ 49 w 49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1">
                    <a:moveTo>
                      <a:pt x="49" y="21"/>
                    </a:moveTo>
                    <a:lnTo>
                      <a:pt x="0" y="0"/>
                    </a:lnTo>
                    <a:lnTo>
                      <a:pt x="0" y="21"/>
                    </a:lnTo>
                    <a:lnTo>
                      <a:pt x="49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7" name="Freeform 1057"/>
              <p:cNvSpPr>
                <a:spLocks/>
              </p:cNvSpPr>
              <p:nvPr/>
            </p:nvSpPr>
            <p:spPr bwMode="auto">
              <a:xfrm>
                <a:off x="981" y="2130"/>
                <a:ext cx="7" cy="10"/>
              </a:xfrm>
              <a:custGeom>
                <a:avLst/>
                <a:gdLst>
                  <a:gd name="T0" fmla="*/ 0 w 7"/>
                  <a:gd name="T1" fmla="*/ 0 h 10"/>
                  <a:gd name="T2" fmla="*/ 7 w 7"/>
                  <a:gd name="T3" fmla="*/ 10 h 10"/>
                  <a:gd name="T4" fmla="*/ 7 w 7"/>
                  <a:gd name="T5" fmla="*/ 0 h 10"/>
                  <a:gd name="T6" fmla="*/ 0 w 7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0">
                    <a:moveTo>
                      <a:pt x="0" y="0"/>
                    </a:moveTo>
                    <a:lnTo>
                      <a:pt x="7" y="10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8" name="Rectangle 1058"/>
              <p:cNvSpPr>
                <a:spLocks noChangeArrowheads="1"/>
              </p:cNvSpPr>
              <p:nvPr/>
            </p:nvSpPr>
            <p:spPr bwMode="auto">
              <a:xfrm>
                <a:off x="1040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9" name="Rectangle 1059"/>
              <p:cNvSpPr>
                <a:spLocks noChangeArrowheads="1"/>
              </p:cNvSpPr>
              <p:nvPr/>
            </p:nvSpPr>
            <p:spPr bwMode="auto">
              <a:xfrm>
                <a:off x="1153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0" name="Rectangle 1060"/>
              <p:cNvSpPr>
                <a:spLocks noChangeArrowheads="1"/>
              </p:cNvSpPr>
              <p:nvPr/>
            </p:nvSpPr>
            <p:spPr bwMode="auto">
              <a:xfrm>
                <a:off x="1267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1" name="Rectangle 1061"/>
              <p:cNvSpPr>
                <a:spLocks noChangeArrowheads="1"/>
              </p:cNvSpPr>
              <p:nvPr/>
            </p:nvSpPr>
            <p:spPr bwMode="auto">
              <a:xfrm>
                <a:off x="1380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2" name="Freeform 1062"/>
              <p:cNvSpPr>
                <a:spLocks/>
              </p:cNvSpPr>
              <p:nvPr/>
            </p:nvSpPr>
            <p:spPr bwMode="auto">
              <a:xfrm>
                <a:off x="1841" y="2130"/>
                <a:ext cx="52" cy="15"/>
              </a:xfrm>
              <a:custGeom>
                <a:avLst/>
                <a:gdLst>
                  <a:gd name="T0" fmla="*/ 0 w 52"/>
                  <a:gd name="T1" fmla="*/ 0 h 15"/>
                  <a:gd name="T2" fmla="*/ 10 w 52"/>
                  <a:gd name="T3" fmla="*/ 15 h 15"/>
                  <a:gd name="T4" fmla="*/ 52 w 52"/>
                  <a:gd name="T5" fmla="*/ 15 h 15"/>
                  <a:gd name="T6" fmla="*/ 52 w 52"/>
                  <a:gd name="T7" fmla="*/ 0 h 15"/>
                  <a:gd name="T8" fmla="*/ 0 w 5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5">
                    <a:moveTo>
                      <a:pt x="0" y="0"/>
                    </a:moveTo>
                    <a:lnTo>
                      <a:pt x="10" y="15"/>
                    </a:lnTo>
                    <a:lnTo>
                      <a:pt x="52" y="15"/>
                    </a:lnTo>
                    <a:lnTo>
                      <a:pt x="5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3" name="Freeform 1063"/>
              <p:cNvSpPr>
                <a:spLocks/>
              </p:cNvSpPr>
              <p:nvPr/>
            </p:nvSpPr>
            <p:spPr bwMode="auto">
              <a:xfrm>
                <a:off x="2002" y="2130"/>
                <a:ext cx="5" cy="26"/>
              </a:xfrm>
              <a:custGeom>
                <a:avLst/>
                <a:gdLst>
                  <a:gd name="T0" fmla="*/ 0 w 5"/>
                  <a:gd name="T1" fmla="*/ 0 h 26"/>
                  <a:gd name="T2" fmla="*/ 0 w 5"/>
                  <a:gd name="T3" fmla="*/ 24 h 26"/>
                  <a:gd name="T4" fmla="*/ 5 w 5"/>
                  <a:gd name="T5" fmla="*/ 26 h 26"/>
                  <a:gd name="T6" fmla="*/ 5 w 5"/>
                  <a:gd name="T7" fmla="*/ 0 h 26"/>
                  <a:gd name="T8" fmla="*/ 0 w 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6">
                    <a:moveTo>
                      <a:pt x="0" y="0"/>
                    </a:moveTo>
                    <a:lnTo>
                      <a:pt x="0" y="24"/>
                    </a:lnTo>
                    <a:lnTo>
                      <a:pt x="5" y="26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4" name="Freeform 1064"/>
              <p:cNvSpPr>
                <a:spLocks/>
              </p:cNvSpPr>
              <p:nvPr/>
            </p:nvSpPr>
            <p:spPr bwMode="auto">
              <a:xfrm>
                <a:off x="3579" y="2173"/>
                <a:ext cx="9" cy="19"/>
              </a:xfrm>
              <a:custGeom>
                <a:avLst/>
                <a:gdLst>
                  <a:gd name="T0" fmla="*/ 9 w 9"/>
                  <a:gd name="T1" fmla="*/ 0 h 19"/>
                  <a:gd name="T2" fmla="*/ 0 w 9"/>
                  <a:gd name="T3" fmla="*/ 7 h 19"/>
                  <a:gd name="T4" fmla="*/ 2 w 9"/>
                  <a:gd name="T5" fmla="*/ 19 h 19"/>
                  <a:gd name="T6" fmla="*/ 9 w 9"/>
                  <a:gd name="T7" fmla="*/ 19 h 19"/>
                  <a:gd name="T8" fmla="*/ 9 w 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9">
                    <a:moveTo>
                      <a:pt x="9" y="0"/>
                    </a:moveTo>
                    <a:lnTo>
                      <a:pt x="0" y="7"/>
                    </a:lnTo>
                    <a:lnTo>
                      <a:pt x="2" y="19"/>
                    </a:lnTo>
                    <a:lnTo>
                      <a:pt x="9" y="19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5" name="Rectangle 1065"/>
              <p:cNvSpPr>
                <a:spLocks noChangeArrowheads="1"/>
              </p:cNvSpPr>
              <p:nvPr/>
            </p:nvSpPr>
            <p:spPr bwMode="auto">
              <a:xfrm>
                <a:off x="3640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6" name="Rectangle 1066"/>
              <p:cNvSpPr>
                <a:spLocks noChangeArrowheads="1"/>
              </p:cNvSpPr>
              <p:nvPr/>
            </p:nvSpPr>
            <p:spPr bwMode="auto">
              <a:xfrm>
                <a:off x="3754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7" name="Rectangle 1067"/>
              <p:cNvSpPr>
                <a:spLocks noChangeArrowheads="1"/>
              </p:cNvSpPr>
              <p:nvPr/>
            </p:nvSpPr>
            <p:spPr bwMode="auto">
              <a:xfrm>
                <a:off x="3867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8" name="Rectangle 1068"/>
              <p:cNvSpPr>
                <a:spLocks noChangeArrowheads="1"/>
              </p:cNvSpPr>
              <p:nvPr/>
            </p:nvSpPr>
            <p:spPr bwMode="auto">
              <a:xfrm>
                <a:off x="3981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9" name="Rectangle 1069"/>
              <p:cNvSpPr>
                <a:spLocks noChangeArrowheads="1"/>
              </p:cNvSpPr>
              <p:nvPr/>
            </p:nvSpPr>
            <p:spPr bwMode="auto">
              <a:xfrm>
                <a:off x="4094" y="2130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0" name="Rectangle 1070"/>
              <p:cNvSpPr>
                <a:spLocks noChangeArrowheads="1"/>
              </p:cNvSpPr>
              <p:nvPr/>
            </p:nvSpPr>
            <p:spPr bwMode="auto">
              <a:xfrm>
                <a:off x="4205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1" name="Rectangle 1071"/>
              <p:cNvSpPr>
                <a:spLocks noChangeArrowheads="1"/>
              </p:cNvSpPr>
              <p:nvPr/>
            </p:nvSpPr>
            <p:spPr bwMode="auto">
              <a:xfrm>
                <a:off x="4319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2" name="Rectangle 1072"/>
              <p:cNvSpPr>
                <a:spLocks noChangeArrowheads="1"/>
              </p:cNvSpPr>
              <p:nvPr/>
            </p:nvSpPr>
            <p:spPr bwMode="auto">
              <a:xfrm>
                <a:off x="4432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3" name="Rectangle 1073"/>
              <p:cNvSpPr>
                <a:spLocks noChangeArrowheads="1"/>
              </p:cNvSpPr>
              <p:nvPr/>
            </p:nvSpPr>
            <p:spPr bwMode="auto">
              <a:xfrm>
                <a:off x="4546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4" name="Rectangle 1074"/>
              <p:cNvSpPr>
                <a:spLocks noChangeArrowheads="1"/>
              </p:cNvSpPr>
              <p:nvPr/>
            </p:nvSpPr>
            <p:spPr bwMode="auto">
              <a:xfrm>
                <a:off x="4659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5" name="Rectangle 1075"/>
              <p:cNvSpPr>
                <a:spLocks noChangeArrowheads="1"/>
              </p:cNvSpPr>
              <p:nvPr/>
            </p:nvSpPr>
            <p:spPr bwMode="auto">
              <a:xfrm>
                <a:off x="4773" y="2130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6" name="Freeform 1076"/>
              <p:cNvSpPr>
                <a:spLocks/>
              </p:cNvSpPr>
              <p:nvPr/>
            </p:nvSpPr>
            <p:spPr bwMode="auto">
              <a:xfrm>
                <a:off x="4884" y="2130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60 h 62"/>
                  <a:gd name="T6" fmla="*/ 33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60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7" name="Freeform 1077"/>
              <p:cNvSpPr>
                <a:spLocks/>
              </p:cNvSpPr>
              <p:nvPr/>
            </p:nvSpPr>
            <p:spPr bwMode="auto">
              <a:xfrm>
                <a:off x="5044" y="2130"/>
                <a:ext cx="15" cy="26"/>
              </a:xfrm>
              <a:custGeom>
                <a:avLst/>
                <a:gdLst>
                  <a:gd name="T0" fmla="*/ 0 w 15"/>
                  <a:gd name="T1" fmla="*/ 0 h 26"/>
                  <a:gd name="T2" fmla="*/ 15 w 15"/>
                  <a:gd name="T3" fmla="*/ 26 h 26"/>
                  <a:gd name="T4" fmla="*/ 15 w 15"/>
                  <a:gd name="T5" fmla="*/ 0 h 26"/>
                  <a:gd name="T6" fmla="*/ 0 w 15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6">
                    <a:moveTo>
                      <a:pt x="0" y="0"/>
                    </a:moveTo>
                    <a:lnTo>
                      <a:pt x="15" y="26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8" name="Rectangle 1078"/>
              <p:cNvSpPr>
                <a:spLocks noChangeArrowheads="1"/>
              </p:cNvSpPr>
              <p:nvPr/>
            </p:nvSpPr>
            <p:spPr bwMode="auto">
              <a:xfrm>
                <a:off x="5111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9" name="Rectangle 1079"/>
              <p:cNvSpPr>
                <a:spLocks noChangeArrowheads="1"/>
              </p:cNvSpPr>
              <p:nvPr/>
            </p:nvSpPr>
            <p:spPr bwMode="auto">
              <a:xfrm>
                <a:off x="5224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0" name="Freeform 1080"/>
              <p:cNvSpPr>
                <a:spLocks/>
              </p:cNvSpPr>
              <p:nvPr/>
            </p:nvSpPr>
            <p:spPr bwMode="auto">
              <a:xfrm>
                <a:off x="5338" y="2130"/>
                <a:ext cx="37" cy="62"/>
              </a:xfrm>
              <a:custGeom>
                <a:avLst/>
                <a:gdLst>
                  <a:gd name="T0" fmla="*/ 0 w 37"/>
                  <a:gd name="T1" fmla="*/ 62 h 62"/>
                  <a:gd name="T2" fmla="*/ 37 w 37"/>
                  <a:gd name="T3" fmla="*/ 62 h 62"/>
                  <a:gd name="T4" fmla="*/ 0 w 37"/>
                  <a:gd name="T5" fmla="*/ 0 h 62"/>
                  <a:gd name="T6" fmla="*/ 0 w 37"/>
                  <a:gd name="T7" fmla="*/ 0 h 62"/>
                  <a:gd name="T8" fmla="*/ 0 w 37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2">
                    <a:moveTo>
                      <a:pt x="0" y="62"/>
                    </a:moveTo>
                    <a:lnTo>
                      <a:pt x="37" y="6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1" name="Freeform 1081"/>
              <p:cNvSpPr>
                <a:spLocks/>
              </p:cNvSpPr>
              <p:nvPr/>
            </p:nvSpPr>
            <p:spPr bwMode="auto">
              <a:xfrm>
                <a:off x="5453" y="2180"/>
                <a:ext cx="41" cy="12"/>
              </a:xfrm>
              <a:custGeom>
                <a:avLst/>
                <a:gdLst>
                  <a:gd name="T0" fmla="*/ 29 w 41"/>
                  <a:gd name="T1" fmla="*/ 0 h 12"/>
                  <a:gd name="T2" fmla="*/ 0 w 41"/>
                  <a:gd name="T3" fmla="*/ 12 h 12"/>
                  <a:gd name="T4" fmla="*/ 41 w 41"/>
                  <a:gd name="T5" fmla="*/ 12 h 12"/>
                  <a:gd name="T6" fmla="*/ 29 w 41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">
                    <a:moveTo>
                      <a:pt x="29" y="0"/>
                    </a:moveTo>
                    <a:lnTo>
                      <a:pt x="0" y="12"/>
                    </a:lnTo>
                    <a:lnTo>
                      <a:pt x="41" y="12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2" name="Freeform 1082"/>
              <p:cNvSpPr>
                <a:spLocks/>
              </p:cNvSpPr>
              <p:nvPr/>
            </p:nvSpPr>
            <p:spPr bwMode="auto">
              <a:xfrm>
                <a:off x="5676" y="2130"/>
                <a:ext cx="61" cy="15"/>
              </a:xfrm>
              <a:custGeom>
                <a:avLst/>
                <a:gdLst>
                  <a:gd name="T0" fmla="*/ 0 w 61"/>
                  <a:gd name="T1" fmla="*/ 0 h 15"/>
                  <a:gd name="T2" fmla="*/ 0 w 61"/>
                  <a:gd name="T3" fmla="*/ 3 h 15"/>
                  <a:gd name="T4" fmla="*/ 61 w 61"/>
                  <a:gd name="T5" fmla="*/ 15 h 15"/>
                  <a:gd name="T6" fmla="*/ 61 w 61"/>
                  <a:gd name="T7" fmla="*/ 0 h 15"/>
                  <a:gd name="T8" fmla="*/ 0 w 61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5">
                    <a:moveTo>
                      <a:pt x="0" y="0"/>
                    </a:moveTo>
                    <a:lnTo>
                      <a:pt x="0" y="3"/>
                    </a:lnTo>
                    <a:lnTo>
                      <a:pt x="61" y="15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3" name="Freeform 1083"/>
              <p:cNvSpPr>
                <a:spLocks/>
              </p:cNvSpPr>
              <p:nvPr/>
            </p:nvSpPr>
            <p:spPr bwMode="auto">
              <a:xfrm>
                <a:off x="5789" y="2130"/>
                <a:ext cx="61" cy="36"/>
              </a:xfrm>
              <a:custGeom>
                <a:avLst/>
                <a:gdLst>
                  <a:gd name="T0" fmla="*/ 0 w 61"/>
                  <a:gd name="T1" fmla="*/ 0 h 36"/>
                  <a:gd name="T2" fmla="*/ 0 w 61"/>
                  <a:gd name="T3" fmla="*/ 24 h 36"/>
                  <a:gd name="T4" fmla="*/ 61 w 61"/>
                  <a:gd name="T5" fmla="*/ 36 h 36"/>
                  <a:gd name="T6" fmla="*/ 61 w 61"/>
                  <a:gd name="T7" fmla="*/ 0 h 36"/>
                  <a:gd name="T8" fmla="*/ 0 w 6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6">
                    <a:moveTo>
                      <a:pt x="0" y="0"/>
                    </a:moveTo>
                    <a:lnTo>
                      <a:pt x="0" y="24"/>
                    </a:lnTo>
                    <a:lnTo>
                      <a:pt x="61" y="3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4" name="Rectangle 1084"/>
              <p:cNvSpPr>
                <a:spLocks noChangeArrowheads="1"/>
              </p:cNvSpPr>
              <p:nvPr/>
            </p:nvSpPr>
            <p:spPr bwMode="auto">
              <a:xfrm>
                <a:off x="5902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5" name="Rectangle 1085"/>
              <p:cNvSpPr>
                <a:spLocks noChangeArrowheads="1"/>
              </p:cNvSpPr>
              <p:nvPr/>
            </p:nvSpPr>
            <p:spPr bwMode="auto">
              <a:xfrm>
                <a:off x="6016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6" name="Rectangle 1086"/>
              <p:cNvSpPr>
                <a:spLocks noChangeArrowheads="1"/>
              </p:cNvSpPr>
              <p:nvPr/>
            </p:nvSpPr>
            <p:spPr bwMode="auto">
              <a:xfrm>
                <a:off x="6127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7" name="Rectangle 1087"/>
              <p:cNvSpPr>
                <a:spLocks noChangeArrowheads="1"/>
              </p:cNvSpPr>
              <p:nvPr/>
            </p:nvSpPr>
            <p:spPr bwMode="auto">
              <a:xfrm>
                <a:off x="6241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8" name="Freeform 1088"/>
              <p:cNvSpPr>
                <a:spLocks/>
              </p:cNvSpPr>
              <p:nvPr/>
            </p:nvSpPr>
            <p:spPr bwMode="auto">
              <a:xfrm>
                <a:off x="6354" y="2130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12 w 61"/>
                  <a:gd name="T5" fmla="*/ 62 h 62"/>
                  <a:gd name="T6" fmla="*/ 17 w 61"/>
                  <a:gd name="T7" fmla="*/ 36 h 62"/>
                  <a:gd name="T8" fmla="*/ 61 w 61"/>
                  <a:gd name="T9" fmla="*/ 36 h 62"/>
                  <a:gd name="T10" fmla="*/ 61 w 61"/>
                  <a:gd name="T11" fmla="*/ 0 h 62"/>
                  <a:gd name="T12" fmla="*/ 0 w 61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12" y="62"/>
                    </a:lnTo>
                    <a:lnTo>
                      <a:pt x="17" y="36"/>
                    </a:lnTo>
                    <a:lnTo>
                      <a:pt x="61" y="3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9" name="Rectangle 1089"/>
              <p:cNvSpPr>
                <a:spLocks noChangeArrowheads="1"/>
              </p:cNvSpPr>
              <p:nvPr/>
            </p:nvSpPr>
            <p:spPr bwMode="auto">
              <a:xfrm>
                <a:off x="6467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0" name="Rectangle 1090"/>
              <p:cNvSpPr>
                <a:spLocks noChangeArrowheads="1"/>
              </p:cNvSpPr>
              <p:nvPr/>
            </p:nvSpPr>
            <p:spPr bwMode="auto">
              <a:xfrm>
                <a:off x="6581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1" name="Rectangle 1091"/>
              <p:cNvSpPr>
                <a:spLocks noChangeArrowheads="1"/>
              </p:cNvSpPr>
              <p:nvPr/>
            </p:nvSpPr>
            <p:spPr bwMode="auto">
              <a:xfrm>
                <a:off x="6694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2" name="Rectangle 1092"/>
              <p:cNvSpPr>
                <a:spLocks noChangeArrowheads="1"/>
              </p:cNvSpPr>
              <p:nvPr/>
            </p:nvSpPr>
            <p:spPr bwMode="auto">
              <a:xfrm>
                <a:off x="6805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3" name="Rectangle 1093"/>
              <p:cNvSpPr>
                <a:spLocks noChangeArrowheads="1"/>
              </p:cNvSpPr>
              <p:nvPr/>
            </p:nvSpPr>
            <p:spPr bwMode="auto">
              <a:xfrm>
                <a:off x="6919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4" name="Rectangle 1094"/>
              <p:cNvSpPr>
                <a:spLocks noChangeArrowheads="1"/>
              </p:cNvSpPr>
              <p:nvPr/>
            </p:nvSpPr>
            <p:spPr bwMode="auto">
              <a:xfrm>
                <a:off x="7032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5" name="Freeform 1095"/>
              <p:cNvSpPr>
                <a:spLocks/>
              </p:cNvSpPr>
              <p:nvPr/>
            </p:nvSpPr>
            <p:spPr bwMode="auto">
              <a:xfrm>
                <a:off x="7146" y="2130"/>
                <a:ext cx="61" cy="38"/>
              </a:xfrm>
              <a:custGeom>
                <a:avLst/>
                <a:gdLst>
                  <a:gd name="T0" fmla="*/ 0 w 61"/>
                  <a:gd name="T1" fmla="*/ 0 h 38"/>
                  <a:gd name="T2" fmla="*/ 0 w 61"/>
                  <a:gd name="T3" fmla="*/ 38 h 38"/>
                  <a:gd name="T4" fmla="*/ 61 w 61"/>
                  <a:gd name="T5" fmla="*/ 0 h 38"/>
                  <a:gd name="T6" fmla="*/ 61 w 61"/>
                  <a:gd name="T7" fmla="*/ 0 h 38"/>
                  <a:gd name="T8" fmla="*/ 0 w 61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8">
                    <a:moveTo>
                      <a:pt x="0" y="0"/>
                    </a:moveTo>
                    <a:lnTo>
                      <a:pt x="0" y="38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6" name="Freeform 1096"/>
              <p:cNvSpPr>
                <a:spLocks/>
              </p:cNvSpPr>
              <p:nvPr/>
            </p:nvSpPr>
            <p:spPr bwMode="auto">
              <a:xfrm>
                <a:off x="7734" y="2130"/>
                <a:ext cx="38" cy="62"/>
              </a:xfrm>
              <a:custGeom>
                <a:avLst/>
                <a:gdLst>
                  <a:gd name="T0" fmla="*/ 38 w 38"/>
                  <a:gd name="T1" fmla="*/ 0 h 62"/>
                  <a:gd name="T2" fmla="*/ 0 w 38"/>
                  <a:gd name="T3" fmla="*/ 0 h 62"/>
                  <a:gd name="T4" fmla="*/ 19 w 38"/>
                  <a:gd name="T5" fmla="*/ 62 h 62"/>
                  <a:gd name="T6" fmla="*/ 38 w 38"/>
                  <a:gd name="T7" fmla="*/ 62 h 62"/>
                  <a:gd name="T8" fmla="*/ 38 w 38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62">
                    <a:moveTo>
                      <a:pt x="38" y="0"/>
                    </a:moveTo>
                    <a:lnTo>
                      <a:pt x="0" y="0"/>
                    </a:lnTo>
                    <a:lnTo>
                      <a:pt x="19" y="62"/>
                    </a:lnTo>
                    <a:lnTo>
                      <a:pt x="38" y="62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7" name="Freeform 1097"/>
              <p:cNvSpPr>
                <a:spLocks/>
              </p:cNvSpPr>
              <p:nvPr/>
            </p:nvSpPr>
            <p:spPr bwMode="auto">
              <a:xfrm>
                <a:off x="7824" y="2138"/>
                <a:ext cx="19" cy="42"/>
              </a:xfrm>
              <a:custGeom>
                <a:avLst/>
                <a:gdLst>
                  <a:gd name="T0" fmla="*/ 19 w 19"/>
                  <a:gd name="T1" fmla="*/ 28 h 42"/>
                  <a:gd name="T2" fmla="*/ 0 w 19"/>
                  <a:gd name="T3" fmla="*/ 0 h 42"/>
                  <a:gd name="T4" fmla="*/ 0 w 19"/>
                  <a:gd name="T5" fmla="*/ 42 h 42"/>
                  <a:gd name="T6" fmla="*/ 19 w 19"/>
                  <a:gd name="T7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42">
                    <a:moveTo>
                      <a:pt x="19" y="28"/>
                    </a:moveTo>
                    <a:lnTo>
                      <a:pt x="0" y="0"/>
                    </a:lnTo>
                    <a:lnTo>
                      <a:pt x="0" y="42"/>
                    </a:lnTo>
                    <a:lnTo>
                      <a:pt x="19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8" name="Rectangle 1098"/>
              <p:cNvSpPr>
                <a:spLocks noChangeArrowheads="1"/>
              </p:cNvSpPr>
              <p:nvPr/>
            </p:nvSpPr>
            <p:spPr bwMode="auto">
              <a:xfrm>
                <a:off x="-482" y="223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9" name="Freeform 1099"/>
              <p:cNvSpPr>
                <a:spLocks/>
              </p:cNvSpPr>
              <p:nvPr/>
            </p:nvSpPr>
            <p:spPr bwMode="auto">
              <a:xfrm>
                <a:off x="-430" y="2239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31 h 62"/>
                  <a:gd name="T6" fmla="*/ 52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52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0" name="Freeform 1100"/>
              <p:cNvSpPr>
                <a:spLocks/>
              </p:cNvSpPr>
              <p:nvPr/>
            </p:nvSpPr>
            <p:spPr bwMode="auto">
              <a:xfrm>
                <a:off x="-317" y="2239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3 h 62"/>
                  <a:gd name="T6" fmla="*/ 57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3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1" name="Freeform 1101"/>
              <p:cNvSpPr>
                <a:spLocks/>
              </p:cNvSpPr>
              <p:nvPr/>
            </p:nvSpPr>
            <p:spPr bwMode="auto">
              <a:xfrm>
                <a:off x="-203" y="2239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62 h 62"/>
                  <a:gd name="T6" fmla="*/ 7 w 61"/>
                  <a:gd name="T7" fmla="*/ 62 h 62"/>
                  <a:gd name="T8" fmla="*/ 16 w 61"/>
                  <a:gd name="T9" fmla="*/ 55 h 62"/>
                  <a:gd name="T10" fmla="*/ 26 w 61"/>
                  <a:gd name="T11" fmla="*/ 62 h 62"/>
                  <a:gd name="T12" fmla="*/ 61 w 61"/>
                  <a:gd name="T13" fmla="*/ 62 h 62"/>
                  <a:gd name="T14" fmla="*/ 61 w 61"/>
                  <a:gd name="T1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7" y="62"/>
                    </a:lnTo>
                    <a:lnTo>
                      <a:pt x="16" y="55"/>
                    </a:lnTo>
                    <a:lnTo>
                      <a:pt x="26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2" name="Freeform 1102"/>
              <p:cNvSpPr>
                <a:spLocks/>
              </p:cNvSpPr>
              <p:nvPr/>
            </p:nvSpPr>
            <p:spPr bwMode="auto">
              <a:xfrm>
                <a:off x="-90" y="2239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38 h 62"/>
                  <a:gd name="T6" fmla="*/ 19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3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3" name="Freeform 1103"/>
              <p:cNvSpPr>
                <a:spLocks/>
              </p:cNvSpPr>
              <p:nvPr/>
            </p:nvSpPr>
            <p:spPr bwMode="auto">
              <a:xfrm>
                <a:off x="1191" y="2239"/>
                <a:ext cx="24" cy="29"/>
              </a:xfrm>
              <a:custGeom>
                <a:avLst/>
                <a:gdLst>
                  <a:gd name="T0" fmla="*/ 0 w 24"/>
                  <a:gd name="T1" fmla="*/ 0 h 29"/>
                  <a:gd name="T2" fmla="*/ 24 w 24"/>
                  <a:gd name="T3" fmla="*/ 29 h 29"/>
                  <a:gd name="T4" fmla="*/ 24 w 24"/>
                  <a:gd name="T5" fmla="*/ 0 h 29"/>
                  <a:gd name="T6" fmla="*/ 0 w 2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9">
                    <a:moveTo>
                      <a:pt x="0" y="0"/>
                    </a:moveTo>
                    <a:lnTo>
                      <a:pt x="24" y="29"/>
                    </a:lnTo>
                    <a:lnTo>
                      <a:pt x="2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4" name="Rectangle 1104"/>
              <p:cNvSpPr>
                <a:spLocks noChangeArrowheads="1"/>
              </p:cNvSpPr>
              <p:nvPr/>
            </p:nvSpPr>
            <p:spPr bwMode="auto">
              <a:xfrm>
                <a:off x="1267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5" name="Rectangle 1105"/>
              <p:cNvSpPr>
                <a:spLocks noChangeArrowheads="1"/>
              </p:cNvSpPr>
              <p:nvPr/>
            </p:nvSpPr>
            <p:spPr bwMode="auto">
              <a:xfrm>
                <a:off x="1380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6" name="Freeform 1106"/>
              <p:cNvSpPr>
                <a:spLocks/>
              </p:cNvSpPr>
              <p:nvPr/>
            </p:nvSpPr>
            <p:spPr bwMode="auto">
              <a:xfrm>
                <a:off x="1491" y="2270"/>
                <a:ext cx="34" cy="31"/>
              </a:xfrm>
              <a:custGeom>
                <a:avLst/>
                <a:gdLst>
                  <a:gd name="T0" fmla="*/ 34 w 34"/>
                  <a:gd name="T1" fmla="*/ 31 h 31"/>
                  <a:gd name="T2" fmla="*/ 0 w 34"/>
                  <a:gd name="T3" fmla="*/ 0 h 31"/>
                  <a:gd name="T4" fmla="*/ 0 w 34"/>
                  <a:gd name="T5" fmla="*/ 31 h 31"/>
                  <a:gd name="T6" fmla="*/ 34 w 34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1">
                    <a:moveTo>
                      <a:pt x="34" y="31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34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7" name="Freeform 1107"/>
              <p:cNvSpPr>
                <a:spLocks/>
              </p:cNvSpPr>
              <p:nvPr/>
            </p:nvSpPr>
            <p:spPr bwMode="auto">
              <a:xfrm>
                <a:off x="1605" y="2249"/>
                <a:ext cx="61" cy="52"/>
              </a:xfrm>
              <a:custGeom>
                <a:avLst/>
                <a:gdLst>
                  <a:gd name="T0" fmla="*/ 61 w 61"/>
                  <a:gd name="T1" fmla="*/ 52 h 52"/>
                  <a:gd name="T2" fmla="*/ 61 w 61"/>
                  <a:gd name="T3" fmla="*/ 2 h 52"/>
                  <a:gd name="T4" fmla="*/ 61 w 61"/>
                  <a:gd name="T5" fmla="*/ 0 h 52"/>
                  <a:gd name="T6" fmla="*/ 0 w 61"/>
                  <a:gd name="T7" fmla="*/ 38 h 52"/>
                  <a:gd name="T8" fmla="*/ 0 w 61"/>
                  <a:gd name="T9" fmla="*/ 52 h 52"/>
                  <a:gd name="T10" fmla="*/ 61 w 61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2">
                    <a:moveTo>
                      <a:pt x="61" y="52"/>
                    </a:moveTo>
                    <a:lnTo>
                      <a:pt x="61" y="2"/>
                    </a:lnTo>
                    <a:lnTo>
                      <a:pt x="61" y="0"/>
                    </a:lnTo>
                    <a:lnTo>
                      <a:pt x="0" y="38"/>
                    </a:lnTo>
                    <a:lnTo>
                      <a:pt x="0" y="52"/>
                    </a:lnTo>
                    <a:lnTo>
                      <a:pt x="6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8" name="Freeform 1108"/>
              <p:cNvSpPr>
                <a:spLocks/>
              </p:cNvSpPr>
              <p:nvPr/>
            </p:nvSpPr>
            <p:spPr bwMode="auto">
              <a:xfrm>
                <a:off x="1718" y="2280"/>
                <a:ext cx="5" cy="21"/>
              </a:xfrm>
              <a:custGeom>
                <a:avLst/>
                <a:gdLst>
                  <a:gd name="T0" fmla="*/ 3 w 5"/>
                  <a:gd name="T1" fmla="*/ 21 h 21"/>
                  <a:gd name="T2" fmla="*/ 5 w 5"/>
                  <a:gd name="T3" fmla="*/ 4 h 21"/>
                  <a:gd name="T4" fmla="*/ 0 w 5"/>
                  <a:gd name="T5" fmla="*/ 0 h 21"/>
                  <a:gd name="T6" fmla="*/ 0 w 5"/>
                  <a:gd name="T7" fmla="*/ 21 h 21"/>
                  <a:gd name="T8" fmla="*/ 3 w 5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1">
                    <a:moveTo>
                      <a:pt x="3" y="21"/>
                    </a:moveTo>
                    <a:lnTo>
                      <a:pt x="5" y="4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9" name="Freeform 1109"/>
              <p:cNvSpPr>
                <a:spLocks/>
              </p:cNvSpPr>
              <p:nvPr/>
            </p:nvSpPr>
            <p:spPr bwMode="auto">
              <a:xfrm>
                <a:off x="1832" y="2239"/>
                <a:ext cx="61" cy="59"/>
              </a:xfrm>
              <a:custGeom>
                <a:avLst/>
                <a:gdLst>
                  <a:gd name="T0" fmla="*/ 0 w 61"/>
                  <a:gd name="T1" fmla="*/ 0 h 59"/>
                  <a:gd name="T2" fmla="*/ 0 w 61"/>
                  <a:gd name="T3" fmla="*/ 0 h 59"/>
                  <a:gd name="T4" fmla="*/ 0 w 61"/>
                  <a:gd name="T5" fmla="*/ 45 h 59"/>
                  <a:gd name="T6" fmla="*/ 61 w 61"/>
                  <a:gd name="T7" fmla="*/ 59 h 59"/>
                  <a:gd name="T8" fmla="*/ 61 w 61"/>
                  <a:gd name="T9" fmla="*/ 0 h 59"/>
                  <a:gd name="T10" fmla="*/ 0 w 61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9">
                    <a:moveTo>
                      <a:pt x="0" y="0"/>
                    </a:moveTo>
                    <a:lnTo>
                      <a:pt x="0" y="0"/>
                    </a:lnTo>
                    <a:lnTo>
                      <a:pt x="0" y="45"/>
                    </a:lnTo>
                    <a:lnTo>
                      <a:pt x="61" y="59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0" name="Freeform 1110"/>
              <p:cNvSpPr>
                <a:spLocks/>
              </p:cNvSpPr>
              <p:nvPr/>
            </p:nvSpPr>
            <p:spPr bwMode="auto">
              <a:xfrm>
                <a:off x="1945" y="2239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5 h 62"/>
                  <a:gd name="T6" fmla="*/ 43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5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1" name="Freeform 1111"/>
              <p:cNvSpPr>
                <a:spLocks/>
              </p:cNvSpPr>
              <p:nvPr/>
            </p:nvSpPr>
            <p:spPr bwMode="auto">
              <a:xfrm>
                <a:off x="2097" y="2284"/>
                <a:ext cx="23" cy="17"/>
              </a:xfrm>
              <a:custGeom>
                <a:avLst/>
                <a:gdLst>
                  <a:gd name="T0" fmla="*/ 23 w 23"/>
                  <a:gd name="T1" fmla="*/ 7 h 17"/>
                  <a:gd name="T2" fmla="*/ 7 w 23"/>
                  <a:gd name="T3" fmla="*/ 0 h 17"/>
                  <a:gd name="T4" fmla="*/ 0 w 23"/>
                  <a:gd name="T5" fmla="*/ 17 h 17"/>
                  <a:gd name="T6" fmla="*/ 23 w 23"/>
                  <a:gd name="T7" fmla="*/ 17 h 17"/>
                  <a:gd name="T8" fmla="*/ 23 w 23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7">
                    <a:moveTo>
                      <a:pt x="23" y="7"/>
                    </a:moveTo>
                    <a:lnTo>
                      <a:pt x="7" y="0"/>
                    </a:lnTo>
                    <a:lnTo>
                      <a:pt x="0" y="17"/>
                    </a:lnTo>
                    <a:lnTo>
                      <a:pt x="23" y="17"/>
                    </a:lnTo>
                    <a:lnTo>
                      <a:pt x="2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2" name="Freeform 1112"/>
              <p:cNvSpPr>
                <a:spLocks/>
              </p:cNvSpPr>
              <p:nvPr/>
            </p:nvSpPr>
            <p:spPr bwMode="auto">
              <a:xfrm>
                <a:off x="3581" y="2239"/>
                <a:ext cx="7" cy="62"/>
              </a:xfrm>
              <a:custGeom>
                <a:avLst/>
                <a:gdLst>
                  <a:gd name="T0" fmla="*/ 7 w 7"/>
                  <a:gd name="T1" fmla="*/ 0 h 62"/>
                  <a:gd name="T2" fmla="*/ 0 w 7"/>
                  <a:gd name="T3" fmla="*/ 0 h 62"/>
                  <a:gd name="T4" fmla="*/ 2 w 7"/>
                  <a:gd name="T5" fmla="*/ 62 h 62"/>
                  <a:gd name="T6" fmla="*/ 7 w 7"/>
                  <a:gd name="T7" fmla="*/ 62 h 62"/>
                  <a:gd name="T8" fmla="*/ 7 w 7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2">
                    <a:moveTo>
                      <a:pt x="7" y="0"/>
                    </a:moveTo>
                    <a:lnTo>
                      <a:pt x="0" y="0"/>
                    </a:lnTo>
                    <a:lnTo>
                      <a:pt x="2" y="62"/>
                    </a:lnTo>
                    <a:lnTo>
                      <a:pt x="7" y="6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3" name="Rectangle 1113"/>
              <p:cNvSpPr>
                <a:spLocks noChangeArrowheads="1"/>
              </p:cNvSpPr>
              <p:nvPr/>
            </p:nvSpPr>
            <p:spPr bwMode="auto">
              <a:xfrm>
                <a:off x="3640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4" name="Rectangle 1114"/>
              <p:cNvSpPr>
                <a:spLocks noChangeArrowheads="1"/>
              </p:cNvSpPr>
              <p:nvPr/>
            </p:nvSpPr>
            <p:spPr bwMode="auto">
              <a:xfrm>
                <a:off x="3754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5" name="Rectangle 1115"/>
              <p:cNvSpPr>
                <a:spLocks noChangeArrowheads="1"/>
              </p:cNvSpPr>
              <p:nvPr/>
            </p:nvSpPr>
            <p:spPr bwMode="auto">
              <a:xfrm>
                <a:off x="3867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6" name="Rectangle 1116"/>
              <p:cNvSpPr>
                <a:spLocks noChangeArrowheads="1"/>
              </p:cNvSpPr>
              <p:nvPr/>
            </p:nvSpPr>
            <p:spPr bwMode="auto">
              <a:xfrm>
                <a:off x="3981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7" name="Rectangle 1117"/>
              <p:cNvSpPr>
                <a:spLocks noChangeArrowheads="1"/>
              </p:cNvSpPr>
              <p:nvPr/>
            </p:nvSpPr>
            <p:spPr bwMode="auto">
              <a:xfrm>
                <a:off x="4094" y="2239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8" name="Rectangle 1118"/>
              <p:cNvSpPr>
                <a:spLocks noChangeArrowheads="1"/>
              </p:cNvSpPr>
              <p:nvPr/>
            </p:nvSpPr>
            <p:spPr bwMode="auto">
              <a:xfrm>
                <a:off x="4205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9" name="Rectangle 1119"/>
              <p:cNvSpPr>
                <a:spLocks noChangeArrowheads="1"/>
              </p:cNvSpPr>
              <p:nvPr/>
            </p:nvSpPr>
            <p:spPr bwMode="auto">
              <a:xfrm>
                <a:off x="4319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0" name="Rectangle 1120"/>
              <p:cNvSpPr>
                <a:spLocks noChangeArrowheads="1"/>
              </p:cNvSpPr>
              <p:nvPr/>
            </p:nvSpPr>
            <p:spPr bwMode="auto">
              <a:xfrm>
                <a:off x="4432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1" name="Rectangle 1121"/>
              <p:cNvSpPr>
                <a:spLocks noChangeArrowheads="1"/>
              </p:cNvSpPr>
              <p:nvPr/>
            </p:nvSpPr>
            <p:spPr bwMode="auto">
              <a:xfrm>
                <a:off x="4546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2" name="Rectangle 1122"/>
              <p:cNvSpPr>
                <a:spLocks noChangeArrowheads="1"/>
              </p:cNvSpPr>
              <p:nvPr/>
            </p:nvSpPr>
            <p:spPr bwMode="auto">
              <a:xfrm>
                <a:off x="4659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3" name="Rectangle 1123"/>
              <p:cNvSpPr>
                <a:spLocks noChangeArrowheads="1"/>
              </p:cNvSpPr>
              <p:nvPr/>
            </p:nvSpPr>
            <p:spPr bwMode="auto">
              <a:xfrm>
                <a:off x="4773" y="2239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4" name="Rectangle 1124"/>
              <p:cNvSpPr>
                <a:spLocks noChangeArrowheads="1"/>
              </p:cNvSpPr>
              <p:nvPr/>
            </p:nvSpPr>
            <p:spPr bwMode="auto">
              <a:xfrm>
                <a:off x="4884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5" name="Freeform 1125"/>
              <p:cNvSpPr>
                <a:spLocks/>
              </p:cNvSpPr>
              <p:nvPr/>
            </p:nvSpPr>
            <p:spPr bwMode="auto">
              <a:xfrm>
                <a:off x="4997" y="2294"/>
                <a:ext cx="2" cy="7"/>
              </a:xfrm>
              <a:custGeom>
                <a:avLst/>
                <a:gdLst>
                  <a:gd name="T0" fmla="*/ 2 w 2"/>
                  <a:gd name="T1" fmla="*/ 7 h 7"/>
                  <a:gd name="T2" fmla="*/ 0 w 2"/>
                  <a:gd name="T3" fmla="*/ 0 h 7"/>
                  <a:gd name="T4" fmla="*/ 0 w 2"/>
                  <a:gd name="T5" fmla="*/ 7 h 7"/>
                  <a:gd name="T6" fmla="*/ 2 w 2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2" y="7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6" name="Freeform 1126"/>
              <p:cNvSpPr>
                <a:spLocks/>
              </p:cNvSpPr>
              <p:nvPr/>
            </p:nvSpPr>
            <p:spPr bwMode="auto">
              <a:xfrm>
                <a:off x="5111" y="2239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17 h 62"/>
                  <a:gd name="T6" fmla="*/ 23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23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7" name="Rectangle 1127"/>
              <p:cNvSpPr>
                <a:spLocks noChangeArrowheads="1"/>
              </p:cNvSpPr>
              <p:nvPr/>
            </p:nvSpPr>
            <p:spPr bwMode="auto">
              <a:xfrm>
                <a:off x="5224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8" name="Rectangle 1128"/>
              <p:cNvSpPr>
                <a:spLocks noChangeArrowheads="1"/>
              </p:cNvSpPr>
              <p:nvPr/>
            </p:nvSpPr>
            <p:spPr bwMode="auto">
              <a:xfrm>
                <a:off x="5338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9" name="Rectangle 1129"/>
              <p:cNvSpPr>
                <a:spLocks noChangeArrowheads="1"/>
              </p:cNvSpPr>
              <p:nvPr/>
            </p:nvSpPr>
            <p:spPr bwMode="auto">
              <a:xfrm>
                <a:off x="5449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0" name="Freeform 1130"/>
              <p:cNvSpPr>
                <a:spLocks/>
              </p:cNvSpPr>
              <p:nvPr/>
            </p:nvSpPr>
            <p:spPr bwMode="auto">
              <a:xfrm>
                <a:off x="5562" y="2261"/>
                <a:ext cx="24" cy="40"/>
              </a:xfrm>
              <a:custGeom>
                <a:avLst/>
                <a:gdLst>
                  <a:gd name="T0" fmla="*/ 10 w 24"/>
                  <a:gd name="T1" fmla="*/ 40 h 40"/>
                  <a:gd name="T2" fmla="*/ 24 w 24"/>
                  <a:gd name="T3" fmla="*/ 23 h 40"/>
                  <a:gd name="T4" fmla="*/ 0 w 24"/>
                  <a:gd name="T5" fmla="*/ 0 h 40"/>
                  <a:gd name="T6" fmla="*/ 0 w 24"/>
                  <a:gd name="T7" fmla="*/ 40 h 40"/>
                  <a:gd name="T8" fmla="*/ 10 w 24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0">
                    <a:moveTo>
                      <a:pt x="10" y="40"/>
                    </a:moveTo>
                    <a:lnTo>
                      <a:pt x="24" y="23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1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1" name="Freeform 1131"/>
              <p:cNvSpPr>
                <a:spLocks/>
              </p:cNvSpPr>
              <p:nvPr/>
            </p:nvSpPr>
            <p:spPr bwMode="auto">
              <a:xfrm>
                <a:off x="5843" y="2239"/>
                <a:ext cx="7" cy="62"/>
              </a:xfrm>
              <a:custGeom>
                <a:avLst/>
                <a:gdLst>
                  <a:gd name="T0" fmla="*/ 7 w 7"/>
                  <a:gd name="T1" fmla="*/ 0 h 62"/>
                  <a:gd name="T2" fmla="*/ 5 w 7"/>
                  <a:gd name="T3" fmla="*/ 0 h 62"/>
                  <a:gd name="T4" fmla="*/ 0 w 7"/>
                  <a:gd name="T5" fmla="*/ 62 h 62"/>
                  <a:gd name="T6" fmla="*/ 7 w 7"/>
                  <a:gd name="T7" fmla="*/ 62 h 62"/>
                  <a:gd name="T8" fmla="*/ 7 w 7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2">
                    <a:moveTo>
                      <a:pt x="7" y="0"/>
                    </a:moveTo>
                    <a:lnTo>
                      <a:pt x="5" y="0"/>
                    </a:lnTo>
                    <a:lnTo>
                      <a:pt x="0" y="62"/>
                    </a:lnTo>
                    <a:lnTo>
                      <a:pt x="7" y="6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2" name="Rectangle 1132"/>
              <p:cNvSpPr>
                <a:spLocks noChangeArrowheads="1"/>
              </p:cNvSpPr>
              <p:nvPr/>
            </p:nvSpPr>
            <p:spPr bwMode="auto">
              <a:xfrm>
                <a:off x="5902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3" name="Rectangle 1133"/>
              <p:cNvSpPr>
                <a:spLocks noChangeArrowheads="1"/>
              </p:cNvSpPr>
              <p:nvPr/>
            </p:nvSpPr>
            <p:spPr bwMode="auto">
              <a:xfrm>
                <a:off x="6016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4" name="Rectangle 1134"/>
              <p:cNvSpPr>
                <a:spLocks noChangeArrowheads="1"/>
              </p:cNvSpPr>
              <p:nvPr/>
            </p:nvSpPr>
            <p:spPr bwMode="auto">
              <a:xfrm>
                <a:off x="6127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5" name="Rectangle 1135"/>
              <p:cNvSpPr>
                <a:spLocks noChangeArrowheads="1"/>
              </p:cNvSpPr>
              <p:nvPr/>
            </p:nvSpPr>
            <p:spPr bwMode="auto">
              <a:xfrm>
                <a:off x="6241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6" name="Rectangle 1136"/>
              <p:cNvSpPr>
                <a:spLocks noChangeArrowheads="1"/>
              </p:cNvSpPr>
              <p:nvPr/>
            </p:nvSpPr>
            <p:spPr bwMode="auto">
              <a:xfrm>
                <a:off x="6467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7" name="Rectangle 1137"/>
              <p:cNvSpPr>
                <a:spLocks noChangeArrowheads="1"/>
              </p:cNvSpPr>
              <p:nvPr/>
            </p:nvSpPr>
            <p:spPr bwMode="auto">
              <a:xfrm>
                <a:off x="6581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8" name="Rectangle 1138"/>
              <p:cNvSpPr>
                <a:spLocks noChangeArrowheads="1"/>
              </p:cNvSpPr>
              <p:nvPr/>
            </p:nvSpPr>
            <p:spPr bwMode="auto">
              <a:xfrm>
                <a:off x="6694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9" name="Rectangle 1139"/>
              <p:cNvSpPr>
                <a:spLocks noChangeArrowheads="1"/>
              </p:cNvSpPr>
              <p:nvPr/>
            </p:nvSpPr>
            <p:spPr bwMode="auto">
              <a:xfrm>
                <a:off x="6805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0" name="Freeform 1140"/>
              <p:cNvSpPr>
                <a:spLocks/>
              </p:cNvSpPr>
              <p:nvPr/>
            </p:nvSpPr>
            <p:spPr bwMode="auto">
              <a:xfrm>
                <a:off x="6919" y="2239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61 w 61"/>
                  <a:gd name="T5" fmla="*/ 26 h 62"/>
                  <a:gd name="T6" fmla="*/ 61 w 61"/>
                  <a:gd name="T7" fmla="*/ 0 h 62"/>
                  <a:gd name="T8" fmla="*/ 0 w 61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61" y="2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1" name="Freeform 1141"/>
              <p:cNvSpPr>
                <a:spLocks/>
              </p:cNvSpPr>
              <p:nvPr/>
            </p:nvSpPr>
            <p:spPr bwMode="auto">
              <a:xfrm>
                <a:off x="-298" y="2348"/>
                <a:ext cx="12" cy="5"/>
              </a:xfrm>
              <a:custGeom>
                <a:avLst/>
                <a:gdLst>
                  <a:gd name="T0" fmla="*/ 5 w 12"/>
                  <a:gd name="T1" fmla="*/ 5 h 5"/>
                  <a:gd name="T2" fmla="*/ 12 w 12"/>
                  <a:gd name="T3" fmla="*/ 0 h 5"/>
                  <a:gd name="T4" fmla="*/ 0 w 12"/>
                  <a:gd name="T5" fmla="*/ 0 h 5"/>
                  <a:gd name="T6" fmla="*/ 5 w 1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5">
                    <a:moveTo>
                      <a:pt x="5" y="5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2" name="Freeform 1142"/>
              <p:cNvSpPr>
                <a:spLocks/>
              </p:cNvSpPr>
              <p:nvPr/>
            </p:nvSpPr>
            <p:spPr bwMode="auto">
              <a:xfrm>
                <a:off x="-90" y="2348"/>
                <a:ext cx="61" cy="52"/>
              </a:xfrm>
              <a:custGeom>
                <a:avLst/>
                <a:gdLst>
                  <a:gd name="T0" fmla="*/ 0 w 61"/>
                  <a:gd name="T1" fmla="*/ 0 h 52"/>
                  <a:gd name="T2" fmla="*/ 0 w 61"/>
                  <a:gd name="T3" fmla="*/ 10 h 52"/>
                  <a:gd name="T4" fmla="*/ 61 w 61"/>
                  <a:gd name="T5" fmla="*/ 52 h 52"/>
                  <a:gd name="T6" fmla="*/ 61 w 61"/>
                  <a:gd name="T7" fmla="*/ 0 h 52"/>
                  <a:gd name="T8" fmla="*/ 0 w 61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2">
                    <a:moveTo>
                      <a:pt x="0" y="0"/>
                    </a:moveTo>
                    <a:lnTo>
                      <a:pt x="0" y="10"/>
                    </a:lnTo>
                    <a:lnTo>
                      <a:pt x="61" y="52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3" name="Freeform 1143"/>
              <p:cNvSpPr>
                <a:spLocks/>
              </p:cNvSpPr>
              <p:nvPr/>
            </p:nvSpPr>
            <p:spPr bwMode="auto">
              <a:xfrm>
                <a:off x="1286" y="2348"/>
                <a:ext cx="42" cy="24"/>
              </a:xfrm>
              <a:custGeom>
                <a:avLst/>
                <a:gdLst>
                  <a:gd name="T0" fmla="*/ 0 w 42"/>
                  <a:gd name="T1" fmla="*/ 0 h 24"/>
                  <a:gd name="T2" fmla="*/ 42 w 42"/>
                  <a:gd name="T3" fmla="*/ 24 h 24"/>
                  <a:gd name="T4" fmla="*/ 42 w 42"/>
                  <a:gd name="T5" fmla="*/ 0 h 24"/>
                  <a:gd name="T6" fmla="*/ 0 w 42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24">
                    <a:moveTo>
                      <a:pt x="0" y="0"/>
                    </a:moveTo>
                    <a:lnTo>
                      <a:pt x="42" y="24"/>
                    </a:lnTo>
                    <a:lnTo>
                      <a:pt x="4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4" name="Freeform 1144"/>
              <p:cNvSpPr>
                <a:spLocks/>
              </p:cNvSpPr>
              <p:nvPr/>
            </p:nvSpPr>
            <p:spPr bwMode="auto">
              <a:xfrm>
                <a:off x="1380" y="2348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52 h 62"/>
                  <a:gd name="T6" fmla="*/ 15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52"/>
                    </a:lnTo>
                    <a:lnTo>
                      <a:pt x="15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5" name="Rectangle 1145"/>
              <p:cNvSpPr>
                <a:spLocks noChangeArrowheads="1"/>
              </p:cNvSpPr>
              <p:nvPr/>
            </p:nvSpPr>
            <p:spPr bwMode="auto">
              <a:xfrm>
                <a:off x="1491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6" name="Rectangle 1146"/>
              <p:cNvSpPr>
                <a:spLocks noChangeArrowheads="1"/>
              </p:cNvSpPr>
              <p:nvPr/>
            </p:nvSpPr>
            <p:spPr bwMode="auto">
              <a:xfrm>
                <a:off x="1605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7" name="Freeform 1147"/>
              <p:cNvSpPr>
                <a:spLocks/>
              </p:cNvSpPr>
              <p:nvPr/>
            </p:nvSpPr>
            <p:spPr bwMode="auto">
              <a:xfrm>
                <a:off x="2101" y="2348"/>
                <a:ext cx="19" cy="7"/>
              </a:xfrm>
              <a:custGeom>
                <a:avLst/>
                <a:gdLst>
                  <a:gd name="T0" fmla="*/ 0 w 19"/>
                  <a:gd name="T1" fmla="*/ 0 h 7"/>
                  <a:gd name="T2" fmla="*/ 19 w 19"/>
                  <a:gd name="T3" fmla="*/ 7 h 7"/>
                  <a:gd name="T4" fmla="*/ 19 w 19"/>
                  <a:gd name="T5" fmla="*/ 0 h 7"/>
                  <a:gd name="T6" fmla="*/ 0 w 19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7">
                    <a:moveTo>
                      <a:pt x="0" y="0"/>
                    </a:moveTo>
                    <a:lnTo>
                      <a:pt x="19" y="7"/>
                    </a:lnTo>
                    <a:lnTo>
                      <a:pt x="1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8" name="Freeform 1148"/>
              <p:cNvSpPr>
                <a:spLocks/>
              </p:cNvSpPr>
              <p:nvPr/>
            </p:nvSpPr>
            <p:spPr bwMode="auto">
              <a:xfrm>
                <a:off x="2170" y="2348"/>
                <a:ext cx="61" cy="47"/>
              </a:xfrm>
              <a:custGeom>
                <a:avLst/>
                <a:gdLst>
                  <a:gd name="T0" fmla="*/ 0 w 61"/>
                  <a:gd name="T1" fmla="*/ 0 h 47"/>
                  <a:gd name="T2" fmla="*/ 0 w 61"/>
                  <a:gd name="T3" fmla="*/ 26 h 47"/>
                  <a:gd name="T4" fmla="*/ 61 w 61"/>
                  <a:gd name="T5" fmla="*/ 47 h 47"/>
                  <a:gd name="T6" fmla="*/ 61 w 61"/>
                  <a:gd name="T7" fmla="*/ 0 h 47"/>
                  <a:gd name="T8" fmla="*/ 0 w 6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7">
                    <a:moveTo>
                      <a:pt x="0" y="0"/>
                    </a:moveTo>
                    <a:lnTo>
                      <a:pt x="0" y="26"/>
                    </a:lnTo>
                    <a:lnTo>
                      <a:pt x="61" y="4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9" name="Freeform 1149"/>
              <p:cNvSpPr>
                <a:spLocks/>
              </p:cNvSpPr>
              <p:nvPr/>
            </p:nvSpPr>
            <p:spPr bwMode="auto">
              <a:xfrm>
                <a:off x="2283" y="2360"/>
                <a:ext cx="62" cy="50"/>
              </a:xfrm>
              <a:custGeom>
                <a:avLst/>
                <a:gdLst>
                  <a:gd name="T0" fmla="*/ 62 w 62"/>
                  <a:gd name="T1" fmla="*/ 50 h 50"/>
                  <a:gd name="T2" fmla="*/ 62 w 62"/>
                  <a:gd name="T3" fmla="*/ 26 h 50"/>
                  <a:gd name="T4" fmla="*/ 0 w 62"/>
                  <a:gd name="T5" fmla="*/ 0 h 50"/>
                  <a:gd name="T6" fmla="*/ 0 w 62"/>
                  <a:gd name="T7" fmla="*/ 50 h 50"/>
                  <a:gd name="T8" fmla="*/ 62 w 62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0">
                    <a:moveTo>
                      <a:pt x="62" y="50"/>
                    </a:moveTo>
                    <a:lnTo>
                      <a:pt x="62" y="26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62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0" name="Freeform 1150"/>
              <p:cNvSpPr>
                <a:spLocks/>
              </p:cNvSpPr>
              <p:nvPr/>
            </p:nvSpPr>
            <p:spPr bwMode="auto">
              <a:xfrm>
                <a:off x="2397" y="2410"/>
                <a:ext cx="5" cy="0"/>
              </a:xfrm>
              <a:custGeom>
                <a:avLst/>
                <a:gdLst>
                  <a:gd name="T0" fmla="*/ 0 w 5"/>
                  <a:gd name="T1" fmla="*/ 5 w 5"/>
                  <a:gd name="T2" fmla="*/ 0 w 5"/>
                  <a:gd name="T3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1" name="Rectangle 1151"/>
              <p:cNvSpPr>
                <a:spLocks noChangeArrowheads="1"/>
              </p:cNvSpPr>
              <p:nvPr/>
            </p:nvSpPr>
            <p:spPr bwMode="auto">
              <a:xfrm>
                <a:off x="3586" y="2348"/>
                <a:ext cx="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2" name="Rectangle 1152"/>
              <p:cNvSpPr>
                <a:spLocks noChangeArrowheads="1"/>
              </p:cNvSpPr>
              <p:nvPr/>
            </p:nvSpPr>
            <p:spPr bwMode="auto">
              <a:xfrm>
                <a:off x="3640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3" name="Rectangle 1153"/>
              <p:cNvSpPr>
                <a:spLocks noChangeArrowheads="1"/>
              </p:cNvSpPr>
              <p:nvPr/>
            </p:nvSpPr>
            <p:spPr bwMode="auto">
              <a:xfrm>
                <a:off x="3754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4" name="Rectangle 1154"/>
              <p:cNvSpPr>
                <a:spLocks noChangeArrowheads="1"/>
              </p:cNvSpPr>
              <p:nvPr/>
            </p:nvSpPr>
            <p:spPr bwMode="auto">
              <a:xfrm>
                <a:off x="3867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5" name="Rectangle 1155"/>
              <p:cNvSpPr>
                <a:spLocks noChangeArrowheads="1"/>
              </p:cNvSpPr>
              <p:nvPr/>
            </p:nvSpPr>
            <p:spPr bwMode="auto">
              <a:xfrm>
                <a:off x="3981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6" name="Rectangle 1156"/>
              <p:cNvSpPr>
                <a:spLocks noChangeArrowheads="1"/>
              </p:cNvSpPr>
              <p:nvPr/>
            </p:nvSpPr>
            <p:spPr bwMode="auto">
              <a:xfrm>
                <a:off x="4094" y="2348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7" name="Rectangle 1157"/>
              <p:cNvSpPr>
                <a:spLocks noChangeArrowheads="1"/>
              </p:cNvSpPr>
              <p:nvPr/>
            </p:nvSpPr>
            <p:spPr bwMode="auto">
              <a:xfrm>
                <a:off x="4205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8" name="Rectangle 1158"/>
              <p:cNvSpPr>
                <a:spLocks noChangeArrowheads="1"/>
              </p:cNvSpPr>
              <p:nvPr/>
            </p:nvSpPr>
            <p:spPr bwMode="auto">
              <a:xfrm>
                <a:off x="4319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9" name="Rectangle 1159"/>
              <p:cNvSpPr>
                <a:spLocks noChangeArrowheads="1"/>
              </p:cNvSpPr>
              <p:nvPr/>
            </p:nvSpPr>
            <p:spPr bwMode="auto">
              <a:xfrm>
                <a:off x="4432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0" name="Rectangle 1160"/>
              <p:cNvSpPr>
                <a:spLocks noChangeArrowheads="1"/>
              </p:cNvSpPr>
              <p:nvPr/>
            </p:nvSpPr>
            <p:spPr bwMode="auto">
              <a:xfrm>
                <a:off x="4546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1" name="Rectangle 1161"/>
              <p:cNvSpPr>
                <a:spLocks noChangeArrowheads="1"/>
              </p:cNvSpPr>
              <p:nvPr/>
            </p:nvSpPr>
            <p:spPr bwMode="auto">
              <a:xfrm>
                <a:off x="4659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2" name="Rectangle 1162"/>
              <p:cNvSpPr>
                <a:spLocks noChangeArrowheads="1"/>
              </p:cNvSpPr>
              <p:nvPr/>
            </p:nvSpPr>
            <p:spPr bwMode="auto">
              <a:xfrm>
                <a:off x="4773" y="2348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3" name="Rectangle 1163"/>
              <p:cNvSpPr>
                <a:spLocks noChangeArrowheads="1"/>
              </p:cNvSpPr>
              <p:nvPr/>
            </p:nvSpPr>
            <p:spPr bwMode="auto">
              <a:xfrm>
                <a:off x="4884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4" name="Freeform 1164"/>
              <p:cNvSpPr>
                <a:spLocks/>
              </p:cNvSpPr>
              <p:nvPr/>
            </p:nvSpPr>
            <p:spPr bwMode="auto">
              <a:xfrm>
                <a:off x="4997" y="2348"/>
                <a:ext cx="57" cy="62"/>
              </a:xfrm>
              <a:custGeom>
                <a:avLst/>
                <a:gdLst>
                  <a:gd name="T0" fmla="*/ 0 w 57"/>
                  <a:gd name="T1" fmla="*/ 62 h 62"/>
                  <a:gd name="T2" fmla="*/ 57 w 57"/>
                  <a:gd name="T3" fmla="*/ 62 h 62"/>
                  <a:gd name="T4" fmla="*/ 28 w 57"/>
                  <a:gd name="T5" fmla="*/ 0 h 62"/>
                  <a:gd name="T6" fmla="*/ 0 w 57"/>
                  <a:gd name="T7" fmla="*/ 0 h 62"/>
                  <a:gd name="T8" fmla="*/ 0 w 57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2">
                    <a:moveTo>
                      <a:pt x="0" y="62"/>
                    </a:moveTo>
                    <a:lnTo>
                      <a:pt x="57" y="62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5" name="Freeform 1165"/>
              <p:cNvSpPr>
                <a:spLocks/>
              </p:cNvSpPr>
              <p:nvPr/>
            </p:nvSpPr>
            <p:spPr bwMode="auto">
              <a:xfrm>
                <a:off x="5158" y="2348"/>
                <a:ext cx="14" cy="26"/>
              </a:xfrm>
              <a:custGeom>
                <a:avLst/>
                <a:gdLst>
                  <a:gd name="T0" fmla="*/ 0 w 14"/>
                  <a:gd name="T1" fmla="*/ 0 h 26"/>
                  <a:gd name="T2" fmla="*/ 14 w 14"/>
                  <a:gd name="T3" fmla="*/ 26 h 26"/>
                  <a:gd name="T4" fmla="*/ 14 w 14"/>
                  <a:gd name="T5" fmla="*/ 0 h 26"/>
                  <a:gd name="T6" fmla="*/ 0 w 14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6">
                    <a:moveTo>
                      <a:pt x="0" y="0"/>
                    </a:moveTo>
                    <a:lnTo>
                      <a:pt x="14" y="26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6" name="Rectangle 1166"/>
              <p:cNvSpPr>
                <a:spLocks noChangeArrowheads="1"/>
              </p:cNvSpPr>
              <p:nvPr/>
            </p:nvSpPr>
            <p:spPr bwMode="auto">
              <a:xfrm>
                <a:off x="5224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7" name="Rectangle 1167"/>
              <p:cNvSpPr>
                <a:spLocks noChangeArrowheads="1"/>
              </p:cNvSpPr>
              <p:nvPr/>
            </p:nvSpPr>
            <p:spPr bwMode="auto">
              <a:xfrm>
                <a:off x="5338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8" name="Freeform 1168"/>
              <p:cNvSpPr>
                <a:spLocks/>
              </p:cNvSpPr>
              <p:nvPr/>
            </p:nvSpPr>
            <p:spPr bwMode="auto">
              <a:xfrm>
                <a:off x="5449" y="2348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35 w 61"/>
                  <a:gd name="T5" fmla="*/ 62 h 62"/>
                  <a:gd name="T6" fmla="*/ 61 w 61"/>
                  <a:gd name="T7" fmla="*/ 28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35" y="62"/>
                    </a:lnTo>
                    <a:lnTo>
                      <a:pt x="61" y="28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9" name="Freeform 1169"/>
              <p:cNvSpPr>
                <a:spLocks/>
              </p:cNvSpPr>
              <p:nvPr/>
            </p:nvSpPr>
            <p:spPr bwMode="auto">
              <a:xfrm>
                <a:off x="5910" y="2348"/>
                <a:ext cx="54" cy="62"/>
              </a:xfrm>
              <a:custGeom>
                <a:avLst/>
                <a:gdLst>
                  <a:gd name="T0" fmla="*/ 54 w 54"/>
                  <a:gd name="T1" fmla="*/ 0 h 62"/>
                  <a:gd name="T2" fmla="*/ 0 w 54"/>
                  <a:gd name="T3" fmla="*/ 0 h 62"/>
                  <a:gd name="T4" fmla="*/ 21 w 54"/>
                  <a:gd name="T5" fmla="*/ 62 h 62"/>
                  <a:gd name="T6" fmla="*/ 54 w 54"/>
                  <a:gd name="T7" fmla="*/ 62 h 62"/>
                  <a:gd name="T8" fmla="*/ 54 w 54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2">
                    <a:moveTo>
                      <a:pt x="54" y="0"/>
                    </a:moveTo>
                    <a:lnTo>
                      <a:pt x="0" y="0"/>
                    </a:lnTo>
                    <a:lnTo>
                      <a:pt x="21" y="62"/>
                    </a:lnTo>
                    <a:lnTo>
                      <a:pt x="54" y="6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0" name="Rectangle 1170"/>
              <p:cNvSpPr>
                <a:spLocks noChangeArrowheads="1"/>
              </p:cNvSpPr>
              <p:nvPr/>
            </p:nvSpPr>
            <p:spPr bwMode="auto">
              <a:xfrm>
                <a:off x="6016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1" name="Freeform 1171"/>
              <p:cNvSpPr>
                <a:spLocks/>
              </p:cNvSpPr>
              <p:nvPr/>
            </p:nvSpPr>
            <p:spPr bwMode="auto">
              <a:xfrm>
                <a:off x="6127" y="2348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40 w 62"/>
                  <a:gd name="T5" fmla="*/ 62 h 62"/>
                  <a:gd name="T6" fmla="*/ 62 w 62"/>
                  <a:gd name="T7" fmla="*/ 45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40" y="62"/>
                    </a:lnTo>
                    <a:lnTo>
                      <a:pt x="62" y="45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2" name="Freeform 1172"/>
              <p:cNvSpPr>
                <a:spLocks/>
              </p:cNvSpPr>
              <p:nvPr/>
            </p:nvSpPr>
            <p:spPr bwMode="auto">
              <a:xfrm>
                <a:off x="6241" y="2348"/>
                <a:ext cx="7" cy="5"/>
              </a:xfrm>
              <a:custGeom>
                <a:avLst/>
                <a:gdLst>
                  <a:gd name="T0" fmla="*/ 0 w 7"/>
                  <a:gd name="T1" fmla="*/ 5 h 5"/>
                  <a:gd name="T2" fmla="*/ 7 w 7"/>
                  <a:gd name="T3" fmla="*/ 0 h 5"/>
                  <a:gd name="T4" fmla="*/ 0 w 7"/>
                  <a:gd name="T5" fmla="*/ 0 h 5"/>
                  <a:gd name="T6" fmla="*/ 0 w 7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0" y="5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3" name="Freeform 1173"/>
              <p:cNvSpPr>
                <a:spLocks/>
              </p:cNvSpPr>
              <p:nvPr/>
            </p:nvSpPr>
            <p:spPr bwMode="auto">
              <a:xfrm>
                <a:off x="6467" y="2348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26 h 62"/>
                  <a:gd name="T6" fmla="*/ 17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26"/>
                    </a:lnTo>
                    <a:lnTo>
                      <a:pt x="17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4" name="Rectangle 1174"/>
              <p:cNvSpPr>
                <a:spLocks noChangeArrowheads="1"/>
              </p:cNvSpPr>
              <p:nvPr/>
            </p:nvSpPr>
            <p:spPr bwMode="auto">
              <a:xfrm>
                <a:off x="6581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5" name="Rectangle 1175"/>
              <p:cNvSpPr>
                <a:spLocks noChangeArrowheads="1"/>
              </p:cNvSpPr>
              <p:nvPr/>
            </p:nvSpPr>
            <p:spPr bwMode="auto">
              <a:xfrm>
                <a:off x="6694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6" name="Freeform 1176"/>
              <p:cNvSpPr>
                <a:spLocks/>
              </p:cNvSpPr>
              <p:nvPr/>
            </p:nvSpPr>
            <p:spPr bwMode="auto">
              <a:xfrm>
                <a:off x="6805" y="2348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57 h 62"/>
                  <a:gd name="T6" fmla="*/ 26 w 62"/>
                  <a:gd name="T7" fmla="*/ 5 h 62"/>
                  <a:gd name="T8" fmla="*/ 31 w 62"/>
                  <a:gd name="T9" fmla="*/ 0 h 62"/>
                  <a:gd name="T10" fmla="*/ 0 w 62"/>
                  <a:gd name="T11" fmla="*/ 0 h 62"/>
                  <a:gd name="T12" fmla="*/ 0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57"/>
                    </a:lnTo>
                    <a:lnTo>
                      <a:pt x="26" y="5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7" name="Freeform 1177"/>
              <p:cNvSpPr>
                <a:spLocks/>
              </p:cNvSpPr>
              <p:nvPr/>
            </p:nvSpPr>
            <p:spPr bwMode="auto">
              <a:xfrm>
                <a:off x="1491" y="2459"/>
                <a:ext cx="62" cy="41"/>
              </a:xfrm>
              <a:custGeom>
                <a:avLst/>
                <a:gdLst>
                  <a:gd name="T0" fmla="*/ 0 w 62"/>
                  <a:gd name="T1" fmla="*/ 0 h 41"/>
                  <a:gd name="T2" fmla="*/ 0 w 62"/>
                  <a:gd name="T3" fmla="*/ 5 h 41"/>
                  <a:gd name="T4" fmla="*/ 62 w 62"/>
                  <a:gd name="T5" fmla="*/ 41 h 41"/>
                  <a:gd name="T6" fmla="*/ 62 w 62"/>
                  <a:gd name="T7" fmla="*/ 0 h 41"/>
                  <a:gd name="T8" fmla="*/ 0 w 62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1">
                    <a:moveTo>
                      <a:pt x="0" y="0"/>
                    </a:moveTo>
                    <a:lnTo>
                      <a:pt x="0" y="5"/>
                    </a:lnTo>
                    <a:lnTo>
                      <a:pt x="62" y="41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8" name="Freeform 1178"/>
              <p:cNvSpPr>
                <a:spLocks/>
              </p:cNvSpPr>
              <p:nvPr/>
            </p:nvSpPr>
            <p:spPr bwMode="auto">
              <a:xfrm>
                <a:off x="1605" y="2459"/>
                <a:ext cx="61" cy="59"/>
              </a:xfrm>
              <a:custGeom>
                <a:avLst/>
                <a:gdLst>
                  <a:gd name="T0" fmla="*/ 0 w 61"/>
                  <a:gd name="T1" fmla="*/ 0 h 59"/>
                  <a:gd name="T2" fmla="*/ 0 w 61"/>
                  <a:gd name="T3" fmla="*/ 59 h 59"/>
                  <a:gd name="T4" fmla="*/ 33 w 61"/>
                  <a:gd name="T5" fmla="*/ 59 h 59"/>
                  <a:gd name="T6" fmla="*/ 61 w 61"/>
                  <a:gd name="T7" fmla="*/ 57 h 59"/>
                  <a:gd name="T8" fmla="*/ 61 w 61"/>
                  <a:gd name="T9" fmla="*/ 0 h 59"/>
                  <a:gd name="T10" fmla="*/ 0 w 61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9">
                    <a:moveTo>
                      <a:pt x="0" y="0"/>
                    </a:moveTo>
                    <a:lnTo>
                      <a:pt x="0" y="59"/>
                    </a:lnTo>
                    <a:lnTo>
                      <a:pt x="33" y="59"/>
                    </a:lnTo>
                    <a:lnTo>
                      <a:pt x="61" y="5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9" name="Rectangle 1179"/>
              <p:cNvSpPr>
                <a:spLocks noChangeArrowheads="1"/>
              </p:cNvSpPr>
              <p:nvPr/>
            </p:nvSpPr>
            <p:spPr bwMode="auto">
              <a:xfrm>
                <a:off x="1718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0" name="Freeform 1180"/>
              <p:cNvSpPr>
                <a:spLocks/>
              </p:cNvSpPr>
              <p:nvPr/>
            </p:nvSpPr>
            <p:spPr bwMode="auto">
              <a:xfrm>
                <a:off x="2075" y="2502"/>
                <a:ext cx="45" cy="16"/>
              </a:xfrm>
              <a:custGeom>
                <a:avLst/>
                <a:gdLst>
                  <a:gd name="T0" fmla="*/ 45 w 45"/>
                  <a:gd name="T1" fmla="*/ 0 h 16"/>
                  <a:gd name="T2" fmla="*/ 0 w 45"/>
                  <a:gd name="T3" fmla="*/ 16 h 16"/>
                  <a:gd name="T4" fmla="*/ 45 w 45"/>
                  <a:gd name="T5" fmla="*/ 16 h 16"/>
                  <a:gd name="T6" fmla="*/ 45 w 45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16">
                    <a:moveTo>
                      <a:pt x="45" y="0"/>
                    </a:moveTo>
                    <a:lnTo>
                      <a:pt x="0" y="16"/>
                    </a:lnTo>
                    <a:lnTo>
                      <a:pt x="45" y="16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1" name="Freeform 1181"/>
              <p:cNvSpPr>
                <a:spLocks/>
              </p:cNvSpPr>
              <p:nvPr/>
            </p:nvSpPr>
            <p:spPr bwMode="auto">
              <a:xfrm>
                <a:off x="2170" y="2504"/>
                <a:ext cx="42" cy="14"/>
              </a:xfrm>
              <a:custGeom>
                <a:avLst/>
                <a:gdLst>
                  <a:gd name="T0" fmla="*/ 42 w 42"/>
                  <a:gd name="T1" fmla="*/ 14 h 14"/>
                  <a:gd name="T2" fmla="*/ 0 w 42"/>
                  <a:gd name="T3" fmla="*/ 0 h 14"/>
                  <a:gd name="T4" fmla="*/ 0 w 42"/>
                  <a:gd name="T5" fmla="*/ 14 h 14"/>
                  <a:gd name="T6" fmla="*/ 42 w 42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4">
                    <a:moveTo>
                      <a:pt x="42" y="14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4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2" name="Freeform 1182"/>
              <p:cNvSpPr>
                <a:spLocks/>
              </p:cNvSpPr>
              <p:nvPr/>
            </p:nvSpPr>
            <p:spPr bwMode="auto">
              <a:xfrm>
                <a:off x="3588" y="2459"/>
                <a:ext cx="0" cy="14"/>
              </a:xfrm>
              <a:custGeom>
                <a:avLst/>
                <a:gdLst>
                  <a:gd name="T0" fmla="*/ 0 h 14"/>
                  <a:gd name="T1" fmla="*/ 14 h 14"/>
                  <a:gd name="T2" fmla="*/ 0 h 14"/>
                  <a:gd name="T3" fmla="*/ 0 h 1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4">
                    <a:moveTo>
                      <a:pt x="0" y="0"/>
                    </a:moveTo>
                    <a:lnTo>
                      <a:pt x="0" y="1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3" name="Rectangle 1183"/>
              <p:cNvSpPr>
                <a:spLocks noChangeArrowheads="1"/>
              </p:cNvSpPr>
              <p:nvPr/>
            </p:nvSpPr>
            <p:spPr bwMode="auto">
              <a:xfrm>
                <a:off x="3640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4" name="Rectangle 1184"/>
              <p:cNvSpPr>
                <a:spLocks noChangeArrowheads="1"/>
              </p:cNvSpPr>
              <p:nvPr/>
            </p:nvSpPr>
            <p:spPr bwMode="auto">
              <a:xfrm>
                <a:off x="3754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5" name="Rectangle 1185"/>
              <p:cNvSpPr>
                <a:spLocks noChangeArrowheads="1"/>
              </p:cNvSpPr>
              <p:nvPr/>
            </p:nvSpPr>
            <p:spPr bwMode="auto">
              <a:xfrm>
                <a:off x="3867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6" name="Rectangle 1186"/>
              <p:cNvSpPr>
                <a:spLocks noChangeArrowheads="1"/>
              </p:cNvSpPr>
              <p:nvPr/>
            </p:nvSpPr>
            <p:spPr bwMode="auto">
              <a:xfrm>
                <a:off x="3981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7" name="Rectangle 1187"/>
              <p:cNvSpPr>
                <a:spLocks noChangeArrowheads="1"/>
              </p:cNvSpPr>
              <p:nvPr/>
            </p:nvSpPr>
            <p:spPr bwMode="auto">
              <a:xfrm>
                <a:off x="4094" y="2459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8" name="Rectangle 1188"/>
              <p:cNvSpPr>
                <a:spLocks noChangeArrowheads="1"/>
              </p:cNvSpPr>
              <p:nvPr/>
            </p:nvSpPr>
            <p:spPr bwMode="auto">
              <a:xfrm>
                <a:off x="4205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9" name="Rectangle 1189"/>
              <p:cNvSpPr>
                <a:spLocks noChangeArrowheads="1"/>
              </p:cNvSpPr>
              <p:nvPr/>
            </p:nvSpPr>
            <p:spPr bwMode="auto">
              <a:xfrm>
                <a:off x="4319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0" name="Rectangle 1190"/>
              <p:cNvSpPr>
                <a:spLocks noChangeArrowheads="1"/>
              </p:cNvSpPr>
              <p:nvPr/>
            </p:nvSpPr>
            <p:spPr bwMode="auto">
              <a:xfrm>
                <a:off x="4432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1" name="Rectangle 1191"/>
              <p:cNvSpPr>
                <a:spLocks noChangeArrowheads="1"/>
              </p:cNvSpPr>
              <p:nvPr/>
            </p:nvSpPr>
            <p:spPr bwMode="auto">
              <a:xfrm>
                <a:off x="4546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2" name="Rectangle 1192"/>
              <p:cNvSpPr>
                <a:spLocks noChangeArrowheads="1"/>
              </p:cNvSpPr>
              <p:nvPr/>
            </p:nvSpPr>
            <p:spPr bwMode="auto">
              <a:xfrm>
                <a:off x="4659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3" name="Rectangle 1193"/>
              <p:cNvSpPr>
                <a:spLocks noChangeArrowheads="1"/>
              </p:cNvSpPr>
              <p:nvPr/>
            </p:nvSpPr>
            <p:spPr bwMode="auto">
              <a:xfrm>
                <a:off x="4773" y="2459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4" name="Rectangle 1194"/>
              <p:cNvSpPr>
                <a:spLocks noChangeArrowheads="1"/>
              </p:cNvSpPr>
              <p:nvPr/>
            </p:nvSpPr>
            <p:spPr bwMode="auto">
              <a:xfrm>
                <a:off x="4884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5" name="Rectangle 1195"/>
              <p:cNvSpPr>
                <a:spLocks noChangeArrowheads="1"/>
              </p:cNvSpPr>
              <p:nvPr/>
            </p:nvSpPr>
            <p:spPr bwMode="auto">
              <a:xfrm>
                <a:off x="4997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6" name="Freeform 1196"/>
              <p:cNvSpPr>
                <a:spLocks/>
              </p:cNvSpPr>
              <p:nvPr/>
            </p:nvSpPr>
            <p:spPr bwMode="auto">
              <a:xfrm>
                <a:off x="5111" y="2481"/>
                <a:ext cx="54" cy="37"/>
              </a:xfrm>
              <a:custGeom>
                <a:avLst/>
                <a:gdLst>
                  <a:gd name="T0" fmla="*/ 54 w 54"/>
                  <a:gd name="T1" fmla="*/ 37 h 37"/>
                  <a:gd name="T2" fmla="*/ 0 w 54"/>
                  <a:gd name="T3" fmla="*/ 0 h 37"/>
                  <a:gd name="T4" fmla="*/ 0 w 54"/>
                  <a:gd name="T5" fmla="*/ 37 h 37"/>
                  <a:gd name="T6" fmla="*/ 54 w 54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37">
                    <a:moveTo>
                      <a:pt x="54" y="37"/>
                    </a:moveTo>
                    <a:lnTo>
                      <a:pt x="0" y="0"/>
                    </a:lnTo>
                    <a:lnTo>
                      <a:pt x="0" y="37"/>
                    </a:lnTo>
                    <a:lnTo>
                      <a:pt x="54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7" name="Freeform 1197"/>
              <p:cNvSpPr>
                <a:spLocks/>
              </p:cNvSpPr>
              <p:nvPr/>
            </p:nvSpPr>
            <p:spPr bwMode="auto">
              <a:xfrm>
                <a:off x="5224" y="2459"/>
                <a:ext cx="61" cy="45"/>
              </a:xfrm>
              <a:custGeom>
                <a:avLst/>
                <a:gdLst>
                  <a:gd name="T0" fmla="*/ 0 w 61"/>
                  <a:gd name="T1" fmla="*/ 0 h 45"/>
                  <a:gd name="T2" fmla="*/ 0 w 61"/>
                  <a:gd name="T3" fmla="*/ 14 h 45"/>
                  <a:gd name="T4" fmla="*/ 14 w 61"/>
                  <a:gd name="T5" fmla="*/ 45 h 45"/>
                  <a:gd name="T6" fmla="*/ 61 w 61"/>
                  <a:gd name="T7" fmla="*/ 26 h 45"/>
                  <a:gd name="T8" fmla="*/ 61 w 61"/>
                  <a:gd name="T9" fmla="*/ 0 h 45"/>
                  <a:gd name="T10" fmla="*/ 0 w 6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5">
                    <a:moveTo>
                      <a:pt x="0" y="0"/>
                    </a:moveTo>
                    <a:lnTo>
                      <a:pt x="0" y="14"/>
                    </a:lnTo>
                    <a:lnTo>
                      <a:pt x="14" y="45"/>
                    </a:lnTo>
                    <a:lnTo>
                      <a:pt x="61" y="2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8" name="Freeform 1198"/>
              <p:cNvSpPr>
                <a:spLocks/>
              </p:cNvSpPr>
              <p:nvPr/>
            </p:nvSpPr>
            <p:spPr bwMode="auto">
              <a:xfrm>
                <a:off x="5338" y="2459"/>
                <a:ext cx="18" cy="7"/>
              </a:xfrm>
              <a:custGeom>
                <a:avLst/>
                <a:gdLst>
                  <a:gd name="T0" fmla="*/ 0 w 18"/>
                  <a:gd name="T1" fmla="*/ 7 h 7"/>
                  <a:gd name="T2" fmla="*/ 18 w 18"/>
                  <a:gd name="T3" fmla="*/ 0 h 7"/>
                  <a:gd name="T4" fmla="*/ 0 w 18"/>
                  <a:gd name="T5" fmla="*/ 0 h 7"/>
                  <a:gd name="T6" fmla="*/ 0 w 18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7">
                    <a:moveTo>
                      <a:pt x="0" y="7"/>
                    </a:moveTo>
                    <a:lnTo>
                      <a:pt x="18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9" name="Freeform 1199"/>
              <p:cNvSpPr>
                <a:spLocks/>
              </p:cNvSpPr>
              <p:nvPr/>
            </p:nvSpPr>
            <p:spPr bwMode="auto">
              <a:xfrm>
                <a:off x="5950" y="2459"/>
                <a:ext cx="14" cy="41"/>
              </a:xfrm>
              <a:custGeom>
                <a:avLst/>
                <a:gdLst>
                  <a:gd name="T0" fmla="*/ 0 w 14"/>
                  <a:gd name="T1" fmla="*/ 0 h 41"/>
                  <a:gd name="T2" fmla="*/ 14 w 14"/>
                  <a:gd name="T3" fmla="*/ 41 h 41"/>
                  <a:gd name="T4" fmla="*/ 14 w 14"/>
                  <a:gd name="T5" fmla="*/ 0 h 41"/>
                  <a:gd name="T6" fmla="*/ 0 w 14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1">
                    <a:moveTo>
                      <a:pt x="0" y="0"/>
                    </a:moveTo>
                    <a:lnTo>
                      <a:pt x="14" y="41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0" name="Rectangle 1200"/>
              <p:cNvSpPr>
                <a:spLocks noChangeArrowheads="1"/>
              </p:cNvSpPr>
              <p:nvPr/>
            </p:nvSpPr>
            <p:spPr bwMode="auto">
              <a:xfrm>
                <a:off x="6016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1" name="Rectangle 1201"/>
              <p:cNvSpPr>
                <a:spLocks noChangeArrowheads="1"/>
              </p:cNvSpPr>
              <p:nvPr/>
            </p:nvSpPr>
            <p:spPr bwMode="auto">
              <a:xfrm>
                <a:off x="6127" y="2459"/>
                <a:ext cx="26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2" name="Freeform 1202"/>
              <p:cNvSpPr>
                <a:spLocks/>
              </p:cNvSpPr>
              <p:nvPr/>
            </p:nvSpPr>
            <p:spPr bwMode="auto">
              <a:xfrm>
                <a:off x="6505" y="2459"/>
                <a:ext cx="24" cy="48"/>
              </a:xfrm>
              <a:custGeom>
                <a:avLst/>
                <a:gdLst>
                  <a:gd name="T0" fmla="*/ 0 w 24"/>
                  <a:gd name="T1" fmla="*/ 0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0"/>
                    </a:moveTo>
                    <a:lnTo>
                      <a:pt x="24" y="48"/>
                    </a:lnTo>
                    <a:lnTo>
                      <a:pt x="2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3" name="Rectangle 1203"/>
              <p:cNvSpPr>
                <a:spLocks noChangeArrowheads="1"/>
              </p:cNvSpPr>
              <p:nvPr/>
            </p:nvSpPr>
            <p:spPr bwMode="auto">
              <a:xfrm>
                <a:off x="6581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4" name="Freeform 1204"/>
              <p:cNvSpPr>
                <a:spLocks/>
              </p:cNvSpPr>
              <p:nvPr/>
            </p:nvSpPr>
            <p:spPr bwMode="auto">
              <a:xfrm>
                <a:off x="6694" y="2459"/>
                <a:ext cx="62" cy="59"/>
              </a:xfrm>
              <a:custGeom>
                <a:avLst/>
                <a:gdLst>
                  <a:gd name="T0" fmla="*/ 62 w 62"/>
                  <a:gd name="T1" fmla="*/ 0 h 59"/>
                  <a:gd name="T2" fmla="*/ 0 w 62"/>
                  <a:gd name="T3" fmla="*/ 0 h 59"/>
                  <a:gd name="T4" fmla="*/ 0 w 62"/>
                  <a:gd name="T5" fmla="*/ 12 h 59"/>
                  <a:gd name="T6" fmla="*/ 24 w 62"/>
                  <a:gd name="T7" fmla="*/ 59 h 59"/>
                  <a:gd name="T8" fmla="*/ 62 w 62"/>
                  <a:gd name="T9" fmla="*/ 59 h 59"/>
                  <a:gd name="T10" fmla="*/ 62 w 62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9">
                    <a:moveTo>
                      <a:pt x="6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4" y="59"/>
                    </a:lnTo>
                    <a:lnTo>
                      <a:pt x="62" y="59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5" name="Rectangle 1205"/>
              <p:cNvSpPr>
                <a:spLocks noChangeArrowheads="1"/>
              </p:cNvSpPr>
              <p:nvPr/>
            </p:nvSpPr>
            <p:spPr bwMode="auto">
              <a:xfrm>
                <a:off x="6805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6" name="Freeform 1206"/>
              <p:cNvSpPr>
                <a:spLocks/>
              </p:cNvSpPr>
              <p:nvPr/>
            </p:nvSpPr>
            <p:spPr bwMode="auto">
              <a:xfrm>
                <a:off x="6919" y="2481"/>
                <a:ext cx="16" cy="30"/>
              </a:xfrm>
              <a:custGeom>
                <a:avLst/>
                <a:gdLst>
                  <a:gd name="T0" fmla="*/ 16 w 16"/>
                  <a:gd name="T1" fmla="*/ 23 h 30"/>
                  <a:gd name="T2" fmla="*/ 0 w 16"/>
                  <a:gd name="T3" fmla="*/ 0 h 30"/>
                  <a:gd name="T4" fmla="*/ 0 w 16"/>
                  <a:gd name="T5" fmla="*/ 30 h 30"/>
                  <a:gd name="T6" fmla="*/ 16 w 16"/>
                  <a:gd name="T7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0">
                    <a:moveTo>
                      <a:pt x="16" y="23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1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7" name="Freeform 1207"/>
              <p:cNvSpPr>
                <a:spLocks/>
              </p:cNvSpPr>
              <p:nvPr/>
            </p:nvSpPr>
            <p:spPr bwMode="auto">
              <a:xfrm>
                <a:off x="1718" y="2568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2 h 62"/>
                  <a:gd name="T6" fmla="*/ 31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1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8" name="Rectangle 1208"/>
              <p:cNvSpPr>
                <a:spLocks noChangeArrowheads="1"/>
              </p:cNvSpPr>
              <p:nvPr/>
            </p:nvSpPr>
            <p:spPr bwMode="auto">
              <a:xfrm>
                <a:off x="1832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9" name="Rectangle 1209"/>
              <p:cNvSpPr>
                <a:spLocks noChangeArrowheads="1"/>
              </p:cNvSpPr>
              <p:nvPr/>
            </p:nvSpPr>
            <p:spPr bwMode="auto">
              <a:xfrm>
                <a:off x="1945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" name="Group 1411"/>
            <p:cNvGrpSpPr>
              <a:grpSpLocks/>
            </p:cNvGrpSpPr>
            <p:nvPr/>
          </p:nvGrpSpPr>
          <p:grpSpPr bwMode="auto">
            <a:xfrm>
              <a:off x="362" y="2568"/>
              <a:ext cx="7609" cy="828"/>
              <a:chOff x="362" y="2568"/>
              <a:chExt cx="7609" cy="828"/>
            </a:xfrm>
            <a:grpFill/>
          </p:grpSpPr>
          <p:sp>
            <p:nvSpPr>
              <p:cNvPr id="1670" name="Rectangle 1211"/>
              <p:cNvSpPr>
                <a:spLocks noChangeArrowheads="1"/>
              </p:cNvSpPr>
              <p:nvPr/>
            </p:nvSpPr>
            <p:spPr bwMode="auto">
              <a:xfrm>
                <a:off x="2059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1" name="Rectangle 1212"/>
              <p:cNvSpPr>
                <a:spLocks noChangeArrowheads="1"/>
              </p:cNvSpPr>
              <p:nvPr/>
            </p:nvSpPr>
            <p:spPr bwMode="auto">
              <a:xfrm>
                <a:off x="2170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2" name="Rectangle 1213"/>
              <p:cNvSpPr>
                <a:spLocks noChangeArrowheads="1"/>
              </p:cNvSpPr>
              <p:nvPr/>
            </p:nvSpPr>
            <p:spPr bwMode="auto">
              <a:xfrm>
                <a:off x="2283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3" name="Rectangle 1214"/>
              <p:cNvSpPr>
                <a:spLocks noChangeArrowheads="1"/>
              </p:cNvSpPr>
              <p:nvPr/>
            </p:nvSpPr>
            <p:spPr bwMode="auto">
              <a:xfrm>
                <a:off x="2397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4" name="Freeform 1215"/>
              <p:cNvSpPr>
                <a:spLocks/>
              </p:cNvSpPr>
              <p:nvPr/>
            </p:nvSpPr>
            <p:spPr bwMode="auto">
              <a:xfrm>
                <a:off x="3640" y="2568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12 h 62"/>
                  <a:gd name="T6" fmla="*/ 57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5" name="Rectangle 1216"/>
              <p:cNvSpPr>
                <a:spLocks noChangeArrowheads="1"/>
              </p:cNvSpPr>
              <p:nvPr/>
            </p:nvSpPr>
            <p:spPr bwMode="auto">
              <a:xfrm>
                <a:off x="3754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6" name="Rectangle 1217"/>
              <p:cNvSpPr>
                <a:spLocks noChangeArrowheads="1"/>
              </p:cNvSpPr>
              <p:nvPr/>
            </p:nvSpPr>
            <p:spPr bwMode="auto">
              <a:xfrm>
                <a:off x="3867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7" name="Rectangle 1218"/>
              <p:cNvSpPr>
                <a:spLocks noChangeArrowheads="1"/>
              </p:cNvSpPr>
              <p:nvPr/>
            </p:nvSpPr>
            <p:spPr bwMode="auto">
              <a:xfrm>
                <a:off x="3981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8" name="Rectangle 1219"/>
              <p:cNvSpPr>
                <a:spLocks noChangeArrowheads="1"/>
              </p:cNvSpPr>
              <p:nvPr/>
            </p:nvSpPr>
            <p:spPr bwMode="auto">
              <a:xfrm>
                <a:off x="4094" y="2568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9" name="Rectangle 1220"/>
              <p:cNvSpPr>
                <a:spLocks noChangeArrowheads="1"/>
              </p:cNvSpPr>
              <p:nvPr/>
            </p:nvSpPr>
            <p:spPr bwMode="auto">
              <a:xfrm>
                <a:off x="4205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0" name="Rectangle 1221"/>
              <p:cNvSpPr>
                <a:spLocks noChangeArrowheads="1"/>
              </p:cNvSpPr>
              <p:nvPr/>
            </p:nvSpPr>
            <p:spPr bwMode="auto">
              <a:xfrm>
                <a:off x="4319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1" name="Rectangle 1222"/>
              <p:cNvSpPr>
                <a:spLocks noChangeArrowheads="1"/>
              </p:cNvSpPr>
              <p:nvPr/>
            </p:nvSpPr>
            <p:spPr bwMode="auto">
              <a:xfrm>
                <a:off x="4432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2" name="Rectangle 1223"/>
              <p:cNvSpPr>
                <a:spLocks noChangeArrowheads="1"/>
              </p:cNvSpPr>
              <p:nvPr/>
            </p:nvSpPr>
            <p:spPr bwMode="auto">
              <a:xfrm>
                <a:off x="4546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3" name="Rectangle 1224"/>
              <p:cNvSpPr>
                <a:spLocks noChangeArrowheads="1"/>
              </p:cNvSpPr>
              <p:nvPr/>
            </p:nvSpPr>
            <p:spPr bwMode="auto">
              <a:xfrm>
                <a:off x="4659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4" name="Rectangle 1225"/>
              <p:cNvSpPr>
                <a:spLocks noChangeArrowheads="1"/>
              </p:cNvSpPr>
              <p:nvPr/>
            </p:nvSpPr>
            <p:spPr bwMode="auto">
              <a:xfrm>
                <a:off x="4773" y="2568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5" name="Rectangle 1226"/>
              <p:cNvSpPr>
                <a:spLocks noChangeArrowheads="1"/>
              </p:cNvSpPr>
              <p:nvPr/>
            </p:nvSpPr>
            <p:spPr bwMode="auto">
              <a:xfrm>
                <a:off x="4884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6" name="Rectangle 1227"/>
              <p:cNvSpPr>
                <a:spLocks noChangeArrowheads="1"/>
              </p:cNvSpPr>
              <p:nvPr/>
            </p:nvSpPr>
            <p:spPr bwMode="auto">
              <a:xfrm>
                <a:off x="4997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7" name="Rectangle 1228"/>
              <p:cNvSpPr>
                <a:spLocks noChangeArrowheads="1"/>
              </p:cNvSpPr>
              <p:nvPr/>
            </p:nvSpPr>
            <p:spPr bwMode="auto">
              <a:xfrm>
                <a:off x="5111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8" name="Rectangle 1229"/>
              <p:cNvSpPr>
                <a:spLocks noChangeArrowheads="1"/>
              </p:cNvSpPr>
              <p:nvPr/>
            </p:nvSpPr>
            <p:spPr bwMode="auto">
              <a:xfrm>
                <a:off x="5224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9" name="Freeform 1230"/>
              <p:cNvSpPr>
                <a:spLocks/>
              </p:cNvSpPr>
              <p:nvPr/>
            </p:nvSpPr>
            <p:spPr bwMode="auto">
              <a:xfrm>
                <a:off x="5338" y="2568"/>
                <a:ext cx="42" cy="62"/>
              </a:xfrm>
              <a:custGeom>
                <a:avLst/>
                <a:gdLst>
                  <a:gd name="T0" fmla="*/ 0 w 42"/>
                  <a:gd name="T1" fmla="*/ 62 h 62"/>
                  <a:gd name="T2" fmla="*/ 0 w 42"/>
                  <a:gd name="T3" fmla="*/ 62 h 62"/>
                  <a:gd name="T4" fmla="*/ 42 w 42"/>
                  <a:gd name="T5" fmla="*/ 0 h 62"/>
                  <a:gd name="T6" fmla="*/ 0 w 42"/>
                  <a:gd name="T7" fmla="*/ 0 h 62"/>
                  <a:gd name="T8" fmla="*/ 0 w 42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62">
                    <a:moveTo>
                      <a:pt x="0" y="62"/>
                    </a:moveTo>
                    <a:lnTo>
                      <a:pt x="0" y="62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0" name="Freeform 1231"/>
              <p:cNvSpPr>
                <a:spLocks/>
              </p:cNvSpPr>
              <p:nvPr/>
            </p:nvSpPr>
            <p:spPr bwMode="auto">
              <a:xfrm>
                <a:off x="6016" y="2568"/>
                <a:ext cx="61" cy="33"/>
              </a:xfrm>
              <a:custGeom>
                <a:avLst/>
                <a:gdLst>
                  <a:gd name="T0" fmla="*/ 0 w 61"/>
                  <a:gd name="T1" fmla="*/ 0 h 33"/>
                  <a:gd name="T2" fmla="*/ 0 w 61"/>
                  <a:gd name="T3" fmla="*/ 33 h 33"/>
                  <a:gd name="T4" fmla="*/ 61 w 61"/>
                  <a:gd name="T5" fmla="*/ 14 h 33"/>
                  <a:gd name="T6" fmla="*/ 61 w 61"/>
                  <a:gd name="T7" fmla="*/ 0 h 33"/>
                  <a:gd name="T8" fmla="*/ 0 w 61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3">
                    <a:moveTo>
                      <a:pt x="0" y="0"/>
                    </a:moveTo>
                    <a:lnTo>
                      <a:pt x="0" y="33"/>
                    </a:lnTo>
                    <a:lnTo>
                      <a:pt x="61" y="14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1" name="Freeform 1232"/>
              <p:cNvSpPr>
                <a:spLocks/>
              </p:cNvSpPr>
              <p:nvPr/>
            </p:nvSpPr>
            <p:spPr bwMode="auto">
              <a:xfrm>
                <a:off x="6127" y="2568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2" name="Freeform 1233"/>
              <p:cNvSpPr>
                <a:spLocks/>
              </p:cNvSpPr>
              <p:nvPr/>
            </p:nvSpPr>
            <p:spPr bwMode="auto">
              <a:xfrm>
                <a:off x="6581" y="2568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52 h 62"/>
                  <a:gd name="T6" fmla="*/ 5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52"/>
                    </a:lnTo>
                    <a:lnTo>
                      <a:pt x="5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3" name="Freeform 1234"/>
              <p:cNvSpPr>
                <a:spLocks/>
              </p:cNvSpPr>
              <p:nvPr/>
            </p:nvSpPr>
            <p:spPr bwMode="auto">
              <a:xfrm>
                <a:off x="6744" y="2568"/>
                <a:ext cx="12" cy="24"/>
              </a:xfrm>
              <a:custGeom>
                <a:avLst/>
                <a:gdLst>
                  <a:gd name="T0" fmla="*/ 0 w 12"/>
                  <a:gd name="T1" fmla="*/ 0 h 24"/>
                  <a:gd name="T2" fmla="*/ 12 w 12"/>
                  <a:gd name="T3" fmla="*/ 24 h 24"/>
                  <a:gd name="T4" fmla="*/ 12 w 12"/>
                  <a:gd name="T5" fmla="*/ 0 h 24"/>
                  <a:gd name="T6" fmla="*/ 0 w 12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4">
                    <a:moveTo>
                      <a:pt x="0" y="0"/>
                    </a:move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4" name="Freeform 1235"/>
              <p:cNvSpPr>
                <a:spLocks/>
              </p:cNvSpPr>
              <p:nvPr/>
            </p:nvSpPr>
            <p:spPr bwMode="auto">
              <a:xfrm>
                <a:off x="6805" y="2568"/>
                <a:ext cx="22" cy="12"/>
              </a:xfrm>
              <a:custGeom>
                <a:avLst/>
                <a:gdLst>
                  <a:gd name="T0" fmla="*/ 0 w 22"/>
                  <a:gd name="T1" fmla="*/ 12 h 12"/>
                  <a:gd name="T2" fmla="*/ 22 w 22"/>
                  <a:gd name="T3" fmla="*/ 0 h 12"/>
                  <a:gd name="T4" fmla="*/ 0 w 22"/>
                  <a:gd name="T5" fmla="*/ 0 h 12"/>
                  <a:gd name="T6" fmla="*/ 0 w 22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2">
                    <a:moveTo>
                      <a:pt x="0" y="12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5" name="Rectangle 1236"/>
              <p:cNvSpPr>
                <a:spLocks noChangeArrowheads="1"/>
              </p:cNvSpPr>
              <p:nvPr/>
            </p:nvSpPr>
            <p:spPr bwMode="auto">
              <a:xfrm>
                <a:off x="1945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6" name="Rectangle 1237"/>
              <p:cNvSpPr>
                <a:spLocks noChangeArrowheads="1"/>
              </p:cNvSpPr>
              <p:nvPr/>
            </p:nvSpPr>
            <p:spPr bwMode="auto">
              <a:xfrm>
                <a:off x="2059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7" name="Rectangle 1238"/>
              <p:cNvSpPr>
                <a:spLocks noChangeArrowheads="1"/>
              </p:cNvSpPr>
              <p:nvPr/>
            </p:nvSpPr>
            <p:spPr bwMode="auto">
              <a:xfrm>
                <a:off x="2170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8" name="Rectangle 1239"/>
              <p:cNvSpPr>
                <a:spLocks noChangeArrowheads="1"/>
              </p:cNvSpPr>
              <p:nvPr/>
            </p:nvSpPr>
            <p:spPr bwMode="auto">
              <a:xfrm>
                <a:off x="2283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9" name="Rectangle 1240"/>
              <p:cNvSpPr>
                <a:spLocks noChangeArrowheads="1"/>
              </p:cNvSpPr>
              <p:nvPr/>
            </p:nvSpPr>
            <p:spPr bwMode="auto">
              <a:xfrm>
                <a:off x="2397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0" name="Rectangle 1241"/>
              <p:cNvSpPr>
                <a:spLocks noChangeArrowheads="1"/>
              </p:cNvSpPr>
              <p:nvPr/>
            </p:nvSpPr>
            <p:spPr bwMode="auto">
              <a:xfrm>
                <a:off x="2510" y="2686"/>
                <a:ext cx="62" cy="5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1" name="Freeform 1242"/>
              <p:cNvSpPr>
                <a:spLocks/>
              </p:cNvSpPr>
              <p:nvPr/>
            </p:nvSpPr>
            <p:spPr bwMode="auto">
              <a:xfrm>
                <a:off x="2624" y="2686"/>
                <a:ext cx="42" cy="52"/>
              </a:xfrm>
              <a:custGeom>
                <a:avLst/>
                <a:gdLst>
                  <a:gd name="T0" fmla="*/ 42 w 42"/>
                  <a:gd name="T1" fmla="*/ 52 h 52"/>
                  <a:gd name="T2" fmla="*/ 35 w 42"/>
                  <a:gd name="T3" fmla="*/ 0 h 52"/>
                  <a:gd name="T4" fmla="*/ 0 w 42"/>
                  <a:gd name="T5" fmla="*/ 0 h 52"/>
                  <a:gd name="T6" fmla="*/ 0 w 42"/>
                  <a:gd name="T7" fmla="*/ 52 h 52"/>
                  <a:gd name="T8" fmla="*/ 42 w 42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2">
                    <a:moveTo>
                      <a:pt x="42" y="52"/>
                    </a:moveTo>
                    <a:lnTo>
                      <a:pt x="35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4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2" name="Freeform 1243"/>
              <p:cNvSpPr>
                <a:spLocks/>
              </p:cNvSpPr>
              <p:nvPr/>
            </p:nvSpPr>
            <p:spPr bwMode="auto">
              <a:xfrm>
                <a:off x="3754" y="2677"/>
                <a:ext cx="61" cy="24"/>
              </a:xfrm>
              <a:custGeom>
                <a:avLst/>
                <a:gdLst>
                  <a:gd name="T0" fmla="*/ 0 w 61"/>
                  <a:gd name="T1" fmla="*/ 0 h 24"/>
                  <a:gd name="T2" fmla="*/ 0 w 61"/>
                  <a:gd name="T3" fmla="*/ 2 h 24"/>
                  <a:gd name="T4" fmla="*/ 23 w 61"/>
                  <a:gd name="T5" fmla="*/ 24 h 24"/>
                  <a:gd name="T6" fmla="*/ 61 w 61"/>
                  <a:gd name="T7" fmla="*/ 24 h 24"/>
                  <a:gd name="T8" fmla="*/ 61 w 61"/>
                  <a:gd name="T9" fmla="*/ 0 h 24"/>
                  <a:gd name="T10" fmla="*/ 0 w 61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24">
                    <a:moveTo>
                      <a:pt x="0" y="0"/>
                    </a:moveTo>
                    <a:lnTo>
                      <a:pt x="0" y="2"/>
                    </a:lnTo>
                    <a:lnTo>
                      <a:pt x="23" y="24"/>
                    </a:lnTo>
                    <a:lnTo>
                      <a:pt x="61" y="24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3" name="Freeform 1244"/>
              <p:cNvSpPr>
                <a:spLocks/>
              </p:cNvSpPr>
              <p:nvPr/>
            </p:nvSpPr>
            <p:spPr bwMode="auto">
              <a:xfrm>
                <a:off x="3867" y="2677"/>
                <a:ext cx="62" cy="28"/>
              </a:xfrm>
              <a:custGeom>
                <a:avLst/>
                <a:gdLst>
                  <a:gd name="T0" fmla="*/ 0 w 62"/>
                  <a:gd name="T1" fmla="*/ 0 h 28"/>
                  <a:gd name="T2" fmla="*/ 0 w 62"/>
                  <a:gd name="T3" fmla="*/ 26 h 28"/>
                  <a:gd name="T4" fmla="*/ 62 w 62"/>
                  <a:gd name="T5" fmla="*/ 28 h 28"/>
                  <a:gd name="T6" fmla="*/ 62 w 62"/>
                  <a:gd name="T7" fmla="*/ 0 h 28"/>
                  <a:gd name="T8" fmla="*/ 0 w 6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8">
                    <a:moveTo>
                      <a:pt x="0" y="0"/>
                    </a:moveTo>
                    <a:lnTo>
                      <a:pt x="0" y="26"/>
                    </a:lnTo>
                    <a:lnTo>
                      <a:pt x="62" y="28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4" name="Freeform 1245"/>
              <p:cNvSpPr>
                <a:spLocks/>
              </p:cNvSpPr>
              <p:nvPr/>
            </p:nvSpPr>
            <p:spPr bwMode="auto">
              <a:xfrm>
                <a:off x="3981" y="2677"/>
                <a:ext cx="61" cy="33"/>
              </a:xfrm>
              <a:custGeom>
                <a:avLst/>
                <a:gdLst>
                  <a:gd name="T0" fmla="*/ 0 w 61"/>
                  <a:gd name="T1" fmla="*/ 0 h 33"/>
                  <a:gd name="T2" fmla="*/ 0 w 61"/>
                  <a:gd name="T3" fmla="*/ 31 h 33"/>
                  <a:gd name="T4" fmla="*/ 61 w 61"/>
                  <a:gd name="T5" fmla="*/ 33 h 33"/>
                  <a:gd name="T6" fmla="*/ 61 w 61"/>
                  <a:gd name="T7" fmla="*/ 0 h 33"/>
                  <a:gd name="T8" fmla="*/ 0 w 61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3">
                    <a:moveTo>
                      <a:pt x="0" y="0"/>
                    </a:moveTo>
                    <a:lnTo>
                      <a:pt x="0" y="31"/>
                    </a:lnTo>
                    <a:lnTo>
                      <a:pt x="61" y="33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5" name="Freeform 1246"/>
              <p:cNvSpPr>
                <a:spLocks/>
              </p:cNvSpPr>
              <p:nvPr/>
            </p:nvSpPr>
            <p:spPr bwMode="auto">
              <a:xfrm>
                <a:off x="4094" y="2677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0 w 59"/>
                  <a:gd name="T3" fmla="*/ 0 h 61"/>
                  <a:gd name="T4" fmla="*/ 0 w 59"/>
                  <a:gd name="T5" fmla="*/ 35 h 61"/>
                  <a:gd name="T6" fmla="*/ 5 w 59"/>
                  <a:gd name="T7" fmla="*/ 35 h 61"/>
                  <a:gd name="T8" fmla="*/ 47 w 59"/>
                  <a:gd name="T9" fmla="*/ 61 h 61"/>
                  <a:gd name="T10" fmla="*/ 59 w 59"/>
                  <a:gd name="T11" fmla="*/ 61 h 61"/>
                  <a:gd name="T12" fmla="*/ 59 w 59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5" y="35"/>
                    </a:lnTo>
                    <a:lnTo>
                      <a:pt x="47" y="61"/>
                    </a:lnTo>
                    <a:lnTo>
                      <a:pt x="59" y="61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6" name="Rectangle 1247"/>
              <p:cNvSpPr>
                <a:spLocks noChangeArrowheads="1"/>
              </p:cNvSpPr>
              <p:nvPr/>
            </p:nvSpPr>
            <p:spPr bwMode="auto">
              <a:xfrm>
                <a:off x="4205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7" name="Rectangle 1248"/>
              <p:cNvSpPr>
                <a:spLocks noChangeArrowheads="1"/>
              </p:cNvSpPr>
              <p:nvPr/>
            </p:nvSpPr>
            <p:spPr bwMode="auto">
              <a:xfrm>
                <a:off x="4319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8" name="Rectangle 1249"/>
              <p:cNvSpPr>
                <a:spLocks noChangeArrowheads="1"/>
              </p:cNvSpPr>
              <p:nvPr/>
            </p:nvSpPr>
            <p:spPr bwMode="auto">
              <a:xfrm>
                <a:off x="4432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9" name="Rectangle 1250"/>
              <p:cNvSpPr>
                <a:spLocks noChangeArrowheads="1"/>
              </p:cNvSpPr>
              <p:nvPr/>
            </p:nvSpPr>
            <p:spPr bwMode="auto">
              <a:xfrm>
                <a:off x="4546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0" name="Rectangle 1251"/>
              <p:cNvSpPr>
                <a:spLocks noChangeArrowheads="1"/>
              </p:cNvSpPr>
              <p:nvPr/>
            </p:nvSpPr>
            <p:spPr bwMode="auto">
              <a:xfrm>
                <a:off x="4659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1" name="Rectangle 1252"/>
              <p:cNvSpPr>
                <a:spLocks noChangeArrowheads="1"/>
              </p:cNvSpPr>
              <p:nvPr/>
            </p:nvSpPr>
            <p:spPr bwMode="auto">
              <a:xfrm>
                <a:off x="4773" y="2677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2" name="Rectangle 1253"/>
              <p:cNvSpPr>
                <a:spLocks noChangeArrowheads="1"/>
              </p:cNvSpPr>
              <p:nvPr/>
            </p:nvSpPr>
            <p:spPr bwMode="auto">
              <a:xfrm>
                <a:off x="4884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3" name="Rectangle 1254"/>
              <p:cNvSpPr>
                <a:spLocks noChangeArrowheads="1"/>
              </p:cNvSpPr>
              <p:nvPr/>
            </p:nvSpPr>
            <p:spPr bwMode="auto">
              <a:xfrm>
                <a:off x="4997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4" name="Rectangle 1255"/>
              <p:cNvSpPr>
                <a:spLocks noChangeArrowheads="1"/>
              </p:cNvSpPr>
              <p:nvPr/>
            </p:nvSpPr>
            <p:spPr bwMode="auto">
              <a:xfrm>
                <a:off x="5111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5" name="Freeform 1256"/>
              <p:cNvSpPr>
                <a:spLocks/>
              </p:cNvSpPr>
              <p:nvPr/>
            </p:nvSpPr>
            <p:spPr bwMode="auto">
              <a:xfrm>
                <a:off x="5224" y="2677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40 w 61"/>
                  <a:gd name="T5" fmla="*/ 61 h 61"/>
                  <a:gd name="T6" fmla="*/ 61 w 61"/>
                  <a:gd name="T7" fmla="*/ 31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40" y="61"/>
                    </a:lnTo>
                    <a:lnTo>
                      <a:pt x="61" y="31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6" name="Freeform 1257"/>
              <p:cNvSpPr>
                <a:spLocks/>
              </p:cNvSpPr>
              <p:nvPr/>
            </p:nvSpPr>
            <p:spPr bwMode="auto">
              <a:xfrm>
                <a:off x="6484" y="2701"/>
                <a:ext cx="45" cy="37"/>
              </a:xfrm>
              <a:custGeom>
                <a:avLst/>
                <a:gdLst>
                  <a:gd name="T0" fmla="*/ 45 w 45"/>
                  <a:gd name="T1" fmla="*/ 2 h 37"/>
                  <a:gd name="T2" fmla="*/ 0 w 45"/>
                  <a:gd name="T3" fmla="*/ 0 h 37"/>
                  <a:gd name="T4" fmla="*/ 35 w 45"/>
                  <a:gd name="T5" fmla="*/ 37 h 37"/>
                  <a:gd name="T6" fmla="*/ 45 w 45"/>
                  <a:gd name="T7" fmla="*/ 37 h 37"/>
                  <a:gd name="T8" fmla="*/ 45 w 45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7">
                    <a:moveTo>
                      <a:pt x="45" y="2"/>
                    </a:moveTo>
                    <a:lnTo>
                      <a:pt x="0" y="0"/>
                    </a:lnTo>
                    <a:lnTo>
                      <a:pt x="35" y="37"/>
                    </a:lnTo>
                    <a:lnTo>
                      <a:pt x="45" y="37"/>
                    </a:lnTo>
                    <a:lnTo>
                      <a:pt x="4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7" name="Freeform 1258"/>
              <p:cNvSpPr>
                <a:spLocks/>
              </p:cNvSpPr>
              <p:nvPr/>
            </p:nvSpPr>
            <p:spPr bwMode="auto">
              <a:xfrm>
                <a:off x="6581" y="2677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26 w 61"/>
                  <a:gd name="T5" fmla="*/ 0 h 61"/>
                  <a:gd name="T6" fmla="*/ 42 w 61"/>
                  <a:gd name="T7" fmla="*/ 35 h 61"/>
                  <a:gd name="T8" fmla="*/ 0 w 61"/>
                  <a:gd name="T9" fmla="*/ 31 h 61"/>
                  <a:gd name="T10" fmla="*/ 0 w 61"/>
                  <a:gd name="T11" fmla="*/ 61 h 61"/>
                  <a:gd name="T12" fmla="*/ 61 w 61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26" y="0"/>
                    </a:lnTo>
                    <a:lnTo>
                      <a:pt x="42" y="35"/>
                    </a:lnTo>
                    <a:lnTo>
                      <a:pt x="0" y="31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8" name="Rectangle 1259"/>
              <p:cNvSpPr>
                <a:spLocks noChangeArrowheads="1"/>
              </p:cNvSpPr>
              <p:nvPr/>
            </p:nvSpPr>
            <p:spPr bwMode="auto">
              <a:xfrm>
                <a:off x="6694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9" name="Freeform 1260"/>
              <p:cNvSpPr>
                <a:spLocks/>
              </p:cNvSpPr>
              <p:nvPr/>
            </p:nvSpPr>
            <p:spPr bwMode="auto">
              <a:xfrm>
                <a:off x="6805" y="2705"/>
                <a:ext cx="26" cy="33"/>
              </a:xfrm>
              <a:custGeom>
                <a:avLst/>
                <a:gdLst>
                  <a:gd name="T0" fmla="*/ 10 w 26"/>
                  <a:gd name="T1" fmla="*/ 33 h 33"/>
                  <a:gd name="T2" fmla="*/ 26 w 26"/>
                  <a:gd name="T3" fmla="*/ 17 h 33"/>
                  <a:gd name="T4" fmla="*/ 0 w 26"/>
                  <a:gd name="T5" fmla="*/ 0 h 33"/>
                  <a:gd name="T6" fmla="*/ 0 w 26"/>
                  <a:gd name="T7" fmla="*/ 33 h 33"/>
                  <a:gd name="T8" fmla="*/ 10 w 26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">
                    <a:moveTo>
                      <a:pt x="10" y="33"/>
                    </a:moveTo>
                    <a:lnTo>
                      <a:pt x="26" y="17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1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0" name="Freeform 1261"/>
              <p:cNvSpPr>
                <a:spLocks/>
              </p:cNvSpPr>
              <p:nvPr/>
            </p:nvSpPr>
            <p:spPr bwMode="auto">
              <a:xfrm>
                <a:off x="7032" y="2677"/>
                <a:ext cx="62" cy="61"/>
              </a:xfrm>
              <a:custGeom>
                <a:avLst/>
                <a:gdLst>
                  <a:gd name="T0" fmla="*/ 62 w 62"/>
                  <a:gd name="T1" fmla="*/ 61 h 61"/>
                  <a:gd name="T2" fmla="*/ 62 w 62"/>
                  <a:gd name="T3" fmla="*/ 0 h 61"/>
                  <a:gd name="T4" fmla="*/ 17 w 62"/>
                  <a:gd name="T5" fmla="*/ 0 h 61"/>
                  <a:gd name="T6" fmla="*/ 0 w 62"/>
                  <a:gd name="T7" fmla="*/ 16 h 61"/>
                  <a:gd name="T8" fmla="*/ 0 w 62"/>
                  <a:gd name="T9" fmla="*/ 61 h 61"/>
                  <a:gd name="T10" fmla="*/ 62 w 62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62" y="61"/>
                    </a:moveTo>
                    <a:lnTo>
                      <a:pt x="62" y="0"/>
                    </a:lnTo>
                    <a:lnTo>
                      <a:pt x="17" y="0"/>
                    </a:lnTo>
                    <a:lnTo>
                      <a:pt x="0" y="16"/>
                    </a:lnTo>
                    <a:lnTo>
                      <a:pt x="0" y="61"/>
                    </a:ln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1" name="Freeform 1262"/>
              <p:cNvSpPr>
                <a:spLocks/>
              </p:cNvSpPr>
              <p:nvPr/>
            </p:nvSpPr>
            <p:spPr bwMode="auto">
              <a:xfrm>
                <a:off x="7146" y="2729"/>
                <a:ext cx="7" cy="9"/>
              </a:xfrm>
              <a:custGeom>
                <a:avLst/>
                <a:gdLst>
                  <a:gd name="T0" fmla="*/ 7 w 7"/>
                  <a:gd name="T1" fmla="*/ 9 h 9"/>
                  <a:gd name="T2" fmla="*/ 0 w 7"/>
                  <a:gd name="T3" fmla="*/ 0 h 9"/>
                  <a:gd name="T4" fmla="*/ 0 w 7"/>
                  <a:gd name="T5" fmla="*/ 9 h 9"/>
                  <a:gd name="T6" fmla="*/ 7 w 7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7" y="9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2" name="Freeform 1263"/>
              <p:cNvSpPr>
                <a:spLocks/>
              </p:cNvSpPr>
              <p:nvPr/>
            </p:nvSpPr>
            <p:spPr bwMode="auto">
              <a:xfrm>
                <a:off x="1867" y="2809"/>
                <a:ext cx="26" cy="38"/>
              </a:xfrm>
              <a:custGeom>
                <a:avLst/>
                <a:gdLst>
                  <a:gd name="T0" fmla="*/ 26 w 26"/>
                  <a:gd name="T1" fmla="*/ 0 h 38"/>
                  <a:gd name="T2" fmla="*/ 0 w 26"/>
                  <a:gd name="T3" fmla="*/ 38 h 38"/>
                  <a:gd name="T4" fmla="*/ 26 w 26"/>
                  <a:gd name="T5" fmla="*/ 38 h 38"/>
                  <a:gd name="T6" fmla="*/ 26 w 2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8">
                    <a:moveTo>
                      <a:pt x="26" y="0"/>
                    </a:moveTo>
                    <a:lnTo>
                      <a:pt x="0" y="38"/>
                    </a:lnTo>
                    <a:lnTo>
                      <a:pt x="26" y="38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3" name="Rectangle 1264"/>
              <p:cNvSpPr>
                <a:spLocks noChangeArrowheads="1"/>
              </p:cNvSpPr>
              <p:nvPr/>
            </p:nvSpPr>
            <p:spPr bwMode="auto">
              <a:xfrm>
                <a:off x="1945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4" name="Rectangle 1265"/>
              <p:cNvSpPr>
                <a:spLocks noChangeArrowheads="1"/>
              </p:cNvSpPr>
              <p:nvPr/>
            </p:nvSpPr>
            <p:spPr bwMode="auto">
              <a:xfrm>
                <a:off x="2059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5" name="Rectangle 1266"/>
              <p:cNvSpPr>
                <a:spLocks noChangeArrowheads="1"/>
              </p:cNvSpPr>
              <p:nvPr/>
            </p:nvSpPr>
            <p:spPr bwMode="auto">
              <a:xfrm>
                <a:off x="2170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6" name="Rectangle 1267"/>
              <p:cNvSpPr>
                <a:spLocks noChangeArrowheads="1"/>
              </p:cNvSpPr>
              <p:nvPr/>
            </p:nvSpPr>
            <p:spPr bwMode="auto">
              <a:xfrm>
                <a:off x="2283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7" name="Rectangle 1268"/>
              <p:cNvSpPr>
                <a:spLocks noChangeArrowheads="1"/>
              </p:cNvSpPr>
              <p:nvPr/>
            </p:nvSpPr>
            <p:spPr bwMode="auto">
              <a:xfrm>
                <a:off x="2397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8" name="Rectangle 1269"/>
              <p:cNvSpPr>
                <a:spLocks noChangeArrowheads="1"/>
              </p:cNvSpPr>
              <p:nvPr/>
            </p:nvSpPr>
            <p:spPr bwMode="auto">
              <a:xfrm>
                <a:off x="2510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9" name="Freeform 1270"/>
              <p:cNvSpPr>
                <a:spLocks/>
              </p:cNvSpPr>
              <p:nvPr/>
            </p:nvSpPr>
            <p:spPr bwMode="auto">
              <a:xfrm>
                <a:off x="2624" y="2786"/>
                <a:ext cx="56" cy="61"/>
              </a:xfrm>
              <a:custGeom>
                <a:avLst/>
                <a:gdLst>
                  <a:gd name="T0" fmla="*/ 0 w 56"/>
                  <a:gd name="T1" fmla="*/ 61 h 61"/>
                  <a:gd name="T2" fmla="*/ 56 w 56"/>
                  <a:gd name="T3" fmla="*/ 61 h 61"/>
                  <a:gd name="T4" fmla="*/ 49 w 56"/>
                  <a:gd name="T5" fmla="*/ 0 h 61"/>
                  <a:gd name="T6" fmla="*/ 0 w 56"/>
                  <a:gd name="T7" fmla="*/ 0 h 61"/>
                  <a:gd name="T8" fmla="*/ 0 w 56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61">
                    <a:moveTo>
                      <a:pt x="0" y="61"/>
                    </a:moveTo>
                    <a:lnTo>
                      <a:pt x="56" y="61"/>
                    </a:lnTo>
                    <a:lnTo>
                      <a:pt x="4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0" name="Freeform 1271"/>
              <p:cNvSpPr>
                <a:spLocks/>
              </p:cNvSpPr>
              <p:nvPr/>
            </p:nvSpPr>
            <p:spPr bwMode="auto">
              <a:xfrm>
                <a:off x="4210" y="2786"/>
                <a:ext cx="57" cy="61"/>
              </a:xfrm>
              <a:custGeom>
                <a:avLst/>
                <a:gdLst>
                  <a:gd name="T0" fmla="*/ 57 w 57"/>
                  <a:gd name="T1" fmla="*/ 0 h 61"/>
                  <a:gd name="T2" fmla="*/ 7 w 57"/>
                  <a:gd name="T3" fmla="*/ 0 h 61"/>
                  <a:gd name="T4" fmla="*/ 50 w 57"/>
                  <a:gd name="T5" fmla="*/ 28 h 61"/>
                  <a:gd name="T6" fmla="*/ 0 w 57"/>
                  <a:gd name="T7" fmla="*/ 61 h 61"/>
                  <a:gd name="T8" fmla="*/ 57 w 57"/>
                  <a:gd name="T9" fmla="*/ 61 h 61"/>
                  <a:gd name="T10" fmla="*/ 57 w 57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61">
                    <a:moveTo>
                      <a:pt x="57" y="0"/>
                    </a:moveTo>
                    <a:lnTo>
                      <a:pt x="7" y="0"/>
                    </a:lnTo>
                    <a:lnTo>
                      <a:pt x="50" y="28"/>
                    </a:lnTo>
                    <a:lnTo>
                      <a:pt x="0" y="61"/>
                    </a:lnTo>
                    <a:lnTo>
                      <a:pt x="57" y="61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1" name="Rectangle 1272"/>
              <p:cNvSpPr>
                <a:spLocks noChangeArrowheads="1"/>
              </p:cNvSpPr>
              <p:nvPr/>
            </p:nvSpPr>
            <p:spPr bwMode="auto">
              <a:xfrm>
                <a:off x="4319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2" name="Rectangle 1273"/>
              <p:cNvSpPr>
                <a:spLocks noChangeArrowheads="1"/>
              </p:cNvSpPr>
              <p:nvPr/>
            </p:nvSpPr>
            <p:spPr bwMode="auto">
              <a:xfrm>
                <a:off x="4432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3" name="Rectangle 1274"/>
              <p:cNvSpPr>
                <a:spLocks noChangeArrowheads="1"/>
              </p:cNvSpPr>
              <p:nvPr/>
            </p:nvSpPr>
            <p:spPr bwMode="auto">
              <a:xfrm>
                <a:off x="4546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4" name="Rectangle 1275"/>
              <p:cNvSpPr>
                <a:spLocks noChangeArrowheads="1"/>
              </p:cNvSpPr>
              <p:nvPr/>
            </p:nvSpPr>
            <p:spPr bwMode="auto">
              <a:xfrm>
                <a:off x="4659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5" name="Rectangle 1276"/>
              <p:cNvSpPr>
                <a:spLocks noChangeArrowheads="1"/>
              </p:cNvSpPr>
              <p:nvPr/>
            </p:nvSpPr>
            <p:spPr bwMode="auto">
              <a:xfrm>
                <a:off x="4773" y="2786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6" name="Rectangle 1277"/>
              <p:cNvSpPr>
                <a:spLocks noChangeArrowheads="1"/>
              </p:cNvSpPr>
              <p:nvPr/>
            </p:nvSpPr>
            <p:spPr bwMode="auto">
              <a:xfrm>
                <a:off x="4884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7" name="Rectangle 1278"/>
              <p:cNvSpPr>
                <a:spLocks noChangeArrowheads="1"/>
              </p:cNvSpPr>
              <p:nvPr/>
            </p:nvSpPr>
            <p:spPr bwMode="auto">
              <a:xfrm>
                <a:off x="4997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8" name="Rectangle 1279"/>
              <p:cNvSpPr>
                <a:spLocks noChangeArrowheads="1"/>
              </p:cNvSpPr>
              <p:nvPr/>
            </p:nvSpPr>
            <p:spPr bwMode="auto">
              <a:xfrm>
                <a:off x="5111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9" name="Freeform 1280"/>
              <p:cNvSpPr>
                <a:spLocks/>
              </p:cNvSpPr>
              <p:nvPr/>
            </p:nvSpPr>
            <p:spPr bwMode="auto">
              <a:xfrm>
                <a:off x="5224" y="2786"/>
                <a:ext cx="5" cy="9"/>
              </a:xfrm>
              <a:custGeom>
                <a:avLst/>
                <a:gdLst>
                  <a:gd name="T0" fmla="*/ 0 w 5"/>
                  <a:gd name="T1" fmla="*/ 9 h 9"/>
                  <a:gd name="T2" fmla="*/ 5 w 5"/>
                  <a:gd name="T3" fmla="*/ 0 h 9"/>
                  <a:gd name="T4" fmla="*/ 0 w 5"/>
                  <a:gd name="T5" fmla="*/ 0 h 9"/>
                  <a:gd name="T6" fmla="*/ 0 w 5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0" name="Freeform 1281"/>
              <p:cNvSpPr>
                <a:spLocks/>
              </p:cNvSpPr>
              <p:nvPr/>
            </p:nvSpPr>
            <p:spPr bwMode="auto">
              <a:xfrm>
                <a:off x="6581" y="2786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19 h 61"/>
                  <a:gd name="T6" fmla="*/ 38 w 61"/>
                  <a:gd name="T7" fmla="*/ 61 h 61"/>
                  <a:gd name="T8" fmla="*/ 61 w 61"/>
                  <a:gd name="T9" fmla="*/ 61 h 61"/>
                  <a:gd name="T10" fmla="*/ 61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38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1" name="Freeform 1282"/>
              <p:cNvSpPr>
                <a:spLocks/>
              </p:cNvSpPr>
              <p:nvPr/>
            </p:nvSpPr>
            <p:spPr bwMode="auto">
              <a:xfrm>
                <a:off x="6694" y="2786"/>
                <a:ext cx="62" cy="61"/>
              </a:xfrm>
              <a:custGeom>
                <a:avLst/>
                <a:gdLst>
                  <a:gd name="T0" fmla="*/ 0 w 62"/>
                  <a:gd name="T1" fmla="*/ 61 h 61"/>
                  <a:gd name="T2" fmla="*/ 62 w 62"/>
                  <a:gd name="T3" fmla="*/ 61 h 61"/>
                  <a:gd name="T4" fmla="*/ 62 w 62"/>
                  <a:gd name="T5" fmla="*/ 33 h 61"/>
                  <a:gd name="T6" fmla="*/ 22 w 62"/>
                  <a:gd name="T7" fmla="*/ 28 h 61"/>
                  <a:gd name="T8" fmla="*/ 12 w 62"/>
                  <a:gd name="T9" fmla="*/ 0 h 61"/>
                  <a:gd name="T10" fmla="*/ 0 w 62"/>
                  <a:gd name="T11" fmla="*/ 0 h 61"/>
                  <a:gd name="T12" fmla="*/ 0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0" y="61"/>
                    </a:moveTo>
                    <a:lnTo>
                      <a:pt x="62" y="61"/>
                    </a:lnTo>
                    <a:lnTo>
                      <a:pt x="62" y="33"/>
                    </a:lnTo>
                    <a:lnTo>
                      <a:pt x="22" y="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2" name="Freeform 1283"/>
              <p:cNvSpPr>
                <a:spLocks/>
              </p:cNvSpPr>
              <p:nvPr/>
            </p:nvSpPr>
            <p:spPr bwMode="auto">
              <a:xfrm>
                <a:off x="6931" y="2786"/>
                <a:ext cx="49" cy="61"/>
              </a:xfrm>
              <a:custGeom>
                <a:avLst/>
                <a:gdLst>
                  <a:gd name="T0" fmla="*/ 49 w 49"/>
                  <a:gd name="T1" fmla="*/ 0 h 61"/>
                  <a:gd name="T2" fmla="*/ 9 w 49"/>
                  <a:gd name="T3" fmla="*/ 0 h 61"/>
                  <a:gd name="T4" fmla="*/ 4 w 49"/>
                  <a:gd name="T5" fmla="*/ 4 h 61"/>
                  <a:gd name="T6" fmla="*/ 0 w 49"/>
                  <a:gd name="T7" fmla="*/ 61 h 61"/>
                  <a:gd name="T8" fmla="*/ 49 w 49"/>
                  <a:gd name="T9" fmla="*/ 61 h 61"/>
                  <a:gd name="T10" fmla="*/ 49 w 49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61">
                    <a:moveTo>
                      <a:pt x="49" y="0"/>
                    </a:moveTo>
                    <a:lnTo>
                      <a:pt x="9" y="0"/>
                    </a:lnTo>
                    <a:lnTo>
                      <a:pt x="4" y="4"/>
                    </a:lnTo>
                    <a:lnTo>
                      <a:pt x="0" y="61"/>
                    </a:lnTo>
                    <a:lnTo>
                      <a:pt x="49" y="61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3" name="Rectangle 1284"/>
              <p:cNvSpPr>
                <a:spLocks noChangeArrowheads="1"/>
              </p:cNvSpPr>
              <p:nvPr/>
            </p:nvSpPr>
            <p:spPr bwMode="auto">
              <a:xfrm>
                <a:off x="7032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4" name="Freeform 1285"/>
              <p:cNvSpPr>
                <a:spLocks/>
              </p:cNvSpPr>
              <p:nvPr/>
            </p:nvSpPr>
            <p:spPr bwMode="auto">
              <a:xfrm>
                <a:off x="7146" y="2786"/>
                <a:ext cx="45" cy="61"/>
              </a:xfrm>
              <a:custGeom>
                <a:avLst/>
                <a:gdLst>
                  <a:gd name="T0" fmla="*/ 0 w 45"/>
                  <a:gd name="T1" fmla="*/ 61 h 61"/>
                  <a:gd name="T2" fmla="*/ 14 w 45"/>
                  <a:gd name="T3" fmla="*/ 61 h 61"/>
                  <a:gd name="T4" fmla="*/ 45 w 45"/>
                  <a:gd name="T5" fmla="*/ 4 h 61"/>
                  <a:gd name="T6" fmla="*/ 40 w 45"/>
                  <a:gd name="T7" fmla="*/ 0 h 61"/>
                  <a:gd name="T8" fmla="*/ 0 w 45"/>
                  <a:gd name="T9" fmla="*/ 0 h 61"/>
                  <a:gd name="T10" fmla="*/ 0 w 45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1">
                    <a:moveTo>
                      <a:pt x="0" y="61"/>
                    </a:moveTo>
                    <a:lnTo>
                      <a:pt x="14" y="61"/>
                    </a:lnTo>
                    <a:lnTo>
                      <a:pt x="45" y="4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5" name="Freeform 1286"/>
              <p:cNvSpPr>
                <a:spLocks/>
              </p:cNvSpPr>
              <p:nvPr/>
            </p:nvSpPr>
            <p:spPr bwMode="auto">
              <a:xfrm>
                <a:off x="7259" y="2790"/>
                <a:ext cx="62" cy="57"/>
              </a:xfrm>
              <a:custGeom>
                <a:avLst/>
                <a:gdLst>
                  <a:gd name="T0" fmla="*/ 62 w 62"/>
                  <a:gd name="T1" fmla="*/ 57 h 57"/>
                  <a:gd name="T2" fmla="*/ 62 w 62"/>
                  <a:gd name="T3" fmla="*/ 19 h 57"/>
                  <a:gd name="T4" fmla="*/ 10 w 62"/>
                  <a:gd name="T5" fmla="*/ 0 h 57"/>
                  <a:gd name="T6" fmla="*/ 0 w 62"/>
                  <a:gd name="T7" fmla="*/ 26 h 57"/>
                  <a:gd name="T8" fmla="*/ 0 w 62"/>
                  <a:gd name="T9" fmla="*/ 57 h 57"/>
                  <a:gd name="T10" fmla="*/ 62 w 62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7">
                    <a:moveTo>
                      <a:pt x="62" y="57"/>
                    </a:moveTo>
                    <a:lnTo>
                      <a:pt x="62" y="19"/>
                    </a:lnTo>
                    <a:lnTo>
                      <a:pt x="10" y="0"/>
                    </a:lnTo>
                    <a:lnTo>
                      <a:pt x="0" y="26"/>
                    </a:lnTo>
                    <a:lnTo>
                      <a:pt x="0" y="57"/>
                    </a:lnTo>
                    <a:lnTo>
                      <a:pt x="6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6" name="Freeform 1287"/>
              <p:cNvSpPr>
                <a:spLocks/>
              </p:cNvSpPr>
              <p:nvPr/>
            </p:nvSpPr>
            <p:spPr bwMode="auto">
              <a:xfrm>
                <a:off x="1860" y="2897"/>
                <a:ext cx="33" cy="61"/>
              </a:xfrm>
              <a:custGeom>
                <a:avLst/>
                <a:gdLst>
                  <a:gd name="T0" fmla="*/ 33 w 33"/>
                  <a:gd name="T1" fmla="*/ 0 h 61"/>
                  <a:gd name="T2" fmla="*/ 0 w 33"/>
                  <a:gd name="T3" fmla="*/ 0 h 61"/>
                  <a:gd name="T4" fmla="*/ 26 w 33"/>
                  <a:gd name="T5" fmla="*/ 61 h 61"/>
                  <a:gd name="T6" fmla="*/ 33 w 33"/>
                  <a:gd name="T7" fmla="*/ 61 h 61"/>
                  <a:gd name="T8" fmla="*/ 33 w 33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61">
                    <a:moveTo>
                      <a:pt x="33" y="0"/>
                    </a:moveTo>
                    <a:lnTo>
                      <a:pt x="0" y="0"/>
                    </a:lnTo>
                    <a:lnTo>
                      <a:pt x="26" y="61"/>
                    </a:lnTo>
                    <a:lnTo>
                      <a:pt x="33" y="61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7" name="Rectangle 1288"/>
              <p:cNvSpPr>
                <a:spLocks noChangeArrowheads="1"/>
              </p:cNvSpPr>
              <p:nvPr/>
            </p:nvSpPr>
            <p:spPr bwMode="auto">
              <a:xfrm>
                <a:off x="1945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8" name="Rectangle 1289"/>
              <p:cNvSpPr>
                <a:spLocks noChangeArrowheads="1"/>
              </p:cNvSpPr>
              <p:nvPr/>
            </p:nvSpPr>
            <p:spPr bwMode="auto">
              <a:xfrm>
                <a:off x="2059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9" name="Rectangle 1290"/>
              <p:cNvSpPr>
                <a:spLocks noChangeArrowheads="1"/>
              </p:cNvSpPr>
              <p:nvPr/>
            </p:nvSpPr>
            <p:spPr bwMode="auto">
              <a:xfrm>
                <a:off x="2170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0" name="Rectangle 1291"/>
              <p:cNvSpPr>
                <a:spLocks noChangeArrowheads="1"/>
              </p:cNvSpPr>
              <p:nvPr/>
            </p:nvSpPr>
            <p:spPr bwMode="auto">
              <a:xfrm>
                <a:off x="2283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1" name="Rectangle 1292"/>
              <p:cNvSpPr>
                <a:spLocks noChangeArrowheads="1"/>
              </p:cNvSpPr>
              <p:nvPr/>
            </p:nvSpPr>
            <p:spPr bwMode="auto">
              <a:xfrm>
                <a:off x="2397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2" name="Rectangle 1293"/>
              <p:cNvSpPr>
                <a:spLocks noChangeArrowheads="1"/>
              </p:cNvSpPr>
              <p:nvPr/>
            </p:nvSpPr>
            <p:spPr bwMode="auto">
              <a:xfrm>
                <a:off x="2510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3" name="Rectangle 1294"/>
              <p:cNvSpPr>
                <a:spLocks noChangeArrowheads="1"/>
              </p:cNvSpPr>
              <p:nvPr/>
            </p:nvSpPr>
            <p:spPr bwMode="auto">
              <a:xfrm>
                <a:off x="2624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4" name="Rectangle 1295"/>
              <p:cNvSpPr>
                <a:spLocks noChangeArrowheads="1"/>
              </p:cNvSpPr>
              <p:nvPr/>
            </p:nvSpPr>
            <p:spPr bwMode="auto">
              <a:xfrm>
                <a:off x="2737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5" name="Freeform 1296"/>
              <p:cNvSpPr>
                <a:spLocks/>
              </p:cNvSpPr>
              <p:nvPr/>
            </p:nvSpPr>
            <p:spPr bwMode="auto">
              <a:xfrm>
                <a:off x="2848" y="2897"/>
                <a:ext cx="62" cy="61"/>
              </a:xfrm>
              <a:custGeom>
                <a:avLst/>
                <a:gdLst>
                  <a:gd name="T0" fmla="*/ 0 w 62"/>
                  <a:gd name="T1" fmla="*/ 61 h 61"/>
                  <a:gd name="T2" fmla="*/ 62 w 62"/>
                  <a:gd name="T3" fmla="*/ 61 h 61"/>
                  <a:gd name="T4" fmla="*/ 62 w 62"/>
                  <a:gd name="T5" fmla="*/ 28 h 61"/>
                  <a:gd name="T6" fmla="*/ 19 w 62"/>
                  <a:gd name="T7" fmla="*/ 0 h 61"/>
                  <a:gd name="T8" fmla="*/ 0 w 62"/>
                  <a:gd name="T9" fmla="*/ 0 h 61"/>
                  <a:gd name="T10" fmla="*/ 0 w 62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61"/>
                    </a:moveTo>
                    <a:lnTo>
                      <a:pt x="62" y="61"/>
                    </a:lnTo>
                    <a:lnTo>
                      <a:pt x="62" y="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6" name="Freeform 1297"/>
              <p:cNvSpPr>
                <a:spLocks/>
              </p:cNvSpPr>
              <p:nvPr/>
            </p:nvSpPr>
            <p:spPr bwMode="auto">
              <a:xfrm>
                <a:off x="4219" y="2897"/>
                <a:ext cx="48" cy="57"/>
              </a:xfrm>
              <a:custGeom>
                <a:avLst/>
                <a:gdLst>
                  <a:gd name="T0" fmla="*/ 0 w 48"/>
                  <a:gd name="T1" fmla="*/ 0 h 57"/>
                  <a:gd name="T2" fmla="*/ 48 w 48"/>
                  <a:gd name="T3" fmla="*/ 57 h 57"/>
                  <a:gd name="T4" fmla="*/ 48 w 48"/>
                  <a:gd name="T5" fmla="*/ 0 h 57"/>
                  <a:gd name="T6" fmla="*/ 0 w 48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57">
                    <a:moveTo>
                      <a:pt x="0" y="0"/>
                    </a:moveTo>
                    <a:lnTo>
                      <a:pt x="48" y="57"/>
                    </a:lnTo>
                    <a:lnTo>
                      <a:pt x="4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7" name="Rectangle 1298"/>
              <p:cNvSpPr>
                <a:spLocks noChangeArrowheads="1"/>
              </p:cNvSpPr>
              <p:nvPr/>
            </p:nvSpPr>
            <p:spPr bwMode="auto">
              <a:xfrm>
                <a:off x="4319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8" name="Rectangle 1299"/>
              <p:cNvSpPr>
                <a:spLocks noChangeArrowheads="1"/>
              </p:cNvSpPr>
              <p:nvPr/>
            </p:nvSpPr>
            <p:spPr bwMode="auto">
              <a:xfrm>
                <a:off x="4432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9" name="Rectangle 1300"/>
              <p:cNvSpPr>
                <a:spLocks noChangeArrowheads="1"/>
              </p:cNvSpPr>
              <p:nvPr/>
            </p:nvSpPr>
            <p:spPr bwMode="auto">
              <a:xfrm>
                <a:off x="4546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0" name="Rectangle 1301"/>
              <p:cNvSpPr>
                <a:spLocks noChangeArrowheads="1"/>
              </p:cNvSpPr>
              <p:nvPr/>
            </p:nvSpPr>
            <p:spPr bwMode="auto">
              <a:xfrm>
                <a:off x="4659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1" name="Rectangle 1302"/>
              <p:cNvSpPr>
                <a:spLocks noChangeArrowheads="1"/>
              </p:cNvSpPr>
              <p:nvPr/>
            </p:nvSpPr>
            <p:spPr bwMode="auto">
              <a:xfrm>
                <a:off x="4773" y="2897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2" name="Rectangle 1303"/>
              <p:cNvSpPr>
                <a:spLocks noChangeArrowheads="1"/>
              </p:cNvSpPr>
              <p:nvPr/>
            </p:nvSpPr>
            <p:spPr bwMode="auto">
              <a:xfrm>
                <a:off x="4884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3" name="Rectangle 1304"/>
              <p:cNvSpPr>
                <a:spLocks noChangeArrowheads="1"/>
              </p:cNvSpPr>
              <p:nvPr/>
            </p:nvSpPr>
            <p:spPr bwMode="auto">
              <a:xfrm>
                <a:off x="4997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4" name="Freeform 1305"/>
              <p:cNvSpPr>
                <a:spLocks/>
              </p:cNvSpPr>
              <p:nvPr/>
            </p:nvSpPr>
            <p:spPr bwMode="auto">
              <a:xfrm>
                <a:off x="5111" y="2897"/>
                <a:ext cx="44" cy="61"/>
              </a:xfrm>
              <a:custGeom>
                <a:avLst/>
                <a:gdLst>
                  <a:gd name="T0" fmla="*/ 0 w 44"/>
                  <a:gd name="T1" fmla="*/ 61 h 61"/>
                  <a:gd name="T2" fmla="*/ 2 w 44"/>
                  <a:gd name="T3" fmla="*/ 61 h 61"/>
                  <a:gd name="T4" fmla="*/ 44 w 44"/>
                  <a:gd name="T5" fmla="*/ 0 h 61"/>
                  <a:gd name="T6" fmla="*/ 0 w 44"/>
                  <a:gd name="T7" fmla="*/ 0 h 61"/>
                  <a:gd name="T8" fmla="*/ 0 w 44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61">
                    <a:moveTo>
                      <a:pt x="0" y="61"/>
                    </a:moveTo>
                    <a:lnTo>
                      <a:pt x="2" y="61"/>
                    </a:lnTo>
                    <a:lnTo>
                      <a:pt x="44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5" name="Freeform 1306"/>
              <p:cNvSpPr>
                <a:spLocks/>
              </p:cNvSpPr>
              <p:nvPr/>
            </p:nvSpPr>
            <p:spPr bwMode="auto">
              <a:xfrm>
                <a:off x="6694" y="2897"/>
                <a:ext cx="62" cy="61"/>
              </a:xfrm>
              <a:custGeom>
                <a:avLst/>
                <a:gdLst>
                  <a:gd name="T0" fmla="*/ 62 w 62"/>
                  <a:gd name="T1" fmla="*/ 0 h 61"/>
                  <a:gd name="T2" fmla="*/ 0 w 62"/>
                  <a:gd name="T3" fmla="*/ 0 h 61"/>
                  <a:gd name="T4" fmla="*/ 0 w 62"/>
                  <a:gd name="T5" fmla="*/ 33 h 61"/>
                  <a:gd name="T6" fmla="*/ 24 w 62"/>
                  <a:gd name="T7" fmla="*/ 61 h 61"/>
                  <a:gd name="T8" fmla="*/ 62 w 62"/>
                  <a:gd name="T9" fmla="*/ 61 h 61"/>
                  <a:gd name="T10" fmla="*/ 62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62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24" y="61"/>
                    </a:lnTo>
                    <a:lnTo>
                      <a:pt x="62" y="6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6" name="Freeform 1307"/>
              <p:cNvSpPr>
                <a:spLocks/>
              </p:cNvSpPr>
              <p:nvPr/>
            </p:nvSpPr>
            <p:spPr bwMode="auto">
              <a:xfrm>
                <a:off x="6805" y="2897"/>
                <a:ext cx="36" cy="61"/>
              </a:xfrm>
              <a:custGeom>
                <a:avLst/>
                <a:gdLst>
                  <a:gd name="T0" fmla="*/ 0 w 36"/>
                  <a:gd name="T1" fmla="*/ 61 h 61"/>
                  <a:gd name="T2" fmla="*/ 36 w 36"/>
                  <a:gd name="T3" fmla="*/ 61 h 61"/>
                  <a:gd name="T4" fmla="*/ 15 w 36"/>
                  <a:gd name="T5" fmla="*/ 0 h 61"/>
                  <a:gd name="T6" fmla="*/ 0 w 36"/>
                  <a:gd name="T7" fmla="*/ 0 h 61"/>
                  <a:gd name="T8" fmla="*/ 0 w 36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61">
                    <a:moveTo>
                      <a:pt x="0" y="61"/>
                    </a:moveTo>
                    <a:lnTo>
                      <a:pt x="36" y="6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7" name="Freeform 1308"/>
              <p:cNvSpPr>
                <a:spLocks/>
              </p:cNvSpPr>
              <p:nvPr/>
            </p:nvSpPr>
            <p:spPr bwMode="auto">
              <a:xfrm>
                <a:off x="6924" y="2897"/>
                <a:ext cx="56" cy="47"/>
              </a:xfrm>
              <a:custGeom>
                <a:avLst/>
                <a:gdLst>
                  <a:gd name="T0" fmla="*/ 2 w 56"/>
                  <a:gd name="T1" fmla="*/ 0 h 47"/>
                  <a:gd name="T2" fmla="*/ 0 w 56"/>
                  <a:gd name="T3" fmla="*/ 33 h 47"/>
                  <a:gd name="T4" fmla="*/ 56 w 56"/>
                  <a:gd name="T5" fmla="*/ 47 h 47"/>
                  <a:gd name="T6" fmla="*/ 56 w 56"/>
                  <a:gd name="T7" fmla="*/ 0 h 47"/>
                  <a:gd name="T8" fmla="*/ 2 w 56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7">
                    <a:moveTo>
                      <a:pt x="2" y="0"/>
                    </a:moveTo>
                    <a:lnTo>
                      <a:pt x="0" y="33"/>
                    </a:lnTo>
                    <a:lnTo>
                      <a:pt x="56" y="47"/>
                    </a:lnTo>
                    <a:lnTo>
                      <a:pt x="5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8" name="Rectangle 1309"/>
              <p:cNvSpPr>
                <a:spLocks noChangeArrowheads="1"/>
              </p:cNvSpPr>
              <p:nvPr/>
            </p:nvSpPr>
            <p:spPr bwMode="auto">
              <a:xfrm>
                <a:off x="7032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9" name="Freeform 1310"/>
              <p:cNvSpPr>
                <a:spLocks/>
              </p:cNvSpPr>
              <p:nvPr/>
            </p:nvSpPr>
            <p:spPr bwMode="auto">
              <a:xfrm>
                <a:off x="7198" y="2935"/>
                <a:ext cx="9" cy="23"/>
              </a:xfrm>
              <a:custGeom>
                <a:avLst/>
                <a:gdLst>
                  <a:gd name="T0" fmla="*/ 9 w 9"/>
                  <a:gd name="T1" fmla="*/ 0 h 23"/>
                  <a:gd name="T2" fmla="*/ 0 w 9"/>
                  <a:gd name="T3" fmla="*/ 23 h 23"/>
                  <a:gd name="T4" fmla="*/ 9 w 9"/>
                  <a:gd name="T5" fmla="*/ 23 h 23"/>
                  <a:gd name="T6" fmla="*/ 9 w 9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3">
                    <a:moveTo>
                      <a:pt x="9" y="0"/>
                    </a:moveTo>
                    <a:lnTo>
                      <a:pt x="0" y="23"/>
                    </a:lnTo>
                    <a:lnTo>
                      <a:pt x="9" y="2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0" name="Freeform 1311"/>
              <p:cNvSpPr>
                <a:spLocks/>
              </p:cNvSpPr>
              <p:nvPr/>
            </p:nvSpPr>
            <p:spPr bwMode="auto">
              <a:xfrm>
                <a:off x="7259" y="2897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26 w 62"/>
                  <a:gd name="T5" fmla="*/ 61 h 61"/>
                  <a:gd name="T6" fmla="*/ 62 w 62"/>
                  <a:gd name="T7" fmla="*/ 0 h 61"/>
                  <a:gd name="T8" fmla="*/ 62 w 62"/>
                  <a:gd name="T9" fmla="*/ 0 h 61"/>
                  <a:gd name="T10" fmla="*/ 0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26" y="61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1" name="Rectangle 1312"/>
              <p:cNvSpPr>
                <a:spLocks noChangeArrowheads="1"/>
              </p:cNvSpPr>
              <p:nvPr/>
            </p:nvSpPr>
            <p:spPr bwMode="auto">
              <a:xfrm>
                <a:off x="7484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2" name="Freeform 1313"/>
              <p:cNvSpPr>
                <a:spLocks/>
              </p:cNvSpPr>
              <p:nvPr/>
            </p:nvSpPr>
            <p:spPr bwMode="auto">
              <a:xfrm>
                <a:off x="7597" y="2897"/>
                <a:ext cx="62" cy="61"/>
              </a:xfrm>
              <a:custGeom>
                <a:avLst/>
                <a:gdLst>
                  <a:gd name="T0" fmla="*/ 0 w 62"/>
                  <a:gd name="T1" fmla="*/ 61 h 61"/>
                  <a:gd name="T2" fmla="*/ 62 w 62"/>
                  <a:gd name="T3" fmla="*/ 61 h 61"/>
                  <a:gd name="T4" fmla="*/ 62 w 62"/>
                  <a:gd name="T5" fmla="*/ 0 h 61"/>
                  <a:gd name="T6" fmla="*/ 62 w 62"/>
                  <a:gd name="T7" fmla="*/ 0 h 61"/>
                  <a:gd name="T8" fmla="*/ 0 w 62"/>
                  <a:gd name="T9" fmla="*/ 0 h 61"/>
                  <a:gd name="T10" fmla="*/ 0 w 62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61"/>
                    </a:moveTo>
                    <a:lnTo>
                      <a:pt x="62" y="61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3" name="Freeform 1314"/>
              <p:cNvSpPr>
                <a:spLocks/>
              </p:cNvSpPr>
              <p:nvPr/>
            </p:nvSpPr>
            <p:spPr bwMode="auto">
              <a:xfrm>
                <a:off x="7711" y="2909"/>
                <a:ext cx="61" cy="49"/>
              </a:xfrm>
              <a:custGeom>
                <a:avLst/>
                <a:gdLst>
                  <a:gd name="T0" fmla="*/ 61 w 61"/>
                  <a:gd name="T1" fmla="*/ 49 h 49"/>
                  <a:gd name="T2" fmla="*/ 61 w 61"/>
                  <a:gd name="T3" fmla="*/ 16 h 49"/>
                  <a:gd name="T4" fmla="*/ 0 w 61"/>
                  <a:gd name="T5" fmla="*/ 0 h 49"/>
                  <a:gd name="T6" fmla="*/ 0 w 61"/>
                  <a:gd name="T7" fmla="*/ 49 h 49"/>
                  <a:gd name="T8" fmla="*/ 61 w 6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9">
                    <a:moveTo>
                      <a:pt x="61" y="49"/>
                    </a:moveTo>
                    <a:lnTo>
                      <a:pt x="61" y="16"/>
                    </a:lnTo>
                    <a:lnTo>
                      <a:pt x="0" y="0"/>
                    </a:lnTo>
                    <a:lnTo>
                      <a:pt x="0" y="49"/>
                    </a:lnTo>
                    <a:lnTo>
                      <a:pt x="61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4" name="Freeform 1315"/>
              <p:cNvSpPr>
                <a:spLocks/>
              </p:cNvSpPr>
              <p:nvPr/>
            </p:nvSpPr>
            <p:spPr bwMode="auto">
              <a:xfrm>
                <a:off x="7824" y="2937"/>
                <a:ext cx="62" cy="21"/>
              </a:xfrm>
              <a:custGeom>
                <a:avLst/>
                <a:gdLst>
                  <a:gd name="T0" fmla="*/ 62 w 62"/>
                  <a:gd name="T1" fmla="*/ 21 h 21"/>
                  <a:gd name="T2" fmla="*/ 62 w 62"/>
                  <a:gd name="T3" fmla="*/ 17 h 21"/>
                  <a:gd name="T4" fmla="*/ 0 w 62"/>
                  <a:gd name="T5" fmla="*/ 0 h 21"/>
                  <a:gd name="T6" fmla="*/ 0 w 62"/>
                  <a:gd name="T7" fmla="*/ 21 h 21"/>
                  <a:gd name="T8" fmla="*/ 62 w 62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1">
                    <a:moveTo>
                      <a:pt x="62" y="21"/>
                    </a:moveTo>
                    <a:lnTo>
                      <a:pt x="62" y="17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6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5" name="Rectangle 1316"/>
              <p:cNvSpPr>
                <a:spLocks noChangeArrowheads="1"/>
              </p:cNvSpPr>
              <p:nvPr/>
            </p:nvSpPr>
            <p:spPr bwMode="auto">
              <a:xfrm>
                <a:off x="1945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6" name="Rectangle 1317"/>
              <p:cNvSpPr>
                <a:spLocks noChangeArrowheads="1"/>
              </p:cNvSpPr>
              <p:nvPr/>
            </p:nvSpPr>
            <p:spPr bwMode="auto">
              <a:xfrm>
                <a:off x="2059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7" name="Rectangle 1318"/>
              <p:cNvSpPr>
                <a:spLocks noChangeArrowheads="1"/>
              </p:cNvSpPr>
              <p:nvPr/>
            </p:nvSpPr>
            <p:spPr bwMode="auto">
              <a:xfrm>
                <a:off x="2170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8" name="Rectangle 1319"/>
              <p:cNvSpPr>
                <a:spLocks noChangeArrowheads="1"/>
              </p:cNvSpPr>
              <p:nvPr/>
            </p:nvSpPr>
            <p:spPr bwMode="auto">
              <a:xfrm>
                <a:off x="2283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9" name="Rectangle 1320"/>
              <p:cNvSpPr>
                <a:spLocks noChangeArrowheads="1"/>
              </p:cNvSpPr>
              <p:nvPr/>
            </p:nvSpPr>
            <p:spPr bwMode="auto">
              <a:xfrm>
                <a:off x="2397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0" name="Rectangle 1321"/>
              <p:cNvSpPr>
                <a:spLocks noChangeArrowheads="1"/>
              </p:cNvSpPr>
              <p:nvPr/>
            </p:nvSpPr>
            <p:spPr bwMode="auto">
              <a:xfrm>
                <a:off x="2510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1" name="Rectangle 1322"/>
              <p:cNvSpPr>
                <a:spLocks noChangeArrowheads="1"/>
              </p:cNvSpPr>
              <p:nvPr/>
            </p:nvSpPr>
            <p:spPr bwMode="auto">
              <a:xfrm>
                <a:off x="2624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2" name="Rectangle 1323"/>
              <p:cNvSpPr>
                <a:spLocks noChangeArrowheads="1"/>
              </p:cNvSpPr>
              <p:nvPr/>
            </p:nvSpPr>
            <p:spPr bwMode="auto">
              <a:xfrm>
                <a:off x="2737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3" name="Rectangle 1324"/>
              <p:cNvSpPr>
                <a:spLocks noChangeArrowheads="1"/>
              </p:cNvSpPr>
              <p:nvPr/>
            </p:nvSpPr>
            <p:spPr bwMode="auto">
              <a:xfrm>
                <a:off x="2848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4" name="Rectangle 1325"/>
              <p:cNvSpPr>
                <a:spLocks noChangeArrowheads="1"/>
              </p:cNvSpPr>
              <p:nvPr/>
            </p:nvSpPr>
            <p:spPr bwMode="auto">
              <a:xfrm>
                <a:off x="2962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5" name="Freeform 1326"/>
              <p:cNvSpPr>
                <a:spLocks/>
              </p:cNvSpPr>
              <p:nvPr/>
            </p:nvSpPr>
            <p:spPr bwMode="auto">
              <a:xfrm>
                <a:off x="3075" y="3034"/>
                <a:ext cx="33" cy="33"/>
              </a:xfrm>
              <a:custGeom>
                <a:avLst/>
                <a:gdLst>
                  <a:gd name="T0" fmla="*/ 24 w 33"/>
                  <a:gd name="T1" fmla="*/ 33 h 33"/>
                  <a:gd name="T2" fmla="*/ 33 w 33"/>
                  <a:gd name="T3" fmla="*/ 21 h 33"/>
                  <a:gd name="T4" fmla="*/ 0 w 33"/>
                  <a:gd name="T5" fmla="*/ 0 h 33"/>
                  <a:gd name="T6" fmla="*/ 0 w 33"/>
                  <a:gd name="T7" fmla="*/ 33 h 33"/>
                  <a:gd name="T8" fmla="*/ 24 w 33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24" y="33"/>
                    </a:moveTo>
                    <a:lnTo>
                      <a:pt x="33" y="21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6" name="Freeform 1327"/>
              <p:cNvSpPr>
                <a:spLocks/>
              </p:cNvSpPr>
              <p:nvPr/>
            </p:nvSpPr>
            <p:spPr bwMode="auto">
              <a:xfrm>
                <a:off x="4319" y="3006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7 h 61"/>
                  <a:gd name="T6" fmla="*/ 35 w 61"/>
                  <a:gd name="T7" fmla="*/ 49 h 61"/>
                  <a:gd name="T8" fmla="*/ 35 w 61"/>
                  <a:gd name="T9" fmla="*/ 61 h 61"/>
                  <a:gd name="T10" fmla="*/ 61 w 61"/>
                  <a:gd name="T11" fmla="*/ 61 h 61"/>
                  <a:gd name="T12" fmla="*/ 61 w 61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35" y="49"/>
                    </a:lnTo>
                    <a:lnTo>
                      <a:pt x="35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7" name="Rectangle 1328"/>
              <p:cNvSpPr>
                <a:spLocks noChangeArrowheads="1"/>
              </p:cNvSpPr>
              <p:nvPr/>
            </p:nvSpPr>
            <p:spPr bwMode="auto">
              <a:xfrm>
                <a:off x="4432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8" name="Rectangle 1329"/>
              <p:cNvSpPr>
                <a:spLocks noChangeArrowheads="1"/>
              </p:cNvSpPr>
              <p:nvPr/>
            </p:nvSpPr>
            <p:spPr bwMode="auto">
              <a:xfrm>
                <a:off x="4546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9" name="Rectangle 1330"/>
              <p:cNvSpPr>
                <a:spLocks noChangeArrowheads="1"/>
              </p:cNvSpPr>
              <p:nvPr/>
            </p:nvSpPr>
            <p:spPr bwMode="auto">
              <a:xfrm>
                <a:off x="4659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0" name="Rectangle 1331"/>
              <p:cNvSpPr>
                <a:spLocks noChangeArrowheads="1"/>
              </p:cNvSpPr>
              <p:nvPr/>
            </p:nvSpPr>
            <p:spPr bwMode="auto">
              <a:xfrm>
                <a:off x="4773" y="3006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1" name="Rectangle 1332"/>
              <p:cNvSpPr>
                <a:spLocks noChangeArrowheads="1"/>
              </p:cNvSpPr>
              <p:nvPr/>
            </p:nvSpPr>
            <p:spPr bwMode="auto">
              <a:xfrm>
                <a:off x="4884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2" name="Freeform 1333"/>
              <p:cNvSpPr>
                <a:spLocks/>
              </p:cNvSpPr>
              <p:nvPr/>
            </p:nvSpPr>
            <p:spPr bwMode="auto">
              <a:xfrm>
                <a:off x="4997" y="3006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59 w 62"/>
                  <a:gd name="T5" fmla="*/ 61 h 61"/>
                  <a:gd name="T6" fmla="*/ 47 w 62"/>
                  <a:gd name="T7" fmla="*/ 49 h 61"/>
                  <a:gd name="T8" fmla="*/ 62 w 62"/>
                  <a:gd name="T9" fmla="*/ 28 h 61"/>
                  <a:gd name="T10" fmla="*/ 62 w 62"/>
                  <a:gd name="T11" fmla="*/ 0 h 61"/>
                  <a:gd name="T12" fmla="*/ 0 w 62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59" y="61"/>
                    </a:lnTo>
                    <a:lnTo>
                      <a:pt x="47" y="49"/>
                    </a:lnTo>
                    <a:lnTo>
                      <a:pt x="62" y="28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3" name="Freeform 1334"/>
              <p:cNvSpPr>
                <a:spLocks/>
              </p:cNvSpPr>
              <p:nvPr/>
            </p:nvSpPr>
            <p:spPr bwMode="auto">
              <a:xfrm>
                <a:off x="6805" y="3006"/>
                <a:ext cx="62" cy="61"/>
              </a:xfrm>
              <a:custGeom>
                <a:avLst/>
                <a:gdLst>
                  <a:gd name="T0" fmla="*/ 62 w 62"/>
                  <a:gd name="T1" fmla="*/ 0 h 61"/>
                  <a:gd name="T2" fmla="*/ 0 w 62"/>
                  <a:gd name="T3" fmla="*/ 0 h 61"/>
                  <a:gd name="T4" fmla="*/ 0 w 62"/>
                  <a:gd name="T5" fmla="*/ 47 h 61"/>
                  <a:gd name="T6" fmla="*/ 12 w 62"/>
                  <a:gd name="T7" fmla="*/ 61 h 61"/>
                  <a:gd name="T8" fmla="*/ 62 w 62"/>
                  <a:gd name="T9" fmla="*/ 61 h 61"/>
                  <a:gd name="T10" fmla="*/ 62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62" y="0"/>
                    </a:moveTo>
                    <a:lnTo>
                      <a:pt x="0" y="0"/>
                    </a:lnTo>
                    <a:lnTo>
                      <a:pt x="0" y="47"/>
                    </a:lnTo>
                    <a:lnTo>
                      <a:pt x="12" y="61"/>
                    </a:lnTo>
                    <a:lnTo>
                      <a:pt x="62" y="6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4" name="Freeform 1335"/>
              <p:cNvSpPr>
                <a:spLocks/>
              </p:cNvSpPr>
              <p:nvPr/>
            </p:nvSpPr>
            <p:spPr bwMode="auto">
              <a:xfrm>
                <a:off x="6919" y="3006"/>
                <a:ext cx="61" cy="61"/>
              </a:xfrm>
              <a:custGeom>
                <a:avLst/>
                <a:gdLst>
                  <a:gd name="T0" fmla="*/ 0 w 61"/>
                  <a:gd name="T1" fmla="*/ 61 h 61"/>
                  <a:gd name="T2" fmla="*/ 61 w 61"/>
                  <a:gd name="T3" fmla="*/ 61 h 61"/>
                  <a:gd name="T4" fmla="*/ 61 w 61"/>
                  <a:gd name="T5" fmla="*/ 12 h 61"/>
                  <a:gd name="T6" fmla="*/ 33 w 61"/>
                  <a:gd name="T7" fmla="*/ 0 h 61"/>
                  <a:gd name="T8" fmla="*/ 0 w 61"/>
                  <a:gd name="T9" fmla="*/ 0 h 61"/>
                  <a:gd name="T10" fmla="*/ 0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61"/>
                    </a:moveTo>
                    <a:lnTo>
                      <a:pt x="61" y="61"/>
                    </a:lnTo>
                    <a:lnTo>
                      <a:pt x="61" y="12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5" name="Freeform 1336"/>
              <p:cNvSpPr>
                <a:spLocks/>
              </p:cNvSpPr>
              <p:nvPr/>
            </p:nvSpPr>
            <p:spPr bwMode="auto">
              <a:xfrm>
                <a:off x="7032" y="3036"/>
                <a:ext cx="22" cy="31"/>
              </a:xfrm>
              <a:custGeom>
                <a:avLst/>
                <a:gdLst>
                  <a:gd name="T0" fmla="*/ 22 w 22"/>
                  <a:gd name="T1" fmla="*/ 31 h 31"/>
                  <a:gd name="T2" fmla="*/ 19 w 22"/>
                  <a:gd name="T3" fmla="*/ 8 h 31"/>
                  <a:gd name="T4" fmla="*/ 0 w 22"/>
                  <a:gd name="T5" fmla="*/ 0 h 31"/>
                  <a:gd name="T6" fmla="*/ 0 w 22"/>
                  <a:gd name="T7" fmla="*/ 31 h 31"/>
                  <a:gd name="T8" fmla="*/ 22 w 22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1">
                    <a:moveTo>
                      <a:pt x="22" y="31"/>
                    </a:moveTo>
                    <a:lnTo>
                      <a:pt x="19" y="8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22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6" name="Freeform 1337"/>
              <p:cNvSpPr>
                <a:spLocks/>
              </p:cNvSpPr>
              <p:nvPr/>
            </p:nvSpPr>
            <p:spPr bwMode="auto">
              <a:xfrm>
                <a:off x="7489" y="3006"/>
                <a:ext cx="56" cy="28"/>
              </a:xfrm>
              <a:custGeom>
                <a:avLst/>
                <a:gdLst>
                  <a:gd name="T0" fmla="*/ 0 w 56"/>
                  <a:gd name="T1" fmla="*/ 0 h 28"/>
                  <a:gd name="T2" fmla="*/ 0 w 56"/>
                  <a:gd name="T3" fmla="*/ 16 h 28"/>
                  <a:gd name="T4" fmla="*/ 56 w 56"/>
                  <a:gd name="T5" fmla="*/ 28 h 28"/>
                  <a:gd name="T6" fmla="*/ 56 w 56"/>
                  <a:gd name="T7" fmla="*/ 0 h 28"/>
                  <a:gd name="T8" fmla="*/ 0 w 5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8">
                    <a:moveTo>
                      <a:pt x="0" y="0"/>
                    </a:moveTo>
                    <a:lnTo>
                      <a:pt x="0" y="16"/>
                    </a:lnTo>
                    <a:lnTo>
                      <a:pt x="56" y="28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7" name="Freeform 1338"/>
              <p:cNvSpPr>
                <a:spLocks/>
              </p:cNvSpPr>
              <p:nvPr/>
            </p:nvSpPr>
            <p:spPr bwMode="auto">
              <a:xfrm>
                <a:off x="7597" y="3006"/>
                <a:ext cx="62" cy="52"/>
              </a:xfrm>
              <a:custGeom>
                <a:avLst/>
                <a:gdLst>
                  <a:gd name="T0" fmla="*/ 0 w 62"/>
                  <a:gd name="T1" fmla="*/ 0 h 52"/>
                  <a:gd name="T2" fmla="*/ 0 w 62"/>
                  <a:gd name="T3" fmla="*/ 40 h 52"/>
                  <a:gd name="T4" fmla="*/ 62 w 62"/>
                  <a:gd name="T5" fmla="*/ 52 h 52"/>
                  <a:gd name="T6" fmla="*/ 62 w 62"/>
                  <a:gd name="T7" fmla="*/ 0 h 52"/>
                  <a:gd name="T8" fmla="*/ 0 w 62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2">
                    <a:moveTo>
                      <a:pt x="0" y="0"/>
                    </a:moveTo>
                    <a:lnTo>
                      <a:pt x="0" y="40"/>
                    </a:lnTo>
                    <a:lnTo>
                      <a:pt x="62" y="5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8" name="Rectangle 1339"/>
              <p:cNvSpPr>
                <a:spLocks noChangeArrowheads="1"/>
              </p:cNvSpPr>
              <p:nvPr/>
            </p:nvSpPr>
            <p:spPr bwMode="auto">
              <a:xfrm>
                <a:off x="7711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9" name="Rectangle 1340"/>
              <p:cNvSpPr>
                <a:spLocks noChangeArrowheads="1"/>
              </p:cNvSpPr>
              <p:nvPr/>
            </p:nvSpPr>
            <p:spPr bwMode="auto">
              <a:xfrm>
                <a:off x="7824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0" name="Freeform 1341"/>
              <p:cNvSpPr>
                <a:spLocks/>
              </p:cNvSpPr>
              <p:nvPr/>
            </p:nvSpPr>
            <p:spPr bwMode="auto">
              <a:xfrm>
                <a:off x="7938" y="3006"/>
                <a:ext cx="19" cy="61"/>
              </a:xfrm>
              <a:custGeom>
                <a:avLst/>
                <a:gdLst>
                  <a:gd name="T0" fmla="*/ 0 w 19"/>
                  <a:gd name="T1" fmla="*/ 61 h 61"/>
                  <a:gd name="T2" fmla="*/ 19 w 19"/>
                  <a:gd name="T3" fmla="*/ 61 h 61"/>
                  <a:gd name="T4" fmla="*/ 0 w 19"/>
                  <a:gd name="T5" fmla="*/ 0 h 61"/>
                  <a:gd name="T6" fmla="*/ 0 w 19"/>
                  <a:gd name="T7" fmla="*/ 0 h 61"/>
                  <a:gd name="T8" fmla="*/ 0 w 19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1">
                    <a:moveTo>
                      <a:pt x="0" y="61"/>
                    </a:moveTo>
                    <a:lnTo>
                      <a:pt x="19" y="6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1" name="Freeform 1342"/>
              <p:cNvSpPr>
                <a:spLocks/>
              </p:cNvSpPr>
              <p:nvPr/>
            </p:nvSpPr>
            <p:spPr bwMode="auto">
              <a:xfrm>
                <a:off x="1948" y="3115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0 w 59"/>
                  <a:gd name="T3" fmla="*/ 0 h 61"/>
                  <a:gd name="T4" fmla="*/ 26 w 59"/>
                  <a:gd name="T5" fmla="*/ 61 h 61"/>
                  <a:gd name="T6" fmla="*/ 59 w 59"/>
                  <a:gd name="T7" fmla="*/ 61 h 61"/>
                  <a:gd name="T8" fmla="*/ 59 w 59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0" y="0"/>
                    </a:lnTo>
                    <a:lnTo>
                      <a:pt x="26" y="61"/>
                    </a:lnTo>
                    <a:lnTo>
                      <a:pt x="59" y="61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2" name="Rectangle 1343"/>
              <p:cNvSpPr>
                <a:spLocks noChangeArrowheads="1"/>
              </p:cNvSpPr>
              <p:nvPr/>
            </p:nvSpPr>
            <p:spPr bwMode="auto">
              <a:xfrm>
                <a:off x="2059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3" name="Rectangle 1344"/>
              <p:cNvSpPr>
                <a:spLocks noChangeArrowheads="1"/>
              </p:cNvSpPr>
              <p:nvPr/>
            </p:nvSpPr>
            <p:spPr bwMode="auto">
              <a:xfrm>
                <a:off x="2170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4" name="Rectangle 1345"/>
              <p:cNvSpPr>
                <a:spLocks noChangeArrowheads="1"/>
              </p:cNvSpPr>
              <p:nvPr/>
            </p:nvSpPr>
            <p:spPr bwMode="auto">
              <a:xfrm>
                <a:off x="2283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5" name="Rectangle 1346"/>
              <p:cNvSpPr>
                <a:spLocks noChangeArrowheads="1"/>
              </p:cNvSpPr>
              <p:nvPr/>
            </p:nvSpPr>
            <p:spPr bwMode="auto">
              <a:xfrm>
                <a:off x="2397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6" name="Rectangle 1347"/>
              <p:cNvSpPr>
                <a:spLocks noChangeArrowheads="1"/>
              </p:cNvSpPr>
              <p:nvPr/>
            </p:nvSpPr>
            <p:spPr bwMode="auto">
              <a:xfrm>
                <a:off x="2510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7" name="Rectangle 1348"/>
              <p:cNvSpPr>
                <a:spLocks noChangeArrowheads="1"/>
              </p:cNvSpPr>
              <p:nvPr/>
            </p:nvSpPr>
            <p:spPr bwMode="auto">
              <a:xfrm>
                <a:off x="2624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8" name="Rectangle 1349"/>
              <p:cNvSpPr>
                <a:spLocks noChangeArrowheads="1"/>
              </p:cNvSpPr>
              <p:nvPr/>
            </p:nvSpPr>
            <p:spPr bwMode="auto">
              <a:xfrm>
                <a:off x="2737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9" name="Rectangle 1350"/>
              <p:cNvSpPr>
                <a:spLocks noChangeArrowheads="1"/>
              </p:cNvSpPr>
              <p:nvPr/>
            </p:nvSpPr>
            <p:spPr bwMode="auto">
              <a:xfrm>
                <a:off x="2848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0" name="Freeform 1351"/>
              <p:cNvSpPr>
                <a:spLocks/>
              </p:cNvSpPr>
              <p:nvPr/>
            </p:nvSpPr>
            <p:spPr bwMode="auto">
              <a:xfrm>
                <a:off x="2962" y="3115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54 w 61"/>
                  <a:gd name="T5" fmla="*/ 61 h 61"/>
                  <a:gd name="T6" fmla="*/ 54 w 61"/>
                  <a:gd name="T7" fmla="*/ 47 h 61"/>
                  <a:gd name="T8" fmla="*/ 61 w 61"/>
                  <a:gd name="T9" fmla="*/ 37 h 61"/>
                  <a:gd name="T10" fmla="*/ 61 w 61"/>
                  <a:gd name="T11" fmla="*/ 0 h 61"/>
                  <a:gd name="T12" fmla="*/ 0 w 61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54" y="61"/>
                    </a:lnTo>
                    <a:lnTo>
                      <a:pt x="54" y="47"/>
                    </a:lnTo>
                    <a:lnTo>
                      <a:pt x="61" y="3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1" name="Rectangle 1352"/>
              <p:cNvSpPr>
                <a:spLocks noChangeArrowheads="1"/>
              </p:cNvSpPr>
              <p:nvPr/>
            </p:nvSpPr>
            <p:spPr bwMode="auto">
              <a:xfrm>
                <a:off x="4354" y="3115"/>
                <a:ext cx="26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2" name="Rectangle 1353"/>
              <p:cNvSpPr>
                <a:spLocks noChangeArrowheads="1"/>
              </p:cNvSpPr>
              <p:nvPr/>
            </p:nvSpPr>
            <p:spPr bwMode="auto">
              <a:xfrm>
                <a:off x="4432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3" name="Rectangle 1354"/>
              <p:cNvSpPr>
                <a:spLocks noChangeArrowheads="1"/>
              </p:cNvSpPr>
              <p:nvPr/>
            </p:nvSpPr>
            <p:spPr bwMode="auto">
              <a:xfrm>
                <a:off x="4546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4" name="Rectangle 1355"/>
              <p:cNvSpPr>
                <a:spLocks noChangeArrowheads="1"/>
              </p:cNvSpPr>
              <p:nvPr/>
            </p:nvSpPr>
            <p:spPr bwMode="auto">
              <a:xfrm>
                <a:off x="4659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5" name="Rectangle 1356"/>
              <p:cNvSpPr>
                <a:spLocks noChangeArrowheads="1"/>
              </p:cNvSpPr>
              <p:nvPr/>
            </p:nvSpPr>
            <p:spPr bwMode="auto">
              <a:xfrm>
                <a:off x="4773" y="3115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6" name="Rectangle 1357"/>
              <p:cNvSpPr>
                <a:spLocks noChangeArrowheads="1"/>
              </p:cNvSpPr>
              <p:nvPr/>
            </p:nvSpPr>
            <p:spPr bwMode="auto">
              <a:xfrm>
                <a:off x="4884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7" name="Rectangle 1358"/>
              <p:cNvSpPr>
                <a:spLocks noChangeArrowheads="1"/>
              </p:cNvSpPr>
              <p:nvPr/>
            </p:nvSpPr>
            <p:spPr bwMode="auto">
              <a:xfrm>
                <a:off x="4997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8" name="Freeform 1359"/>
              <p:cNvSpPr>
                <a:spLocks/>
              </p:cNvSpPr>
              <p:nvPr/>
            </p:nvSpPr>
            <p:spPr bwMode="auto">
              <a:xfrm>
                <a:off x="7484" y="3150"/>
                <a:ext cx="57" cy="26"/>
              </a:xfrm>
              <a:custGeom>
                <a:avLst/>
                <a:gdLst>
                  <a:gd name="T0" fmla="*/ 57 w 57"/>
                  <a:gd name="T1" fmla="*/ 26 h 26"/>
                  <a:gd name="T2" fmla="*/ 16 w 57"/>
                  <a:gd name="T3" fmla="*/ 0 h 26"/>
                  <a:gd name="T4" fmla="*/ 0 w 57"/>
                  <a:gd name="T5" fmla="*/ 10 h 26"/>
                  <a:gd name="T6" fmla="*/ 0 w 57"/>
                  <a:gd name="T7" fmla="*/ 26 h 26"/>
                  <a:gd name="T8" fmla="*/ 57 w 57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6">
                    <a:moveTo>
                      <a:pt x="57" y="26"/>
                    </a:moveTo>
                    <a:lnTo>
                      <a:pt x="16" y="0"/>
                    </a:lnTo>
                    <a:lnTo>
                      <a:pt x="0" y="10"/>
                    </a:lnTo>
                    <a:lnTo>
                      <a:pt x="0" y="26"/>
                    </a:lnTo>
                    <a:lnTo>
                      <a:pt x="57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9" name="Freeform 1360"/>
              <p:cNvSpPr>
                <a:spLocks/>
              </p:cNvSpPr>
              <p:nvPr/>
            </p:nvSpPr>
            <p:spPr bwMode="auto">
              <a:xfrm>
                <a:off x="7742" y="3167"/>
                <a:ext cx="30" cy="9"/>
              </a:xfrm>
              <a:custGeom>
                <a:avLst/>
                <a:gdLst>
                  <a:gd name="T0" fmla="*/ 30 w 30"/>
                  <a:gd name="T1" fmla="*/ 0 h 9"/>
                  <a:gd name="T2" fmla="*/ 0 w 30"/>
                  <a:gd name="T3" fmla="*/ 4 h 9"/>
                  <a:gd name="T4" fmla="*/ 0 w 30"/>
                  <a:gd name="T5" fmla="*/ 9 h 9"/>
                  <a:gd name="T6" fmla="*/ 30 w 30"/>
                  <a:gd name="T7" fmla="*/ 9 h 9"/>
                  <a:gd name="T8" fmla="*/ 30 w 30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30" y="0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30" y="9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0" name="Freeform 1361"/>
              <p:cNvSpPr>
                <a:spLocks/>
              </p:cNvSpPr>
              <p:nvPr/>
            </p:nvSpPr>
            <p:spPr bwMode="auto">
              <a:xfrm>
                <a:off x="7938" y="3115"/>
                <a:ext cx="33" cy="9"/>
              </a:xfrm>
              <a:custGeom>
                <a:avLst/>
                <a:gdLst>
                  <a:gd name="T0" fmla="*/ 0 w 33"/>
                  <a:gd name="T1" fmla="*/ 2 h 9"/>
                  <a:gd name="T2" fmla="*/ 33 w 33"/>
                  <a:gd name="T3" fmla="*/ 9 h 9"/>
                  <a:gd name="T4" fmla="*/ 31 w 33"/>
                  <a:gd name="T5" fmla="*/ 0 h 9"/>
                  <a:gd name="T6" fmla="*/ 0 w 33"/>
                  <a:gd name="T7" fmla="*/ 0 h 9"/>
                  <a:gd name="T8" fmla="*/ 0 w 33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9">
                    <a:moveTo>
                      <a:pt x="0" y="2"/>
                    </a:moveTo>
                    <a:lnTo>
                      <a:pt x="33" y="9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1" name="Freeform 1362"/>
              <p:cNvSpPr>
                <a:spLocks/>
              </p:cNvSpPr>
              <p:nvPr/>
            </p:nvSpPr>
            <p:spPr bwMode="auto">
              <a:xfrm>
                <a:off x="1993" y="3223"/>
                <a:ext cx="14" cy="36"/>
              </a:xfrm>
              <a:custGeom>
                <a:avLst/>
                <a:gdLst>
                  <a:gd name="T0" fmla="*/ 0 w 14"/>
                  <a:gd name="T1" fmla="*/ 0 h 36"/>
                  <a:gd name="T2" fmla="*/ 14 w 14"/>
                  <a:gd name="T3" fmla="*/ 36 h 36"/>
                  <a:gd name="T4" fmla="*/ 14 w 14"/>
                  <a:gd name="T5" fmla="*/ 0 h 36"/>
                  <a:gd name="T6" fmla="*/ 0 w 1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6">
                    <a:moveTo>
                      <a:pt x="0" y="0"/>
                    </a:moveTo>
                    <a:lnTo>
                      <a:pt x="14" y="36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2" name="Rectangle 1363"/>
              <p:cNvSpPr>
                <a:spLocks noChangeArrowheads="1"/>
              </p:cNvSpPr>
              <p:nvPr/>
            </p:nvSpPr>
            <p:spPr bwMode="auto">
              <a:xfrm>
                <a:off x="2059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3" name="Rectangle 1364"/>
              <p:cNvSpPr>
                <a:spLocks noChangeArrowheads="1"/>
              </p:cNvSpPr>
              <p:nvPr/>
            </p:nvSpPr>
            <p:spPr bwMode="auto">
              <a:xfrm>
                <a:off x="2170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4" name="Rectangle 1365"/>
              <p:cNvSpPr>
                <a:spLocks noChangeArrowheads="1"/>
              </p:cNvSpPr>
              <p:nvPr/>
            </p:nvSpPr>
            <p:spPr bwMode="auto">
              <a:xfrm>
                <a:off x="2283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5" name="Rectangle 1366"/>
              <p:cNvSpPr>
                <a:spLocks noChangeArrowheads="1"/>
              </p:cNvSpPr>
              <p:nvPr/>
            </p:nvSpPr>
            <p:spPr bwMode="auto">
              <a:xfrm>
                <a:off x="2397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6" name="Rectangle 1367"/>
              <p:cNvSpPr>
                <a:spLocks noChangeArrowheads="1"/>
              </p:cNvSpPr>
              <p:nvPr/>
            </p:nvSpPr>
            <p:spPr bwMode="auto">
              <a:xfrm>
                <a:off x="2510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7" name="Rectangle 1368"/>
              <p:cNvSpPr>
                <a:spLocks noChangeArrowheads="1"/>
              </p:cNvSpPr>
              <p:nvPr/>
            </p:nvSpPr>
            <p:spPr bwMode="auto">
              <a:xfrm>
                <a:off x="2624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8" name="Rectangle 1369"/>
              <p:cNvSpPr>
                <a:spLocks noChangeArrowheads="1"/>
              </p:cNvSpPr>
              <p:nvPr/>
            </p:nvSpPr>
            <p:spPr bwMode="auto">
              <a:xfrm>
                <a:off x="2737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9" name="Rectangle 1370"/>
              <p:cNvSpPr>
                <a:spLocks noChangeArrowheads="1"/>
              </p:cNvSpPr>
              <p:nvPr/>
            </p:nvSpPr>
            <p:spPr bwMode="auto">
              <a:xfrm>
                <a:off x="2848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0" name="Freeform 1371"/>
              <p:cNvSpPr>
                <a:spLocks/>
              </p:cNvSpPr>
              <p:nvPr/>
            </p:nvSpPr>
            <p:spPr bwMode="auto">
              <a:xfrm>
                <a:off x="2962" y="3223"/>
                <a:ext cx="47" cy="62"/>
              </a:xfrm>
              <a:custGeom>
                <a:avLst/>
                <a:gdLst>
                  <a:gd name="T0" fmla="*/ 0 w 47"/>
                  <a:gd name="T1" fmla="*/ 62 h 62"/>
                  <a:gd name="T2" fmla="*/ 40 w 47"/>
                  <a:gd name="T3" fmla="*/ 62 h 62"/>
                  <a:gd name="T4" fmla="*/ 47 w 47"/>
                  <a:gd name="T5" fmla="*/ 0 h 62"/>
                  <a:gd name="T6" fmla="*/ 0 w 47"/>
                  <a:gd name="T7" fmla="*/ 0 h 62"/>
                  <a:gd name="T8" fmla="*/ 0 w 47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62">
                    <a:moveTo>
                      <a:pt x="0" y="62"/>
                    </a:moveTo>
                    <a:lnTo>
                      <a:pt x="40" y="62"/>
                    </a:lnTo>
                    <a:lnTo>
                      <a:pt x="47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1" name="Freeform 1372"/>
              <p:cNvSpPr>
                <a:spLocks/>
              </p:cNvSpPr>
              <p:nvPr/>
            </p:nvSpPr>
            <p:spPr bwMode="auto">
              <a:xfrm>
                <a:off x="4319" y="3223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11 w 61"/>
                  <a:gd name="T5" fmla="*/ 0 h 62"/>
                  <a:gd name="T6" fmla="*/ 0 w 61"/>
                  <a:gd name="T7" fmla="*/ 19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11" y="0"/>
                    </a:lnTo>
                    <a:lnTo>
                      <a:pt x="0" y="19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2" name="Rectangle 1373"/>
              <p:cNvSpPr>
                <a:spLocks noChangeArrowheads="1"/>
              </p:cNvSpPr>
              <p:nvPr/>
            </p:nvSpPr>
            <p:spPr bwMode="auto">
              <a:xfrm>
                <a:off x="4432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3" name="Rectangle 1374"/>
              <p:cNvSpPr>
                <a:spLocks noChangeArrowheads="1"/>
              </p:cNvSpPr>
              <p:nvPr/>
            </p:nvSpPr>
            <p:spPr bwMode="auto">
              <a:xfrm>
                <a:off x="4546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4" name="Rectangle 1375"/>
              <p:cNvSpPr>
                <a:spLocks noChangeArrowheads="1"/>
              </p:cNvSpPr>
              <p:nvPr/>
            </p:nvSpPr>
            <p:spPr bwMode="auto">
              <a:xfrm>
                <a:off x="4659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5" name="Rectangle 1376"/>
              <p:cNvSpPr>
                <a:spLocks noChangeArrowheads="1"/>
              </p:cNvSpPr>
              <p:nvPr/>
            </p:nvSpPr>
            <p:spPr bwMode="auto">
              <a:xfrm>
                <a:off x="4773" y="3223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6" name="Rectangle 1377"/>
              <p:cNvSpPr>
                <a:spLocks noChangeArrowheads="1"/>
              </p:cNvSpPr>
              <p:nvPr/>
            </p:nvSpPr>
            <p:spPr bwMode="auto">
              <a:xfrm>
                <a:off x="4884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7" name="Rectangle 1378"/>
              <p:cNvSpPr>
                <a:spLocks noChangeArrowheads="1"/>
              </p:cNvSpPr>
              <p:nvPr/>
            </p:nvSpPr>
            <p:spPr bwMode="auto">
              <a:xfrm>
                <a:off x="4997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8" name="Freeform 1379"/>
              <p:cNvSpPr>
                <a:spLocks/>
              </p:cNvSpPr>
              <p:nvPr/>
            </p:nvSpPr>
            <p:spPr bwMode="auto">
              <a:xfrm>
                <a:off x="5224" y="3223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31 w 61"/>
                  <a:gd name="T5" fmla="*/ 0 h 62"/>
                  <a:gd name="T6" fmla="*/ 0 w 61"/>
                  <a:gd name="T7" fmla="*/ 26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31" y="0"/>
                    </a:lnTo>
                    <a:lnTo>
                      <a:pt x="0" y="26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9" name="Freeform 1380"/>
              <p:cNvSpPr>
                <a:spLocks/>
              </p:cNvSpPr>
              <p:nvPr/>
            </p:nvSpPr>
            <p:spPr bwMode="auto">
              <a:xfrm>
                <a:off x="5338" y="3223"/>
                <a:ext cx="28" cy="62"/>
              </a:xfrm>
              <a:custGeom>
                <a:avLst/>
                <a:gdLst>
                  <a:gd name="T0" fmla="*/ 0 w 28"/>
                  <a:gd name="T1" fmla="*/ 62 h 62"/>
                  <a:gd name="T2" fmla="*/ 9 w 28"/>
                  <a:gd name="T3" fmla="*/ 62 h 62"/>
                  <a:gd name="T4" fmla="*/ 28 w 28"/>
                  <a:gd name="T5" fmla="*/ 0 h 62"/>
                  <a:gd name="T6" fmla="*/ 0 w 28"/>
                  <a:gd name="T7" fmla="*/ 0 h 62"/>
                  <a:gd name="T8" fmla="*/ 0 w 28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2">
                    <a:moveTo>
                      <a:pt x="0" y="62"/>
                    </a:moveTo>
                    <a:lnTo>
                      <a:pt x="9" y="62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0" name="Freeform 1381"/>
              <p:cNvSpPr>
                <a:spLocks/>
              </p:cNvSpPr>
              <p:nvPr/>
            </p:nvSpPr>
            <p:spPr bwMode="auto">
              <a:xfrm>
                <a:off x="7290" y="3266"/>
                <a:ext cx="31" cy="19"/>
              </a:xfrm>
              <a:custGeom>
                <a:avLst/>
                <a:gdLst>
                  <a:gd name="T0" fmla="*/ 31 w 31"/>
                  <a:gd name="T1" fmla="*/ 0 h 19"/>
                  <a:gd name="T2" fmla="*/ 0 w 31"/>
                  <a:gd name="T3" fmla="*/ 19 h 19"/>
                  <a:gd name="T4" fmla="*/ 31 w 31"/>
                  <a:gd name="T5" fmla="*/ 19 h 19"/>
                  <a:gd name="T6" fmla="*/ 31 w 31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19">
                    <a:moveTo>
                      <a:pt x="31" y="0"/>
                    </a:moveTo>
                    <a:lnTo>
                      <a:pt x="0" y="19"/>
                    </a:lnTo>
                    <a:lnTo>
                      <a:pt x="31" y="19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1" name="Freeform 1382"/>
              <p:cNvSpPr>
                <a:spLocks/>
              </p:cNvSpPr>
              <p:nvPr/>
            </p:nvSpPr>
            <p:spPr bwMode="auto">
              <a:xfrm>
                <a:off x="7373" y="3223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12 w 61"/>
                  <a:gd name="T5" fmla="*/ 0 h 62"/>
                  <a:gd name="T6" fmla="*/ 0 w 61"/>
                  <a:gd name="T7" fmla="*/ 10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2" name="Rectangle 1383"/>
              <p:cNvSpPr>
                <a:spLocks noChangeArrowheads="1"/>
              </p:cNvSpPr>
              <p:nvPr/>
            </p:nvSpPr>
            <p:spPr bwMode="auto">
              <a:xfrm>
                <a:off x="7484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3" name="Freeform 1384"/>
              <p:cNvSpPr>
                <a:spLocks/>
              </p:cNvSpPr>
              <p:nvPr/>
            </p:nvSpPr>
            <p:spPr bwMode="auto">
              <a:xfrm>
                <a:off x="7597" y="3223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31 h 62"/>
                  <a:gd name="T6" fmla="*/ 19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31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4" name="Freeform 1385"/>
              <p:cNvSpPr>
                <a:spLocks/>
              </p:cNvSpPr>
              <p:nvPr/>
            </p:nvSpPr>
            <p:spPr bwMode="auto">
              <a:xfrm>
                <a:off x="7732" y="3223"/>
                <a:ext cx="40" cy="62"/>
              </a:xfrm>
              <a:custGeom>
                <a:avLst/>
                <a:gdLst>
                  <a:gd name="T0" fmla="*/ 40 w 40"/>
                  <a:gd name="T1" fmla="*/ 0 h 62"/>
                  <a:gd name="T2" fmla="*/ 5 w 40"/>
                  <a:gd name="T3" fmla="*/ 0 h 62"/>
                  <a:gd name="T4" fmla="*/ 0 w 40"/>
                  <a:gd name="T5" fmla="*/ 62 h 62"/>
                  <a:gd name="T6" fmla="*/ 40 w 40"/>
                  <a:gd name="T7" fmla="*/ 62 h 62"/>
                  <a:gd name="T8" fmla="*/ 40 w 4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62">
                    <a:moveTo>
                      <a:pt x="40" y="0"/>
                    </a:moveTo>
                    <a:lnTo>
                      <a:pt x="5" y="0"/>
                    </a:lnTo>
                    <a:lnTo>
                      <a:pt x="0" y="62"/>
                    </a:lnTo>
                    <a:lnTo>
                      <a:pt x="40" y="6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5" name="Freeform 1386"/>
              <p:cNvSpPr>
                <a:spLocks/>
              </p:cNvSpPr>
              <p:nvPr/>
            </p:nvSpPr>
            <p:spPr bwMode="auto">
              <a:xfrm>
                <a:off x="7824" y="3223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50 h 62"/>
                  <a:gd name="T6" fmla="*/ 29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50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6" name="Freeform 1387"/>
              <p:cNvSpPr>
                <a:spLocks/>
              </p:cNvSpPr>
              <p:nvPr/>
            </p:nvSpPr>
            <p:spPr bwMode="auto">
              <a:xfrm>
                <a:off x="362" y="3335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21 h 61"/>
                  <a:gd name="T4" fmla="*/ 44 w 61"/>
                  <a:gd name="T5" fmla="*/ 0 h 61"/>
                  <a:gd name="T6" fmla="*/ 7 w 61"/>
                  <a:gd name="T7" fmla="*/ 0 h 61"/>
                  <a:gd name="T8" fmla="*/ 0 w 61"/>
                  <a:gd name="T9" fmla="*/ 7 h 61"/>
                  <a:gd name="T10" fmla="*/ 0 w 61"/>
                  <a:gd name="T11" fmla="*/ 61 h 61"/>
                  <a:gd name="T12" fmla="*/ 61 w 61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21"/>
                    </a:lnTo>
                    <a:lnTo>
                      <a:pt x="44" y="0"/>
                    </a:lnTo>
                    <a:lnTo>
                      <a:pt x="7" y="0"/>
                    </a:lnTo>
                    <a:lnTo>
                      <a:pt x="0" y="7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7" name="Rectangle 1388"/>
              <p:cNvSpPr>
                <a:spLocks noChangeArrowheads="1"/>
              </p:cNvSpPr>
              <p:nvPr/>
            </p:nvSpPr>
            <p:spPr bwMode="auto">
              <a:xfrm>
                <a:off x="2170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8" name="Rectangle 1389"/>
              <p:cNvSpPr>
                <a:spLocks noChangeArrowheads="1"/>
              </p:cNvSpPr>
              <p:nvPr/>
            </p:nvSpPr>
            <p:spPr bwMode="auto">
              <a:xfrm>
                <a:off x="2283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9" name="Rectangle 1390"/>
              <p:cNvSpPr>
                <a:spLocks noChangeArrowheads="1"/>
              </p:cNvSpPr>
              <p:nvPr/>
            </p:nvSpPr>
            <p:spPr bwMode="auto">
              <a:xfrm>
                <a:off x="2397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0" name="Rectangle 1391"/>
              <p:cNvSpPr>
                <a:spLocks noChangeArrowheads="1"/>
              </p:cNvSpPr>
              <p:nvPr/>
            </p:nvSpPr>
            <p:spPr bwMode="auto">
              <a:xfrm>
                <a:off x="2510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1" name="Rectangle 1392"/>
              <p:cNvSpPr>
                <a:spLocks noChangeArrowheads="1"/>
              </p:cNvSpPr>
              <p:nvPr/>
            </p:nvSpPr>
            <p:spPr bwMode="auto">
              <a:xfrm>
                <a:off x="2624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2" name="Rectangle 1393"/>
              <p:cNvSpPr>
                <a:spLocks noChangeArrowheads="1"/>
              </p:cNvSpPr>
              <p:nvPr/>
            </p:nvSpPr>
            <p:spPr bwMode="auto">
              <a:xfrm>
                <a:off x="2737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3" name="Rectangle 1394"/>
              <p:cNvSpPr>
                <a:spLocks noChangeArrowheads="1"/>
              </p:cNvSpPr>
              <p:nvPr/>
            </p:nvSpPr>
            <p:spPr bwMode="auto">
              <a:xfrm>
                <a:off x="2848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4" name="Freeform 1395"/>
              <p:cNvSpPr>
                <a:spLocks/>
              </p:cNvSpPr>
              <p:nvPr/>
            </p:nvSpPr>
            <p:spPr bwMode="auto">
              <a:xfrm>
                <a:off x="2962" y="3335"/>
                <a:ext cx="33" cy="61"/>
              </a:xfrm>
              <a:custGeom>
                <a:avLst/>
                <a:gdLst>
                  <a:gd name="T0" fmla="*/ 0 w 33"/>
                  <a:gd name="T1" fmla="*/ 61 h 61"/>
                  <a:gd name="T2" fmla="*/ 5 w 33"/>
                  <a:gd name="T3" fmla="*/ 61 h 61"/>
                  <a:gd name="T4" fmla="*/ 28 w 33"/>
                  <a:gd name="T5" fmla="*/ 35 h 61"/>
                  <a:gd name="T6" fmla="*/ 33 w 33"/>
                  <a:gd name="T7" fmla="*/ 0 h 61"/>
                  <a:gd name="T8" fmla="*/ 0 w 33"/>
                  <a:gd name="T9" fmla="*/ 0 h 61"/>
                  <a:gd name="T10" fmla="*/ 0 w 33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61">
                    <a:moveTo>
                      <a:pt x="0" y="61"/>
                    </a:moveTo>
                    <a:lnTo>
                      <a:pt x="5" y="61"/>
                    </a:lnTo>
                    <a:lnTo>
                      <a:pt x="28" y="35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5" name="Freeform 1396"/>
              <p:cNvSpPr>
                <a:spLocks/>
              </p:cNvSpPr>
              <p:nvPr/>
            </p:nvSpPr>
            <p:spPr bwMode="auto">
              <a:xfrm>
                <a:off x="4319" y="3335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4 h 61"/>
                  <a:gd name="T6" fmla="*/ 21 w 61"/>
                  <a:gd name="T7" fmla="*/ 61 h 61"/>
                  <a:gd name="T8" fmla="*/ 61 w 61"/>
                  <a:gd name="T9" fmla="*/ 61 h 61"/>
                  <a:gd name="T10" fmla="*/ 61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1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6" name="Rectangle 1397"/>
              <p:cNvSpPr>
                <a:spLocks noChangeArrowheads="1"/>
              </p:cNvSpPr>
              <p:nvPr/>
            </p:nvSpPr>
            <p:spPr bwMode="auto">
              <a:xfrm>
                <a:off x="4432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7" name="Rectangle 1398"/>
              <p:cNvSpPr>
                <a:spLocks noChangeArrowheads="1"/>
              </p:cNvSpPr>
              <p:nvPr/>
            </p:nvSpPr>
            <p:spPr bwMode="auto">
              <a:xfrm>
                <a:off x="4546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8" name="Rectangle 1399"/>
              <p:cNvSpPr>
                <a:spLocks noChangeArrowheads="1"/>
              </p:cNvSpPr>
              <p:nvPr/>
            </p:nvSpPr>
            <p:spPr bwMode="auto">
              <a:xfrm>
                <a:off x="4659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9" name="Rectangle 1400"/>
              <p:cNvSpPr>
                <a:spLocks noChangeArrowheads="1"/>
              </p:cNvSpPr>
              <p:nvPr/>
            </p:nvSpPr>
            <p:spPr bwMode="auto">
              <a:xfrm>
                <a:off x="4773" y="3335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0" name="Rectangle 1401"/>
              <p:cNvSpPr>
                <a:spLocks noChangeArrowheads="1"/>
              </p:cNvSpPr>
              <p:nvPr/>
            </p:nvSpPr>
            <p:spPr bwMode="auto">
              <a:xfrm>
                <a:off x="4884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1" name="Freeform 1402"/>
              <p:cNvSpPr>
                <a:spLocks/>
              </p:cNvSpPr>
              <p:nvPr/>
            </p:nvSpPr>
            <p:spPr bwMode="auto">
              <a:xfrm>
                <a:off x="4997" y="3335"/>
                <a:ext cx="28" cy="21"/>
              </a:xfrm>
              <a:custGeom>
                <a:avLst/>
                <a:gdLst>
                  <a:gd name="T0" fmla="*/ 0 w 28"/>
                  <a:gd name="T1" fmla="*/ 21 h 21"/>
                  <a:gd name="T2" fmla="*/ 0 w 28"/>
                  <a:gd name="T3" fmla="*/ 18 h 21"/>
                  <a:gd name="T4" fmla="*/ 28 w 28"/>
                  <a:gd name="T5" fmla="*/ 0 h 21"/>
                  <a:gd name="T6" fmla="*/ 0 w 28"/>
                  <a:gd name="T7" fmla="*/ 0 h 21"/>
                  <a:gd name="T8" fmla="*/ 0 w 28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1">
                    <a:moveTo>
                      <a:pt x="0" y="21"/>
                    </a:moveTo>
                    <a:lnTo>
                      <a:pt x="0" y="18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2" name="Freeform 1403"/>
              <p:cNvSpPr>
                <a:spLocks/>
              </p:cNvSpPr>
              <p:nvPr/>
            </p:nvSpPr>
            <p:spPr bwMode="auto">
              <a:xfrm>
                <a:off x="5129" y="3335"/>
                <a:ext cx="43" cy="61"/>
              </a:xfrm>
              <a:custGeom>
                <a:avLst/>
                <a:gdLst>
                  <a:gd name="T0" fmla="*/ 43 w 43"/>
                  <a:gd name="T1" fmla="*/ 0 h 61"/>
                  <a:gd name="T2" fmla="*/ 19 w 43"/>
                  <a:gd name="T3" fmla="*/ 0 h 61"/>
                  <a:gd name="T4" fmla="*/ 0 w 43"/>
                  <a:gd name="T5" fmla="*/ 61 h 61"/>
                  <a:gd name="T6" fmla="*/ 43 w 43"/>
                  <a:gd name="T7" fmla="*/ 61 h 61"/>
                  <a:gd name="T8" fmla="*/ 43 w 43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1">
                    <a:moveTo>
                      <a:pt x="43" y="0"/>
                    </a:moveTo>
                    <a:lnTo>
                      <a:pt x="19" y="0"/>
                    </a:lnTo>
                    <a:lnTo>
                      <a:pt x="0" y="61"/>
                    </a:lnTo>
                    <a:lnTo>
                      <a:pt x="43" y="61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3" name="Rectangle 1404"/>
              <p:cNvSpPr>
                <a:spLocks noChangeArrowheads="1"/>
              </p:cNvSpPr>
              <p:nvPr/>
            </p:nvSpPr>
            <p:spPr bwMode="auto">
              <a:xfrm>
                <a:off x="5224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4" name="Freeform 1405"/>
              <p:cNvSpPr>
                <a:spLocks/>
              </p:cNvSpPr>
              <p:nvPr/>
            </p:nvSpPr>
            <p:spPr bwMode="auto">
              <a:xfrm>
                <a:off x="7146" y="3339"/>
                <a:ext cx="61" cy="57"/>
              </a:xfrm>
              <a:custGeom>
                <a:avLst/>
                <a:gdLst>
                  <a:gd name="T0" fmla="*/ 61 w 61"/>
                  <a:gd name="T1" fmla="*/ 57 h 57"/>
                  <a:gd name="T2" fmla="*/ 61 w 61"/>
                  <a:gd name="T3" fmla="*/ 0 h 57"/>
                  <a:gd name="T4" fmla="*/ 0 w 61"/>
                  <a:gd name="T5" fmla="*/ 41 h 57"/>
                  <a:gd name="T6" fmla="*/ 0 w 61"/>
                  <a:gd name="T7" fmla="*/ 57 h 57"/>
                  <a:gd name="T8" fmla="*/ 61 w 61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61" y="57"/>
                    </a:moveTo>
                    <a:lnTo>
                      <a:pt x="61" y="0"/>
                    </a:lnTo>
                    <a:lnTo>
                      <a:pt x="0" y="41"/>
                    </a:lnTo>
                    <a:lnTo>
                      <a:pt x="0" y="57"/>
                    </a:lnTo>
                    <a:lnTo>
                      <a:pt x="61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5" name="Rectangle 1406"/>
              <p:cNvSpPr>
                <a:spLocks noChangeArrowheads="1"/>
              </p:cNvSpPr>
              <p:nvPr/>
            </p:nvSpPr>
            <p:spPr bwMode="auto">
              <a:xfrm>
                <a:off x="7259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6" name="Rectangle 1407"/>
              <p:cNvSpPr>
                <a:spLocks noChangeArrowheads="1"/>
              </p:cNvSpPr>
              <p:nvPr/>
            </p:nvSpPr>
            <p:spPr bwMode="auto">
              <a:xfrm>
                <a:off x="7373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7" name="Rectangle 1408"/>
              <p:cNvSpPr>
                <a:spLocks noChangeArrowheads="1"/>
              </p:cNvSpPr>
              <p:nvPr/>
            </p:nvSpPr>
            <p:spPr bwMode="auto">
              <a:xfrm>
                <a:off x="7484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8" name="Rectangle 1409"/>
              <p:cNvSpPr>
                <a:spLocks noChangeArrowheads="1"/>
              </p:cNvSpPr>
              <p:nvPr/>
            </p:nvSpPr>
            <p:spPr bwMode="auto">
              <a:xfrm>
                <a:off x="7597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9" name="Rectangle 1410"/>
              <p:cNvSpPr>
                <a:spLocks noChangeArrowheads="1"/>
              </p:cNvSpPr>
              <p:nvPr/>
            </p:nvSpPr>
            <p:spPr bwMode="auto">
              <a:xfrm>
                <a:off x="7711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" name="Group 1612"/>
            <p:cNvGrpSpPr>
              <a:grpSpLocks/>
            </p:cNvGrpSpPr>
            <p:nvPr/>
          </p:nvGrpSpPr>
          <p:grpSpPr bwMode="auto">
            <a:xfrm>
              <a:off x="-991" y="-221"/>
              <a:ext cx="9652" cy="4764"/>
              <a:chOff x="-991" y="-221"/>
              <a:chExt cx="9652" cy="4764"/>
            </a:xfrm>
            <a:grpFill/>
          </p:grpSpPr>
          <p:sp>
            <p:nvSpPr>
              <p:cNvPr id="1470" name="Rectangle 1412"/>
              <p:cNvSpPr>
                <a:spLocks noChangeArrowheads="1"/>
              </p:cNvSpPr>
              <p:nvPr/>
            </p:nvSpPr>
            <p:spPr bwMode="auto">
              <a:xfrm>
                <a:off x="7824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1" name="Freeform 1413"/>
              <p:cNvSpPr>
                <a:spLocks/>
              </p:cNvSpPr>
              <p:nvPr/>
            </p:nvSpPr>
            <p:spPr bwMode="auto">
              <a:xfrm>
                <a:off x="7938" y="3353"/>
                <a:ext cx="26" cy="43"/>
              </a:xfrm>
              <a:custGeom>
                <a:avLst/>
                <a:gdLst>
                  <a:gd name="T0" fmla="*/ 26 w 26"/>
                  <a:gd name="T1" fmla="*/ 43 h 43"/>
                  <a:gd name="T2" fmla="*/ 0 w 26"/>
                  <a:gd name="T3" fmla="*/ 0 h 43"/>
                  <a:gd name="T4" fmla="*/ 0 w 26"/>
                  <a:gd name="T5" fmla="*/ 43 h 43"/>
                  <a:gd name="T6" fmla="*/ 26 w 26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43">
                    <a:moveTo>
                      <a:pt x="26" y="43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26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2" name="Freeform 1414"/>
              <p:cNvSpPr>
                <a:spLocks/>
              </p:cNvSpPr>
              <p:nvPr/>
            </p:nvSpPr>
            <p:spPr bwMode="auto">
              <a:xfrm>
                <a:off x="362" y="3443"/>
                <a:ext cx="61" cy="41"/>
              </a:xfrm>
              <a:custGeom>
                <a:avLst/>
                <a:gdLst>
                  <a:gd name="T0" fmla="*/ 0 w 61"/>
                  <a:gd name="T1" fmla="*/ 0 h 41"/>
                  <a:gd name="T2" fmla="*/ 0 w 61"/>
                  <a:gd name="T3" fmla="*/ 7 h 41"/>
                  <a:gd name="T4" fmla="*/ 49 w 61"/>
                  <a:gd name="T5" fmla="*/ 41 h 41"/>
                  <a:gd name="T6" fmla="*/ 61 w 61"/>
                  <a:gd name="T7" fmla="*/ 33 h 41"/>
                  <a:gd name="T8" fmla="*/ 61 w 61"/>
                  <a:gd name="T9" fmla="*/ 0 h 41"/>
                  <a:gd name="T10" fmla="*/ 0 w 61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1">
                    <a:moveTo>
                      <a:pt x="0" y="0"/>
                    </a:moveTo>
                    <a:lnTo>
                      <a:pt x="0" y="7"/>
                    </a:lnTo>
                    <a:lnTo>
                      <a:pt x="49" y="41"/>
                    </a:lnTo>
                    <a:lnTo>
                      <a:pt x="61" y="33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3" name="Freeform 1415"/>
              <p:cNvSpPr>
                <a:spLocks/>
              </p:cNvSpPr>
              <p:nvPr/>
            </p:nvSpPr>
            <p:spPr bwMode="auto">
              <a:xfrm>
                <a:off x="475" y="3443"/>
                <a:ext cx="9" cy="5"/>
              </a:xfrm>
              <a:custGeom>
                <a:avLst/>
                <a:gdLst>
                  <a:gd name="T0" fmla="*/ 0 w 9"/>
                  <a:gd name="T1" fmla="*/ 5 h 5"/>
                  <a:gd name="T2" fmla="*/ 9 w 9"/>
                  <a:gd name="T3" fmla="*/ 0 h 5"/>
                  <a:gd name="T4" fmla="*/ 0 w 9"/>
                  <a:gd name="T5" fmla="*/ 0 h 5"/>
                  <a:gd name="T6" fmla="*/ 0 w 9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4" name="Freeform 1416"/>
              <p:cNvSpPr>
                <a:spLocks/>
              </p:cNvSpPr>
              <p:nvPr/>
            </p:nvSpPr>
            <p:spPr bwMode="auto">
              <a:xfrm>
                <a:off x="588" y="3481"/>
                <a:ext cx="34" cy="24"/>
              </a:xfrm>
              <a:custGeom>
                <a:avLst/>
                <a:gdLst>
                  <a:gd name="T0" fmla="*/ 34 w 34"/>
                  <a:gd name="T1" fmla="*/ 24 h 24"/>
                  <a:gd name="T2" fmla="*/ 0 w 34"/>
                  <a:gd name="T3" fmla="*/ 0 h 24"/>
                  <a:gd name="T4" fmla="*/ 0 w 34"/>
                  <a:gd name="T5" fmla="*/ 24 h 24"/>
                  <a:gd name="T6" fmla="*/ 34 w 34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4">
                    <a:moveTo>
                      <a:pt x="34" y="24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34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5" name="Rectangle 1417"/>
              <p:cNvSpPr>
                <a:spLocks noChangeArrowheads="1"/>
              </p:cNvSpPr>
              <p:nvPr/>
            </p:nvSpPr>
            <p:spPr bwMode="auto">
              <a:xfrm>
                <a:off x="2170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6" name="Rectangle 1418"/>
              <p:cNvSpPr>
                <a:spLocks noChangeArrowheads="1"/>
              </p:cNvSpPr>
              <p:nvPr/>
            </p:nvSpPr>
            <p:spPr bwMode="auto">
              <a:xfrm>
                <a:off x="2283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7" name="Rectangle 1419"/>
              <p:cNvSpPr>
                <a:spLocks noChangeArrowheads="1"/>
              </p:cNvSpPr>
              <p:nvPr/>
            </p:nvSpPr>
            <p:spPr bwMode="auto">
              <a:xfrm>
                <a:off x="2397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8" name="Rectangle 1420"/>
              <p:cNvSpPr>
                <a:spLocks noChangeArrowheads="1"/>
              </p:cNvSpPr>
              <p:nvPr/>
            </p:nvSpPr>
            <p:spPr bwMode="auto">
              <a:xfrm>
                <a:off x="2510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9" name="Rectangle 1421"/>
              <p:cNvSpPr>
                <a:spLocks noChangeArrowheads="1"/>
              </p:cNvSpPr>
              <p:nvPr/>
            </p:nvSpPr>
            <p:spPr bwMode="auto">
              <a:xfrm>
                <a:off x="2624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0" name="Rectangle 1422"/>
              <p:cNvSpPr>
                <a:spLocks noChangeArrowheads="1"/>
              </p:cNvSpPr>
              <p:nvPr/>
            </p:nvSpPr>
            <p:spPr bwMode="auto">
              <a:xfrm>
                <a:off x="2737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1" name="Freeform 1423"/>
              <p:cNvSpPr>
                <a:spLocks/>
              </p:cNvSpPr>
              <p:nvPr/>
            </p:nvSpPr>
            <p:spPr bwMode="auto">
              <a:xfrm>
                <a:off x="2848" y="3443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17 w 62"/>
                  <a:gd name="T5" fmla="*/ 62 h 62"/>
                  <a:gd name="T6" fmla="*/ 62 w 62"/>
                  <a:gd name="T7" fmla="*/ 12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17" y="62"/>
                    </a:lnTo>
                    <a:lnTo>
                      <a:pt x="62" y="1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2" name="Freeform 1424"/>
              <p:cNvSpPr>
                <a:spLocks/>
              </p:cNvSpPr>
              <p:nvPr/>
            </p:nvSpPr>
            <p:spPr bwMode="auto">
              <a:xfrm>
                <a:off x="4356" y="3443"/>
                <a:ext cx="24" cy="62"/>
              </a:xfrm>
              <a:custGeom>
                <a:avLst/>
                <a:gdLst>
                  <a:gd name="T0" fmla="*/ 24 w 24"/>
                  <a:gd name="T1" fmla="*/ 0 h 62"/>
                  <a:gd name="T2" fmla="*/ 0 w 24"/>
                  <a:gd name="T3" fmla="*/ 0 h 62"/>
                  <a:gd name="T4" fmla="*/ 24 w 24"/>
                  <a:gd name="T5" fmla="*/ 62 h 62"/>
                  <a:gd name="T6" fmla="*/ 24 w 24"/>
                  <a:gd name="T7" fmla="*/ 62 h 62"/>
                  <a:gd name="T8" fmla="*/ 24 w 24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2">
                    <a:moveTo>
                      <a:pt x="24" y="0"/>
                    </a:moveTo>
                    <a:lnTo>
                      <a:pt x="0" y="0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3" name="Rectangle 1425"/>
              <p:cNvSpPr>
                <a:spLocks noChangeArrowheads="1"/>
              </p:cNvSpPr>
              <p:nvPr/>
            </p:nvSpPr>
            <p:spPr bwMode="auto">
              <a:xfrm>
                <a:off x="4432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4" name="Rectangle 1426"/>
              <p:cNvSpPr>
                <a:spLocks noChangeArrowheads="1"/>
              </p:cNvSpPr>
              <p:nvPr/>
            </p:nvSpPr>
            <p:spPr bwMode="auto">
              <a:xfrm>
                <a:off x="4546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5" name="Rectangle 1427"/>
              <p:cNvSpPr>
                <a:spLocks noChangeArrowheads="1"/>
              </p:cNvSpPr>
              <p:nvPr/>
            </p:nvSpPr>
            <p:spPr bwMode="auto">
              <a:xfrm>
                <a:off x="4659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6" name="Rectangle 1428"/>
              <p:cNvSpPr>
                <a:spLocks noChangeArrowheads="1"/>
              </p:cNvSpPr>
              <p:nvPr/>
            </p:nvSpPr>
            <p:spPr bwMode="auto">
              <a:xfrm>
                <a:off x="4773" y="3443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7" name="Rectangle 1429"/>
              <p:cNvSpPr>
                <a:spLocks noChangeArrowheads="1"/>
              </p:cNvSpPr>
              <p:nvPr/>
            </p:nvSpPr>
            <p:spPr bwMode="auto">
              <a:xfrm>
                <a:off x="4884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8" name="Freeform 1430"/>
              <p:cNvSpPr>
                <a:spLocks/>
              </p:cNvSpPr>
              <p:nvPr/>
            </p:nvSpPr>
            <p:spPr bwMode="auto">
              <a:xfrm>
                <a:off x="5115" y="3443"/>
                <a:ext cx="57" cy="45"/>
              </a:xfrm>
              <a:custGeom>
                <a:avLst/>
                <a:gdLst>
                  <a:gd name="T0" fmla="*/ 57 w 57"/>
                  <a:gd name="T1" fmla="*/ 45 h 45"/>
                  <a:gd name="T2" fmla="*/ 57 w 57"/>
                  <a:gd name="T3" fmla="*/ 0 h 45"/>
                  <a:gd name="T4" fmla="*/ 3 w 57"/>
                  <a:gd name="T5" fmla="*/ 0 h 45"/>
                  <a:gd name="T6" fmla="*/ 0 w 57"/>
                  <a:gd name="T7" fmla="*/ 5 h 45"/>
                  <a:gd name="T8" fmla="*/ 57 w 57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45">
                    <a:moveTo>
                      <a:pt x="57" y="45"/>
                    </a:moveTo>
                    <a:lnTo>
                      <a:pt x="57" y="0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57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9" name="Freeform 1431"/>
              <p:cNvSpPr>
                <a:spLocks/>
              </p:cNvSpPr>
              <p:nvPr/>
            </p:nvSpPr>
            <p:spPr bwMode="auto">
              <a:xfrm>
                <a:off x="5224" y="3443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54 w 61"/>
                  <a:gd name="T5" fmla="*/ 62 h 62"/>
                  <a:gd name="T6" fmla="*/ 61 w 61"/>
                  <a:gd name="T7" fmla="*/ 43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54" y="62"/>
                    </a:lnTo>
                    <a:lnTo>
                      <a:pt x="61" y="43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0" name="Freeform 1432"/>
              <p:cNvSpPr>
                <a:spLocks/>
              </p:cNvSpPr>
              <p:nvPr/>
            </p:nvSpPr>
            <p:spPr bwMode="auto">
              <a:xfrm>
                <a:off x="7032" y="3443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62 w 62"/>
                  <a:gd name="T3" fmla="*/ 0 h 62"/>
                  <a:gd name="T4" fmla="*/ 15 w 62"/>
                  <a:gd name="T5" fmla="*/ 0 h 62"/>
                  <a:gd name="T6" fmla="*/ 0 w 62"/>
                  <a:gd name="T7" fmla="*/ 10 h 62"/>
                  <a:gd name="T8" fmla="*/ 0 w 62"/>
                  <a:gd name="T9" fmla="*/ 62 h 62"/>
                  <a:gd name="T10" fmla="*/ 62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62" y="0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0" y="62"/>
                    </a:ln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1" name="Rectangle 1433"/>
              <p:cNvSpPr>
                <a:spLocks noChangeArrowheads="1"/>
              </p:cNvSpPr>
              <p:nvPr/>
            </p:nvSpPr>
            <p:spPr bwMode="auto">
              <a:xfrm>
                <a:off x="7146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2" name="Rectangle 1434"/>
              <p:cNvSpPr>
                <a:spLocks noChangeArrowheads="1"/>
              </p:cNvSpPr>
              <p:nvPr/>
            </p:nvSpPr>
            <p:spPr bwMode="auto">
              <a:xfrm>
                <a:off x="7259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3" name="Rectangle 1435"/>
              <p:cNvSpPr>
                <a:spLocks noChangeArrowheads="1"/>
              </p:cNvSpPr>
              <p:nvPr/>
            </p:nvSpPr>
            <p:spPr bwMode="auto">
              <a:xfrm>
                <a:off x="7373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4" name="Rectangle 1436"/>
              <p:cNvSpPr>
                <a:spLocks noChangeArrowheads="1"/>
              </p:cNvSpPr>
              <p:nvPr/>
            </p:nvSpPr>
            <p:spPr bwMode="auto">
              <a:xfrm>
                <a:off x="7484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5" name="Rectangle 1437"/>
              <p:cNvSpPr>
                <a:spLocks noChangeArrowheads="1"/>
              </p:cNvSpPr>
              <p:nvPr/>
            </p:nvSpPr>
            <p:spPr bwMode="auto">
              <a:xfrm>
                <a:off x="7597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6" name="Rectangle 1438"/>
              <p:cNvSpPr>
                <a:spLocks noChangeArrowheads="1"/>
              </p:cNvSpPr>
              <p:nvPr/>
            </p:nvSpPr>
            <p:spPr bwMode="auto">
              <a:xfrm>
                <a:off x="7711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7" name="Rectangle 1439"/>
              <p:cNvSpPr>
                <a:spLocks noChangeArrowheads="1"/>
              </p:cNvSpPr>
              <p:nvPr/>
            </p:nvSpPr>
            <p:spPr bwMode="auto">
              <a:xfrm>
                <a:off x="7824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8" name="Freeform 1440"/>
              <p:cNvSpPr>
                <a:spLocks/>
              </p:cNvSpPr>
              <p:nvPr/>
            </p:nvSpPr>
            <p:spPr bwMode="auto">
              <a:xfrm>
                <a:off x="7938" y="3443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3 h 62"/>
                  <a:gd name="T6" fmla="*/ 59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3"/>
                    </a:lnTo>
                    <a:lnTo>
                      <a:pt x="5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9" name="Freeform 1441"/>
              <p:cNvSpPr>
                <a:spLocks/>
              </p:cNvSpPr>
              <p:nvPr/>
            </p:nvSpPr>
            <p:spPr bwMode="auto">
              <a:xfrm>
                <a:off x="520" y="3552"/>
                <a:ext cx="16" cy="12"/>
              </a:xfrm>
              <a:custGeom>
                <a:avLst/>
                <a:gdLst>
                  <a:gd name="T0" fmla="*/ 0 w 16"/>
                  <a:gd name="T1" fmla="*/ 0 h 12"/>
                  <a:gd name="T2" fmla="*/ 16 w 16"/>
                  <a:gd name="T3" fmla="*/ 12 h 12"/>
                  <a:gd name="T4" fmla="*/ 16 w 16"/>
                  <a:gd name="T5" fmla="*/ 0 h 12"/>
                  <a:gd name="T6" fmla="*/ 0 w 16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2">
                    <a:moveTo>
                      <a:pt x="0" y="0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0" name="Freeform 1442"/>
              <p:cNvSpPr>
                <a:spLocks/>
              </p:cNvSpPr>
              <p:nvPr/>
            </p:nvSpPr>
            <p:spPr bwMode="auto">
              <a:xfrm>
                <a:off x="588" y="3552"/>
                <a:ext cx="62" cy="57"/>
              </a:xfrm>
              <a:custGeom>
                <a:avLst/>
                <a:gdLst>
                  <a:gd name="T0" fmla="*/ 0 w 62"/>
                  <a:gd name="T1" fmla="*/ 0 h 57"/>
                  <a:gd name="T2" fmla="*/ 0 w 62"/>
                  <a:gd name="T3" fmla="*/ 48 h 57"/>
                  <a:gd name="T4" fmla="*/ 17 w 62"/>
                  <a:gd name="T5" fmla="*/ 57 h 57"/>
                  <a:gd name="T6" fmla="*/ 62 w 62"/>
                  <a:gd name="T7" fmla="*/ 14 h 57"/>
                  <a:gd name="T8" fmla="*/ 62 w 62"/>
                  <a:gd name="T9" fmla="*/ 0 h 57"/>
                  <a:gd name="T10" fmla="*/ 0 w 62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7">
                    <a:moveTo>
                      <a:pt x="0" y="0"/>
                    </a:moveTo>
                    <a:lnTo>
                      <a:pt x="0" y="48"/>
                    </a:lnTo>
                    <a:lnTo>
                      <a:pt x="17" y="57"/>
                    </a:lnTo>
                    <a:lnTo>
                      <a:pt x="62" y="14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1" name="Freeform 1443"/>
              <p:cNvSpPr>
                <a:spLocks/>
              </p:cNvSpPr>
              <p:nvPr/>
            </p:nvSpPr>
            <p:spPr bwMode="auto">
              <a:xfrm>
                <a:off x="2116" y="3592"/>
                <a:ext cx="4" cy="22"/>
              </a:xfrm>
              <a:custGeom>
                <a:avLst/>
                <a:gdLst>
                  <a:gd name="T0" fmla="*/ 2 w 2"/>
                  <a:gd name="T1" fmla="*/ 0 h 9"/>
                  <a:gd name="T2" fmla="*/ 0 w 2"/>
                  <a:gd name="T3" fmla="*/ 9 h 9"/>
                  <a:gd name="T4" fmla="*/ 2 w 2"/>
                  <a:gd name="T5" fmla="*/ 9 h 9"/>
                  <a:gd name="T6" fmla="*/ 2 w 2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cubicBezTo>
                      <a:pt x="1" y="3"/>
                      <a:pt x="1" y="6"/>
                      <a:pt x="0" y="9"/>
                    </a:cubicBezTo>
                    <a:cubicBezTo>
                      <a:pt x="2" y="9"/>
                      <a:pt x="2" y="9"/>
                      <a:pt x="2" y="9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2" name="Rectangle 1444"/>
              <p:cNvSpPr>
                <a:spLocks noChangeArrowheads="1"/>
              </p:cNvSpPr>
              <p:nvPr/>
            </p:nvSpPr>
            <p:spPr bwMode="auto">
              <a:xfrm>
                <a:off x="2170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3" name="Rectangle 1445"/>
              <p:cNvSpPr>
                <a:spLocks noChangeArrowheads="1"/>
              </p:cNvSpPr>
              <p:nvPr/>
            </p:nvSpPr>
            <p:spPr bwMode="auto">
              <a:xfrm>
                <a:off x="2283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4" name="Rectangle 1446"/>
              <p:cNvSpPr>
                <a:spLocks noChangeArrowheads="1"/>
              </p:cNvSpPr>
              <p:nvPr/>
            </p:nvSpPr>
            <p:spPr bwMode="auto">
              <a:xfrm>
                <a:off x="2397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5" name="Rectangle 1447"/>
              <p:cNvSpPr>
                <a:spLocks noChangeArrowheads="1"/>
              </p:cNvSpPr>
              <p:nvPr/>
            </p:nvSpPr>
            <p:spPr bwMode="auto">
              <a:xfrm>
                <a:off x="2510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6" name="Rectangle 1448"/>
              <p:cNvSpPr>
                <a:spLocks noChangeArrowheads="1"/>
              </p:cNvSpPr>
              <p:nvPr/>
            </p:nvSpPr>
            <p:spPr bwMode="auto">
              <a:xfrm>
                <a:off x="2624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7" name="Freeform 1449"/>
              <p:cNvSpPr>
                <a:spLocks/>
              </p:cNvSpPr>
              <p:nvPr/>
            </p:nvSpPr>
            <p:spPr bwMode="auto">
              <a:xfrm>
                <a:off x="2737" y="3552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26 w 62"/>
                  <a:gd name="T5" fmla="*/ 62 h 62"/>
                  <a:gd name="T6" fmla="*/ 62 w 62"/>
                  <a:gd name="T7" fmla="*/ 24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26" y="62"/>
                    </a:lnTo>
                    <a:lnTo>
                      <a:pt x="62" y="24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8" name="Rectangle 1450"/>
              <p:cNvSpPr>
                <a:spLocks noChangeArrowheads="1"/>
              </p:cNvSpPr>
              <p:nvPr/>
            </p:nvSpPr>
            <p:spPr bwMode="auto">
              <a:xfrm>
                <a:off x="4432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9" name="Rectangle 1451"/>
              <p:cNvSpPr>
                <a:spLocks noChangeArrowheads="1"/>
              </p:cNvSpPr>
              <p:nvPr/>
            </p:nvSpPr>
            <p:spPr bwMode="auto">
              <a:xfrm>
                <a:off x="4546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0" name="Rectangle 1452"/>
              <p:cNvSpPr>
                <a:spLocks noChangeArrowheads="1"/>
              </p:cNvSpPr>
              <p:nvPr/>
            </p:nvSpPr>
            <p:spPr bwMode="auto">
              <a:xfrm>
                <a:off x="4659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1" name="Rectangle 1453"/>
              <p:cNvSpPr>
                <a:spLocks noChangeArrowheads="1"/>
              </p:cNvSpPr>
              <p:nvPr/>
            </p:nvSpPr>
            <p:spPr bwMode="auto">
              <a:xfrm>
                <a:off x="4773" y="3552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2" name="Freeform 1454"/>
              <p:cNvSpPr>
                <a:spLocks/>
              </p:cNvSpPr>
              <p:nvPr/>
            </p:nvSpPr>
            <p:spPr bwMode="auto">
              <a:xfrm>
                <a:off x="4884" y="3552"/>
                <a:ext cx="45" cy="55"/>
              </a:xfrm>
              <a:custGeom>
                <a:avLst/>
                <a:gdLst>
                  <a:gd name="T0" fmla="*/ 0 w 45"/>
                  <a:gd name="T1" fmla="*/ 55 h 55"/>
                  <a:gd name="T2" fmla="*/ 45 w 45"/>
                  <a:gd name="T3" fmla="*/ 0 h 55"/>
                  <a:gd name="T4" fmla="*/ 0 w 45"/>
                  <a:gd name="T5" fmla="*/ 0 h 55"/>
                  <a:gd name="T6" fmla="*/ 0 w 45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55">
                    <a:moveTo>
                      <a:pt x="0" y="55"/>
                    </a:moveTo>
                    <a:lnTo>
                      <a:pt x="45" y="0"/>
                    </a:lnTo>
                    <a:lnTo>
                      <a:pt x="0" y="0"/>
                    </a:lnTo>
                    <a:lnTo>
                      <a:pt x="0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3" name="Rectangle 1455"/>
              <p:cNvSpPr>
                <a:spLocks noChangeArrowheads="1"/>
              </p:cNvSpPr>
              <p:nvPr/>
            </p:nvSpPr>
            <p:spPr bwMode="auto">
              <a:xfrm>
                <a:off x="7032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4" name="Rectangle 1456"/>
              <p:cNvSpPr>
                <a:spLocks noChangeArrowheads="1"/>
              </p:cNvSpPr>
              <p:nvPr/>
            </p:nvSpPr>
            <p:spPr bwMode="auto">
              <a:xfrm>
                <a:off x="7146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5" name="Rectangle 1457"/>
              <p:cNvSpPr>
                <a:spLocks noChangeArrowheads="1"/>
              </p:cNvSpPr>
              <p:nvPr/>
            </p:nvSpPr>
            <p:spPr bwMode="auto">
              <a:xfrm>
                <a:off x="7259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6" name="Rectangle 1458"/>
              <p:cNvSpPr>
                <a:spLocks noChangeArrowheads="1"/>
              </p:cNvSpPr>
              <p:nvPr/>
            </p:nvSpPr>
            <p:spPr bwMode="auto">
              <a:xfrm>
                <a:off x="7373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7" name="Rectangle 1459"/>
              <p:cNvSpPr>
                <a:spLocks noChangeArrowheads="1"/>
              </p:cNvSpPr>
              <p:nvPr/>
            </p:nvSpPr>
            <p:spPr bwMode="auto">
              <a:xfrm>
                <a:off x="7484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8" name="Rectangle 1460"/>
              <p:cNvSpPr>
                <a:spLocks noChangeArrowheads="1"/>
              </p:cNvSpPr>
              <p:nvPr/>
            </p:nvSpPr>
            <p:spPr bwMode="auto">
              <a:xfrm>
                <a:off x="7597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9" name="Rectangle 1461"/>
              <p:cNvSpPr>
                <a:spLocks noChangeArrowheads="1"/>
              </p:cNvSpPr>
              <p:nvPr/>
            </p:nvSpPr>
            <p:spPr bwMode="auto">
              <a:xfrm>
                <a:off x="7711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0" name="Rectangle 1462"/>
              <p:cNvSpPr>
                <a:spLocks noChangeArrowheads="1"/>
              </p:cNvSpPr>
              <p:nvPr/>
            </p:nvSpPr>
            <p:spPr bwMode="auto">
              <a:xfrm>
                <a:off x="7824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1" name="Rectangle 1463"/>
              <p:cNvSpPr>
                <a:spLocks noChangeArrowheads="1"/>
              </p:cNvSpPr>
              <p:nvPr/>
            </p:nvSpPr>
            <p:spPr bwMode="auto">
              <a:xfrm>
                <a:off x="7938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2" name="Freeform 1464"/>
              <p:cNvSpPr>
                <a:spLocks/>
              </p:cNvSpPr>
              <p:nvPr/>
            </p:nvSpPr>
            <p:spPr bwMode="auto">
              <a:xfrm>
                <a:off x="8051" y="3552"/>
                <a:ext cx="48" cy="62"/>
              </a:xfrm>
              <a:custGeom>
                <a:avLst/>
                <a:gdLst>
                  <a:gd name="T0" fmla="*/ 0 w 48"/>
                  <a:gd name="T1" fmla="*/ 62 h 62"/>
                  <a:gd name="T2" fmla="*/ 40 w 48"/>
                  <a:gd name="T3" fmla="*/ 62 h 62"/>
                  <a:gd name="T4" fmla="*/ 48 w 48"/>
                  <a:gd name="T5" fmla="*/ 48 h 62"/>
                  <a:gd name="T6" fmla="*/ 17 w 48"/>
                  <a:gd name="T7" fmla="*/ 0 h 62"/>
                  <a:gd name="T8" fmla="*/ 0 w 48"/>
                  <a:gd name="T9" fmla="*/ 0 h 62"/>
                  <a:gd name="T10" fmla="*/ 0 w 48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40" y="62"/>
                    </a:lnTo>
                    <a:lnTo>
                      <a:pt x="48" y="48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3" name="Freeform 1465"/>
              <p:cNvSpPr>
                <a:spLocks/>
              </p:cNvSpPr>
              <p:nvPr/>
            </p:nvSpPr>
            <p:spPr bwMode="auto">
              <a:xfrm>
                <a:off x="2097" y="3663"/>
                <a:ext cx="23" cy="60"/>
              </a:xfrm>
              <a:custGeom>
                <a:avLst/>
                <a:gdLst>
                  <a:gd name="T0" fmla="*/ 10 w 10"/>
                  <a:gd name="T1" fmla="*/ 0 h 25"/>
                  <a:gd name="T2" fmla="*/ 5 w 10"/>
                  <a:gd name="T3" fmla="*/ 0 h 25"/>
                  <a:gd name="T4" fmla="*/ 0 w 10"/>
                  <a:gd name="T5" fmla="*/ 25 h 25"/>
                  <a:gd name="T6" fmla="*/ 10 w 10"/>
                  <a:gd name="T7" fmla="*/ 25 h 25"/>
                  <a:gd name="T8" fmla="*/ 10 w 10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5">
                    <a:moveTo>
                      <a:pt x="10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9"/>
                      <a:pt x="2" y="17"/>
                      <a:pt x="0" y="25"/>
                    </a:cubicBezTo>
                    <a:cubicBezTo>
                      <a:pt x="10" y="25"/>
                      <a:pt x="10" y="25"/>
                      <a:pt x="10" y="25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4" name="Rectangle 1466"/>
              <p:cNvSpPr>
                <a:spLocks noChangeArrowheads="1"/>
              </p:cNvSpPr>
              <p:nvPr/>
            </p:nvSpPr>
            <p:spPr bwMode="auto">
              <a:xfrm>
                <a:off x="2170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5" name="Rectangle 1467"/>
              <p:cNvSpPr>
                <a:spLocks noChangeArrowheads="1"/>
              </p:cNvSpPr>
              <p:nvPr/>
            </p:nvSpPr>
            <p:spPr bwMode="auto">
              <a:xfrm>
                <a:off x="2283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6" name="Rectangle 1468"/>
              <p:cNvSpPr>
                <a:spLocks noChangeArrowheads="1"/>
              </p:cNvSpPr>
              <p:nvPr/>
            </p:nvSpPr>
            <p:spPr bwMode="auto">
              <a:xfrm>
                <a:off x="2397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7" name="Rectangle 1469"/>
              <p:cNvSpPr>
                <a:spLocks noChangeArrowheads="1"/>
              </p:cNvSpPr>
              <p:nvPr/>
            </p:nvSpPr>
            <p:spPr bwMode="auto">
              <a:xfrm>
                <a:off x="2510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8" name="Freeform 1470"/>
              <p:cNvSpPr>
                <a:spLocks/>
              </p:cNvSpPr>
              <p:nvPr/>
            </p:nvSpPr>
            <p:spPr bwMode="auto">
              <a:xfrm>
                <a:off x="2624" y="3663"/>
                <a:ext cx="61" cy="60"/>
              </a:xfrm>
              <a:custGeom>
                <a:avLst/>
                <a:gdLst>
                  <a:gd name="T0" fmla="*/ 0 w 61"/>
                  <a:gd name="T1" fmla="*/ 0 h 60"/>
                  <a:gd name="T2" fmla="*/ 0 w 61"/>
                  <a:gd name="T3" fmla="*/ 60 h 60"/>
                  <a:gd name="T4" fmla="*/ 35 w 61"/>
                  <a:gd name="T5" fmla="*/ 60 h 60"/>
                  <a:gd name="T6" fmla="*/ 61 w 61"/>
                  <a:gd name="T7" fmla="*/ 33 h 60"/>
                  <a:gd name="T8" fmla="*/ 61 w 61"/>
                  <a:gd name="T9" fmla="*/ 0 h 60"/>
                  <a:gd name="T10" fmla="*/ 0 w 61"/>
                  <a:gd name="T1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0">
                    <a:moveTo>
                      <a:pt x="0" y="0"/>
                    </a:moveTo>
                    <a:lnTo>
                      <a:pt x="0" y="60"/>
                    </a:lnTo>
                    <a:lnTo>
                      <a:pt x="35" y="60"/>
                    </a:lnTo>
                    <a:lnTo>
                      <a:pt x="61" y="33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9" name="Freeform 1471"/>
              <p:cNvSpPr>
                <a:spLocks/>
              </p:cNvSpPr>
              <p:nvPr/>
            </p:nvSpPr>
            <p:spPr bwMode="auto">
              <a:xfrm>
                <a:off x="4437" y="3663"/>
                <a:ext cx="57" cy="60"/>
              </a:xfrm>
              <a:custGeom>
                <a:avLst/>
                <a:gdLst>
                  <a:gd name="T0" fmla="*/ 57 w 57"/>
                  <a:gd name="T1" fmla="*/ 0 h 60"/>
                  <a:gd name="T2" fmla="*/ 0 w 57"/>
                  <a:gd name="T3" fmla="*/ 0 h 60"/>
                  <a:gd name="T4" fmla="*/ 24 w 57"/>
                  <a:gd name="T5" fmla="*/ 60 h 60"/>
                  <a:gd name="T6" fmla="*/ 57 w 57"/>
                  <a:gd name="T7" fmla="*/ 60 h 60"/>
                  <a:gd name="T8" fmla="*/ 57 w 57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0">
                    <a:moveTo>
                      <a:pt x="57" y="0"/>
                    </a:moveTo>
                    <a:lnTo>
                      <a:pt x="0" y="0"/>
                    </a:lnTo>
                    <a:lnTo>
                      <a:pt x="24" y="60"/>
                    </a:lnTo>
                    <a:lnTo>
                      <a:pt x="57" y="60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0" name="Rectangle 1472"/>
              <p:cNvSpPr>
                <a:spLocks noChangeArrowheads="1"/>
              </p:cNvSpPr>
              <p:nvPr/>
            </p:nvSpPr>
            <p:spPr bwMode="auto">
              <a:xfrm>
                <a:off x="4546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1" name="Rectangle 1473"/>
              <p:cNvSpPr>
                <a:spLocks noChangeArrowheads="1"/>
              </p:cNvSpPr>
              <p:nvPr/>
            </p:nvSpPr>
            <p:spPr bwMode="auto">
              <a:xfrm>
                <a:off x="4659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2" name="Freeform 1474"/>
              <p:cNvSpPr>
                <a:spLocks/>
              </p:cNvSpPr>
              <p:nvPr/>
            </p:nvSpPr>
            <p:spPr bwMode="auto">
              <a:xfrm>
                <a:off x="4773" y="3663"/>
                <a:ext cx="59" cy="60"/>
              </a:xfrm>
              <a:custGeom>
                <a:avLst/>
                <a:gdLst>
                  <a:gd name="T0" fmla="*/ 0 w 59"/>
                  <a:gd name="T1" fmla="*/ 0 h 60"/>
                  <a:gd name="T2" fmla="*/ 0 w 59"/>
                  <a:gd name="T3" fmla="*/ 60 h 60"/>
                  <a:gd name="T4" fmla="*/ 14 w 59"/>
                  <a:gd name="T5" fmla="*/ 60 h 60"/>
                  <a:gd name="T6" fmla="*/ 59 w 59"/>
                  <a:gd name="T7" fmla="*/ 5 h 60"/>
                  <a:gd name="T8" fmla="*/ 59 w 59"/>
                  <a:gd name="T9" fmla="*/ 0 h 60"/>
                  <a:gd name="T10" fmla="*/ 0 w 59"/>
                  <a:gd name="T1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0">
                    <a:moveTo>
                      <a:pt x="0" y="0"/>
                    </a:moveTo>
                    <a:lnTo>
                      <a:pt x="0" y="60"/>
                    </a:lnTo>
                    <a:lnTo>
                      <a:pt x="14" y="60"/>
                    </a:lnTo>
                    <a:lnTo>
                      <a:pt x="59" y="5"/>
                    </a:lnTo>
                    <a:lnTo>
                      <a:pt x="5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3" name="Freeform 1475"/>
              <p:cNvSpPr>
                <a:spLocks/>
              </p:cNvSpPr>
              <p:nvPr/>
            </p:nvSpPr>
            <p:spPr bwMode="auto">
              <a:xfrm>
                <a:off x="7032" y="3663"/>
                <a:ext cx="62" cy="60"/>
              </a:xfrm>
              <a:custGeom>
                <a:avLst/>
                <a:gdLst>
                  <a:gd name="T0" fmla="*/ 62 w 62"/>
                  <a:gd name="T1" fmla="*/ 0 h 60"/>
                  <a:gd name="T2" fmla="*/ 0 w 62"/>
                  <a:gd name="T3" fmla="*/ 0 h 60"/>
                  <a:gd name="T4" fmla="*/ 0 w 62"/>
                  <a:gd name="T5" fmla="*/ 17 h 60"/>
                  <a:gd name="T6" fmla="*/ 52 w 62"/>
                  <a:gd name="T7" fmla="*/ 41 h 60"/>
                  <a:gd name="T8" fmla="*/ 45 w 62"/>
                  <a:gd name="T9" fmla="*/ 60 h 60"/>
                  <a:gd name="T10" fmla="*/ 62 w 62"/>
                  <a:gd name="T11" fmla="*/ 60 h 60"/>
                  <a:gd name="T12" fmla="*/ 62 w 62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0">
                    <a:moveTo>
                      <a:pt x="62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52" y="41"/>
                    </a:lnTo>
                    <a:lnTo>
                      <a:pt x="45" y="60"/>
                    </a:lnTo>
                    <a:lnTo>
                      <a:pt x="62" y="60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4" name="Rectangle 1476"/>
              <p:cNvSpPr>
                <a:spLocks noChangeArrowheads="1"/>
              </p:cNvSpPr>
              <p:nvPr/>
            </p:nvSpPr>
            <p:spPr bwMode="auto">
              <a:xfrm>
                <a:off x="7146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5" name="Rectangle 1477"/>
              <p:cNvSpPr>
                <a:spLocks noChangeArrowheads="1"/>
              </p:cNvSpPr>
              <p:nvPr/>
            </p:nvSpPr>
            <p:spPr bwMode="auto">
              <a:xfrm>
                <a:off x="7259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6" name="Rectangle 1478"/>
              <p:cNvSpPr>
                <a:spLocks noChangeArrowheads="1"/>
              </p:cNvSpPr>
              <p:nvPr/>
            </p:nvSpPr>
            <p:spPr bwMode="auto">
              <a:xfrm>
                <a:off x="7373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7" name="Rectangle 1479"/>
              <p:cNvSpPr>
                <a:spLocks noChangeArrowheads="1"/>
              </p:cNvSpPr>
              <p:nvPr/>
            </p:nvSpPr>
            <p:spPr bwMode="auto">
              <a:xfrm>
                <a:off x="7484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8" name="Rectangle 1480"/>
              <p:cNvSpPr>
                <a:spLocks noChangeArrowheads="1"/>
              </p:cNvSpPr>
              <p:nvPr/>
            </p:nvSpPr>
            <p:spPr bwMode="auto">
              <a:xfrm>
                <a:off x="7597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9" name="Rectangle 1481"/>
              <p:cNvSpPr>
                <a:spLocks noChangeArrowheads="1"/>
              </p:cNvSpPr>
              <p:nvPr/>
            </p:nvSpPr>
            <p:spPr bwMode="auto">
              <a:xfrm>
                <a:off x="7711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0" name="Rectangle 1482"/>
              <p:cNvSpPr>
                <a:spLocks noChangeArrowheads="1"/>
              </p:cNvSpPr>
              <p:nvPr/>
            </p:nvSpPr>
            <p:spPr bwMode="auto">
              <a:xfrm>
                <a:off x="7824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1" name="Rectangle 1483"/>
              <p:cNvSpPr>
                <a:spLocks noChangeArrowheads="1"/>
              </p:cNvSpPr>
              <p:nvPr/>
            </p:nvSpPr>
            <p:spPr bwMode="auto">
              <a:xfrm>
                <a:off x="7938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2" name="Freeform 1484"/>
              <p:cNvSpPr>
                <a:spLocks/>
              </p:cNvSpPr>
              <p:nvPr/>
            </p:nvSpPr>
            <p:spPr bwMode="auto">
              <a:xfrm>
                <a:off x="8051" y="3663"/>
                <a:ext cx="14" cy="29"/>
              </a:xfrm>
              <a:custGeom>
                <a:avLst/>
                <a:gdLst>
                  <a:gd name="T0" fmla="*/ 0 w 14"/>
                  <a:gd name="T1" fmla="*/ 29 h 29"/>
                  <a:gd name="T2" fmla="*/ 14 w 14"/>
                  <a:gd name="T3" fmla="*/ 0 h 29"/>
                  <a:gd name="T4" fmla="*/ 0 w 14"/>
                  <a:gd name="T5" fmla="*/ 0 h 29"/>
                  <a:gd name="T6" fmla="*/ 0 w 1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9">
                    <a:moveTo>
                      <a:pt x="0" y="29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3" name="Freeform 1485"/>
              <p:cNvSpPr>
                <a:spLocks/>
              </p:cNvSpPr>
              <p:nvPr/>
            </p:nvSpPr>
            <p:spPr bwMode="auto">
              <a:xfrm>
                <a:off x="8552" y="3713"/>
                <a:ext cx="12" cy="10"/>
              </a:xfrm>
              <a:custGeom>
                <a:avLst/>
                <a:gdLst>
                  <a:gd name="T0" fmla="*/ 12 w 12"/>
                  <a:gd name="T1" fmla="*/ 5 h 10"/>
                  <a:gd name="T2" fmla="*/ 7 w 12"/>
                  <a:gd name="T3" fmla="*/ 0 h 10"/>
                  <a:gd name="T4" fmla="*/ 0 w 12"/>
                  <a:gd name="T5" fmla="*/ 10 h 10"/>
                  <a:gd name="T6" fmla="*/ 12 w 12"/>
                  <a:gd name="T7" fmla="*/ 10 h 10"/>
                  <a:gd name="T8" fmla="*/ 12 w 12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0">
                    <a:moveTo>
                      <a:pt x="12" y="5"/>
                    </a:moveTo>
                    <a:lnTo>
                      <a:pt x="7" y="0"/>
                    </a:lnTo>
                    <a:lnTo>
                      <a:pt x="0" y="10"/>
                    </a:lnTo>
                    <a:lnTo>
                      <a:pt x="12" y="10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4" name="Freeform 1486"/>
              <p:cNvSpPr>
                <a:spLocks/>
              </p:cNvSpPr>
              <p:nvPr/>
            </p:nvSpPr>
            <p:spPr bwMode="auto">
              <a:xfrm>
                <a:off x="2078" y="3772"/>
                <a:ext cx="42" cy="62"/>
              </a:xfrm>
              <a:custGeom>
                <a:avLst/>
                <a:gdLst>
                  <a:gd name="T0" fmla="*/ 18 w 18"/>
                  <a:gd name="T1" fmla="*/ 0 h 26"/>
                  <a:gd name="T2" fmla="*/ 5 w 18"/>
                  <a:gd name="T3" fmla="*/ 0 h 26"/>
                  <a:gd name="T4" fmla="*/ 0 w 18"/>
                  <a:gd name="T5" fmla="*/ 26 h 26"/>
                  <a:gd name="T6" fmla="*/ 18 w 18"/>
                  <a:gd name="T7" fmla="*/ 26 h 26"/>
                  <a:gd name="T8" fmla="*/ 18 w 1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6">
                    <a:moveTo>
                      <a:pt x="1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9"/>
                      <a:pt x="2" y="18"/>
                      <a:pt x="0" y="26"/>
                    </a:cubicBezTo>
                    <a:cubicBezTo>
                      <a:pt x="18" y="26"/>
                      <a:pt x="18" y="26"/>
                      <a:pt x="18" y="26"/>
                    </a:cubicBez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5" name="Rectangle 1487"/>
              <p:cNvSpPr>
                <a:spLocks noChangeArrowheads="1"/>
              </p:cNvSpPr>
              <p:nvPr/>
            </p:nvSpPr>
            <p:spPr bwMode="auto">
              <a:xfrm>
                <a:off x="2170" y="377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6" name="Rectangle 1488"/>
              <p:cNvSpPr>
                <a:spLocks noChangeArrowheads="1"/>
              </p:cNvSpPr>
              <p:nvPr/>
            </p:nvSpPr>
            <p:spPr bwMode="auto">
              <a:xfrm>
                <a:off x="2283" y="377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7" name="Rectangle 1489"/>
              <p:cNvSpPr>
                <a:spLocks noChangeArrowheads="1"/>
              </p:cNvSpPr>
              <p:nvPr/>
            </p:nvSpPr>
            <p:spPr bwMode="auto">
              <a:xfrm>
                <a:off x="2397" y="377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8" name="Freeform 1490"/>
              <p:cNvSpPr>
                <a:spLocks/>
              </p:cNvSpPr>
              <p:nvPr/>
            </p:nvSpPr>
            <p:spPr bwMode="auto">
              <a:xfrm>
                <a:off x="2510" y="3772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48 w 62"/>
                  <a:gd name="T5" fmla="*/ 62 h 62"/>
                  <a:gd name="T6" fmla="*/ 62 w 62"/>
                  <a:gd name="T7" fmla="*/ 45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48" y="62"/>
                    </a:lnTo>
                    <a:lnTo>
                      <a:pt x="62" y="45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9" name="Freeform 1491"/>
              <p:cNvSpPr>
                <a:spLocks/>
              </p:cNvSpPr>
              <p:nvPr/>
            </p:nvSpPr>
            <p:spPr bwMode="auto">
              <a:xfrm>
                <a:off x="4477" y="3772"/>
                <a:ext cx="17" cy="33"/>
              </a:xfrm>
              <a:custGeom>
                <a:avLst/>
                <a:gdLst>
                  <a:gd name="T0" fmla="*/ 0 w 17"/>
                  <a:gd name="T1" fmla="*/ 0 h 33"/>
                  <a:gd name="T2" fmla="*/ 14 w 17"/>
                  <a:gd name="T3" fmla="*/ 33 h 33"/>
                  <a:gd name="T4" fmla="*/ 17 w 17"/>
                  <a:gd name="T5" fmla="*/ 33 h 33"/>
                  <a:gd name="T6" fmla="*/ 17 w 17"/>
                  <a:gd name="T7" fmla="*/ 0 h 33"/>
                  <a:gd name="T8" fmla="*/ 0 w 17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3">
                    <a:moveTo>
                      <a:pt x="0" y="0"/>
                    </a:moveTo>
                    <a:lnTo>
                      <a:pt x="14" y="33"/>
                    </a:lnTo>
                    <a:lnTo>
                      <a:pt x="17" y="33"/>
                    </a:lnTo>
                    <a:lnTo>
                      <a:pt x="1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0" name="Freeform 1492"/>
              <p:cNvSpPr>
                <a:spLocks/>
              </p:cNvSpPr>
              <p:nvPr/>
            </p:nvSpPr>
            <p:spPr bwMode="auto">
              <a:xfrm>
                <a:off x="4546" y="3772"/>
                <a:ext cx="61" cy="40"/>
              </a:xfrm>
              <a:custGeom>
                <a:avLst/>
                <a:gdLst>
                  <a:gd name="T0" fmla="*/ 0 w 61"/>
                  <a:gd name="T1" fmla="*/ 0 h 40"/>
                  <a:gd name="T2" fmla="*/ 0 w 61"/>
                  <a:gd name="T3" fmla="*/ 36 h 40"/>
                  <a:gd name="T4" fmla="*/ 61 w 61"/>
                  <a:gd name="T5" fmla="*/ 40 h 40"/>
                  <a:gd name="T6" fmla="*/ 61 w 61"/>
                  <a:gd name="T7" fmla="*/ 0 h 40"/>
                  <a:gd name="T8" fmla="*/ 0 w 61"/>
                  <a:gd name="T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0">
                    <a:moveTo>
                      <a:pt x="0" y="0"/>
                    </a:moveTo>
                    <a:lnTo>
                      <a:pt x="0" y="36"/>
                    </a:lnTo>
                    <a:lnTo>
                      <a:pt x="61" y="40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1" name="Freeform 1493"/>
              <p:cNvSpPr>
                <a:spLocks/>
              </p:cNvSpPr>
              <p:nvPr/>
            </p:nvSpPr>
            <p:spPr bwMode="auto">
              <a:xfrm>
                <a:off x="4659" y="3772"/>
                <a:ext cx="62" cy="48"/>
              </a:xfrm>
              <a:custGeom>
                <a:avLst/>
                <a:gdLst>
                  <a:gd name="T0" fmla="*/ 0 w 62"/>
                  <a:gd name="T1" fmla="*/ 0 h 48"/>
                  <a:gd name="T2" fmla="*/ 0 w 62"/>
                  <a:gd name="T3" fmla="*/ 43 h 48"/>
                  <a:gd name="T4" fmla="*/ 50 w 62"/>
                  <a:gd name="T5" fmla="*/ 48 h 48"/>
                  <a:gd name="T6" fmla="*/ 62 w 62"/>
                  <a:gd name="T7" fmla="*/ 33 h 48"/>
                  <a:gd name="T8" fmla="*/ 62 w 62"/>
                  <a:gd name="T9" fmla="*/ 0 h 48"/>
                  <a:gd name="T10" fmla="*/ 0 w 62"/>
                  <a:gd name="T1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48">
                    <a:moveTo>
                      <a:pt x="0" y="0"/>
                    </a:moveTo>
                    <a:lnTo>
                      <a:pt x="0" y="43"/>
                    </a:lnTo>
                    <a:lnTo>
                      <a:pt x="50" y="48"/>
                    </a:lnTo>
                    <a:lnTo>
                      <a:pt x="62" y="3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2" name="Freeform 1494"/>
              <p:cNvSpPr>
                <a:spLocks/>
              </p:cNvSpPr>
              <p:nvPr/>
            </p:nvSpPr>
            <p:spPr bwMode="auto">
              <a:xfrm>
                <a:off x="7047" y="3772"/>
                <a:ext cx="47" cy="62"/>
              </a:xfrm>
              <a:custGeom>
                <a:avLst/>
                <a:gdLst>
                  <a:gd name="T0" fmla="*/ 47 w 47"/>
                  <a:gd name="T1" fmla="*/ 0 h 62"/>
                  <a:gd name="T2" fmla="*/ 19 w 47"/>
                  <a:gd name="T3" fmla="*/ 0 h 62"/>
                  <a:gd name="T4" fmla="*/ 0 w 47"/>
                  <a:gd name="T5" fmla="*/ 62 h 62"/>
                  <a:gd name="T6" fmla="*/ 47 w 47"/>
                  <a:gd name="T7" fmla="*/ 62 h 62"/>
                  <a:gd name="T8" fmla="*/ 47 w 47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62">
                    <a:moveTo>
                      <a:pt x="47" y="0"/>
                    </a:moveTo>
                    <a:lnTo>
                      <a:pt x="19" y="0"/>
                    </a:lnTo>
                    <a:lnTo>
                      <a:pt x="0" y="62"/>
                    </a:lnTo>
                    <a:lnTo>
                      <a:pt x="47" y="62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3" name="Freeform 1495"/>
              <p:cNvSpPr>
                <a:spLocks/>
              </p:cNvSpPr>
              <p:nvPr/>
            </p:nvSpPr>
            <p:spPr bwMode="auto">
              <a:xfrm>
                <a:off x="7146" y="3772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33 w 61"/>
                  <a:gd name="T5" fmla="*/ 62 h 62"/>
                  <a:gd name="T6" fmla="*/ 61 w 61"/>
                  <a:gd name="T7" fmla="*/ 55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33" y="62"/>
                    </a:lnTo>
                    <a:lnTo>
                      <a:pt x="61" y="55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4" name="Freeform 1496"/>
              <p:cNvSpPr>
                <a:spLocks/>
              </p:cNvSpPr>
              <p:nvPr/>
            </p:nvSpPr>
            <p:spPr bwMode="auto">
              <a:xfrm>
                <a:off x="7259" y="3772"/>
                <a:ext cx="62" cy="45"/>
              </a:xfrm>
              <a:custGeom>
                <a:avLst/>
                <a:gdLst>
                  <a:gd name="T0" fmla="*/ 0 w 62"/>
                  <a:gd name="T1" fmla="*/ 0 h 45"/>
                  <a:gd name="T2" fmla="*/ 0 w 62"/>
                  <a:gd name="T3" fmla="*/ 45 h 45"/>
                  <a:gd name="T4" fmla="*/ 62 w 62"/>
                  <a:gd name="T5" fmla="*/ 31 h 45"/>
                  <a:gd name="T6" fmla="*/ 62 w 62"/>
                  <a:gd name="T7" fmla="*/ 0 h 45"/>
                  <a:gd name="T8" fmla="*/ 0 w 62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5">
                    <a:moveTo>
                      <a:pt x="0" y="0"/>
                    </a:moveTo>
                    <a:lnTo>
                      <a:pt x="0" y="45"/>
                    </a:lnTo>
                    <a:lnTo>
                      <a:pt x="62" y="31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5" name="Freeform 1497"/>
              <p:cNvSpPr>
                <a:spLocks/>
              </p:cNvSpPr>
              <p:nvPr/>
            </p:nvSpPr>
            <p:spPr bwMode="auto">
              <a:xfrm>
                <a:off x="7373" y="3772"/>
                <a:ext cx="49" cy="19"/>
              </a:xfrm>
              <a:custGeom>
                <a:avLst/>
                <a:gdLst>
                  <a:gd name="T0" fmla="*/ 0 w 49"/>
                  <a:gd name="T1" fmla="*/ 19 h 19"/>
                  <a:gd name="T2" fmla="*/ 47 w 49"/>
                  <a:gd name="T3" fmla="*/ 10 h 19"/>
                  <a:gd name="T4" fmla="*/ 49 w 49"/>
                  <a:gd name="T5" fmla="*/ 0 h 19"/>
                  <a:gd name="T6" fmla="*/ 0 w 49"/>
                  <a:gd name="T7" fmla="*/ 0 h 19"/>
                  <a:gd name="T8" fmla="*/ 0 w 4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9">
                    <a:moveTo>
                      <a:pt x="0" y="19"/>
                    </a:moveTo>
                    <a:lnTo>
                      <a:pt x="47" y="10"/>
                    </a:lnTo>
                    <a:lnTo>
                      <a:pt x="49" y="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6" name="Freeform 1498"/>
              <p:cNvSpPr>
                <a:spLocks/>
              </p:cNvSpPr>
              <p:nvPr/>
            </p:nvSpPr>
            <p:spPr bwMode="auto">
              <a:xfrm>
                <a:off x="7496" y="3772"/>
                <a:ext cx="49" cy="38"/>
              </a:xfrm>
              <a:custGeom>
                <a:avLst/>
                <a:gdLst>
                  <a:gd name="T0" fmla="*/ 0 w 49"/>
                  <a:gd name="T1" fmla="*/ 0 h 38"/>
                  <a:gd name="T2" fmla="*/ 49 w 49"/>
                  <a:gd name="T3" fmla="*/ 38 h 38"/>
                  <a:gd name="T4" fmla="*/ 49 w 49"/>
                  <a:gd name="T5" fmla="*/ 0 h 38"/>
                  <a:gd name="T6" fmla="*/ 0 w 49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38">
                    <a:moveTo>
                      <a:pt x="0" y="0"/>
                    </a:moveTo>
                    <a:lnTo>
                      <a:pt x="49" y="38"/>
                    </a:lnTo>
                    <a:lnTo>
                      <a:pt x="4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7" name="Rectangle 1499"/>
              <p:cNvSpPr>
                <a:spLocks noChangeArrowheads="1"/>
              </p:cNvSpPr>
              <p:nvPr/>
            </p:nvSpPr>
            <p:spPr bwMode="auto">
              <a:xfrm>
                <a:off x="7597" y="377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8" name="Rectangle 1500"/>
              <p:cNvSpPr>
                <a:spLocks noChangeArrowheads="1"/>
              </p:cNvSpPr>
              <p:nvPr/>
            </p:nvSpPr>
            <p:spPr bwMode="auto">
              <a:xfrm>
                <a:off x="7711" y="377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9" name="Rectangle 1501"/>
              <p:cNvSpPr>
                <a:spLocks noChangeArrowheads="1"/>
              </p:cNvSpPr>
              <p:nvPr/>
            </p:nvSpPr>
            <p:spPr bwMode="auto">
              <a:xfrm>
                <a:off x="7824" y="377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0" name="Freeform 1502"/>
              <p:cNvSpPr>
                <a:spLocks/>
              </p:cNvSpPr>
              <p:nvPr/>
            </p:nvSpPr>
            <p:spPr bwMode="auto">
              <a:xfrm>
                <a:off x="7938" y="3772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38 w 61"/>
                  <a:gd name="T5" fmla="*/ 62 h 62"/>
                  <a:gd name="T6" fmla="*/ 61 w 61"/>
                  <a:gd name="T7" fmla="*/ 17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38" y="62"/>
                    </a:lnTo>
                    <a:lnTo>
                      <a:pt x="61" y="1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1" name="Freeform 1503"/>
              <p:cNvSpPr>
                <a:spLocks/>
              </p:cNvSpPr>
              <p:nvPr/>
            </p:nvSpPr>
            <p:spPr bwMode="auto">
              <a:xfrm>
                <a:off x="8512" y="3772"/>
                <a:ext cx="52" cy="62"/>
              </a:xfrm>
              <a:custGeom>
                <a:avLst/>
                <a:gdLst>
                  <a:gd name="T0" fmla="*/ 52 w 52"/>
                  <a:gd name="T1" fmla="*/ 0 h 62"/>
                  <a:gd name="T2" fmla="*/ 7 w 52"/>
                  <a:gd name="T3" fmla="*/ 0 h 62"/>
                  <a:gd name="T4" fmla="*/ 0 w 52"/>
                  <a:gd name="T5" fmla="*/ 10 h 62"/>
                  <a:gd name="T6" fmla="*/ 33 w 52"/>
                  <a:gd name="T7" fmla="*/ 62 h 62"/>
                  <a:gd name="T8" fmla="*/ 52 w 52"/>
                  <a:gd name="T9" fmla="*/ 62 h 62"/>
                  <a:gd name="T10" fmla="*/ 52 w 5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62">
                    <a:moveTo>
                      <a:pt x="52" y="0"/>
                    </a:moveTo>
                    <a:lnTo>
                      <a:pt x="7" y="0"/>
                    </a:lnTo>
                    <a:lnTo>
                      <a:pt x="0" y="10"/>
                    </a:lnTo>
                    <a:lnTo>
                      <a:pt x="33" y="62"/>
                    </a:lnTo>
                    <a:lnTo>
                      <a:pt x="52" y="62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2" name="Freeform 1504"/>
              <p:cNvSpPr>
                <a:spLocks/>
              </p:cNvSpPr>
              <p:nvPr/>
            </p:nvSpPr>
            <p:spPr bwMode="auto">
              <a:xfrm>
                <a:off x="8616" y="3793"/>
                <a:ext cx="24" cy="41"/>
              </a:xfrm>
              <a:custGeom>
                <a:avLst/>
                <a:gdLst>
                  <a:gd name="T0" fmla="*/ 24 w 24"/>
                  <a:gd name="T1" fmla="*/ 41 h 41"/>
                  <a:gd name="T2" fmla="*/ 24 w 24"/>
                  <a:gd name="T3" fmla="*/ 36 h 41"/>
                  <a:gd name="T4" fmla="*/ 0 w 24"/>
                  <a:gd name="T5" fmla="*/ 0 h 41"/>
                  <a:gd name="T6" fmla="*/ 0 w 24"/>
                  <a:gd name="T7" fmla="*/ 41 h 41"/>
                  <a:gd name="T8" fmla="*/ 24 w 24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1">
                    <a:moveTo>
                      <a:pt x="24" y="41"/>
                    </a:moveTo>
                    <a:lnTo>
                      <a:pt x="24" y="36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24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3" name="Freeform 1505"/>
              <p:cNvSpPr>
                <a:spLocks/>
              </p:cNvSpPr>
              <p:nvPr/>
            </p:nvSpPr>
            <p:spPr bwMode="auto">
              <a:xfrm>
                <a:off x="2059" y="3881"/>
                <a:ext cx="61" cy="62"/>
              </a:xfrm>
              <a:custGeom>
                <a:avLst/>
                <a:gdLst>
                  <a:gd name="T0" fmla="*/ 26 w 26"/>
                  <a:gd name="T1" fmla="*/ 0 h 26"/>
                  <a:gd name="T2" fmla="*/ 5 w 26"/>
                  <a:gd name="T3" fmla="*/ 0 h 26"/>
                  <a:gd name="T4" fmla="*/ 0 w 26"/>
                  <a:gd name="T5" fmla="*/ 26 h 26"/>
                  <a:gd name="T6" fmla="*/ 26 w 26"/>
                  <a:gd name="T7" fmla="*/ 26 h 26"/>
                  <a:gd name="T8" fmla="*/ 26 w 26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26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10"/>
                      <a:pt x="2" y="19"/>
                      <a:pt x="0" y="26"/>
                    </a:cubicBezTo>
                    <a:cubicBezTo>
                      <a:pt x="26" y="26"/>
                      <a:pt x="26" y="26"/>
                      <a:pt x="26" y="26"/>
                    </a:cubicBez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4" name="Rectangle 1506"/>
              <p:cNvSpPr>
                <a:spLocks noChangeArrowheads="1"/>
              </p:cNvSpPr>
              <p:nvPr/>
            </p:nvSpPr>
            <p:spPr bwMode="auto">
              <a:xfrm>
                <a:off x="2170" y="388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5" name="Rectangle 1507"/>
              <p:cNvSpPr>
                <a:spLocks noChangeArrowheads="1"/>
              </p:cNvSpPr>
              <p:nvPr/>
            </p:nvSpPr>
            <p:spPr bwMode="auto">
              <a:xfrm>
                <a:off x="2283" y="388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6" name="Freeform 1508"/>
              <p:cNvSpPr>
                <a:spLocks/>
              </p:cNvSpPr>
              <p:nvPr/>
            </p:nvSpPr>
            <p:spPr bwMode="auto">
              <a:xfrm>
                <a:off x="2397" y="3881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59 w 61"/>
                  <a:gd name="T5" fmla="*/ 62 h 62"/>
                  <a:gd name="T6" fmla="*/ 61 w 61"/>
                  <a:gd name="T7" fmla="*/ 59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59" y="62"/>
                    </a:lnTo>
                    <a:lnTo>
                      <a:pt x="61" y="59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7" name="Freeform 1509"/>
              <p:cNvSpPr>
                <a:spLocks/>
              </p:cNvSpPr>
              <p:nvPr/>
            </p:nvSpPr>
            <p:spPr bwMode="auto">
              <a:xfrm>
                <a:off x="2510" y="3881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3 w 3"/>
                  <a:gd name="T3" fmla="*/ 0 h 2"/>
                  <a:gd name="T4" fmla="*/ 0 w 3"/>
                  <a:gd name="T5" fmla="*/ 0 h 2"/>
                  <a:gd name="T6" fmla="*/ 0 w 3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8" name="Freeform 1510"/>
              <p:cNvSpPr>
                <a:spLocks/>
              </p:cNvSpPr>
              <p:nvPr/>
            </p:nvSpPr>
            <p:spPr bwMode="auto">
              <a:xfrm>
                <a:off x="7642" y="3881"/>
                <a:ext cx="17" cy="12"/>
              </a:xfrm>
              <a:custGeom>
                <a:avLst/>
                <a:gdLst>
                  <a:gd name="T0" fmla="*/ 0 w 17"/>
                  <a:gd name="T1" fmla="*/ 0 h 12"/>
                  <a:gd name="T2" fmla="*/ 17 w 17"/>
                  <a:gd name="T3" fmla="*/ 12 h 12"/>
                  <a:gd name="T4" fmla="*/ 17 w 17"/>
                  <a:gd name="T5" fmla="*/ 0 h 12"/>
                  <a:gd name="T6" fmla="*/ 0 w 17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12">
                    <a:moveTo>
                      <a:pt x="0" y="0"/>
                    </a:moveTo>
                    <a:lnTo>
                      <a:pt x="17" y="12"/>
                    </a:lnTo>
                    <a:lnTo>
                      <a:pt x="1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9" name="Freeform 1511"/>
              <p:cNvSpPr>
                <a:spLocks/>
              </p:cNvSpPr>
              <p:nvPr/>
            </p:nvSpPr>
            <p:spPr bwMode="auto">
              <a:xfrm>
                <a:off x="7711" y="3881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52 h 62"/>
                  <a:gd name="T6" fmla="*/ 14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52"/>
                    </a:lnTo>
                    <a:lnTo>
                      <a:pt x="14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0" name="Rectangle 1512"/>
              <p:cNvSpPr>
                <a:spLocks noChangeArrowheads="1"/>
              </p:cNvSpPr>
              <p:nvPr/>
            </p:nvSpPr>
            <p:spPr bwMode="auto">
              <a:xfrm>
                <a:off x="7824" y="388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1" name="Freeform 1513"/>
              <p:cNvSpPr>
                <a:spLocks/>
              </p:cNvSpPr>
              <p:nvPr/>
            </p:nvSpPr>
            <p:spPr bwMode="auto">
              <a:xfrm>
                <a:off x="7938" y="3881"/>
                <a:ext cx="12" cy="21"/>
              </a:xfrm>
              <a:custGeom>
                <a:avLst/>
                <a:gdLst>
                  <a:gd name="T0" fmla="*/ 0 w 12"/>
                  <a:gd name="T1" fmla="*/ 21 h 21"/>
                  <a:gd name="T2" fmla="*/ 12 w 12"/>
                  <a:gd name="T3" fmla="*/ 0 h 21"/>
                  <a:gd name="T4" fmla="*/ 0 w 12"/>
                  <a:gd name="T5" fmla="*/ 0 h 21"/>
                  <a:gd name="T6" fmla="*/ 0 w 12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1">
                    <a:moveTo>
                      <a:pt x="0" y="21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2" name="Freeform 1514"/>
              <p:cNvSpPr>
                <a:spLocks/>
              </p:cNvSpPr>
              <p:nvPr/>
            </p:nvSpPr>
            <p:spPr bwMode="auto">
              <a:xfrm>
                <a:off x="8616" y="3881"/>
                <a:ext cx="36" cy="62"/>
              </a:xfrm>
              <a:custGeom>
                <a:avLst/>
                <a:gdLst>
                  <a:gd name="T0" fmla="*/ 0 w 36"/>
                  <a:gd name="T1" fmla="*/ 62 h 62"/>
                  <a:gd name="T2" fmla="*/ 36 w 36"/>
                  <a:gd name="T3" fmla="*/ 62 h 62"/>
                  <a:gd name="T4" fmla="*/ 29 w 36"/>
                  <a:gd name="T5" fmla="*/ 0 h 62"/>
                  <a:gd name="T6" fmla="*/ 0 w 36"/>
                  <a:gd name="T7" fmla="*/ 0 h 62"/>
                  <a:gd name="T8" fmla="*/ 0 w 36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62">
                    <a:moveTo>
                      <a:pt x="0" y="62"/>
                    </a:moveTo>
                    <a:lnTo>
                      <a:pt x="36" y="62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3" name="Rectangle 1515"/>
              <p:cNvSpPr>
                <a:spLocks noChangeArrowheads="1"/>
              </p:cNvSpPr>
              <p:nvPr/>
            </p:nvSpPr>
            <p:spPr bwMode="auto">
              <a:xfrm>
                <a:off x="2059" y="399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4" name="Rectangle 1516"/>
              <p:cNvSpPr>
                <a:spLocks noChangeArrowheads="1"/>
              </p:cNvSpPr>
              <p:nvPr/>
            </p:nvSpPr>
            <p:spPr bwMode="auto">
              <a:xfrm>
                <a:off x="2170" y="399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5" name="Rectangle 1517"/>
              <p:cNvSpPr>
                <a:spLocks noChangeArrowheads="1"/>
              </p:cNvSpPr>
              <p:nvPr/>
            </p:nvSpPr>
            <p:spPr bwMode="auto">
              <a:xfrm>
                <a:off x="2283" y="399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6" name="Freeform 1518"/>
              <p:cNvSpPr>
                <a:spLocks/>
              </p:cNvSpPr>
              <p:nvPr/>
            </p:nvSpPr>
            <p:spPr bwMode="auto">
              <a:xfrm>
                <a:off x="2397" y="3990"/>
                <a:ext cx="14" cy="14"/>
              </a:xfrm>
              <a:custGeom>
                <a:avLst/>
                <a:gdLst>
                  <a:gd name="T0" fmla="*/ 0 w 14"/>
                  <a:gd name="T1" fmla="*/ 14 h 14"/>
                  <a:gd name="T2" fmla="*/ 14 w 14"/>
                  <a:gd name="T3" fmla="*/ 0 h 14"/>
                  <a:gd name="T4" fmla="*/ 0 w 14"/>
                  <a:gd name="T5" fmla="*/ 0 h 14"/>
                  <a:gd name="T6" fmla="*/ 0 w 14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4">
                    <a:moveTo>
                      <a:pt x="0" y="14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7" name="Freeform 1519"/>
              <p:cNvSpPr>
                <a:spLocks/>
              </p:cNvSpPr>
              <p:nvPr/>
            </p:nvSpPr>
            <p:spPr bwMode="auto">
              <a:xfrm>
                <a:off x="8503" y="3990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21 w 61"/>
                  <a:gd name="T5" fmla="*/ 0 h 61"/>
                  <a:gd name="T6" fmla="*/ 0 w 61"/>
                  <a:gd name="T7" fmla="*/ 26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21" y="0"/>
                    </a:lnTo>
                    <a:lnTo>
                      <a:pt x="0" y="26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8" name="Freeform 1520"/>
              <p:cNvSpPr>
                <a:spLocks/>
              </p:cNvSpPr>
              <p:nvPr/>
            </p:nvSpPr>
            <p:spPr bwMode="auto">
              <a:xfrm>
                <a:off x="8616" y="3990"/>
                <a:ext cx="45" cy="61"/>
              </a:xfrm>
              <a:custGeom>
                <a:avLst/>
                <a:gdLst>
                  <a:gd name="T0" fmla="*/ 0 w 45"/>
                  <a:gd name="T1" fmla="*/ 61 h 61"/>
                  <a:gd name="T2" fmla="*/ 45 w 45"/>
                  <a:gd name="T3" fmla="*/ 61 h 61"/>
                  <a:gd name="T4" fmla="*/ 40 w 45"/>
                  <a:gd name="T5" fmla="*/ 0 h 61"/>
                  <a:gd name="T6" fmla="*/ 0 w 45"/>
                  <a:gd name="T7" fmla="*/ 0 h 61"/>
                  <a:gd name="T8" fmla="*/ 0 w 45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1">
                    <a:moveTo>
                      <a:pt x="0" y="61"/>
                    </a:moveTo>
                    <a:lnTo>
                      <a:pt x="45" y="61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9" name="Rectangle 1521"/>
              <p:cNvSpPr>
                <a:spLocks noChangeArrowheads="1"/>
              </p:cNvSpPr>
              <p:nvPr/>
            </p:nvSpPr>
            <p:spPr bwMode="auto">
              <a:xfrm>
                <a:off x="2059" y="410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0" name="Rectangle 1522"/>
              <p:cNvSpPr>
                <a:spLocks noChangeArrowheads="1"/>
              </p:cNvSpPr>
              <p:nvPr/>
            </p:nvSpPr>
            <p:spPr bwMode="auto">
              <a:xfrm>
                <a:off x="2170" y="410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1" name="Freeform 1523"/>
              <p:cNvSpPr>
                <a:spLocks/>
              </p:cNvSpPr>
              <p:nvPr/>
            </p:nvSpPr>
            <p:spPr bwMode="auto">
              <a:xfrm>
                <a:off x="2283" y="4101"/>
                <a:ext cx="24" cy="62"/>
              </a:xfrm>
              <a:custGeom>
                <a:avLst/>
                <a:gdLst>
                  <a:gd name="T0" fmla="*/ 0 w 10"/>
                  <a:gd name="T1" fmla="*/ 26 h 26"/>
                  <a:gd name="T2" fmla="*/ 10 w 10"/>
                  <a:gd name="T3" fmla="*/ 26 h 26"/>
                  <a:gd name="T4" fmla="*/ 3 w 10"/>
                  <a:gd name="T5" fmla="*/ 8 h 26"/>
                  <a:gd name="T6" fmla="*/ 10 w 10"/>
                  <a:gd name="T7" fmla="*/ 0 h 26"/>
                  <a:gd name="T8" fmla="*/ 0 w 10"/>
                  <a:gd name="T9" fmla="*/ 0 h 26"/>
                  <a:gd name="T10" fmla="*/ 0 w 10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6">
                    <a:moveTo>
                      <a:pt x="0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8" y="19"/>
                      <a:pt x="6" y="13"/>
                      <a:pt x="3" y="8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2" name="Freeform 1524"/>
              <p:cNvSpPr>
                <a:spLocks/>
              </p:cNvSpPr>
              <p:nvPr/>
            </p:nvSpPr>
            <p:spPr bwMode="auto">
              <a:xfrm>
                <a:off x="8389" y="4101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36 w 62"/>
                  <a:gd name="T3" fmla="*/ 0 h 62"/>
                  <a:gd name="T4" fmla="*/ 0 w 62"/>
                  <a:gd name="T5" fmla="*/ 38 h 62"/>
                  <a:gd name="T6" fmla="*/ 0 w 62"/>
                  <a:gd name="T7" fmla="*/ 45 h 62"/>
                  <a:gd name="T8" fmla="*/ 3 w 62"/>
                  <a:gd name="T9" fmla="*/ 62 h 62"/>
                  <a:gd name="T10" fmla="*/ 62 w 62"/>
                  <a:gd name="T11" fmla="*/ 62 h 62"/>
                  <a:gd name="T12" fmla="*/ 62 w 62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36" y="0"/>
                    </a:lnTo>
                    <a:lnTo>
                      <a:pt x="0" y="38"/>
                    </a:lnTo>
                    <a:lnTo>
                      <a:pt x="0" y="45"/>
                    </a:lnTo>
                    <a:lnTo>
                      <a:pt x="3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3" name="Rectangle 1525"/>
              <p:cNvSpPr>
                <a:spLocks noChangeArrowheads="1"/>
              </p:cNvSpPr>
              <p:nvPr/>
            </p:nvSpPr>
            <p:spPr bwMode="auto">
              <a:xfrm>
                <a:off x="8503" y="410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4" name="Freeform 1526"/>
              <p:cNvSpPr>
                <a:spLocks/>
              </p:cNvSpPr>
              <p:nvPr/>
            </p:nvSpPr>
            <p:spPr bwMode="auto">
              <a:xfrm>
                <a:off x="8616" y="4101"/>
                <a:ext cx="14" cy="17"/>
              </a:xfrm>
              <a:custGeom>
                <a:avLst/>
                <a:gdLst>
                  <a:gd name="T0" fmla="*/ 0 w 14"/>
                  <a:gd name="T1" fmla="*/ 17 h 17"/>
                  <a:gd name="T2" fmla="*/ 14 w 14"/>
                  <a:gd name="T3" fmla="*/ 0 h 17"/>
                  <a:gd name="T4" fmla="*/ 0 w 14"/>
                  <a:gd name="T5" fmla="*/ 0 h 17"/>
                  <a:gd name="T6" fmla="*/ 0 w 14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7">
                    <a:moveTo>
                      <a:pt x="0" y="17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5" name="Rectangle 1527"/>
              <p:cNvSpPr>
                <a:spLocks noChangeArrowheads="1"/>
              </p:cNvSpPr>
              <p:nvPr/>
            </p:nvSpPr>
            <p:spPr bwMode="auto">
              <a:xfrm>
                <a:off x="2059" y="421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6" name="Rectangle 1528"/>
              <p:cNvSpPr>
                <a:spLocks noChangeArrowheads="1"/>
              </p:cNvSpPr>
              <p:nvPr/>
            </p:nvSpPr>
            <p:spPr bwMode="auto">
              <a:xfrm>
                <a:off x="2170" y="421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7" name="Freeform 1529"/>
              <p:cNvSpPr>
                <a:spLocks/>
              </p:cNvSpPr>
              <p:nvPr/>
            </p:nvSpPr>
            <p:spPr bwMode="auto">
              <a:xfrm>
                <a:off x="2283" y="4210"/>
                <a:ext cx="33" cy="61"/>
              </a:xfrm>
              <a:custGeom>
                <a:avLst/>
                <a:gdLst>
                  <a:gd name="T0" fmla="*/ 0 w 14"/>
                  <a:gd name="T1" fmla="*/ 26 h 26"/>
                  <a:gd name="T2" fmla="*/ 11 w 14"/>
                  <a:gd name="T3" fmla="*/ 26 h 26"/>
                  <a:gd name="T4" fmla="*/ 12 w 14"/>
                  <a:gd name="T5" fmla="*/ 25 h 26"/>
                  <a:gd name="T6" fmla="*/ 14 w 14"/>
                  <a:gd name="T7" fmla="*/ 0 h 26"/>
                  <a:gd name="T8" fmla="*/ 0 w 14"/>
                  <a:gd name="T9" fmla="*/ 0 h 26"/>
                  <a:gd name="T10" fmla="*/ 0 w 14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6">
                    <a:moveTo>
                      <a:pt x="0" y="26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3" y="16"/>
                      <a:pt x="14" y="8"/>
                      <a:pt x="1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8" name="Freeform 1530"/>
              <p:cNvSpPr>
                <a:spLocks/>
              </p:cNvSpPr>
              <p:nvPr/>
            </p:nvSpPr>
            <p:spPr bwMode="auto">
              <a:xfrm>
                <a:off x="8401" y="4210"/>
                <a:ext cx="50" cy="54"/>
              </a:xfrm>
              <a:custGeom>
                <a:avLst/>
                <a:gdLst>
                  <a:gd name="T0" fmla="*/ 0 w 50"/>
                  <a:gd name="T1" fmla="*/ 0 h 54"/>
                  <a:gd name="T2" fmla="*/ 10 w 50"/>
                  <a:gd name="T3" fmla="*/ 47 h 54"/>
                  <a:gd name="T4" fmla="*/ 50 w 50"/>
                  <a:gd name="T5" fmla="*/ 54 h 54"/>
                  <a:gd name="T6" fmla="*/ 50 w 50"/>
                  <a:gd name="T7" fmla="*/ 0 h 54"/>
                  <a:gd name="T8" fmla="*/ 0 w 50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4">
                    <a:moveTo>
                      <a:pt x="0" y="0"/>
                    </a:moveTo>
                    <a:lnTo>
                      <a:pt x="10" y="47"/>
                    </a:lnTo>
                    <a:lnTo>
                      <a:pt x="50" y="54"/>
                    </a:lnTo>
                    <a:lnTo>
                      <a:pt x="5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9" name="Freeform 1531"/>
              <p:cNvSpPr>
                <a:spLocks/>
              </p:cNvSpPr>
              <p:nvPr/>
            </p:nvSpPr>
            <p:spPr bwMode="auto">
              <a:xfrm>
                <a:off x="8503" y="4210"/>
                <a:ext cx="38" cy="45"/>
              </a:xfrm>
              <a:custGeom>
                <a:avLst/>
                <a:gdLst>
                  <a:gd name="T0" fmla="*/ 0 w 38"/>
                  <a:gd name="T1" fmla="*/ 45 h 45"/>
                  <a:gd name="T2" fmla="*/ 38 w 38"/>
                  <a:gd name="T3" fmla="*/ 0 h 45"/>
                  <a:gd name="T4" fmla="*/ 0 w 38"/>
                  <a:gd name="T5" fmla="*/ 0 h 45"/>
                  <a:gd name="T6" fmla="*/ 0 w 38"/>
                  <a:gd name="T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5">
                    <a:moveTo>
                      <a:pt x="0" y="45"/>
                    </a:moveTo>
                    <a:lnTo>
                      <a:pt x="38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0" name="Freeform 1532"/>
              <p:cNvSpPr>
                <a:spLocks/>
              </p:cNvSpPr>
              <p:nvPr/>
            </p:nvSpPr>
            <p:spPr bwMode="auto">
              <a:xfrm>
                <a:off x="2059" y="4319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28 h 61"/>
                  <a:gd name="T6" fmla="*/ 28 w 61"/>
                  <a:gd name="T7" fmla="*/ 61 h 61"/>
                  <a:gd name="T8" fmla="*/ 61 w 61"/>
                  <a:gd name="T9" fmla="*/ 61 h 61"/>
                  <a:gd name="T10" fmla="*/ 61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8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1" name="Freeform 1533"/>
              <p:cNvSpPr>
                <a:spLocks/>
              </p:cNvSpPr>
              <p:nvPr/>
            </p:nvSpPr>
            <p:spPr bwMode="auto">
              <a:xfrm>
                <a:off x="2170" y="4319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61 w 61"/>
                  <a:gd name="T5" fmla="*/ 61 h 61"/>
                  <a:gd name="T6" fmla="*/ 61 w 61"/>
                  <a:gd name="T7" fmla="*/ 56 h 61"/>
                  <a:gd name="T8" fmla="*/ 50 w 61"/>
                  <a:gd name="T9" fmla="*/ 42 h 61"/>
                  <a:gd name="T10" fmla="*/ 61 w 61"/>
                  <a:gd name="T11" fmla="*/ 30 h 61"/>
                  <a:gd name="T12" fmla="*/ 61 w 61"/>
                  <a:gd name="T13" fmla="*/ 0 h 61"/>
                  <a:gd name="T14" fmla="*/ 0 w 61"/>
                  <a:gd name="T1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61" y="61"/>
                    </a:lnTo>
                    <a:lnTo>
                      <a:pt x="61" y="56"/>
                    </a:lnTo>
                    <a:lnTo>
                      <a:pt x="50" y="42"/>
                    </a:lnTo>
                    <a:lnTo>
                      <a:pt x="61" y="30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2" name="Freeform 1534"/>
              <p:cNvSpPr>
                <a:spLocks/>
              </p:cNvSpPr>
              <p:nvPr/>
            </p:nvSpPr>
            <p:spPr bwMode="auto">
              <a:xfrm>
                <a:off x="2170" y="4427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48 h 62"/>
                  <a:gd name="T6" fmla="*/ 14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48"/>
                    </a:lnTo>
                    <a:lnTo>
                      <a:pt x="14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3" name="Freeform 1535"/>
              <p:cNvSpPr>
                <a:spLocks/>
              </p:cNvSpPr>
              <p:nvPr/>
            </p:nvSpPr>
            <p:spPr bwMode="auto">
              <a:xfrm>
                <a:off x="2283" y="4442"/>
                <a:ext cx="19" cy="40"/>
              </a:xfrm>
              <a:custGeom>
                <a:avLst/>
                <a:gdLst>
                  <a:gd name="T0" fmla="*/ 19 w 19"/>
                  <a:gd name="T1" fmla="*/ 21 h 40"/>
                  <a:gd name="T2" fmla="*/ 0 w 19"/>
                  <a:gd name="T3" fmla="*/ 0 h 40"/>
                  <a:gd name="T4" fmla="*/ 0 w 19"/>
                  <a:gd name="T5" fmla="*/ 40 h 40"/>
                  <a:gd name="T6" fmla="*/ 19 w 19"/>
                  <a:gd name="T7" fmla="*/ 2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40">
                    <a:moveTo>
                      <a:pt x="19" y="21"/>
                    </a:moveTo>
                    <a:lnTo>
                      <a:pt x="0" y="0"/>
                    </a:lnTo>
                    <a:lnTo>
                      <a:pt x="0" y="40"/>
                    </a:lnTo>
                    <a:lnTo>
                      <a:pt x="19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4" name="Freeform 1536"/>
              <p:cNvSpPr>
                <a:spLocks/>
              </p:cNvSpPr>
              <p:nvPr/>
            </p:nvSpPr>
            <p:spPr bwMode="auto">
              <a:xfrm>
                <a:off x="2227" y="4539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4 w 4"/>
                  <a:gd name="T5" fmla="*/ 2 h 4"/>
                  <a:gd name="T6" fmla="*/ 4 w 4"/>
                  <a:gd name="T7" fmla="*/ 0 h 4"/>
                  <a:gd name="T8" fmla="*/ 0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5" name="Freeform 1537"/>
              <p:cNvSpPr>
                <a:spLocks/>
              </p:cNvSpPr>
              <p:nvPr/>
            </p:nvSpPr>
            <p:spPr bwMode="auto">
              <a:xfrm>
                <a:off x="4300" y="1754"/>
                <a:ext cx="61" cy="57"/>
              </a:xfrm>
              <a:custGeom>
                <a:avLst/>
                <a:gdLst>
                  <a:gd name="T0" fmla="*/ 19 w 61"/>
                  <a:gd name="T1" fmla="*/ 57 h 57"/>
                  <a:gd name="T2" fmla="*/ 19 w 61"/>
                  <a:gd name="T3" fmla="*/ 48 h 57"/>
                  <a:gd name="T4" fmla="*/ 61 w 61"/>
                  <a:gd name="T5" fmla="*/ 48 h 57"/>
                  <a:gd name="T6" fmla="*/ 47 w 61"/>
                  <a:gd name="T7" fmla="*/ 0 h 57"/>
                  <a:gd name="T8" fmla="*/ 30 w 61"/>
                  <a:gd name="T9" fmla="*/ 0 h 57"/>
                  <a:gd name="T10" fmla="*/ 0 w 61"/>
                  <a:gd name="T11" fmla="*/ 50 h 57"/>
                  <a:gd name="T12" fmla="*/ 19 w 61"/>
                  <a:gd name="T13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57">
                    <a:moveTo>
                      <a:pt x="19" y="57"/>
                    </a:moveTo>
                    <a:lnTo>
                      <a:pt x="19" y="48"/>
                    </a:lnTo>
                    <a:lnTo>
                      <a:pt x="61" y="48"/>
                    </a:lnTo>
                    <a:lnTo>
                      <a:pt x="47" y="0"/>
                    </a:lnTo>
                    <a:lnTo>
                      <a:pt x="30" y="0"/>
                    </a:lnTo>
                    <a:lnTo>
                      <a:pt x="0" y="50"/>
                    </a:lnTo>
                    <a:lnTo>
                      <a:pt x="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6" name="Freeform 1538"/>
              <p:cNvSpPr>
                <a:spLocks/>
              </p:cNvSpPr>
              <p:nvPr/>
            </p:nvSpPr>
            <p:spPr bwMode="auto">
              <a:xfrm>
                <a:off x="1822" y="2239"/>
                <a:ext cx="10" cy="45"/>
              </a:xfrm>
              <a:custGeom>
                <a:avLst/>
                <a:gdLst>
                  <a:gd name="T0" fmla="*/ 0 w 10"/>
                  <a:gd name="T1" fmla="*/ 45 h 45"/>
                  <a:gd name="T2" fmla="*/ 10 w 10"/>
                  <a:gd name="T3" fmla="*/ 45 h 45"/>
                  <a:gd name="T4" fmla="*/ 10 w 10"/>
                  <a:gd name="T5" fmla="*/ 0 h 45"/>
                  <a:gd name="T6" fmla="*/ 0 w 10"/>
                  <a:gd name="T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5">
                    <a:moveTo>
                      <a:pt x="0" y="45"/>
                    </a:moveTo>
                    <a:lnTo>
                      <a:pt x="10" y="45"/>
                    </a:lnTo>
                    <a:lnTo>
                      <a:pt x="10" y="0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7" name="Freeform 1539"/>
              <p:cNvSpPr>
                <a:spLocks/>
              </p:cNvSpPr>
              <p:nvPr/>
            </p:nvSpPr>
            <p:spPr bwMode="auto">
              <a:xfrm>
                <a:off x="8389" y="4139"/>
                <a:ext cx="0" cy="7"/>
              </a:xfrm>
              <a:custGeom>
                <a:avLst/>
                <a:gdLst>
                  <a:gd name="T0" fmla="*/ 2 h 7"/>
                  <a:gd name="T1" fmla="*/ 7 h 7"/>
                  <a:gd name="T2" fmla="*/ 0 h 7"/>
                  <a:gd name="T3" fmla="*/ 2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2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8" name="Freeform 1540"/>
              <p:cNvSpPr>
                <a:spLocks/>
              </p:cNvSpPr>
              <p:nvPr/>
            </p:nvSpPr>
            <p:spPr bwMode="auto">
              <a:xfrm>
                <a:off x="369" y="3311"/>
                <a:ext cx="37" cy="24"/>
              </a:xfrm>
              <a:custGeom>
                <a:avLst/>
                <a:gdLst>
                  <a:gd name="T0" fmla="*/ 19 w 37"/>
                  <a:gd name="T1" fmla="*/ 0 h 24"/>
                  <a:gd name="T2" fmla="*/ 0 w 37"/>
                  <a:gd name="T3" fmla="*/ 24 h 24"/>
                  <a:gd name="T4" fmla="*/ 37 w 37"/>
                  <a:gd name="T5" fmla="*/ 24 h 24"/>
                  <a:gd name="T6" fmla="*/ 19 w 37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4">
                    <a:moveTo>
                      <a:pt x="19" y="0"/>
                    </a:moveTo>
                    <a:lnTo>
                      <a:pt x="0" y="24"/>
                    </a:lnTo>
                    <a:lnTo>
                      <a:pt x="37" y="24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9" name="Freeform 1541"/>
              <p:cNvSpPr>
                <a:spLocks/>
              </p:cNvSpPr>
              <p:nvPr/>
            </p:nvSpPr>
            <p:spPr bwMode="auto">
              <a:xfrm>
                <a:off x="5850" y="271"/>
                <a:ext cx="3" cy="5"/>
              </a:xfrm>
              <a:custGeom>
                <a:avLst/>
                <a:gdLst>
                  <a:gd name="T0" fmla="*/ 3 w 3"/>
                  <a:gd name="T1" fmla="*/ 5 h 5"/>
                  <a:gd name="T2" fmla="*/ 0 w 3"/>
                  <a:gd name="T3" fmla="*/ 0 h 5"/>
                  <a:gd name="T4" fmla="*/ 0 w 3"/>
                  <a:gd name="T5" fmla="*/ 5 h 5"/>
                  <a:gd name="T6" fmla="*/ 3 w 3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0" name="Freeform 1542"/>
              <p:cNvSpPr>
                <a:spLocks/>
              </p:cNvSpPr>
              <p:nvPr/>
            </p:nvSpPr>
            <p:spPr bwMode="auto">
              <a:xfrm>
                <a:off x="7737" y="1567"/>
                <a:ext cx="31" cy="15"/>
              </a:xfrm>
              <a:custGeom>
                <a:avLst/>
                <a:gdLst>
                  <a:gd name="T0" fmla="*/ 5 w 31"/>
                  <a:gd name="T1" fmla="*/ 0 h 15"/>
                  <a:gd name="T2" fmla="*/ 0 w 31"/>
                  <a:gd name="T3" fmla="*/ 15 h 15"/>
                  <a:gd name="T4" fmla="*/ 31 w 31"/>
                  <a:gd name="T5" fmla="*/ 15 h 15"/>
                  <a:gd name="T6" fmla="*/ 5 w 31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15">
                    <a:moveTo>
                      <a:pt x="5" y="0"/>
                    </a:moveTo>
                    <a:lnTo>
                      <a:pt x="0" y="15"/>
                    </a:lnTo>
                    <a:lnTo>
                      <a:pt x="31" y="15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1" name="Freeform 1543"/>
              <p:cNvSpPr>
                <a:spLocks/>
              </p:cNvSpPr>
              <p:nvPr/>
            </p:nvSpPr>
            <p:spPr bwMode="auto">
              <a:xfrm>
                <a:off x="2071" y="2192"/>
                <a:ext cx="23" cy="9"/>
              </a:xfrm>
              <a:custGeom>
                <a:avLst/>
                <a:gdLst>
                  <a:gd name="T0" fmla="*/ 23 w 23"/>
                  <a:gd name="T1" fmla="*/ 9 h 9"/>
                  <a:gd name="T2" fmla="*/ 14 w 23"/>
                  <a:gd name="T3" fmla="*/ 0 h 9"/>
                  <a:gd name="T4" fmla="*/ 0 w 23"/>
                  <a:gd name="T5" fmla="*/ 0 h 9"/>
                  <a:gd name="T6" fmla="*/ 23 w 23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9">
                    <a:moveTo>
                      <a:pt x="23" y="9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23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2" name="Freeform 1544"/>
              <p:cNvSpPr>
                <a:spLocks/>
              </p:cNvSpPr>
              <p:nvPr/>
            </p:nvSpPr>
            <p:spPr bwMode="auto">
              <a:xfrm>
                <a:off x="2002" y="2081"/>
                <a:ext cx="57" cy="104"/>
              </a:xfrm>
              <a:custGeom>
                <a:avLst/>
                <a:gdLst>
                  <a:gd name="T0" fmla="*/ 57 w 57"/>
                  <a:gd name="T1" fmla="*/ 73 h 104"/>
                  <a:gd name="T2" fmla="*/ 5 w 57"/>
                  <a:gd name="T3" fmla="*/ 0 h 104"/>
                  <a:gd name="T4" fmla="*/ 0 w 57"/>
                  <a:gd name="T5" fmla="*/ 0 h 104"/>
                  <a:gd name="T6" fmla="*/ 0 w 57"/>
                  <a:gd name="T7" fmla="*/ 49 h 104"/>
                  <a:gd name="T8" fmla="*/ 5 w 57"/>
                  <a:gd name="T9" fmla="*/ 49 h 104"/>
                  <a:gd name="T10" fmla="*/ 5 w 57"/>
                  <a:gd name="T11" fmla="*/ 75 h 104"/>
                  <a:gd name="T12" fmla="*/ 57 w 57"/>
                  <a:gd name="T13" fmla="*/ 104 h 104"/>
                  <a:gd name="T14" fmla="*/ 57 w 57"/>
                  <a:gd name="T15" fmla="*/ 7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04">
                    <a:moveTo>
                      <a:pt x="57" y="73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49"/>
                    </a:lnTo>
                    <a:lnTo>
                      <a:pt x="5" y="49"/>
                    </a:lnTo>
                    <a:lnTo>
                      <a:pt x="5" y="75"/>
                    </a:lnTo>
                    <a:lnTo>
                      <a:pt x="57" y="104"/>
                    </a:lnTo>
                    <a:lnTo>
                      <a:pt x="57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3" name="Freeform 1545"/>
              <p:cNvSpPr>
                <a:spLocks/>
              </p:cNvSpPr>
              <p:nvPr/>
            </p:nvSpPr>
            <p:spPr bwMode="auto">
              <a:xfrm>
                <a:off x="-991" y="576"/>
                <a:ext cx="55" cy="22"/>
              </a:xfrm>
              <a:custGeom>
                <a:avLst/>
                <a:gdLst>
                  <a:gd name="T0" fmla="*/ 0 w 55"/>
                  <a:gd name="T1" fmla="*/ 0 h 22"/>
                  <a:gd name="T2" fmla="*/ 0 w 55"/>
                  <a:gd name="T3" fmla="*/ 22 h 22"/>
                  <a:gd name="T4" fmla="*/ 55 w 55"/>
                  <a:gd name="T5" fmla="*/ 22 h 22"/>
                  <a:gd name="T6" fmla="*/ 0 w 55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5" h="22">
                    <a:moveTo>
                      <a:pt x="0" y="0"/>
                    </a:moveTo>
                    <a:lnTo>
                      <a:pt x="0" y="22"/>
                    </a:lnTo>
                    <a:lnTo>
                      <a:pt x="55" y="2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4" name="Freeform 1546"/>
              <p:cNvSpPr>
                <a:spLocks/>
              </p:cNvSpPr>
              <p:nvPr/>
            </p:nvSpPr>
            <p:spPr bwMode="auto">
              <a:xfrm>
                <a:off x="3702" y="818"/>
                <a:ext cx="16" cy="26"/>
              </a:xfrm>
              <a:custGeom>
                <a:avLst/>
                <a:gdLst>
                  <a:gd name="T0" fmla="*/ 16 w 16"/>
                  <a:gd name="T1" fmla="*/ 14 h 26"/>
                  <a:gd name="T2" fmla="*/ 0 w 16"/>
                  <a:gd name="T3" fmla="*/ 0 h 26"/>
                  <a:gd name="T4" fmla="*/ 0 w 16"/>
                  <a:gd name="T5" fmla="*/ 26 h 26"/>
                  <a:gd name="T6" fmla="*/ 16 w 16"/>
                  <a:gd name="T7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6">
                    <a:moveTo>
                      <a:pt x="16" y="14"/>
                    </a:moveTo>
                    <a:lnTo>
                      <a:pt x="0" y="0"/>
                    </a:lnTo>
                    <a:lnTo>
                      <a:pt x="0" y="26"/>
                    </a:lnTo>
                    <a:lnTo>
                      <a:pt x="16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5" name="Freeform 1547"/>
              <p:cNvSpPr>
                <a:spLocks/>
              </p:cNvSpPr>
              <p:nvPr/>
            </p:nvSpPr>
            <p:spPr bwMode="auto">
              <a:xfrm>
                <a:off x="4243" y="1142"/>
                <a:ext cx="7" cy="2"/>
              </a:xfrm>
              <a:custGeom>
                <a:avLst/>
                <a:gdLst>
                  <a:gd name="T0" fmla="*/ 5 w 7"/>
                  <a:gd name="T1" fmla="*/ 0 h 2"/>
                  <a:gd name="T2" fmla="*/ 0 w 7"/>
                  <a:gd name="T3" fmla="*/ 2 h 2"/>
                  <a:gd name="T4" fmla="*/ 7 w 7"/>
                  <a:gd name="T5" fmla="*/ 2 h 2"/>
                  <a:gd name="T6" fmla="*/ 5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5" y="0"/>
                    </a:moveTo>
                    <a:lnTo>
                      <a:pt x="0" y="2"/>
                    </a:lnTo>
                    <a:lnTo>
                      <a:pt x="7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6" name="Freeform 1548"/>
              <p:cNvSpPr>
                <a:spLocks/>
              </p:cNvSpPr>
              <p:nvPr/>
            </p:nvSpPr>
            <p:spPr bwMode="auto">
              <a:xfrm>
                <a:off x="4539" y="929"/>
                <a:ext cx="7" cy="21"/>
              </a:xfrm>
              <a:custGeom>
                <a:avLst/>
                <a:gdLst>
                  <a:gd name="T0" fmla="*/ 0 w 7"/>
                  <a:gd name="T1" fmla="*/ 4 h 21"/>
                  <a:gd name="T2" fmla="*/ 7 w 7"/>
                  <a:gd name="T3" fmla="*/ 21 h 21"/>
                  <a:gd name="T4" fmla="*/ 7 w 7"/>
                  <a:gd name="T5" fmla="*/ 0 h 21"/>
                  <a:gd name="T6" fmla="*/ 0 w 7"/>
                  <a:gd name="T7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1">
                    <a:moveTo>
                      <a:pt x="0" y="4"/>
                    </a:moveTo>
                    <a:lnTo>
                      <a:pt x="7" y="21"/>
                    </a:lnTo>
                    <a:lnTo>
                      <a:pt x="7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7" name="Freeform 1549"/>
              <p:cNvSpPr>
                <a:spLocks/>
              </p:cNvSpPr>
              <p:nvPr/>
            </p:nvSpPr>
            <p:spPr bwMode="auto">
              <a:xfrm>
                <a:off x="-433" y="1317"/>
                <a:ext cx="19" cy="9"/>
              </a:xfrm>
              <a:custGeom>
                <a:avLst/>
                <a:gdLst>
                  <a:gd name="T0" fmla="*/ 0 w 19"/>
                  <a:gd name="T1" fmla="*/ 9 h 9"/>
                  <a:gd name="T2" fmla="*/ 19 w 19"/>
                  <a:gd name="T3" fmla="*/ 0 h 9"/>
                  <a:gd name="T4" fmla="*/ 10 w 19"/>
                  <a:gd name="T5" fmla="*/ 0 h 9"/>
                  <a:gd name="T6" fmla="*/ 0 w 19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9">
                    <a:moveTo>
                      <a:pt x="0" y="9"/>
                    </a:moveTo>
                    <a:lnTo>
                      <a:pt x="19" y="0"/>
                    </a:lnTo>
                    <a:lnTo>
                      <a:pt x="1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8" name="Freeform 1550"/>
              <p:cNvSpPr>
                <a:spLocks/>
              </p:cNvSpPr>
              <p:nvPr/>
            </p:nvSpPr>
            <p:spPr bwMode="auto">
              <a:xfrm>
                <a:off x="-433" y="633"/>
                <a:ext cx="3" cy="19"/>
              </a:xfrm>
              <a:custGeom>
                <a:avLst/>
                <a:gdLst>
                  <a:gd name="T0" fmla="*/ 0 w 3"/>
                  <a:gd name="T1" fmla="*/ 2 h 19"/>
                  <a:gd name="T2" fmla="*/ 3 w 3"/>
                  <a:gd name="T3" fmla="*/ 19 h 19"/>
                  <a:gd name="T4" fmla="*/ 3 w 3"/>
                  <a:gd name="T5" fmla="*/ 0 h 19"/>
                  <a:gd name="T6" fmla="*/ 0 w 3"/>
                  <a:gd name="T7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9">
                    <a:moveTo>
                      <a:pt x="0" y="2"/>
                    </a:moveTo>
                    <a:lnTo>
                      <a:pt x="3" y="19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9" name="Freeform 1551"/>
              <p:cNvSpPr>
                <a:spLocks/>
              </p:cNvSpPr>
              <p:nvPr/>
            </p:nvSpPr>
            <p:spPr bwMode="auto">
              <a:xfrm>
                <a:off x="3751" y="1624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5 h 5"/>
                  <a:gd name="T4" fmla="*/ 3 w 3"/>
                  <a:gd name="T5" fmla="*/ 0 h 5"/>
                  <a:gd name="T6" fmla="*/ 0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lnTo>
                      <a:pt x="3" y="5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0" name="Freeform 1552"/>
              <p:cNvSpPr>
                <a:spLocks/>
              </p:cNvSpPr>
              <p:nvPr/>
            </p:nvSpPr>
            <p:spPr bwMode="auto">
              <a:xfrm>
                <a:off x="8110" y="1473"/>
                <a:ext cx="33" cy="40"/>
              </a:xfrm>
              <a:custGeom>
                <a:avLst/>
                <a:gdLst>
                  <a:gd name="T0" fmla="*/ 0 w 33"/>
                  <a:gd name="T1" fmla="*/ 40 h 40"/>
                  <a:gd name="T2" fmla="*/ 33 w 33"/>
                  <a:gd name="T3" fmla="*/ 28 h 40"/>
                  <a:gd name="T4" fmla="*/ 0 w 33"/>
                  <a:gd name="T5" fmla="*/ 0 h 40"/>
                  <a:gd name="T6" fmla="*/ 0 w 33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40">
                    <a:moveTo>
                      <a:pt x="0" y="40"/>
                    </a:moveTo>
                    <a:lnTo>
                      <a:pt x="33" y="28"/>
                    </a:lnTo>
                    <a:lnTo>
                      <a:pt x="0" y="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1" name="Freeform 1553"/>
              <p:cNvSpPr>
                <a:spLocks/>
              </p:cNvSpPr>
              <p:nvPr/>
            </p:nvSpPr>
            <p:spPr bwMode="auto">
              <a:xfrm>
                <a:off x="1943" y="836"/>
                <a:ext cx="2" cy="8"/>
              </a:xfrm>
              <a:custGeom>
                <a:avLst/>
                <a:gdLst>
                  <a:gd name="T0" fmla="*/ 0 w 2"/>
                  <a:gd name="T1" fmla="*/ 8 h 8"/>
                  <a:gd name="T2" fmla="*/ 2 w 2"/>
                  <a:gd name="T3" fmla="*/ 8 h 8"/>
                  <a:gd name="T4" fmla="*/ 2 w 2"/>
                  <a:gd name="T5" fmla="*/ 0 h 8"/>
                  <a:gd name="T6" fmla="*/ 0 w 2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2" y="8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2" name="Freeform 1554"/>
              <p:cNvSpPr>
                <a:spLocks/>
              </p:cNvSpPr>
              <p:nvPr/>
            </p:nvSpPr>
            <p:spPr bwMode="auto">
              <a:xfrm>
                <a:off x="4217" y="1802"/>
                <a:ext cx="12" cy="0"/>
              </a:xfrm>
              <a:custGeom>
                <a:avLst/>
                <a:gdLst>
                  <a:gd name="T0" fmla="*/ 9 w 12"/>
                  <a:gd name="T1" fmla="*/ 0 w 12"/>
                  <a:gd name="T2" fmla="*/ 12 w 12"/>
                  <a:gd name="T3" fmla="*/ 9 w 1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2">
                    <a:moveTo>
                      <a:pt x="9" y="0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3" name="Freeform 1555"/>
              <p:cNvSpPr>
                <a:spLocks/>
              </p:cNvSpPr>
              <p:nvPr/>
            </p:nvSpPr>
            <p:spPr bwMode="auto">
              <a:xfrm>
                <a:off x="456" y="1255"/>
                <a:ext cx="19" cy="40"/>
              </a:xfrm>
              <a:custGeom>
                <a:avLst/>
                <a:gdLst>
                  <a:gd name="T0" fmla="*/ 0 w 19"/>
                  <a:gd name="T1" fmla="*/ 0 h 40"/>
                  <a:gd name="T2" fmla="*/ 19 w 19"/>
                  <a:gd name="T3" fmla="*/ 40 h 40"/>
                  <a:gd name="T4" fmla="*/ 19 w 19"/>
                  <a:gd name="T5" fmla="*/ 5 h 40"/>
                  <a:gd name="T6" fmla="*/ 0 w 1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40">
                    <a:moveTo>
                      <a:pt x="0" y="0"/>
                    </a:moveTo>
                    <a:lnTo>
                      <a:pt x="19" y="40"/>
                    </a:lnTo>
                    <a:lnTo>
                      <a:pt x="19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4" name="Freeform 1556"/>
              <p:cNvSpPr>
                <a:spLocks/>
              </p:cNvSpPr>
              <p:nvPr/>
            </p:nvSpPr>
            <p:spPr bwMode="auto">
              <a:xfrm>
                <a:off x="-820" y="948"/>
                <a:ext cx="18" cy="23"/>
              </a:xfrm>
              <a:custGeom>
                <a:avLst/>
                <a:gdLst>
                  <a:gd name="T0" fmla="*/ 18 w 18"/>
                  <a:gd name="T1" fmla="*/ 19 h 23"/>
                  <a:gd name="T2" fmla="*/ 0 w 18"/>
                  <a:gd name="T3" fmla="*/ 0 h 23"/>
                  <a:gd name="T4" fmla="*/ 0 w 18"/>
                  <a:gd name="T5" fmla="*/ 23 h 23"/>
                  <a:gd name="T6" fmla="*/ 18 w 18"/>
                  <a:gd name="T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3">
                    <a:moveTo>
                      <a:pt x="18" y="19"/>
                    </a:moveTo>
                    <a:lnTo>
                      <a:pt x="0" y="0"/>
                    </a:lnTo>
                    <a:lnTo>
                      <a:pt x="0" y="23"/>
                    </a:lnTo>
                    <a:lnTo>
                      <a:pt x="18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5" name="Freeform 1557"/>
              <p:cNvSpPr>
                <a:spLocks/>
              </p:cNvSpPr>
              <p:nvPr/>
            </p:nvSpPr>
            <p:spPr bwMode="auto">
              <a:xfrm>
                <a:off x="-482" y="827"/>
                <a:ext cx="19" cy="26"/>
              </a:xfrm>
              <a:custGeom>
                <a:avLst/>
                <a:gdLst>
                  <a:gd name="T0" fmla="*/ 0 w 19"/>
                  <a:gd name="T1" fmla="*/ 0 h 26"/>
                  <a:gd name="T2" fmla="*/ 0 w 19"/>
                  <a:gd name="T3" fmla="*/ 26 h 26"/>
                  <a:gd name="T4" fmla="*/ 19 w 19"/>
                  <a:gd name="T5" fmla="*/ 26 h 26"/>
                  <a:gd name="T6" fmla="*/ 0 w 19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26">
                    <a:moveTo>
                      <a:pt x="0" y="0"/>
                    </a:moveTo>
                    <a:lnTo>
                      <a:pt x="0" y="26"/>
                    </a:lnTo>
                    <a:lnTo>
                      <a:pt x="19" y="2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6" name="Freeform 1558"/>
              <p:cNvSpPr>
                <a:spLocks/>
              </p:cNvSpPr>
              <p:nvPr/>
            </p:nvSpPr>
            <p:spPr bwMode="auto">
              <a:xfrm>
                <a:off x="3416" y="-221"/>
                <a:ext cx="9" cy="5"/>
              </a:xfrm>
              <a:custGeom>
                <a:avLst/>
                <a:gdLst>
                  <a:gd name="T0" fmla="*/ 9 w 9"/>
                  <a:gd name="T1" fmla="*/ 5 h 5"/>
                  <a:gd name="T2" fmla="*/ 2 w 9"/>
                  <a:gd name="T3" fmla="*/ 0 h 5"/>
                  <a:gd name="T4" fmla="*/ 0 w 9"/>
                  <a:gd name="T5" fmla="*/ 0 h 5"/>
                  <a:gd name="T6" fmla="*/ 0 w 9"/>
                  <a:gd name="T7" fmla="*/ 5 h 5"/>
                  <a:gd name="T8" fmla="*/ 9 w 9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5">
                    <a:moveTo>
                      <a:pt x="9" y="5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7" name="Freeform 1559"/>
              <p:cNvSpPr>
                <a:spLocks/>
              </p:cNvSpPr>
              <p:nvPr/>
            </p:nvSpPr>
            <p:spPr bwMode="auto">
              <a:xfrm>
                <a:off x="1773" y="-110"/>
                <a:ext cx="7" cy="3"/>
              </a:xfrm>
              <a:custGeom>
                <a:avLst/>
                <a:gdLst>
                  <a:gd name="T0" fmla="*/ 7 w 7"/>
                  <a:gd name="T1" fmla="*/ 0 h 3"/>
                  <a:gd name="T2" fmla="*/ 0 w 7"/>
                  <a:gd name="T3" fmla="*/ 3 h 3"/>
                  <a:gd name="T4" fmla="*/ 7 w 7"/>
                  <a:gd name="T5" fmla="*/ 3 h 3"/>
                  <a:gd name="T6" fmla="*/ 7 w 7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lnTo>
                      <a:pt x="0" y="3"/>
                    </a:lnTo>
                    <a:lnTo>
                      <a:pt x="7" y="3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8" name="Freeform 1560"/>
              <p:cNvSpPr>
                <a:spLocks/>
              </p:cNvSpPr>
              <p:nvPr/>
            </p:nvSpPr>
            <p:spPr bwMode="auto">
              <a:xfrm>
                <a:off x="1832" y="-138"/>
                <a:ext cx="61" cy="31"/>
              </a:xfrm>
              <a:custGeom>
                <a:avLst/>
                <a:gdLst>
                  <a:gd name="T0" fmla="*/ 61 w 61"/>
                  <a:gd name="T1" fmla="*/ 31 h 31"/>
                  <a:gd name="T2" fmla="*/ 61 w 61"/>
                  <a:gd name="T3" fmla="*/ 2 h 31"/>
                  <a:gd name="T4" fmla="*/ 19 w 61"/>
                  <a:gd name="T5" fmla="*/ 0 h 31"/>
                  <a:gd name="T6" fmla="*/ 0 w 61"/>
                  <a:gd name="T7" fmla="*/ 7 h 31"/>
                  <a:gd name="T8" fmla="*/ 0 w 61"/>
                  <a:gd name="T9" fmla="*/ 31 h 31"/>
                  <a:gd name="T10" fmla="*/ 61 w 61"/>
                  <a:gd name="T1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31">
                    <a:moveTo>
                      <a:pt x="61" y="31"/>
                    </a:moveTo>
                    <a:lnTo>
                      <a:pt x="61" y="2"/>
                    </a:lnTo>
                    <a:lnTo>
                      <a:pt x="19" y="0"/>
                    </a:lnTo>
                    <a:lnTo>
                      <a:pt x="0" y="7"/>
                    </a:lnTo>
                    <a:lnTo>
                      <a:pt x="0" y="31"/>
                    </a:lnTo>
                    <a:lnTo>
                      <a:pt x="61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9" name="Freeform 1561"/>
              <p:cNvSpPr>
                <a:spLocks/>
              </p:cNvSpPr>
              <p:nvPr/>
            </p:nvSpPr>
            <p:spPr bwMode="auto">
              <a:xfrm>
                <a:off x="1945" y="-133"/>
                <a:ext cx="62" cy="26"/>
              </a:xfrm>
              <a:custGeom>
                <a:avLst/>
                <a:gdLst>
                  <a:gd name="T0" fmla="*/ 62 w 62"/>
                  <a:gd name="T1" fmla="*/ 26 h 26"/>
                  <a:gd name="T2" fmla="*/ 62 w 62"/>
                  <a:gd name="T3" fmla="*/ 4 h 26"/>
                  <a:gd name="T4" fmla="*/ 0 w 62"/>
                  <a:gd name="T5" fmla="*/ 0 h 26"/>
                  <a:gd name="T6" fmla="*/ 0 w 62"/>
                  <a:gd name="T7" fmla="*/ 26 h 26"/>
                  <a:gd name="T8" fmla="*/ 62 w 62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6">
                    <a:moveTo>
                      <a:pt x="62" y="26"/>
                    </a:moveTo>
                    <a:lnTo>
                      <a:pt x="62" y="4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6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0" name="Freeform 1562"/>
              <p:cNvSpPr>
                <a:spLocks/>
              </p:cNvSpPr>
              <p:nvPr/>
            </p:nvSpPr>
            <p:spPr bwMode="auto">
              <a:xfrm>
                <a:off x="2059" y="-126"/>
                <a:ext cx="61" cy="19"/>
              </a:xfrm>
              <a:custGeom>
                <a:avLst/>
                <a:gdLst>
                  <a:gd name="T0" fmla="*/ 61 w 61"/>
                  <a:gd name="T1" fmla="*/ 19 h 19"/>
                  <a:gd name="T2" fmla="*/ 61 w 61"/>
                  <a:gd name="T3" fmla="*/ 2 h 19"/>
                  <a:gd name="T4" fmla="*/ 0 w 61"/>
                  <a:gd name="T5" fmla="*/ 0 h 19"/>
                  <a:gd name="T6" fmla="*/ 0 w 61"/>
                  <a:gd name="T7" fmla="*/ 19 h 19"/>
                  <a:gd name="T8" fmla="*/ 61 w 6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9">
                    <a:moveTo>
                      <a:pt x="61" y="19"/>
                    </a:moveTo>
                    <a:lnTo>
                      <a:pt x="61" y="2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61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1" name="Freeform 1563"/>
              <p:cNvSpPr>
                <a:spLocks/>
              </p:cNvSpPr>
              <p:nvPr/>
            </p:nvSpPr>
            <p:spPr bwMode="auto">
              <a:xfrm>
                <a:off x="2170" y="-122"/>
                <a:ext cx="61" cy="15"/>
              </a:xfrm>
              <a:custGeom>
                <a:avLst/>
                <a:gdLst>
                  <a:gd name="T0" fmla="*/ 61 w 61"/>
                  <a:gd name="T1" fmla="*/ 15 h 15"/>
                  <a:gd name="T2" fmla="*/ 61 w 61"/>
                  <a:gd name="T3" fmla="*/ 5 h 15"/>
                  <a:gd name="T4" fmla="*/ 0 w 61"/>
                  <a:gd name="T5" fmla="*/ 0 h 15"/>
                  <a:gd name="T6" fmla="*/ 0 w 61"/>
                  <a:gd name="T7" fmla="*/ 15 h 15"/>
                  <a:gd name="T8" fmla="*/ 61 w 61"/>
                  <a:gd name="T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5">
                    <a:moveTo>
                      <a:pt x="61" y="15"/>
                    </a:moveTo>
                    <a:lnTo>
                      <a:pt x="61" y="5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2" name="Freeform 1564"/>
              <p:cNvSpPr>
                <a:spLocks/>
              </p:cNvSpPr>
              <p:nvPr/>
            </p:nvSpPr>
            <p:spPr bwMode="auto">
              <a:xfrm>
                <a:off x="2510" y="-117"/>
                <a:ext cx="62" cy="10"/>
              </a:xfrm>
              <a:custGeom>
                <a:avLst/>
                <a:gdLst>
                  <a:gd name="T0" fmla="*/ 62 w 62"/>
                  <a:gd name="T1" fmla="*/ 10 h 10"/>
                  <a:gd name="T2" fmla="*/ 62 w 62"/>
                  <a:gd name="T3" fmla="*/ 0 h 10"/>
                  <a:gd name="T4" fmla="*/ 0 w 62"/>
                  <a:gd name="T5" fmla="*/ 7 h 10"/>
                  <a:gd name="T6" fmla="*/ 0 w 62"/>
                  <a:gd name="T7" fmla="*/ 10 h 10"/>
                  <a:gd name="T8" fmla="*/ 62 w 62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0">
                    <a:moveTo>
                      <a:pt x="62" y="10"/>
                    </a:moveTo>
                    <a:lnTo>
                      <a:pt x="62" y="0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62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3" name="Freeform 1565"/>
              <p:cNvSpPr>
                <a:spLocks/>
              </p:cNvSpPr>
              <p:nvPr/>
            </p:nvSpPr>
            <p:spPr bwMode="auto">
              <a:xfrm>
                <a:off x="2624" y="-131"/>
                <a:ext cx="61" cy="24"/>
              </a:xfrm>
              <a:custGeom>
                <a:avLst/>
                <a:gdLst>
                  <a:gd name="T0" fmla="*/ 61 w 61"/>
                  <a:gd name="T1" fmla="*/ 24 h 24"/>
                  <a:gd name="T2" fmla="*/ 61 w 61"/>
                  <a:gd name="T3" fmla="*/ 0 h 24"/>
                  <a:gd name="T4" fmla="*/ 0 w 61"/>
                  <a:gd name="T5" fmla="*/ 9 h 24"/>
                  <a:gd name="T6" fmla="*/ 0 w 61"/>
                  <a:gd name="T7" fmla="*/ 24 h 24"/>
                  <a:gd name="T8" fmla="*/ 61 w 61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4">
                    <a:moveTo>
                      <a:pt x="61" y="24"/>
                    </a:moveTo>
                    <a:lnTo>
                      <a:pt x="61" y="0"/>
                    </a:lnTo>
                    <a:lnTo>
                      <a:pt x="0" y="9"/>
                    </a:lnTo>
                    <a:lnTo>
                      <a:pt x="0" y="24"/>
                    </a:lnTo>
                    <a:lnTo>
                      <a:pt x="6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4" name="Freeform 1566"/>
              <p:cNvSpPr>
                <a:spLocks/>
              </p:cNvSpPr>
              <p:nvPr/>
            </p:nvSpPr>
            <p:spPr bwMode="auto">
              <a:xfrm>
                <a:off x="2737" y="-145"/>
                <a:ext cx="62" cy="38"/>
              </a:xfrm>
              <a:custGeom>
                <a:avLst/>
                <a:gdLst>
                  <a:gd name="T0" fmla="*/ 62 w 62"/>
                  <a:gd name="T1" fmla="*/ 38 h 38"/>
                  <a:gd name="T2" fmla="*/ 62 w 62"/>
                  <a:gd name="T3" fmla="*/ 0 h 38"/>
                  <a:gd name="T4" fmla="*/ 0 w 62"/>
                  <a:gd name="T5" fmla="*/ 9 h 38"/>
                  <a:gd name="T6" fmla="*/ 0 w 62"/>
                  <a:gd name="T7" fmla="*/ 38 h 38"/>
                  <a:gd name="T8" fmla="*/ 62 w 62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8">
                    <a:moveTo>
                      <a:pt x="62" y="38"/>
                    </a:moveTo>
                    <a:lnTo>
                      <a:pt x="62" y="0"/>
                    </a:lnTo>
                    <a:lnTo>
                      <a:pt x="0" y="9"/>
                    </a:lnTo>
                    <a:lnTo>
                      <a:pt x="0" y="38"/>
                    </a:lnTo>
                    <a:lnTo>
                      <a:pt x="6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5" name="Freeform 1567"/>
              <p:cNvSpPr>
                <a:spLocks/>
              </p:cNvSpPr>
              <p:nvPr/>
            </p:nvSpPr>
            <p:spPr bwMode="auto">
              <a:xfrm>
                <a:off x="2848" y="-159"/>
                <a:ext cx="62" cy="52"/>
              </a:xfrm>
              <a:custGeom>
                <a:avLst/>
                <a:gdLst>
                  <a:gd name="T0" fmla="*/ 62 w 62"/>
                  <a:gd name="T1" fmla="*/ 52 h 52"/>
                  <a:gd name="T2" fmla="*/ 62 w 62"/>
                  <a:gd name="T3" fmla="*/ 0 h 52"/>
                  <a:gd name="T4" fmla="*/ 0 w 62"/>
                  <a:gd name="T5" fmla="*/ 9 h 52"/>
                  <a:gd name="T6" fmla="*/ 0 w 62"/>
                  <a:gd name="T7" fmla="*/ 52 h 52"/>
                  <a:gd name="T8" fmla="*/ 62 w 62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2">
                    <a:moveTo>
                      <a:pt x="62" y="52"/>
                    </a:moveTo>
                    <a:lnTo>
                      <a:pt x="62" y="0"/>
                    </a:lnTo>
                    <a:lnTo>
                      <a:pt x="0" y="9"/>
                    </a:lnTo>
                    <a:lnTo>
                      <a:pt x="0" y="52"/>
                    </a:lnTo>
                    <a:lnTo>
                      <a:pt x="6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6" name="Freeform 1568"/>
              <p:cNvSpPr>
                <a:spLocks/>
              </p:cNvSpPr>
              <p:nvPr/>
            </p:nvSpPr>
            <p:spPr bwMode="auto">
              <a:xfrm>
                <a:off x="2962" y="-169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33 w 61"/>
                  <a:gd name="T5" fmla="*/ 0 h 62"/>
                  <a:gd name="T6" fmla="*/ 0 w 61"/>
                  <a:gd name="T7" fmla="*/ 5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33" y="0"/>
                    </a:lnTo>
                    <a:lnTo>
                      <a:pt x="0" y="5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7" name="Rectangle 1569"/>
              <p:cNvSpPr>
                <a:spLocks noChangeArrowheads="1"/>
              </p:cNvSpPr>
              <p:nvPr/>
            </p:nvSpPr>
            <p:spPr bwMode="auto">
              <a:xfrm>
                <a:off x="3075" y="-16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8" name="Rectangle 1570"/>
              <p:cNvSpPr>
                <a:spLocks noChangeArrowheads="1"/>
              </p:cNvSpPr>
              <p:nvPr/>
            </p:nvSpPr>
            <p:spPr bwMode="auto">
              <a:xfrm>
                <a:off x="3189" y="-16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9" name="Rectangle 1571"/>
              <p:cNvSpPr>
                <a:spLocks noChangeArrowheads="1"/>
              </p:cNvSpPr>
              <p:nvPr/>
            </p:nvSpPr>
            <p:spPr bwMode="auto">
              <a:xfrm>
                <a:off x="3302" y="-16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0" name="Rectangle 1572"/>
              <p:cNvSpPr>
                <a:spLocks noChangeArrowheads="1"/>
              </p:cNvSpPr>
              <p:nvPr/>
            </p:nvSpPr>
            <p:spPr bwMode="auto">
              <a:xfrm>
                <a:off x="3416" y="-16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1" name="Freeform 1573"/>
              <p:cNvSpPr>
                <a:spLocks/>
              </p:cNvSpPr>
              <p:nvPr/>
            </p:nvSpPr>
            <p:spPr bwMode="auto">
              <a:xfrm>
                <a:off x="3527" y="-131"/>
                <a:ext cx="30" cy="24"/>
              </a:xfrm>
              <a:custGeom>
                <a:avLst/>
                <a:gdLst>
                  <a:gd name="T0" fmla="*/ 30 w 30"/>
                  <a:gd name="T1" fmla="*/ 24 h 24"/>
                  <a:gd name="T2" fmla="*/ 0 w 30"/>
                  <a:gd name="T3" fmla="*/ 0 h 24"/>
                  <a:gd name="T4" fmla="*/ 0 w 30"/>
                  <a:gd name="T5" fmla="*/ 24 h 24"/>
                  <a:gd name="T6" fmla="*/ 30 w 30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24">
                    <a:moveTo>
                      <a:pt x="30" y="24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3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2" name="Freeform 1574"/>
              <p:cNvSpPr>
                <a:spLocks/>
              </p:cNvSpPr>
              <p:nvPr/>
            </p:nvSpPr>
            <p:spPr bwMode="auto">
              <a:xfrm>
                <a:off x="1491" y="-25"/>
                <a:ext cx="62" cy="26"/>
              </a:xfrm>
              <a:custGeom>
                <a:avLst/>
                <a:gdLst>
                  <a:gd name="T0" fmla="*/ 62 w 62"/>
                  <a:gd name="T1" fmla="*/ 26 h 26"/>
                  <a:gd name="T2" fmla="*/ 62 w 62"/>
                  <a:gd name="T3" fmla="*/ 0 h 26"/>
                  <a:gd name="T4" fmla="*/ 0 w 62"/>
                  <a:gd name="T5" fmla="*/ 24 h 26"/>
                  <a:gd name="T6" fmla="*/ 0 w 62"/>
                  <a:gd name="T7" fmla="*/ 26 h 26"/>
                  <a:gd name="T8" fmla="*/ 62 w 62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6">
                    <a:moveTo>
                      <a:pt x="62" y="26"/>
                    </a:moveTo>
                    <a:lnTo>
                      <a:pt x="62" y="0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62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3" name="Freeform 1575"/>
              <p:cNvSpPr>
                <a:spLocks/>
              </p:cNvSpPr>
              <p:nvPr/>
            </p:nvSpPr>
            <p:spPr bwMode="auto">
              <a:xfrm>
                <a:off x="1605" y="-60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42 w 61"/>
                  <a:gd name="T5" fmla="*/ 0 h 61"/>
                  <a:gd name="T6" fmla="*/ 0 w 61"/>
                  <a:gd name="T7" fmla="*/ 16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42" y="0"/>
                    </a:lnTo>
                    <a:lnTo>
                      <a:pt x="0" y="16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4" name="Rectangle 1576"/>
              <p:cNvSpPr>
                <a:spLocks noChangeArrowheads="1"/>
              </p:cNvSpPr>
              <p:nvPr/>
            </p:nvSpPr>
            <p:spPr bwMode="auto">
              <a:xfrm>
                <a:off x="1718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5" name="Rectangle 1577"/>
              <p:cNvSpPr>
                <a:spLocks noChangeArrowheads="1"/>
              </p:cNvSpPr>
              <p:nvPr/>
            </p:nvSpPr>
            <p:spPr bwMode="auto">
              <a:xfrm>
                <a:off x="1832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6" name="Rectangle 1578"/>
              <p:cNvSpPr>
                <a:spLocks noChangeArrowheads="1"/>
              </p:cNvSpPr>
              <p:nvPr/>
            </p:nvSpPr>
            <p:spPr bwMode="auto">
              <a:xfrm>
                <a:off x="1945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7" name="Rectangle 1579"/>
              <p:cNvSpPr>
                <a:spLocks noChangeArrowheads="1"/>
              </p:cNvSpPr>
              <p:nvPr/>
            </p:nvSpPr>
            <p:spPr bwMode="auto">
              <a:xfrm>
                <a:off x="2059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8" name="Freeform 1580"/>
              <p:cNvSpPr>
                <a:spLocks/>
              </p:cNvSpPr>
              <p:nvPr/>
            </p:nvSpPr>
            <p:spPr bwMode="auto">
              <a:xfrm>
                <a:off x="2170" y="-60"/>
                <a:ext cx="59" cy="61"/>
              </a:xfrm>
              <a:custGeom>
                <a:avLst/>
                <a:gdLst>
                  <a:gd name="T0" fmla="*/ 0 w 59"/>
                  <a:gd name="T1" fmla="*/ 61 h 61"/>
                  <a:gd name="T2" fmla="*/ 5 w 59"/>
                  <a:gd name="T3" fmla="*/ 61 h 61"/>
                  <a:gd name="T4" fmla="*/ 59 w 59"/>
                  <a:gd name="T5" fmla="*/ 0 h 61"/>
                  <a:gd name="T6" fmla="*/ 0 w 59"/>
                  <a:gd name="T7" fmla="*/ 0 h 61"/>
                  <a:gd name="T8" fmla="*/ 0 w 59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1">
                    <a:moveTo>
                      <a:pt x="0" y="61"/>
                    </a:moveTo>
                    <a:lnTo>
                      <a:pt x="5" y="61"/>
                    </a:lnTo>
                    <a:lnTo>
                      <a:pt x="5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9" name="Freeform 1581"/>
              <p:cNvSpPr>
                <a:spLocks/>
              </p:cNvSpPr>
              <p:nvPr/>
            </p:nvSpPr>
            <p:spPr bwMode="auto">
              <a:xfrm>
                <a:off x="2305" y="-48"/>
                <a:ext cx="40" cy="49"/>
              </a:xfrm>
              <a:custGeom>
                <a:avLst/>
                <a:gdLst>
                  <a:gd name="T0" fmla="*/ 40 w 40"/>
                  <a:gd name="T1" fmla="*/ 0 h 49"/>
                  <a:gd name="T2" fmla="*/ 0 w 40"/>
                  <a:gd name="T3" fmla="*/ 49 h 49"/>
                  <a:gd name="T4" fmla="*/ 40 w 40"/>
                  <a:gd name="T5" fmla="*/ 49 h 49"/>
                  <a:gd name="T6" fmla="*/ 40 w 40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9">
                    <a:moveTo>
                      <a:pt x="40" y="0"/>
                    </a:moveTo>
                    <a:lnTo>
                      <a:pt x="0" y="49"/>
                    </a:lnTo>
                    <a:lnTo>
                      <a:pt x="40" y="49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0" name="Rectangle 1582"/>
              <p:cNvSpPr>
                <a:spLocks noChangeArrowheads="1"/>
              </p:cNvSpPr>
              <p:nvPr/>
            </p:nvSpPr>
            <p:spPr bwMode="auto">
              <a:xfrm>
                <a:off x="2397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1" name="Rectangle 1583"/>
              <p:cNvSpPr>
                <a:spLocks noChangeArrowheads="1"/>
              </p:cNvSpPr>
              <p:nvPr/>
            </p:nvSpPr>
            <p:spPr bwMode="auto">
              <a:xfrm>
                <a:off x="2510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2" name="Rectangle 1584"/>
              <p:cNvSpPr>
                <a:spLocks noChangeArrowheads="1"/>
              </p:cNvSpPr>
              <p:nvPr/>
            </p:nvSpPr>
            <p:spPr bwMode="auto">
              <a:xfrm>
                <a:off x="2624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3" name="Rectangle 1585"/>
              <p:cNvSpPr>
                <a:spLocks noChangeArrowheads="1"/>
              </p:cNvSpPr>
              <p:nvPr/>
            </p:nvSpPr>
            <p:spPr bwMode="auto">
              <a:xfrm>
                <a:off x="2737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4" name="Rectangle 1586"/>
              <p:cNvSpPr>
                <a:spLocks noChangeArrowheads="1"/>
              </p:cNvSpPr>
              <p:nvPr/>
            </p:nvSpPr>
            <p:spPr bwMode="auto">
              <a:xfrm>
                <a:off x="2848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5" name="Rectangle 1587"/>
              <p:cNvSpPr>
                <a:spLocks noChangeArrowheads="1"/>
              </p:cNvSpPr>
              <p:nvPr/>
            </p:nvSpPr>
            <p:spPr bwMode="auto">
              <a:xfrm>
                <a:off x="2962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6" name="Rectangle 1588"/>
              <p:cNvSpPr>
                <a:spLocks noChangeArrowheads="1"/>
              </p:cNvSpPr>
              <p:nvPr/>
            </p:nvSpPr>
            <p:spPr bwMode="auto">
              <a:xfrm>
                <a:off x="3075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7" name="Rectangle 1589"/>
              <p:cNvSpPr>
                <a:spLocks noChangeArrowheads="1"/>
              </p:cNvSpPr>
              <p:nvPr/>
            </p:nvSpPr>
            <p:spPr bwMode="auto">
              <a:xfrm>
                <a:off x="3189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8" name="Rectangle 1590"/>
              <p:cNvSpPr>
                <a:spLocks noChangeArrowheads="1"/>
              </p:cNvSpPr>
              <p:nvPr/>
            </p:nvSpPr>
            <p:spPr bwMode="auto">
              <a:xfrm>
                <a:off x="3302" y="-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9" name="Rectangle 1591"/>
              <p:cNvSpPr>
                <a:spLocks noChangeArrowheads="1"/>
              </p:cNvSpPr>
              <p:nvPr/>
            </p:nvSpPr>
            <p:spPr bwMode="auto">
              <a:xfrm>
                <a:off x="3416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0" name="Rectangle 1592"/>
              <p:cNvSpPr>
                <a:spLocks noChangeArrowheads="1"/>
              </p:cNvSpPr>
              <p:nvPr/>
            </p:nvSpPr>
            <p:spPr bwMode="auto">
              <a:xfrm>
                <a:off x="3527" y="-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1" name="Freeform 1593"/>
              <p:cNvSpPr>
                <a:spLocks/>
              </p:cNvSpPr>
              <p:nvPr/>
            </p:nvSpPr>
            <p:spPr bwMode="auto">
              <a:xfrm>
                <a:off x="3640" y="-39"/>
                <a:ext cx="31" cy="40"/>
              </a:xfrm>
              <a:custGeom>
                <a:avLst/>
                <a:gdLst>
                  <a:gd name="T0" fmla="*/ 14 w 31"/>
                  <a:gd name="T1" fmla="*/ 40 h 40"/>
                  <a:gd name="T2" fmla="*/ 31 w 31"/>
                  <a:gd name="T3" fmla="*/ 26 h 40"/>
                  <a:gd name="T4" fmla="*/ 0 w 31"/>
                  <a:gd name="T5" fmla="*/ 0 h 40"/>
                  <a:gd name="T6" fmla="*/ 0 w 31"/>
                  <a:gd name="T7" fmla="*/ 40 h 40"/>
                  <a:gd name="T8" fmla="*/ 14 w 31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0">
                    <a:moveTo>
                      <a:pt x="14" y="40"/>
                    </a:moveTo>
                    <a:lnTo>
                      <a:pt x="31" y="26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14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2" name="Freeform 1594"/>
              <p:cNvSpPr>
                <a:spLocks/>
              </p:cNvSpPr>
              <p:nvPr/>
            </p:nvSpPr>
            <p:spPr bwMode="auto">
              <a:xfrm>
                <a:off x="1201" y="106"/>
                <a:ext cx="14" cy="7"/>
              </a:xfrm>
              <a:custGeom>
                <a:avLst/>
                <a:gdLst>
                  <a:gd name="T0" fmla="*/ 14 w 14"/>
                  <a:gd name="T1" fmla="*/ 0 h 7"/>
                  <a:gd name="T2" fmla="*/ 0 w 14"/>
                  <a:gd name="T3" fmla="*/ 7 h 7"/>
                  <a:gd name="T4" fmla="*/ 14 w 14"/>
                  <a:gd name="T5" fmla="*/ 7 h 7"/>
                  <a:gd name="T6" fmla="*/ 14 w 14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7">
                    <a:moveTo>
                      <a:pt x="14" y="0"/>
                    </a:moveTo>
                    <a:lnTo>
                      <a:pt x="0" y="7"/>
                    </a:lnTo>
                    <a:lnTo>
                      <a:pt x="14" y="7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3" name="Freeform 1595"/>
              <p:cNvSpPr>
                <a:spLocks/>
              </p:cNvSpPr>
              <p:nvPr/>
            </p:nvSpPr>
            <p:spPr bwMode="auto">
              <a:xfrm>
                <a:off x="1267" y="63"/>
                <a:ext cx="61" cy="50"/>
              </a:xfrm>
              <a:custGeom>
                <a:avLst/>
                <a:gdLst>
                  <a:gd name="T0" fmla="*/ 61 w 61"/>
                  <a:gd name="T1" fmla="*/ 50 h 50"/>
                  <a:gd name="T2" fmla="*/ 61 w 61"/>
                  <a:gd name="T3" fmla="*/ 0 h 50"/>
                  <a:gd name="T4" fmla="*/ 0 w 61"/>
                  <a:gd name="T5" fmla="*/ 24 h 50"/>
                  <a:gd name="T6" fmla="*/ 0 w 61"/>
                  <a:gd name="T7" fmla="*/ 50 h 50"/>
                  <a:gd name="T8" fmla="*/ 61 w 61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0">
                    <a:moveTo>
                      <a:pt x="61" y="50"/>
                    </a:moveTo>
                    <a:lnTo>
                      <a:pt x="61" y="0"/>
                    </a:lnTo>
                    <a:lnTo>
                      <a:pt x="0" y="24"/>
                    </a:lnTo>
                    <a:lnTo>
                      <a:pt x="0" y="50"/>
                    </a:lnTo>
                    <a:lnTo>
                      <a:pt x="61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4" name="Rectangle 1596"/>
              <p:cNvSpPr>
                <a:spLocks noChangeArrowheads="1"/>
              </p:cNvSpPr>
              <p:nvPr/>
            </p:nvSpPr>
            <p:spPr bwMode="auto">
              <a:xfrm>
                <a:off x="1380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5" name="Rectangle 1597"/>
              <p:cNvSpPr>
                <a:spLocks noChangeArrowheads="1"/>
              </p:cNvSpPr>
              <p:nvPr/>
            </p:nvSpPr>
            <p:spPr bwMode="auto">
              <a:xfrm>
                <a:off x="1491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6" name="Rectangle 1598"/>
              <p:cNvSpPr>
                <a:spLocks noChangeArrowheads="1"/>
              </p:cNvSpPr>
              <p:nvPr/>
            </p:nvSpPr>
            <p:spPr bwMode="auto">
              <a:xfrm>
                <a:off x="1605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7" name="Rectangle 1599"/>
              <p:cNvSpPr>
                <a:spLocks noChangeArrowheads="1"/>
              </p:cNvSpPr>
              <p:nvPr/>
            </p:nvSpPr>
            <p:spPr bwMode="auto">
              <a:xfrm>
                <a:off x="1718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8" name="Rectangle 1600"/>
              <p:cNvSpPr>
                <a:spLocks noChangeArrowheads="1"/>
              </p:cNvSpPr>
              <p:nvPr/>
            </p:nvSpPr>
            <p:spPr bwMode="auto">
              <a:xfrm>
                <a:off x="1832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9" name="Rectangle 1601"/>
              <p:cNvSpPr>
                <a:spLocks noChangeArrowheads="1"/>
              </p:cNvSpPr>
              <p:nvPr/>
            </p:nvSpPr>
            <p:spPr bwMode="auto">
              <a:xfrm>
                <a:off x="1945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0" name="Freeform 1602"/>
              <p:cNvSpPr>
                <a:spLocks/>
              </p:cNvSpPr>
              <p:nvPr/>
            </p:nvSpPr>
            <p:spPr bwMode="auto">
              <a:xfrm>
                <a:off x="2059" y="51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19 w 61"/>
                  <a:gd name="T5" fmla="*/ 62 h 62"/>
                  <a:gd name="T6" fmla="*/ 61 w 61"/>
                  <a:gd name="T7" fmla="*/ 14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19" y="62"/>
                    </a:lnTo>
                    <a:lnTo>
                      <a:pt x="61" y="14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1" name="Freeform 1603"/>
              <p:cNvSpPr>
                <a:spLocks/>
              </p:cNvSpPr>
              <p:nvPr/>
            </p:nvSpPr>
            <p:spPr bwMode="auto">
              <a:xfrm>
                <a:off x="2215" y="91"/>
                <a:ext cx="16" cy="22"/>
              </a:xfrm>
              <a:custGeom>
                <a:avLst/>
                <a:gdLst>
                  <a:gd name="T0" fmla="*/ 16 w 16"/>
                  <a:gd name="T1" fmla="*/ 0 h 22"/>
                  <a:gd name="T2" fmla="*/ 0 w 16"/>
                  <a:gd name="T3" fmla="*/ 22 h 22"/>
                  <a:gd name="T4" fmla="*/ 16 w 16"/>
                  <a:gd name="T5" fmla="*/ 22 h 22"/>
                  <a:gd name="T6" fmla="*/ 16 w 16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2">
                    <a:moveTo>
                      <a:pt x="16" y="0"/>
                    </a:moveTo>
                    <a:lnTo>
                      <a:pt x="0" y="22"/>
                    </a:lnTo>
                    <a:lnTo>
                      <a:pt x="16" y="22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2" name="Rectangle 1604"/>
              <p:cNvSpPr>
                <a:spLocks noChangeArrowheads="1"/>
              </p:cNvSpPr>
              <p:nvPr/>
            </p:nvSpPr>
            <p:spPr bwMode="auto">
              <a:xfrm>
                <a:off x="2283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3" name="Rectangle 1605"/>
              <p:cNvSpPr>
                <a:spLocks noChangeArrowheads="1"/>
              </p:cNvSpPr>
              <p:nvPr/>
            </p:nvSpPr>
            <p:spPr bwMode="auto">
              <a:xfrm>
                <a:off x="2397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4" name="Rectangle 1606"/>
              <p:cNvSpPr>
                <a:spLocks noChangeArrowheads="1"/>
              </p:cNvSpPr>
              <p:nvPr/>
            </p:nvSpPr>
            <p:spPr bwMode="auto">
              <a:xfrm>
                <a:off x="2510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5" name="Rectangle 1607"/>
              <p:cNvSpPr>
                <a:spLocks noChangeArrowheads="1"/>
              </p:cNvSpPr>
              <p:nvPr/>
            </p:nvSpPr>
            <p:spPr bwMode="auto">
              <a:xfrm>
                <a:off x="2624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6" name="Rectangle 1608"/>
              <p:cNvSpPr>
                <a:spLocks noChangeArrowheads="1"/>
              </p:cNvSpPr>
              <p:nvPr/>
            </p:nvSpPr>
            <p:spPr bwMode="auto">
              <a:xfrm>
                <a:off x="2737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7" name="Rectangle 1609"/>
              <p:cNvSpPr>
                <a:spLocks noChangeArrowheads="1"/>
              </p:cNvSpPr>
              <p:nvPr/>
            </p:nvSpPr>
            <p:spPr bwMode="auto">
              <a:xfrm>
                <a:off x="2848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8" name="Rectangle 1610"/>
              <p:cNvSpPr>
                <a:spLocks noChangeArrowheads="1"/>
              </p:cNvSpPr>
              <p:nvPr/>
            </p:nvSpPr>
            <p:spPr bwMode="auto">
              <a:xfrm>
                <a:off x="2962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9" name="Rectangle 1611"/>
              <p:cNvSpPr>
                <a:spLocks noChangeArrowheads="1"/>
              </p:cNvSpPr>
              <p:nvPr/>
            </p:nvSpPr>
            <p:spPr bwMode="auto">
              <a:xfrm>
                <a:off x="3075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" name="Group 1813"/>
            <p:cNvGrpSpPr>
              <a:grpSpLocks/>
            </p:cNvGrpSpPr>
            <p:nvPr/>
          </p:nvGrpSpPr>
          <p:grpSpPr bwMode="auto">
            <a:xfrm>
              <a:off x="-991" y="51"/>
              <a:ext cx="9182" cy="608"/>
              <a:chOff x="-991" y="51"/>
              <a:chExt cx="9182" cy="608"/>
            </a:xfrm>
            <a:grpFill/>
          </p:grpSpPr>
          <p:sp>
            <p:nvSpPr>
              <p:cNvPr id="1270" name="Rectangle 1613"/>
              <p:cNvSpPr>
                <a:spLocks noChangeArrowheads="1"/>
              </p:cNvSpPr>
              <p:nvPr/>
            </p:nvSpPr>
            <p:spPr bwMode="auto">
              <a:xfrm>
                <a:off x="3189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1" name="Rectangle 1614"/>
              <p:cNvSpPr>
                <a:spLocks noChangeArrowheads="1"/>
              </p:cNvSpPr>
              <p:nvPr/>
            </p:nvSpPr>
            <p:spPr bwMode="auto">
              <a:xfrm>
                <a:off x="3302" y="51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2" name="Rectangle 1615"/>
              <p:cNvSpPr>
                <a:spLocks noChangeArrowheads="1"/>
              </p:cNvSpPr>
              <p:nvPr/>
            </p:nvSpPr>
            <p:spPr bwMode="auto">
              <a:xfrm>
                <a:off x="3416" y="51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3" name="Freeform 1616"/>
              <p:cNvSpPr>
                <a:spLocks/>
              </p:cNvSpPr>
              <p:nvPr/>
            </p:nvSpPr>
            <p:spPr bwMode="auto">
              <a:xfrm>
                <a:off x="3527" y="51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9 w 61"/>
                  <a:gd name="T5" fmla="*/ 62 h 62"/>
                  <a:gd name="T6" fmla="*/ 9 w 61"/>
                  <a:gd name="T7" fmla="*/ 55 h 62"/>
                  <a:gd name="T8" fmla="*/ 61 w 61"/>
                  <a:gd name="T9" fmla="*/ 7 h 62"/>
                  <a:gd name="T10" fmla="*/ 61 w 61"/>
                  <a:gd name="T11" fmla="*/ 0 h 62"/>
                  <a:gd name="T12" fmla="*/ 0 w 61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9" y="62"/>
                    </a:lnTo>
                    <a:lnTo>
                      <a:pt x="9" y="55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4" name="Freeform 1617"/>
              <p:cNvSpPr>
                <a:spLocks/>
              </p:cNvSpPr>
              <p:nvPr/>
            </p:nvSpPr>
            <p:spPr bwMode="auto">
              <a:xfrm>
                <a:off x="926" y="193"/>
                <a:ext cx="62" cy="28"/>
              </a:xfrm>
              <a:custGeom>
                <a:avLst/>
                <a:gdLst>
                  <a:gd name="T0" fmla="*/ 62 w 62"/>
                  <a:gd name="T1" fmla="*/ 28 h 28"/>
                  <a:gd name="T2" fmla="*/ 62 w 62"/>
                  <a:gd name="T3" fmla="*/ 0 h 28"/>
                  <a:gd name="T4" fmla="*/ 0 w 62"/>
                  <a:gd name="T5" fmla="*/ 24 h 28"/>
                  <a:gd name="T6" fmla="*/ 0 w 62"/>
                  <a:gd name="T7" fmla="*/ 28 h 28"/>
                  <a:gd name="T8" fmla="*/ 62 w 62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8">
                    <a:moveTo>
                      <a:pt x="62" y="28"/>
                    </a:moveTo>
                    <a:lnTo>
                      <a:pt x="62" y="0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62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5" name="Freeform 1618"/>
              <p:cNvSpPr>
                <a:spLocks/>
              </p:cNvSpPr>
              <p:nvPr/>
            </p:nvSpPr>
            <p:spPr bwMode="auto">
              <a:xfrm>
                <a:off x="1040" y="160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35 w 61"/>
                  <a:gd name="T5" fmla="*/ 0 h 61"/>
                  <a:gd name="T6" fmla="*/ 0 w 61"/>
                  <a:gd name="T7" fmla="*/ 14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35" y="0"/>
                    </a:lnTo>
                    <a:lnTo>
                      <a:pt x="0" y="14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6" name="Rectangle 1619"/>
              <p:cNvSpPr>
                <a:spLocks noChangeArrowheads="1"/>
              </p:cNvSpPr>
              <p:nvPr/>
            </p:nvSpPr>
            <p:spPr bwMode="auto">
              <a:xfrm>
                <a:off x="1153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7" name="Rectangle 1620"/>
              <p:cNvSpPr>
                <a:spLocks noChangeArrowheads="1"/>
              </p:cNvSpPr>
              <p:nvPr/>
            </p:nvSpPr>
            <p:spPr bwMode="auto">
              <a:xfrm>
                <a:off x="1267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8" name="Rectangle 1621"/>
              <p:cNvSpPr>
                <a:spLocks noChangeArrowheads="1"/>
              </p:cNvSpPr>
              <p:nvPr/>
            </p:nvSpPr>
            <p:spPr bwMode="auto">
              <a:xfrm>
                <a:off x="1380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9" name="Rectangle 1622"/>
              <p:cNvSpPr>
                <a:spLocks noChangeArrowheads="1"/>
              </p:cNvSpPr>
              <p:nvPr/>
            </p:nvSpPr>
            <p:spPr bwMode="auto">
              <a:xfrm>
                <a:off x="1491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0" name="Rectangle 1623"/>
              <p:cNvSpPr>
                <a:spLocks noChangeArrowheads="1"/>
              </p:cNvSpPr>
              <p:nvPr/>
            </p:nvSpPr>
            <p:spPr bwMode="auto">
              <a:xfrm>
                <a:off x="1605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1" name="Rectangle 1624"/>
              <p:cNvSpPr>
                <a:spLocks noChangeArrowheads="1"/>
              </p:cNvSpPr>
              <p:nvPr/>
            </p:nvSpPr>
            <p:spPr bwMode="auto">
              <a:xfrm>
                <a:off x="1718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2" name="Rectangle 1625"/>
              <p:cNvSpPr>
                <a:spLocks noChangeArrowheads="1"/>
              </p:cNvSpPr>
              <p:nvPr/>
            </p:nvSpPr>
            <p:spPr bwMode="auto">
              <a:xfrm>
                <a:off x="1832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3" name="Freeform 1626"/>
              <p:cNvSpPr>
                <a:spLocks/>
              </p:cNvSpPr>
              <p:nvPr/>
            </p:nvSpPr>
            <p:spPr bwMode="auto">
              <a:xfrm>
                <a:off x="1945" y="160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36 w 62"/>
                  <a:gd name="T5" fmla="*/ 61 h 61"/>
                  <a:gd name="T6" fmla="*/ 62 w 62"/>
                  <a:gd name="T7" fmla="*/ 33 h 61"/>
                  <a:gd name="T8" fmla="*/ 62 w 62"/>
                  <a:gd name="T9" fmla="*/ 0 h 61"/>
                  <a:gd name="T10" fmla="*/ 0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36" y="61"/>
                    </a:lnTo>
                    <a:lnTo>
                      <a:pt x="62" y="3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4" name="Freeform 1627"/>
              <p:cNvSpPr>
                <a:spLocks/>
              </p:cNvSpPr>
              <p:nvPr/>
            </p:nvSpPr>
            <p:spPr bwMode="auto">
              <a:xfrm>
                <a:off x="2170" y="160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7 w 61"/>
                  <a:gd name="T5" fmla="*/ 0 h 61"/>
                  <a:gd name="T6" fmla="*/ 0 w 61"/>
                  <a:gd name="T7" fmla="*/ 7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7" y="0"/>
                    </a:lnTo>
                    <a:lnTo>
                      <a:pt x="0" y="7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5" name="Rectangle 1628"/>
              <p:cNvSpPr>
                <a:spLocks noChangeArrowheads="1"/>
              </p:cNvSpPr>
              <p:nvPr/>
            </p:nvSpPr>
            <p:spPr bwMode="auto">
              <a:xfrm>
                <a:off x="2283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6" name="Rectangle 1629"/>
              <p:cNvSpPr>
                <a:spLocks noChangeArrowheads="1"/>
              </p:cNvSpPr>
              <p:nvPr/>
            </p:nvSpPr>
            <p:spPr bwMode="auto">
              <a:xfrm>
                <a:off x="2397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7" name="Rectangle 1630"/>
              <p:cNvSpPr>
                <a:spLocks noChangeArrowheads="1"/>
              </p:cNvSpPr>
              <p:nvPr/>
            </p:nvSpPr>
            <p:spPr bwMode="auto">
              <a:xfrm>
                <a:off x="2510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8" name="Rectangle 1631"/>
              <p:cNvSpPr>
                <a:spLocks noChangeArrowheads="1"/>
              </p:cNvSpPr>
              <p:nvPr/>
            </p:nvSpPr>
            <p:spPr bwMode="auto">
              <a:xfrm>
                <a:off x="2624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9" name="Rectangle 1632"/>
              <p:cNvSpPr>
                <a:spLocks noChangeArrowheads="1"/>
              </p:cNvSpPr>
              <p:nvPr/>
            </p:nvSpPr>
            <p:spPr bwMode="auto">
              <a:xfrm>
                <a:off x="2737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0" name="Rectangle 1633"/>
              <p:cNvSpPr>
                <a:spLocks noChangeArrowheads="1"/>
              </p:cNvSpPr>
              <p:nvPr/>
            </p:nvSpPr>
            <p:spPr bwMode="auto">
              <a:xfrm>
                <a:off x="2848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1" name="Rectangle 1634"/>
              <p:cNvSpPr>
                <a:spLocks noChangeArrowheads="1"/>
              </p:cNvSpPr>
              <p:nvPr/>
            </p:nvSpPr>
            <p:spPr bwMode="auto">
              <a:xfrm>
                <a:off x="2962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2" name="Rectangle 1635"/>
              <p:cNvSpPr>
                <a:spLocks noChangeArrowheads="1"/>
              </p:cNvSpPr>
              <p:nvPr/>
            </p:nvSpPr>
            <p:spPr bwMode="auto">
              <a:xfrm>
                <a:off x="3075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3" name="Rectangle 1636"/>
              <p:cNvSpPr>
                <a:spLocks noChangeArrowheads="1"/>
              </p:cNvSpPr>
              <p:nvPr/>
            </p:nvSpPr>
            <p:spPr bwMode="auto">
              <a:xfrm>
                <a:off x="3189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4" name="Rectangle 1637"/>
              <p:cNvSpPr>
                <a:spLocks noChangeArrowheads="1"/>
              </p:cNvSpPr>
              <p:nvPr/>
            </p:nvSpPr>
            <p:spPr bwMode="auto">
              <a:xfrm>
                <a:off x="3302" y="160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5" name="Rectangle 1638"/>
              <p:cNvSpPr>
                <a:spLocks noChangeArrowheads="1"/>
              </p:cNvSpPr>
              <p:nvPr/>
            </p:nvSpPr>
            <p:spPr bwMode="auto">
              <a:xfrm>
                <a:off x="3416" y="160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6" name="Freeform 1639"/>
              <p:cNvSpPr>
                <a:spLocks/>
              </p:cNvSpPr>
              <p:nvPr/>
            </p:nvSpPr>
            <p:spPr bwMode="auto">
              <a:xfrm>
                <a:off x="3527" y="160"/>
                <a:ext cx="4" cy="38"/>
              </a:xfrm>
              <a:custGeom>
                <a:avLst/>
                <a:gdLst>
                  <a:gd name="T0" fmla="*/ 0 w 4"/>
                  <a:gd name="T1" fmla="*/ 38 h 38"/>
                  <a:gd name="T2" fmla="*/ 4 w 4"/>
                  <a:gd name="T3" fmla="*/ 0 h 38"/>
                  <a:gd name="T4" fmla="*/ 0 w 4"/>
                  <a:gd name="T5" fmla="*/ 0 h 38"/>
                  <a:gd name="T6" fmla="*/ 0 w 4"/>
                  <a:gd name="T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8">
                    <a:moveTo>
                      <a:pt x="0" y="38"/>
                    </a:moveTo>
                    <a:lnTo>
                      <a:pt x="4" y="0"/>
                    </a:lnTo>
                    <a:lnTo>
                      <a:pt x="0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7" name="Freeform 1640"/>
              <p:cNvSpPr>
                <a:spLocks/>
              </p:cNvSpPr>
              <p:nvPr/>
            </p:nvSpPr>
            <p:spPr bwMode="auto">
              <a:xfrm>
                <a:off x="5789" y="195"/>
                <a:ext cx="38" cy="26"/>
              </a:xfrm>
              <a:custGeom>
                <a:avLst/>
                <a:gdLst>
                  <a:gd name="T0" fmla="*/ 38 w 38"/>
                  <a:gd name="T1" fmla="*/ 26 h 26"/>
                  <a:gd name="T2" fmla="*/ 26 w 38"/>
                  <a:gd name="T3" fmla="*/ 0 h 26"/>
                  <a:gd name="T4" fmla="*/ 0 w 38"/>
                  <a:gd name="T5" fmla="*/ 12 h 26"/>
                  <a:gd name="T6" fmla="*/ 0 w 38"/>
                  <a:gd name="T7" fmla="*/ 26 h 26"/>
                  <a:gd name="T8" fmla="*/ 38 w 38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6">
                    <a:moveTo>
                      <a:pt x="38" y="26"/>
                    </a:moveTo>
                    <a:lnTo>
                      <a:pt x="26" y="0"/>
                    </a:lnTo>
                    <a:lnTo>
                      <a:pt x="0" y="12"/>
                    </a:lnTo>
                    <a:lnTo>
                      <a:pt x="0" y="26"/>
                    </a:lnTo>
                    <a:lnTo>
                      <a:pt x="38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8" name="Freeform 1641"/>
              <p:cNvSpPr>
                <a:spLocks/>
              </p:cNvSpPr>
              <p:nvPr/>
            </p:nvSpPr>
            <p:spPr bwMode="auto">
              <a:xfrm>
                <a:off x="6718" y="219"/>
                <a:ext cx="21" cy="2"/>
              </a:xfrm>
              <a:custGeom>
                <a:avLst/>
                <a:gdLst>
                  <a:gd name="T0" fmla="*/ 7 w 21"/>
                  <a:gd name="T1" fmla="*/ 0 h 2"/>
                  <a:gd name="T2" fmla="*/ 0 w 21"/>
                  <a:gd name="T3" fmla="*/ 2 h 2"/>
                  <a:gd name="T4" fmla="*/ 21 w 21"/>
                  <a:gd name="T5" fmla="*/ 2 h 2"/>
                  <a:gd name="T6" fmla="*/ 7 w 2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">
                    <a:moveTo>
                      <a:pt x="7" y="0"/>
                    </a:moveTo>
                    <a:lnTo>
                      <a:pt x="0" y="2"/>
                    </a:lnTo>
                    <a:lnTo>
                      <a:pt x="21" y="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9" name="Freeform 1642"/>
              <p:cNvSpPr>
                <a:spLocks/>
              </p:cNvSpPr>
              <p:nvPr/>
            </p:nvSpPr>
            <p:spPr bwMode="auto">
              <a:xfrm>
                <a:off x="735" y="281"/>
                <a:ext cx="28" cy="49"/>
              </a:xfrm>
              <a:custGeom>
                <a:avLst/>
                <a:gdLst>
                  <a:gd name="T0" fmla="*/ 28 w 28"/>
                  <a:gd name="T1" fmla="*/ 0 h 49"/>
                  <a:gd name="T2" fmla="*/ 9 w 28"/>
                  <a:gd name="T3" fmla="*/ 7 h 49"/>
                  <a:gd name="T4" fmla="*/ 0 w 28"/>
                  <a:gd name="T5" fmla="*/ 49 h 49"/>
                  <a:gd name="T6" fmla="*/ 28 w 28"/>
                  <a:gd name="T7" fmla="*/ 49 h 49"/>
                  <a:gd name="T8" fmla="*/ 28 w 28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9">
                    <a:moveTo>
                      <a:pt x="28" y="0"/>
                    </a:moveTo>
                    <a:lnTo>
                      <a:pt x="9" y="7"/>
                    </a:lnTo>
                    <a:lnTo>
                      <a:pt x="0" y="49"/>
                    </a:lnTo>
                    <a:lnTo>
                      <a:pt x="28" y="49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0" name="Rectangle 1643"/>
              <p:cNvSpPr>
                <a:spLocks noChangeArrowheads="1"/>
              </p:cNvSpPr>
              <p:nvPr/>
            </p:nvSpPr>
            <p:spPr bwMode="auto">
              <a:xfrm>
                <a:off x="815" y="269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1" name="Rectangle 1644"/>
              <p:cNvSpPr>
                <a:spLocks noChangeArrowheads="1"/>
              </p:cNvSpPr>
              <p:nvPr/>
            </p:nvSpPr>
            <p:spPr bwMode="auto">
              <a:xfrm>
                <a:off x="926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2" name="Rectangle 1645"/>
              <p:cNvSpPr>
                <a:spLocks noChangeArrowheads="1"/>
              </p:cNvSpPr>
              <p:nvPr/>
            </p:nvSpPr>
            <p:spPr bwMode="auto">
              <a:xfrm>
                <a:off x="1040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3" name="Rectangle 1646"/>
              <p:cNvSpPr>
                <a:spLocks noChangeArrowheads="1"/>
              </p:cNvSpPr>
              <p:nvPr/>
            </p:nvSpPr>
            <p:spPr bwMode="auto">
              <a:xfrm>
                <a:off x="1153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4" name="Rectangle 1647"/>
              <p:cNvSpPr>
                <a:spLocks noChangeArrowheads="1"/>
              </p:cNvSpPr>
              <p:nvPr/>
            </p:nvSpPr>
            <p:spPr bwMode="auto">
              <a:xfrm>
                <a:off x="1267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5" name="Rectangle 1648"/>
              <p:cNvSpPr>
                <a:spLocks noChangeArrowheads="1"/>
              </p:cNvSpPr>
              <p:nvPr/>
            </p:nvSpPr>
            <p:spPr bwMode="auto">
              <a:xfrm>
                <a:off x="1380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6" name="Rectangle 1649"/>
              <p:cNvSpPr>
                <a:spLocks noChangeArrowheads="1"/>
              </p:cNvSpPr>
              <p:nvPr/>
            </p:nvSpPr>
            <p:spPr bwMode="auto">
              <a:xfrm>
                <a:off x="1491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7" name="Rectangle 1650"/>
              <p:cNvSpPr>
                <a:spLocks noChangeArrowheads="1"/>
              </p:cNvSpPr>
              <p:nvPr/>
            </p:nvSpPr>
            <p:spPr bwMode="auto">
              <a:xfrm>
                <a:off x="1605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8" name="Rectangle 1651"/>
              <p:cNvSpPr>
                <a:spLocks noChangeArrowheads="1"/>
              </p:cNvSpPr>
              <p:nvPr/>
            </p:nvSpPr>
            <p:spPr bwMode="auto">
              <a:xfrm>
                <a:off x="1718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9" name="Rectangle 1652"/>
              <p:cNvSpPr>
                <a:spLocks noChangeArrowheads="1"/>
              </p:cNvSpPr>
              <p:nvPr/>
            </p:nvSpPr>
            <p:spPr bwMode="auto">
              <a:xfrm>
                <a:off x="1832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0" name="Freeform 1653"/>
              <p:cNvSpPr>
                <a:spLocks/>
              </p:cNvSpPr>
              <p:nvPr/>
            </p:nvSpPr>
            <p:spPr bwMode="auto">
              <a:xfrm>
                <a:off x="2170" y="269"/>
                <a:ext cx="61" cy="54"/>
              </a:xfrm>
              <a:custGeom>
                <a:avLst/>
                <a:gdLst>
                  <a:gd name="T0" fmla="*/ 0 w 61"/>
                  <a:gd name="T1" fmla="*/ 0 h 54"/>
                  <a:gd name="T2" fmla="*/ 0 w 61"/>
                  <a:gd name="T3" fmla="*/ 4 h 54"/>
                  <a:gd name="T4" fmla="*/ 40 w 61"/>
                  <a:gd name="T5" fmla="*/ 54 h 54"/>
                  <a:gd name="T6" fmla="*/ 61 w 61"/>
                  <a:gd name="T7" fmla="*/ 47 h 54"/>
                  <a:gd name="T8" fmla="*/ 61 w 61"/>
                  <a:gd name="T9" fmla="*/ 0 h 54"/>
                  <a:gd name="T10" fmla="*/ 0 w 61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4">
                    <a:moveTo>
                      <a:pt x="0" y="0"/>
                    </a:moveTo>
                    <a:lnTo>
                      <a:pt x="0" y="4"/>
                    </a:lnTo>
                    <a:lnTo>
                      <a:pt x="40" y="54"/>
                    </a:lnTo>
                    <a:lnTo>
                      <a:pt x="61" y="4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1" name="Freeform 1654"/>
              <p:cNvSpPr>
                <a:spLocks/>
              </p:cNvSpPr>
              <p:nvPr/>
            </p:nvSpPr>
            <p:spPr bwMode="auto">
              <a:xfrm>
                <a:off x="2283" y="269"/>
                <a:ext cx="62" cy="30"/>
              </a:xfrm>
              <a:custGeom>
                <a:avLst/>
                <a:gdLst>
                  <a:gd name="T0" fmla="*/ 0 w 62"/>
                  <a:gd name="T1" fmla="*/ 0 h 30"/>
                  <a:gd name="T2" fmla="*/ 0 w 62"/>
                  <a:gd name="T3" fmla="*/ 30 h 30"/>
                  <a:gd name="T4" fmla="*/ 62 w 62"/>
                  <a:gd name="T5" fmla="*/ 12 h 30"/>
                  <a:gd name="T6" fmla="*/ 62 w 62"/>
                  <a:gd name="T7" fmla="*/ 0 h 30"/>
                  <a:gd name="T8" fmla="*/ 0 w 62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0">
                    <a:moveTo>
                      <a:pt x="0" y="0"/>
                    </a:moveTo>
                    <a:lnTo>
                      <a:pt x="0" y="30"/>
                    </a:lnTo>
                    <a:lnTo>
                      <a:pt x="62" y="1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2" name="Freeform 1655"/>
              <p:cNvSpPr>
                <a:spLocks/>
              </p:cNvSpPr>
              <p:nvPr/>
            </p:nvSpPr>
            <p:spPr bwMode="auto">
              <a:xfrm>
                <a:off x="2397" y="269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35 h 61"/>
                  <a:gd name="T6" fmla="*/ 35 w 61"/>
                  <a:gd name="T7" fmla="*/ 61 h 61"/>
                  <a:gd name="T8" fmla="*/ 61 w 61"/>
                  <a:gd name="T9" fmla="*/ 61 h 61"/>
                  <a:gd name="T10" fmla="*/ 61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35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3" name="Rectangle 1656"/>
              <p:cNvSpPr>
                <a:spLocks noChangeArrowheads="1"/>
              </p:cNvSpPr>
              <p:nvPr/>
            </p:nvSpPr>
            <p:spPr bwMode="auto">
              <a:xfrm>
                <a:off x="2510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4" name="Rectangle 1657"/>
              <p:cNvSpPr>
                <a:spLocks noChangeArrowheads="1"/>
              </p:cNvSpPr>
              <p:nvPr/>
            </p:nvSpPr>
            <p:spPr bwMode="auto">
              <a:xfrm>
                <a:off x="2624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5" name="Rectangle 1658"/>
              <p:cNvSpPr>
                <a:spLocks noChangeArrowheads="1"/>
              </p:cNvSpPr>
              <p:nvPr/>
            </p:nvSpPr>
            <p:spPr bwMode="auto">
              <a:xfrm>
                <a:off x="2737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6" name="Rectangle 1659"/>
              <p:cNvSpPr>
                <a:spLocks noChangeArrowheads="1"/>
              </p:cNvSpPr>
              <p:nvPr/>
            </p:nvSpPr>
            <p:spPr bwMode="auto">
              <a:xfrm>
                <a:off x="2848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7" name="Rectangle 1660"/>
              <p:cNvSpPr>
                <a:spLocks noChangeArrowheads="1"/>
              </p:cNvSpPr>
              <p:nvPr/>
            </p:nvSpPr>
            <p:spPr bwMode="auto">
              <a:xfrm>
                <a:off x="2962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8" name="Rectangle 1661"/>
              <p:cNvSpPr>
                <a:spLocks noChangeArrowheads="1"/>
              </p:cNvSpPr>
              <p:nvPr/>
            </p:nvSpPr>
            <p:spPr bwMode="auto">
              <a:xfrm>
                <a:off x="3075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9" name="Rectangle 1662"/>
              <p:cNvSpPr>
                <a:spLocks noChangeArrowheads="1"/>
              </p:cNvSpPr>
              <p:nvPr/>
            </p:nvSpPr>
            <p:spPr bwMode="auto">
              <a:xfrm>
                <a:off x="3189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0" name="Rectangle 1663"/>
              <p:cNvSpPr>
                <a:spLocks noChangeArrowheads="1"/>
              </p:cNvSpPr>
              <p:nvPr/>
            </p:nvSpPr>
            <p:spPr bwMode="auto">
              <a:xfrm>
                <a:off x="3302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1" name="Rectangle 1664"/>
              <p:cNvSpPr>
                <a:spLocks noChangeArrowheads="1"/>
              </p:cNvSpPr>
              <p:nvPr/>
            </p:nvSpPr>
            <p:spPr bwMode="auto">
              <a:xfrm>
                <a:off x="3416" y="26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2" name="Freeform 1665"/>
              <p:cNvSpPr>
                <a:spLocks/>
              </p:cNvSpPr>
              <p:nvPr/>
            </p:nvSpPr>
            <p:spPr bwMode="auto">
              <a:xfrm>
                <a:off x="5562" y="276"/>
                <a:ext cx="62" cy="54"/>
              </a:xfrm>
              <a:custGeom>
                <a:avLst/>
                <a:gdLst>
                  <a:gd name="T0" fmla="*/ 62 w 62"/>
                  <a:gd name="T1" fmla="*/ 54 h 54"/>
                  <a:gd name="T2" fmla="*/ 62 w 62"/>
                  <a:gd name="T3" fmla="*/ 0 h 54"/>
                  <a:gd name="T4" fmla="*/ 12 w 62"/>
                  <a:gd name="T5" fmla="*/ 21 h 54"/>
                  <a:gd name="T6" fmla="*/ 0 w 62"/>
                  <a:gd name="T7" fmla="*/ 35 h 54"/>
                  <a:gd name="T8" fmla="*/ 0 w 62"/>
                  <a:gd name="T9" fmla="*/ 54 h 54"/>
                  <a:gd name="T10" fmla="*/ 62 w 62"/>
                  <a:gd name="T1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4">
                    <a:moveTo>
                      <a:pt x="62" y="54"/>
                    </a:moveTo>
                    <a:lnTo>
                      <a:pt x="62" y="0"/>
                    </a:lnTo>
                    <a:lnTo>
                      <a:pt x="12" y="21"/>
                    </a:lnTo>
                    <a:lnTo>
                      <a:pt x="0" y="35"/>
                    </a:lnTo>
                    <a:lnTo>
                      <a:pt x="0" y="54"/>
                    </a:lnTo>
                    <a:lnTo>
                      <a:pt x="62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3" name="Freeform 1666"/>
              <p:cNvSpPr>
                <a:spLocks/>
              </p:cNvSpPr>
              <p:nvPr/>
            </p:nvSpPr>
            <p:spPr bwMode="auto">
              <a:xfrm>
                <a:off x="5676" y="269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21 w 61"/>
                  <a:gd name="T5" fmla="*/ 61 h 61"/>
                  <a:gd name="T6" fmla="*/ 61 w 61"/>
                  <a:gd name="T7" fmla="*/ 47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21" y="61"/>
                    </a:lnTo>
                    <a:lnTo>
                      <a:pt x="61" y="4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4" name="Freeform 1667"/>
              <p:cNvSpPr>
                <a:spLocks/>
              </p:cNvSpPr>
              <p:nvPr/>
            </p:nvSpPr>
            <p:spPr bwMode="auto">
              <a:xfrm>
                <a:off x="5789" y="269"/>
                <a:ext cx="61" cy="28"/>
              </a:xfrm>
              <a:custGeom>
                <a:avLst/>
                <a:gdLst>
                  <a:gd name="T0" fmla="*/ 0 w 61"/>
                  <a:gd name="T1" fmla="*/ 28 h 28"/>
                  <a:gd name="T2" fmla="*/ 61 w 61"/>
                  <a:gd name="T3" fmla="*/ 7 h 28"/>
                  <a:gd name="T4" fmla="*/ 61 w 61"/>
                  <a:gd name="T5" fmla="*/ 2 h 28"/>
                  <a:gd name="T6" fmla="*/ 59 w 61"/>
                  <a:gd name="T7" fmla="*/ 0 h 28"/>
                  <a:gd name="T8" fmla="*/ 0 w 61"/>
                  <a:gd name="T9" fmla="*/ 0 h 28"/>
                  <a:gd name="T10" fmla="*/ 0 w 61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28">
                    <a:moveTo>
                      <a:pt x="0" y="28"/>
                    </a:moveTo>
                    <a:lnTo>
                      <a:pt x="61" y="7"/>
                    </a:lnTo>
                    <a:lnTo>
                      <a:pt x="61" y="2"/>
                    </a:lnTo>
                    <a:lnTo>
                      <a:pt x="59" y="0"/>
                    </a:lnTo>
                    <a:lnTo>
                      <a:pt x="0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5" name="Freeform 1668"/>
              <p:cNvSpPr>
                <a:spLocks/>
              </p:cNvSpPr>
              <p:nvPr/>
            </p:nvSpPr>
            <p:spPr bwMode="auto">
              <a:xfrm>
                <a:off x="6467" y="292"/>
                <a:ext cx="62" cy="38"/>
              </a:xfrm>
              <a:custGeom>
                <a:avLst/>
                <a:gdLst>
                  <a:gd name="T0" fmla="*/ 62 w 62"/>
                  <a:gd name="T1" fmla="*/ 38 h 38"/>
                  <a:gd name="T2" fmla="*/ 62 w 62"/>
                  <a:gd name="T3" fmla="*/ 0 h 38"/>
                  <a:gd name="T4" fmla="*/ 0 w 62"/>
                  <a:gd name="T5" fmla="*/ 24 h 38"/>
                  <a:gd name="T6" fmla="*/ 0 w 62"/>
                  <a:gd name="T7" fmla="*/ 38 h 38"/>
                  <a:gd name="T8" fmla="*/ 62 w 62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8">
                    <a:moveTo>
                      <a:pt x="62" y="38"/>
                    </a:moveTo>
                    <a:lnTo>
                      <a:pt x="62" y="0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6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6" name="Freeform 1669"/>
              <p:cNvSpPr>
                <a:spLocks/>
              </p:cNvSpPr>
              <p:nvPr/>
            </p:nvSpPr>
            <p:spPr bwMode="auto">
              <a:xfrm>
                <a:off x="6581" y="269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9 w 61"/>
                  <a:gd name="T5" fmla="*/ 0 h 61"/>
                  <a:gd name="T6" fmla="*/ 0 w 61"/>
                  <a:gd name="T7" fmla="*/ 4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9" y="0"/>
                    </a:lnTo>
                    <a:lnTo>
                      <a:pt x="0" y="4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7" name="Rectangle 1670"/>
              <p:cNvSpPr>
                <a:spLocks noChangeArrowheads="1"/>
              </p:cNvSpPr>
              <p:nvPr/>
            </p:nvSpPr>
            <p:spPr bwMode="auto">
              <a:xfrm>
                <a:off x="6694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8" name="Rectangle 1671"/>
              <p:cNvSpPr>
                <a:spLocks noChangeArrowheads="1"/>
              </p:cNvSpPr>
              <p:nvPr/>
            </p:nvSpPr>
            <p:spPr bwMode="auto">
              <a:xfrm>
                <a:off x="6805" y="26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9" name="Freeform 1672"/>
              <p:cNvSpPr>
                <a:spLocks/>
              </p:cNvSpPr>
              <p:nvPr/>
            </p:nvSpPr>
            <p:spPr bwMode="auto">
              <a:xfrm>
                <a:off x="6919" y="269"/>
                <a:ext cx="61" cy="61"/>
              </a:xfrm>
              <a:custGeom>
                <a:avLst/>
                <a:gdLst>
                  <a:gd name="T0" fmla="*/ 0 w 61"/>
                  <a:gd name="T1" fmla="*/ 61 h 61"/>
                  <a:gd name="T2" fmla="*/ 61 w 61"/>
                  <a:gd name="T3" fmla="*/ 61 h 61"/>
                  <a:gd name="T4" fmla="*/ 61 w 61"/>
                  <a:gd name="T5" fmla="*/ 7 h 61"/>
                  <a:gd name="T6" fmla="*/ 35 w 61"/>
                  <a:gd name="T7" fmla="*/ 0 h 61"/>
                  <a:gd name="T8" fmla="*/ 0 w 61"/>
                  <a:gd name="T9" fmla="*/ 0 h 61"/>
                  <a:gd name="T10" fmla="*/ 0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61"/>
                    </a:moveTo>
                    <a:lnTo>
                      <a:pt x="61" y="61"/>
                    </a:lnTo>
                    <a:lnTo>
                      <a:pt x="61" y="7"/>
                    </a:lnTo>
                    <a:lnTo>
                      <a:pt x="35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0" name="Freeform 1673"/>
              <p:cNvSpPr>
                <a:spLocks/>
              </p:cNvSpPr>
              <p:nvPr/>
            </p:nvSpPr>
            <p:spPr bwMode="auto">
              <a:xfrm>
                <a:off x="7032" y="285"/>
                <a:ext cx="52" cy="43"/>
              </a:xfrm>
              <a:custGeom>
                <a:avLst/>
                <a:gdLst>
                  <a:gd name="T0" fmla="*/ 52 w 52"/>
                  <a:gd name="T1" fmla="*/ 12 h 43"/>
                  <a:gd name="T2" fmla="*/ 0 w 52"/>
                  <a:gd name="T3" fmla="*/ 0 h 43"/>
                  <a:gd name="T4" fmla="*/ 0 w 52"/>
                  <a:gd name="T5" fmla="*/ 43 h 43"/>
                  <a:gd name="T6" fmla="*/ 52 w 52"/>
                  <a:gd name="T7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3">
                    <a:moveTo>
                      <a:pt x="52" y="12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52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1" name="Freeform 1674"/>
              <p:cNvSpPr>
                <a:spLocks/>
              </p:cNvSpPr>
              <p:nvPr/>
            </p:nvSpPr>
            <p:spPr bwMode="auto">
              <a:xfrm>
                <a:off x="709" y="378"/>
                <a:ext cx="54" cy="61"/>
              </a:xfrm>
              <a:custGeom>
                <a:avLst/>
                <a:gdLst>
                  <a:gd name="T0" fmla="*/ 54 w 54"/>
                  <a:gd name="T1" fmla="*/ 0 h 61"/>
                  <a:gd name="T2" fmla="*/ 14 w 54"/>
                  <a:gd name="T3" fmla="*/ 0 h 61"/>
                  <a:gd name="T4" fmla="*/ 0 w 54"/>
                  <a:gd name="T5" fmla="*/ 61 h 61"/>
                  <a:gd name="T6" fmla="*/ 54 w 54"/>
                  <a:gd name="T7" fmla="*/ 61 h 61"/>
                  <a:gd name="T8" fmla="*/ 54 w 54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1">
                    <a:moveTo>
                      <a:pt x="54" y="0"/>
                    </a:moveTo>
                    <a:lnTo>
                      <a:pt x="14" y="0"/>
                    </a:lnTo>
                    <a:lnTo>
                      <a:pt x="0" y="61"/>
                    </a:lnTo>
                    <a:lnTo>
                      <a:pt x="54" y="61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2" name="Rectangle 1675"/>
              <p:cNvSpPr>
                <a:spLocks noChangeArrowheads="1"/>
              </p:cNvSpPr>
              <p:nvPr/>
            </p:nvSpPr>
            <p:spPr bwMode="auto">
              <a:xfrm>
                <a:off x="815" y="378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3" name="Rectangle 1676"/>
              <p:cNvSpPr>
                <a:spLocks noChangeArrowheads="1"/>
              </p:cNvSpPr>
              <p:nvPr/>
            </p:nvSpPr>
            <p:spPr bwMode="auto">
              <a:xfrm>
                <a:off x="926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4" name="Rectangle 1677"/>
              <p:cNvSpPr>
                <a:spLocks noChangeArrowheads="1"/>
              </p:cNvSpPr>
              <p:nvPr/>
            </p:nvSpPr>
            <p:spPr bwMode="auto">
              <a:xfrm>
                <a:off x="1040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5" name="Rectangle 1678"/>
              <p:cNvSpPr>
                <a:spLocks noChangeArrowheads="1"/>
              </p:cNvSpPr>
              <p:nvPr/>
            </p:nvSpPr>
            <p:spPr bwMode="auto">
              <a:xfrm>
                <a:off x="1153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6" name="Rectangle 1679"/>
              <p:cNvSpPr>
                <a:spLocks noChangeArrowheads="1"/>
              </p:cNvSpPr>
              <p:nvPr/>
            </p:nvSpPr>
            <p:spPr bwMode="auto">
              <a:xfrm>
                <a:off x="1267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7" name="Rectangle 1680"/>
              <p:cNvSpPr>
                <a:spLocks noChangeArrowheads="1"/>
              </p:cNvSpPr>
              <p:nvPr/>
            </p:nvSpPr>
            <p:spPr bwMode="auto">
              <a:xfrm>
                <a:off x="1380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8" name="Rectangle 1681"/>
              <p:cNvSpPr>
                <a:spLocks noChangeArrowheads="1"/>
              </p:cNvSpPr>
              <p:nvPr/>
            </p:nvSpPr>
            <p:spPr bwMode="auto">
              <a:xfrm>
                <a:off x="1491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9" name="Rectangle 1682"/>
              <p:cNvSpPr>
                <a:spLocks noChangeArrowheads="1"/>
              </p:cNvSpPr>
              <p:nvPr/>
            </p:nvSpPr>
            <p:spPr bwMode="auto">
              <a:xfrm>
                <a:off x="1605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0" name="Rectangle 1683"/>
              <p:cNvSpPr>
                <a:spLocks noChangeArrowheads="1"/>
              </p:cNvSpPr>
              <p:nvPr/>
            </p:nvSpPr>
            <p:spPr bwMode="auto">
              <a:xfrm>
                <a:off x="1718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1" name="Rectangle 1684"/>
              <p:cNvSpPr>
                <a:spLocks noChangeArrowheads="1"/>
              </p:cNvSpPr>
              <p:nvPr/>
            </p:nvSpPr>
            <p:spPr bwMode="auto">
              <a:xfrm>
                <a:off x="1832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2" name="Freeform 1685"/>
              <p:cNvSpPr>
                <a:spLocks/>
              </p:cNvSpPr>
              <p:nvPr/>
            </p:nvSpPr>
            <p:spPr bwMode="auto">
              <a:xfrm>
                <a:off x="1945" y="378"/>
                <a:ext cx="62" cy="61"/>
              </a:xfrm>
              <a:custGeom>
                <a:avLst/>
                <a:gdLst>
                  <a:gd name="T0" fmla="*/ 0 w 62"/>
                  <a:gd name="T1" fmla="*/ 61 h 61"/>
                  <a:gd name="T2" fmla="*/ 62 w 62"/>
                  <a:gd name="T3" fmla="*/ 61 h 61"/>
                  <a:gd name="T4" fmla="*/ 62 w 62"/>
                  <a:gd name="T5" fmla="*/ 23 h 61"/>
                  <a:gd name="T6" fmla="*/ 33 w 62"/>
                  <a:gd name="T7" fmla="*/ 0 h 61"/>
                  <a:gd name="T8" fmla="*/ 0 w 62"/>
                  <a:gd name="T9" fmla="*/ 0 h 61"/>
                  <a:gd name="T10" fmla="*/ 0 w 62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61"/>
                    </a:moveTo>
                    <a:lnTo>
                      <a:pt x="62" y="61"/>
                    </a:lnTo>
                    <a:lnTo>
                      <a:pt x="62" y="23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3" name="Rectangle 1686"/>
              <p:cNvSpPr>
                <a:spLocks noChangeArrowheads="1"/>
              </p:cNvSpPr>
              <p:nvPr/>
            </p:nvSpPr>
            <p:spPr bwMode="auto">
              <a:xfrm>
                <a:off x="2510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4" name="Rectangle 1687"/>
              <p:cNvSpPr>
                <a:spLocks noChangeArrowheads="1"/>
              </p:cNvSpPr>
              <p:nvPr/>
            </p:nvSpPr>
            <p:spPr bwMode="auto">
              <a:xfrm>
                <a:off x="2624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5" name="Rectangle 1688"/>
              <p:cNvSpPr>
                <a:spLocks noChangeArrowheads="1"/>
              </p:cNvSpPr>
              <p:nvPr/>
            </p:nvSpPr>
            <p:spPr bwMode="auto">
              <a:xfrm>
                <a:off x="2737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6" name="Rectangle 1689"/>
              <p:cNvSpPr>
                <a:spLocks noChangeArrowheads="1"/>
              </p:cNvSpPr>
              <p:nvPr/>
            </p:nvSpPr>
            <p:spPr bwMode="auto">
              <a:xfrm>
                <a:off x="2848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7" name="Rectangle 1690"/>
              <p:cNvSpPr>
                <a:spLocks noChangeArrowheads="1"/>
              </p:cNvSpPr>
              <p:nvPr/>
            </p:nvSpPr>
            <p:spPr bwMode="auto">
              <a:xfrm>
                <a:off x="2962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8" name="Rectangle 1691"/>
              <p:cNvSpPr>
                <a:spLocks noChangeArrowheads="1"/>
              </p:cNvSpPr>
              <p:nvPr/>
            </p:nvSpPr>
            <p:spPr bwMode="auto">
              <a:xfrm>
                <a:off x="3075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9" name="Rectangle 1692"/>
              <p:cNvSpPr>
                <a:spLocks noChangeArrowheads="1"/>
              </p:cNvSpPr>
              <p:nvPr/>
            </p:nvSpPr>
            <p:spPr bwMode="auto">
              <a:xfrm>
                <a:off x="3189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0" name="Rectangle 1693"/>
              <p:cNvSpPr>
                <a:spLocks noChangeArrowheads="1"/>
              </p:cNvSpPr>
              <p:nvPr/>
            </p:nvSpPr>
            <p:spPr bwMode="auto">
              <a:xfrm>
                <a:off x="3302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1" name="Rectangle 1694"/>
              <p:cNvSpPr>
                <a:spLocks noChangeArrowheads="1"/>
              </p:cNvSpPr>
              <p:nvPr/>
            </p:nvSpPr>
            <p:spPr bwMode="auto">
              <a:xfrm>
                <a:off x="3416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2" name="Freeform 1695"/>
              <p:cNvSpPr>
                <a:spLocks/>
              </p:cNvSpPr>
              <p:nvPr/>
            </p:nvSpPr>
            <p:spPr bwMode="auto">
              <a:xfrm>
                <a:off x="5449" y="378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47 w 61"/>
                  <a:gd name="T5" fmla="*/ 0 h 61"/>
                  <a:gd name="T6" fmla="*/ 0 w 61"/>
                  <a:gd name="T7" fmla="*/ 49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47" y="0"/>
                    </a:lnTo>
                    <a:lnTo>
                      <a:pt x="0" y="49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3" name="Freeform 1696"/>
              <p:cNvSpPr>
                <a:spLocks/>
              </p:cNvSpPr>
              <p:nvPr/>
            </p:nvSpPr>
            <p:spPr bwMode="auto">
              <a:xfrm>
                <a:off x="5562" y="378"/>
                <a:ext cx="40" cy="42"/>
              </a:xfrm>
              <a:custGeom>
                <a:avLst/>
                <a:gdLst>
                  <a:gd name="T0" fmla="*/ 0 w 40"/>
                  <a:gd name="T1" fmla="*/ 42 h 42"/>
                  <a:gd name="T2" fmla="*/ 40 w 40"/>
                  <a:gd name="T3" fmla="*/ 0 h 42"/>
                  <a:gd name="T4" fmla="*/ 0 w 40"/>
                  <a:gd name="T5" fmla="*/ 0 h 42"/>
                  <a:gd name="T6" fmla="*/ 0 w 40"/>
                  <a:gd name="T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0" y="42"/>
                    </a:moveTo>
                    <a:lnTo>
                      <a:pt x="40" y="0"/>
                    </a:lnTo>
                    <a:lnTo>
                      <a:pt x="0" y="0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4" name="Freeform 1697"/>
              <p:cNvSpPr>
                <a:spLocks/>
              </p:cNvSpPr>
              <p:nvPr/>
            </p:nvSpPr>
            <p:spPr bwMode="auto">
              <a:xfrm>
                <a:off x="6241" y="378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0 w 61"/>
                  <a:gd name="T5" fmla="*/ 23 h 61"/>
                  <a:gd name="T6" fmla="*/ 0 w 61"/>
                  <a:gd name="T7" fmla="*/ 61 h 61"/>
                  <a:gd name="T8" fmla="*/ 61 w 61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0" y="23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5" name="Rectangle 1698"/>
              <p:cNvSpPr>
                <a:spLocks noChangeArrowheads="1"/>
              </p:cNvSpPr>
              <p:nvPr/>
            </p:nvSpPr>
            <p:spPr bwMode="auto">
              <a:xfrm>
                <a:off x="6354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6" name="Rectangle 1699"/>
              <p:cNvSpPr>
                <a:spLocks noChangeArrowheads="1"/>
              </p:cNvSpPr>
              <p:nvPr/>
            </p:nvSpPr>
            <p:spPr bwMode="auto">
              <a:xfrm>
                <a:off x="6467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7" name="Rectangle 1700"/>
              <p:cNvSpPr>
                <a:spLocks noChangeArrowheads="1"/>
              </p:cNvSpPr>
              <p:nvPr/>
            </p:nvSpPr>
            <p:spPr bwMode="auto">
              <a:xfrm>
                <a:off x="6581" y="37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8" name="Rectangle 1701"/>
              <p:cNvSpPr>
                <a:spLocks noChangeArrowheads="1"/>
              </p:cNvSpPr>
              <p:nvPr/>
            </p:nvSpPr>
            <p:spPr bwMode="auto">
              <a:xfrm>
                <a:off x="6694" y="37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9" name="Freeform 1702"/>
              <p:cNvSpPr>
                <a:spLocks/>
              </p:cNvSpPr>
              <p:nvPr/>
            </p:nvSpPr>
            <p:spPr bwMode="auto">
              <a:xfrm>
                <a:off x="6805" y="378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29 w 62"/>
                  <a:gd name="T5" fmla="*/ 61 h 61"/>
                  <a:gd name="T6" fmla="*/ 62 w 62"/>
                  <a:gd name="T7" fmla="*/ 42 h 61"/>
                  <a:gd name="T8" fmla="*/ 62 w 62"/>
                  <a:gd name="T9" fmla="*/ 0 h 61"/>
                  <a:gd name="T10" fmla="*/ 0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29" y="61"/>
                    </a:lnTo>
                    <a:lnTo>
                      <a:pt x="62" y="4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0" name="Freeform 1703"/>
              <p:cNvSpPr>
                <a:spLocks/>
              </p:cNvSpPr>
              <p:nvPr/>
            </p:nvSpPr>
            <p:spPr bwMode="auto">
              <a:xfrm>
                <a:off x="6919" y="378"/>
                <a:ext cx="24" cy="14"/>
              </a:xfrm>
              <a:custGeom>
                <a:avLst/>
                <a:gdLst>
                  <a:gd name="T0" fmla="*/ 0 w 24"/>
                  <a:gd name="T1" fmla="*/ 14 h 14"/>
                  <a:gd name="T2" fmla="*/ 24 w 24"/>
                  <a:gd name="T3" fmla="*/ 0 h 14"/>
                  <a:gd name="T4" fmla="*/ 0 w 24"/>
                  <a:gd name="T5" fmla="*/ 0 h 14"/>
                  <a:gd name="T6" fmla="*/ 0 w 24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14">
                    <a:moveTo>
                      <a:pt x="0" y="14"/>
                    </a:moveTo>
                    <a:lnTo>
                      <a:pt x="24" y="0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1" name="Freeform 1704"/>
              <p:cNvSpPr>
                <a:spLocks/>
              </p:cNvSpPr>
              <p:nvPr/>
            </p:nvSpPr>
            <p:spPr bwMode="auto">
              <a:xfrm>
                <a:off x="7730" y="399"/>
                <a:ext cx="42" cy="40"/>
              </a:xfrm>
              <a:custGeom>
                <a:avLst/>
                <a:gdLst>
                  <a:gd name="T0" fmla="*/ 42 w 42"/>
                  <a:gd name="T1" fmla="*/ 0 h 40"/>
                  <a:gd name="T2" fmla="*/ 0 w 42"/>
                  <a:gd name="T3" fmla="*/ 40 h 40"/>
                  <a:gd name="T4" fmla="*/ 42 w 42"/>
                  <a:gd name="T5" fmla="*/ 40 h 40"/>
                  <a:gd name="T6" fmla="*/ 42 w 42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40">
                    <a:moveTo>
                      <a:pt x="42" y="0"/>
                    </a:moveTo>
                    <a:lnTo>
                      <a:pt x="0" y="40"/>
                    </a:lnTo>
                    <a:lnTo>
                      <a:pt x="42" y="40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2" name="Freeform 1705"/>
              <p:cNvSpPr>
                <a:spLocks/>
              </p:cNvSpPr>
              <p:nvPr/>
            </p:nvSpPr>
            <p:spPr bwMode="auto">
              <a:xfrm>
                <a:off x="-265" y="546"/>
                <a:ext cx="10" cy="4"/>
              </a:xfrm>
              <a:custGeom>
                <a:avLst/>
                <a:gdLst>
                  <a:gd name="T0" fmla="*/ 10 w 10"/>
                  <a:gd name="T1" fmla="*/ 0 h 4"/>
                  <a:gd name="T2" fmla="*/ 0 w 10"/>
                  <a:gd name="T3" fmla="*/ 4 h 4"/>
                  <a:gd name="T4" fmla="*/ 10 w 10"/>
                  <a:gd name="T5" fmla="*/ 4 h 4"/>
                  <a:gd name="T6" fmla="*/ 10 w 10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4">
                    <a:moveTo>
                      <a:pt x="10" y="0"/>
                    </a:moveTo>
                    <a:lnTo>
                      <a:pt x="0" y="4"/>
                    </a:lnTo>
                    <a:lnTo>
                      <a:pt x="10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3" name="Freeform 1706"/>
              <p:cNvSpPr>
                <a:spLocks/>
              </p:cNvSpPr>
              <p:nvPr/>
            </p:nvSpPr>
            <p:spPr bwMode="auto">
              <a:xfrm>
                <a:off x="-203" y="517"/>
                <a:ext cx="61" cy="33"/>
              </a:xfrm>
              <a:custGeom>
                <a:avLst/>
                <a:gdLst>
                  <a:gd name="T0" fmla="*/ 61 w 61"/>
                  <a:gd name="T1" fmla="*/ 33 h 33"/>
                  <a:gd name="T2" fmla="*/ 61 w 61"/>
                  <a:gd name="T3" fmla="*/ 7 h 33"/>
                  <a:gd name="T4" fmla="*/ 2 w 61"/>
                  <a:gd name="T5" fmla="*/ 0 h 33"/>
                  <a:gd name="T6" fmla="*/ 0 w 61"/>
                  <a:gd name="T7" fmla="*/ 2 h 33"/>
                  <a:gd name="T8" fmla="*/ 0 w 61"/>
                  <a:gd name="T9" fmla="*/ 33 h 33"/>
                  <a:gd name="T10" fmla="*/ 61 w 61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33">
                    <a:moveTo>
                      <a:pt x="61" y="33"/>
                    </a:moveTo>
                    <a:lnTo>
                      <a:pt x="61" y="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3"/>
                    </a:lnTo>
                    <a:lnTo>
                      <a:pt x="61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4" name="Freeform 1707"/>
              <p:cNvSpPr>
                <a:spLocks/>
              </p:cNvSpPr>
              <p:nvPr/>
            </p:nvSpPr>
            <p:spPr bwMode="auto">
              <a:xfrm>
                <a:off x="-90" y="529"/>
                <a:ext cx="61" cy="21"/>
              </a:xfrm>
              <a:custGeom>
                <a:avLst/>
                <a:gdLst>
                  <a:gd name="T0" fmla="*/ 61 w 61"/>
                  <a:gd name="T1" fmla="*/ 21 h 21"/>
                  <a:gd name="T2" fmla="*/ 61 w 61"/>
                  <a:gd name="T3" fmla="*/ 7 h 21"/>
                  <a:gd name="T4" fmla="*/ 0 w 61"/>
                  <a:gd name="T5" fmla="*/ 0 h 21"/>
                  <a:gd name="T6" fmla="*/ 0 w 61"/>
                  <a:gd name="T7" fmla="*/ 21 h 21"/>
                  <a:gd name="T8" fmla="*/ 61 w 6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1">
                    <a:moveTo>
                      <a:pt x="61" y="21"/>
                    </a:moveTo>
                    <a:lnTo>
                      <a:pt x="61" y="7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61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5" name="Freeform 1708"/>
              <p:cNvSpPr>
                <a:spLocks/>
              </p:cNvSpPr>
              <p:nvPr/>
            </p:nvSpPr>
            <p:spPr bwMode="auto">
              <a:xfrm>
                <a:off x="23" y="541"/>
                <a:ext cx="62" cy="9"/>
              </a:xfrm>
              <a:custGeom>
                <a:avLst/>
                <a:gdLst>
                  <a:gd name="T0" fmla="*/ 62 w 62"/>
                  <a:gd name="T1" fmla="*/ 9 h 9"/>
                  <a:gd name="T2" fmla="*/ 62 w 62"/>
                  <a:gd name="T3" fmla="*/ 7 h 9"/>
                  <a:gd name="T4" fmla="*/ 0 w 62"/>
                  <a:gd name="T5" fmla="*/ 0 h 9"/>
                  <a:gd name="T6" fmla="*/ 0 w 62"/>
                  <a:gd name="T7" fmla="*/ 9 h 9"/>
                  <a:gd name="T8" fmla="*/ 62 w 6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">
                    <a:moveTo>
                      <a:pt x="62" y="9"/>
                    </a:moveTo>
                    <a:lnTo>
                      <a:pt x="62" y="7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6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6" name="Freeform 1709"/>
              <p:cNvSpPr>
                <a:spLocks/>
              </p:cNvSpPr>
              <p:nvPr/>
            </p:nvSpPr>
            <p:spPr bwMode="auto">
              <a:xfrm>
                <a:off x="704" y="489"/>
                <a:ext cx="59" cy="42"/>
              </a:xfrm>
              <a:custGeom>
                <a:avLst/>
                <a:gdLst>
                  <a:gd name="T0" fmla="*/ 0 w 59"/>
                  <a:gd name="T1" fmla="*/ 0 h 42"/>
                  <a:gd name="T2" fmla="*/ 59 w 59"/>
                  <a:gd name="T3" fmla="*/ 42 h 42"/>
                  <a:gd name="T4" fmla="*/ 59 w 59"/>
                  <a:gd name="T5" fmla="*/ 0 h 42"/>
                  <a:gd name="T6" fmla="*/ 0 w 59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42">
                    <a:moveTo>
                      <a:pt x="0" y="0"/>
                    </a:moveTo>
                    <a:lnTo>
                      <a:pt x="59" y="42"/>
                    </a:lnTo>
                    <a:lnTo>
                      <a:pt x="5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7" name="Rectangle 1710"/>
              <p:cNvSpPr>
                <a:spLocks noChangeArrowheads="1"/>
              </p:cNvSpPr>
              <p:nvPr/>
            </p:nvSpPr>
            <p:spPr bwMode="auto">
              <a:xfrm>
                <a:off x="815" y="489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8" name="Rectangle 1711"/>
              <p:cNvSpPr>
                <a:spLocks noChangeArrowheads="1"/>
              </p:cNvSpPr>
              <p:nvPr/>
            </p:nvSpPr>
            <p:spPr bwMode="auto">
              <a:xfrm>
                <a:off x="926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9" name="Rectangle 1712"/>
              <p:cNvSpPr>
                <a:spLocks noChangeArrowheads="1"/>
              </p:cNvSpPr>
              <p:nvPr/>
            </p:nvSpPr>
            <p:spPr bwMode="auto">
              <a:xfrm>
                <a:off x="1040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0" name="Rectangle 1713"/>
              <p:cNvSpPr>
                <a:spLocks noChangeArrowheads="1"/>
              </p:cNvSpPr>
              <p:nvPr/>
            </p:nvSpPr>
            <p:spPr bwMode="auto">
              <a:xfrm>
                <a:off x="1153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1" name="Rectangle 1714"/>
              <p:cNvSpPr>
                <a:spLocks noChangeArrowheads="1"/>
              </p:cNvSpPr>
              <p:nvPr/>
            </p:nvSpPr>
            <p:spPr bwMode="auto">
              <a:xfrm>
                <a:off x="1267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2" name="Rectangle 1715"/>
              <p:cNvSpPr>
                <a:spLocks noChangeArrowheads="1"/>
              </p:cNvSpPr>
              <p:nvPr/>
            </p:nvSpPr>
            <p:spPr bwMode="auto">
              <a:xfrm>
                <a:off x="1380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3" name="Rectangle 1716"/>
              <p:cNvSpPr>
                <a:spLocks noChangeArrowheads="1"/>
              </p:cNvSpPr>
              <p:nvPr/>
            </p:nvSpPr>
            <p:spPr bwMode="auto">
              <a:xfrm>
                <a:off x="1491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4" name="Rectangle 1717"/>
              <p:cNvSpPr>
                <a:spLocks noChangeArrowheads="1"/>
              </p:cNvSpPr>
              <p:nvPr/>
            </p:nvSpPr>
            <p:spPr bwMode="auto">
              <a:xfrm>
                <a:off x="1605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5" name="Rectangle 1718"/>
              <p:cNvSpPr>
                <a:spLocks noChangeArrowheads="1"/>
              </p:cNvSpPr>
              <p:nvPr/>
            </p:nvSpPr>
            <p:spPr bwMode="auto">
              <a:xfrm>
                <a:off x="1718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6" name="Rectangle 1719"/>
              <p:cNvSpPr>
                <a:spLocks noChangeArrowheads="1"/>
              </p:cNvSpPr>
              <p:nvPr/>
            </p:nvSpPr>
            <p:spPr bwMode="auto">
              <a:xfrm>
                <a:off x="1832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7" name="Rectangle 1720"/>
              <p:cNvSpPr>
                <a:spLocks noChangeArrowheads="1"/>
              </p:cNvSpPr>
              <p:nvPr/>
            </p:nvSpPr>
            <p:spPr bwMode="auto">
              <a:xfrm>
                <a:off x="1945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8" name="Freeform 1721"/>
              <p:cNvSpPr>
                <a:spLocks/>
              </p:cNvSpPr>
              <p:nvPr/>
            </p:nvSpPr>
            <p:spPr bwMode="auto">
              <a:xfrm>
                <a:off x="2059" y="489"/>
                <a:ext cx="61" cy="61"/>
              </a:xfrm>
              <a:custGeom>
                <a:avLst/>
                <a:gdLst>
                  <a:gd name="T0" fmla="*/ 0 w 61"/>
                  <a:gd name="T1" fmla="*/ 61 h 61"/>
                  <a:gd name="T2" fmla="*/ 61 w 61"/>
                  <a:gd name="T3" fmla="*/ 61 h 61"/>
                  <a:gd name="T4" fmla="*/ 61 w 61"/>
                  <a:gd name="T5" fmla="*/ 4 h 61"/>
                  <a:gd name="T6" fmla="*/ 54 w 61"/>
                  <a:gd name="T7" fmla="*/ 0 h 61"/>
                  <a:gd name="T8" fmla="*/ 0 w 61"/>
                  <a:gd name="T9" fmla="*/ 0 h 61"/>
                  <a:gd name="T10" fmla="*/ 0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61"/>
                    </a:moveTo>
                    <a:lnTo>
                      <a:pt x="61" y="61"/>
                    </a:lnTo>
                    <a:lnTo>
                      <a:pt x="61" y="4"/>
                    </a:lnTo>
                    <a:lnTo>
                      <a:pt x="54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9" name="Freeform 1722"/>
              <p:cNvSpPr>
                <a:spLocks/>
              </p:cNvSpPr>
              <p:nvPr/>
            </p:nvSpPr>
            <p:spPr bwMode="auto">
              <a:xfrm>
                <a:off x="2170" y="536"/>
                <a:ext cx="19" cy="14"/>
              </a:xfrm>
              <a:custGeom>
                <a:avLst/>
                <a:gdLst>
                  <a:gd name="T0" fmla="*/ 19 w 19"/>
                  <a:gd name="T1" fmla="*/ 14 h 14"/>
                  <a:gd name="T2" fmla="*/ 0 w 19"/>
                  <a:gd name="T3" fmla="*/ 0 h 14"/>
                  <a:gd name="T4" fmla="*/ 0 w 19"/>
                  <a:gd name="T5" fmla="*/ 14 h 14"/>
                  <a:gd name="T6" fmla="*/ 19 w 19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4">
                    <a:moveTo>
                      <a:pt x="19" y="14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1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0" name="Freeform 1723"/>
              <p:cNvSpPr>
                <a:spLocks/>
              </p:cNvSpPr>
              <p:nvPr/>
            </p:nvSpPr>
            <p:spPr bwMode="auto">
              <a:xfrm>
                <a:off x="2520" y="489"/>
                <a:ext cx="52" cy="61"/>
              </a:xfrm>
              <a:custGeom>
                <a:avLst/>
                <a:gdLst>
                  <a:gd name="T0" fmla="*/ 52 w 52"/>
                  <a:gd name="T1" fmla="*/ 0 h 61"/>
                  <a:gd name="T2" fmla="*/ 0 w 52"/>
                  <a:gd name="T3" fmla="*/ 0 h 61"/>
                  <a:gd name="T4" fmla="*/ 12 w 52"/>
                  <a:gd name="T5" fmla="*/ 61 h 61"/>
                  <a:gd name="T6" fmla="*/ 52 w 52"/>
                  <a:gd name="T7" fmla="*/ 61 h 61"/>
                  <a:gd name="T8" fmla="*/ 52 w 52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1">
                    <a:moveTo>
                      <a:pt x="52" y="0"/>
                    </a:moveTo>
                    <a:lnTo>
                      <a:pt x="0" y="0"/>
                    </a:lnTo>
                    <a:lnTo>
                      <a:pt x="12" y="61"/>
                    </a:lnTo>
                    <a:lnTo>
                      <a:pt x="52" y="61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1" name="Rectangle 1724"/>
              <p:cNvSpPr>
                <a:spLocks noChangeArrowheads="1"/>
              </p:cNvSpPr>
              <p:nvPr/>
            </p:nvSpPr>
            <p:spPr bwMode="auto">
              <a:xfrm>
                <a:off x="2624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2" name="Rectangle 1725"/>
              <p:cNvSpPr>
                <a:spLocks noChangeArrowheads="1"/>
              </p:cNvSpPr>
              <p:nvPr/>
            </p:nvSpPr>
            <p:spPr bwMode="auto">
              <a:xfrm>
                <a:off x="2737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3" name="Rectangle 1726"/>
              <p:cNvSpPr>
                <a:spLocks noChangeArrowheads="1"/>
              </p:cNvSpPr>
              <p:nvPr/>
            </p:nvSpPr>
            <p:spPr bwMode="auto">
              <a:xfrm>
                <a:off x="2848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4" name="Rectangle 1727"/>
              <p:cNvSpPr>
                <a:spLocks noChangeArrowheads="1"/>
              </p:cNvSpPr>
              <p:nvPr/>
            </p:nvSpPr>
            <p:spPr bwMode="auto">
              <a:xfrm>
                <a:off x="2962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5" name="Rectangle 1728"/>
              <p:cNvSpPr>
                <a:spLocks noChangeArrowheads="1"/>
              </p:cNvSpPr>
              <p:nvPr/>
            </p:nvSpPr>
            <p:spPr bwMode="auto">
              <a:xfrm>
                <a:off x="3075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6" name="Rectangle 1729"/>
              <p:cNvSpPr>
                <a:spLocks noChangeArrowheads="1"/>
              </p:cNvSpPr>
              <p:nvPr/>
            </p:nvSpPr>
            <p:spPr bwMode="auto">
              <a:xfrm>
                <a:off x="3189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7" name="Rectangle 1730"/>
              <p:cNvSpPr>
                <a:spLocks noChangeArrowheads="1"/>
              </p:cNvSpPr>
              <p:nvPr/>
            </p:nvSpPr>
            <p:spPr bwMode="auto">
              <a:xfrm>
                <a:off x="3302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8" name="Freeform 1731"/>
              <p:cNvSpPr>
                <a:spLocks/>
              </p:cNvSpPr>
              <p:nvPr/>
            </p:nvSpPr>
            <p:spPr bwMode="auto">
              <a:xfrm>
                <a:off x="3416" y="489"/>
                <a:ext cx="33" cy="52"/>
              </a:xfrm>
              <a:custGeom>
                <a:avLst/>
                <a:gdLst>
                  <a:gd name="T0" fmla="*/ 0 w 33"/>
                  <a:gd name="T1" fmla="*/ 52 h 52"/>
                  <a:gd name="T2" fmla="*/ 33 w 33"/>
                  <a:gd name="T3" fmla="*/ 0 h 52"/>
                  <a:gd name="T4" fmla="*/ 0 w 33"/>
                  <a:gd name="T5" fmla="*/ 0 h 52"/>
                  <a:gd name="T6" fmla="*/ 0 w 33"/>
                  <a:gd name="T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52">
                    <a:moveTo>
                      <a:pt x="0" y="52"/>
                    </a:moveTo>
                    <a:lnTo>
                      <a:pt x="33" y="0"/>
                    </a:lnTo>
                    <a:lnTo>
                      <a:pt x="0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9" name="Freeform 1732"/>
              <p:cNvSpPr>
                <a:spLocks/>
              </p:cNvSpPr>
              <p:nvPr/>
            </p:nvSpPr>
            <p:spPr bwMode="auto">
              <a:xfrm>
                <a:off x="4671" y="543"/>
                <a:ext cx="50" cy="7"/>
              </a:xfrm>
              <a:custGeom>
                <a:avLst/>
                <a:gdLst>
                  <a:gd name="T0" fmla="*/ 50 w 50"/>
                  <a:gd name="T1" fmla="*/ 5 h 7"/>
                  <a:gd name="T2" fmla="*/ 28 w 50"/>
                  <a:gd name="T3" fmla="*/ 0 h 7"/>
                  <a:gd name="T4" fmla="*/ 0 w 50"/>
                  <a:gd name="T5" fmla="*/ 7 h 7"/>
                  <a:gd name="T6" fmla="*/ 50 w 50"/>
                  <a:gd name="T7" fmla="*/ 7 h 7"/>
                  <a:gd name="T8" fmla="*/ 50 w 50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7">
                    <a:moveTo>
                      <a:pt x="50" y="5"/>
                    </a:moveTo>
                    <a:lnTo>
                      <a:pt x="28" y="0"/>
                    </a:lnTo>
                    <a:lnTo>
                      <a:pt x="0" y="7"/>
                    </a:lnTo>
                    <a:lnTo>
                      <a:pt x="50" y="7"/>
                    </a:lnTo>
                    <a:lnTo>
                      <a:pt x="5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0" name="Freeform 1733"/>
              <p:cNvSpPr>
                <a:spLocks/>
              </p:cNvSpPr>
              <p:nvPr/>
            </p:nvSpPr>
            <p:spPr bwMode="auto">
              <a:xfrm>
                <a:off x="5449" y="489"/>
                <a:ext cx="61" cy="61"/>
              </a:xfrm>
              <a:custGeom>
                <a:avLst/>
                <a:gdLst>
                  <a:gd name="T0" fmla="*/ 61 w 61"/>
                  <a:gd name="T1" fmla="*/ 16 h 61"/>
                  <a:gd name="T2" fmla="*/ 45 w 61"/>
                  <a:gd name="T3" fmla="*/ 7 h 61"/>
                  <a:gd name="T4" fmla="*/ 52 w 61"/>
                  <a:gd name="T5" fmla="*/ 0 h 61"/>
                  <a:gd name="T6" fmla="*/ 0 w 61"/>
                  <a:gd name="T7" fmla="*/ 0 h 61"/>
                  <a:gd name="T8" fmla="*/ 0 w 61"/>
                  <a:gd name="T9" fmla="*/ 38 h 61"/>
                  <a:gd name="T10" fmla="*/ 21 w 61"/>
                  <a:gd name="T11" fmla="*/ 61 h 61"/>
                  <a:gd name="T12" fmla="*/ 61 w 61"/>
                  <a:gd name="T13" fmla="*/ 61 h 61"/>
                  <a:gd name="T14" fmla="*/ 61 w 61"/>
                  <a:gd name="T15" fmla="*/ 1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1">
                    <a:moveTo>
                      <a:pt x="61" y="16"/>
                    </a:moveTo>
                    <a:lnTo>
                      <a:pt x="45" y="7"/>
                    </a:lnTo>
                    <a:lnTo>
                      <a:pt x="52" y="0"/>
                    </a:lnTo>
                    <a:lnTo>
                      <a:pt x="0" y="0"/>
                    </a:lnTo>
                    <a:lnTo>
                      <a:pt x="0" y="38"/>
                    </a:lnTo>
                    <a:lnTo>
                      <a:pt x="21" y="61"/>
                    </a:lnTo>
                    <a:lnTo>
                      <a:pt x="61" y="61"/>
                    </a:lnTo>
                    <a:lnTo>
                      <a:pt x="61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1" name="Freeform 1734"/>
              <p:cNvSpPr>
                <a:spLocks/>
              </p:cNvSpPr>
              <p:nvPr/>
            </p:nvSpPr>
            <p:spPr bwMode="auto">
              <a:xfrm>
                <a:off x="5562" y="536"/>
                <a:ext cx="21" cy="14"/>
              </a:xfrm>
              <a:custGeom>
                <a:avLst/>
                <a:gdLst>
                  <a:gd name="T0" fmla="*/ 21 w 21"/>
                  <a:gd name="T1" fmla="*/ 14 h 14"/>
                  <a:gd name="T2" fmla="*/ 0 w 21"/>
                  <a:gd name="T3" fmla="*/ 0 h 14"/>
                  <a:gd name="T4" fmla="*/ 0 w 21"/>
                  <a:gd name="T5" fmla="*/ 14 h 14"/>
                  <a:gd name="T6" fmla="*/ 21 w 21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4">
                    <a:moveTo>
                      <a:pt x="21" y="14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2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2" name="Freeform 1735"/>
              <p:cNvSpPr>
                <a:spLocks/>
              </p:cNvSpPr>
              <p:nvPr/>
            </p:nvSpPr>
            <p:spPr bwMode="auto">
              <a:xfrm>
                <a:off x="5789" y="489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26 w 61"/>
                  <a:gd name="T5" fmla="*/ 0 h 61"/>
                  <a:gd name="T6" fmla="*/ 0 w 61"/>
                  <a:gd name="T7" fmla="*/ 21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26" y="0"/>
                    </a:lnTo>
                    <a:lnTo>
                      <a:pt x="0" y="21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3" name="Rectangle 1736"/>
              <p:cNvSpPr>
                <a:spLocks noChangeArrowheads="1"/>
              </p:cNvSpPr>
              <p:nvPr/>
            </p:nvSpPr>
            <p:spPr bwMode="auto">
              <a:xfrm>
                <a:off x="5902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4" name="Rectangle 1737"/>
              <p:cNvSpPr>
                <a:spLocks noChangeArrowheads="1"/>
              </p:cNvSpPr>
              <p:nvPr/>
            </p:nvSpPr>
            <p:spPr bwMode="auto">
              <a:xfrm>
                <a:off x="6016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5" name="Freeform 1738"/>
              <p:cNvSpPr>
                <a:spLocks/>
              </p:cNvSpPr>
              <p:nvPr/>
            </p:nvSpPr>
            <p:spPr bwMode="auto">
              <a:xfrm>
                <a:off x="6127" y="489"/>
                <a:ext cx="62" cy="61"/>
              </a:xfrm>
              <a:custGeom>
                <a:avLst/>
                <a:gdLst>
                  <a:gd name="T0" fmla="*/ 62 w 62"/>
                  <a:gd name="T1" fmla="*/ 61 h 61"/>
                  <a:gd name="T2" fmla="*/ 62 w 62"/>
                  <a:gd name="T3" fmla="*/ 0 h 61"/>
                  <a:gd name="T4" fmla="*/ 45 w 62"/>
                  <a:gd name="T5" fmla="*/ 0 h 61"/>
                  <a:gd name="T6" fmla="*/ 36 w 62"/>
                  <a:gd name="T7" fmla="*/ 16 h 61"/>
                  <a:gd name="T8" fmla="*/ 0 w 62"/>
                  <a:gd name="T9" fmla="*/ 9 h 61"/>
                  <a:gd name="T10" fmla="*/ 0 w 62"/>
                  <a:gd name="T11" fmla="*/ 61 h 61"/>
                  <a:gd name="T12" fmla="*/ 62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62" y="61"/>
                    </a:moveTo>
                    <a:lnTo>
                      <a:pt x="62" y="0"/>
                    </a:lnTo>
                    <a:lnTo>
                      <a:pt x="45" y="0"/>
                    </a:lnTo>
                    <a:lnTo>
                      <a:pt x="36" y="16"/>
                    </a:lnTo>
                    <a:lnTo>
                      <a:pt x="0" y="9"/>
                    </a:lnTo>
                    <a:lnTo>
                      <a:pt x="0" y="61"/>
                    </a:ln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6" name="Rectangle 1739"/>
              <p:cNvSpPr>
                <a:spLocks noChangeArrowheads="1"/>
              </p:cNvSpPr>
              <p:nvPr/>
            </p:nvSpPr>
            <p:spPr bwMode="auto">
              <a:xfrm>
                <a:off x="6241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7" name="Rectangle 1740"/>
              <p:cNvSpPr>
                <a:spLocks noChangeArrowheads="1"/>
              </p:cNvSpPr>
              <p:nvPr/>
            </p:nvSpPr>
            <p:spPr bwMode="auto">
              <a:xfrm>
                <a:off x="6354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8" name="Rectangle 1741"/>
              <p:cNvSpPr>
                <a:spLocks noChangeArrowheads="1"/>
              </p:cNvSpPr>
              <p:nvPr/>
            </p:nvSpPr>
            <p:spPr bwMode="auto">
              <a:xfrm>
                <a:off x="6467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9" name="Rectangle 1742"/>
              <p:cNvSpPr>
                <a:spLocks noChangeArrowheads="1"/>
              </p:cNvSpPr>
              <p:nvPr/>
            </p:nvSpPr>
            <p:spPr bwMode="auto">
              <a:xfrm>
                <a:off x="6581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0" name="Rectangle 1743"/>
              <p:cNvSpPr>
                <a:spLocks noChangeArrowheads="1"/>
              </p:cNvSpPr>
              <p:nvPr/>
            </p:nvSpPr>
            <p:spPr bwMode="auto">
              <a:xfrm>
                <a:off x="6694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1" name="Rectangle 1744"/>
              <p:cNvSpPr>
                <a:spLocks noChangeArrowheads="1"/>
              </p:cNvSpPr>
              <p:nvPr/>
            </p:nvSpPr>
            <p:spPr bwMode="auto">
              <a:xfrm>
                <a:off x="6805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2" name="Rectangle 1745"/>
              <p:cNvSpPr>
                <a:spLocks noChangeArrowheads="1"/>
              </p:cNvSpPr>
              <p:nvPr/>
            </p:nvSpPr>
            <p:spPr bwMode="auto">
              <a:xfrm>
                <a:off x="6919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3" name="Rectangle 1746"/>
              <p:cNvSpPr>
                <a:spLocks noChangeArrowheads="1"/>
              </p:cNvSpPr>
              <p:nvPr/>
            </p:nvSpPr>
            <p:spPr bwMode="auto">
              <a:xfrm>
                <a:off x="7032" y="489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4" name="Rectangle 1747"/>
              <p:cNvSpPr>
                <a:spLocks noChangeArrowheads="1"/>
              </p:cNvSpPr>
              <p:nvPr/>
            </p:nvSpPr>
            <p:spPr bwMode="auto">
              <a:xfrm>
                <a:off x="7146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5" name="Freeform 1748"/>
              <p:cNvSpPr>
                <a:spLocks/>
              </p:cNvSpPr>
              <p:nvPr/>
            </p:nvSpPr>
            <p:spPr bwMode="auto">
              <a:xfrm>
                <a:off x="7259" y="493"/>
                <a:ext cx="62" cy="57"/>
              </a:xfrm>
              <a:custGeom>
                <a:avLst/>
                <a:gdLst>
                  <a:gd name="T0" fmla="*/ 62 w 62"/>
                  <a:gd name="T1" fmla="*/ 57 h 57"/>
                  <a:gd name="T2" fmla="*/ 62 w 62"/>
                  <a:gd name="T3" fmla="*/ 8 h 57"/>
                  <a:gd name="T4" fmla="*/ 0 w 62"/>
                  <a:gd name="T5" fmla="*/ 0 h 57"/>
                  <a:gd name="T6" fmla="*/ 0 w 62"/>
                  <a:gd name="T7" fmla="*/ 57 h 57"/>
                  <a:gd name="T8" fmla="*/ 62 w 62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7">
                    <a:moveTo>
                      <a:pt x="62" y="57"/>
                    </a:moveTo>
                    <a:lnTo>
                      <a:pt x="62" y="8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6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6" name="Freeform 1749"/>
              <p:cNvSpPr>
                <a:spLocks/>
              </p:cNvSpPr>
              <p:nvPr/>
            </p:nvSpPr>
            <p:spPr bwMode="auto">
              <a:xfrm>
                <a:off x="7373" y="505"/>
                <a:ext cx="61" cy="45"/>
              </a:xfrm>
              <a:custGeom>
                <a:avLst/>
                <a:gdLst>
                  <a:gd name="T0" fmla="*/ 61 w 61"/>
                  <a:gd name="T1" fmla="*/ 45 h 45"/>
                  <a:gd name="T2" fmla="*/ 61 w 61"/>
                  <a:gd name="T3" fmla="*/ 5 h 45"/>
                  <a:gd name="T4" fmla="*/ 0 w 61"/>
                  <a:gd name="T5" fmla="*/ 0 h 45"/>
                  <a:gd name="T6" fmla="*/ 0 w 61"/>
                  <a:gd name="T7" fmla="*/ 45 h 45"/>
                  <a:gd name="T8" fmla="*/ 61 w 6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5">
                    <a:moveTo>
                      <a:pt x="61" y="45"/>
                    </a:moveTo>
                    <a:lnTo>
                      <a:pt x="61" y="5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61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7" name="Freeform 1750"/>
              <p:cNvSpPr>
                <a:spLocks/>
              </p:cNvSpPr>
              <p:nvPr/>
            </p:nvSpPr>
            <p:spPr bwMode="auto">
              <a:xfrm>
                <a:off x="7484" y="517"/>
                <a:ext cx="61" cy="33"/>
              </a:xfrm>
              <a:custGeom>
                <a:avLst/>
                <a:gdLst>
                  <a:gd name="T0" fmla="*/ 61 w 61"/>
                  <a:gd name="T1" fmla="*/ 33 h 33"/>
                  <a:gd name="T2" fmla="*/ 61 w 61"/>
                  <a:gd name="T3" fmla="*/ 5 h 33"/>
                  <a:gd name="T4" fmla="*/ 0 w 61"/>
                  <a:gd name="T5" fmla="*/ 0 h 33"/>
                  <a:gd name="T6" fmla="*/ 0 w 61"/>
                  <a:gd name="T7" fmla="*/ 33 h 33"/>
                  <a:gd name="T8" fmla="*/ 61 w 61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3">
                    <a:moveTo>
                      <a:pt x="61" y="33"/>
                    </a:moveTo>
                    <a:lnTo>
                      <a:pt x="61" y="5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61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8" name="Freeform 1751"/>
              <p:cNvSpPr>
                <a:spLocks/>
              </p:cNvSpPr>
              <p:nvPr/>
            </p:nvSpPr>
            <p:spPr bwMode="auto">
              <a:xfrm>
                <a:off x="7597" y="512"/>
                <a:ext cx="62" cy="38"/>
              </a:xfrm>
              <a:custGeom>
                <a:avLst/>
                <a:gdLst>
                  <a:gd name="T0" fmla="*/ 62 w 62"/>
                  <a:gd name="T1" fmla="*/ 38 h 38"/>
                  <a:gd name="T2" fmla="*/ 62 w 62"/>
                  <a:gd name="T3" fmla="*/ 0 h 38"/>
                  <a:gd name="T4" fmla="*/ 43 w 62"/>
                  <a:gd name="T5" fmla="*/ 22 h 38"/>
                  <a:gd name="T6" fmla="*/ 0 w 62"/>
                  <a:gd name="T7" fmla="*/ 17 h 38"/>
                  <a:gd name="T8" fmla="*/ 0 w 62"/>
                  <a:gd name="T9" fmla="*/ 38 h 38"/>
                  <a:gd name="T10" fmla="*/ 62 w 62"/>
                  <a:gd name="T11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38">
                    <a:moveTo>
                      <a:pt x="62" y="38"/>
                    </a:moveTo>
                    <a:lnTo>
                      <a:pt x="62" y="0"/>
                    </a:lnTo>
                    <a:lnTo>
                      <a:pt x="43" y="22"/>
                    </a:lnTo>
                    <a:lnTo>
                      <a:pt x="0" y="17"/>
                    </a:lnTo>
                    <a:lnTo>
                      <a:pt x="0" y="38"/>
                    </a:lnTo>
                    <a:lnTo>
                      <a:pt x="62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9" name="Rectangle 1752"/>
              <p:cNvSpPr>
                <a:spLocks noChangeArrowheads="1"/>
              </p:cNvSpPr>
              <p:nvPr/>
            </p:nvSpPr>
            <p:spPr bwMode="auto">
              <a:xfrm>
                <a:off x="7711" y="489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0" name="Freeform 1753"/>
              <p:cNvSpPr>
                <a:spLocks/>
              </p:cNvSpPr>
              <p:nvPr/>
            </p:nvSpPr>
            <p:spPr bwMode="auto">
              <a:xfrm>
                <a:off x="7824" y="489"/>
                <a:ext cx="62" cy="61"/>
              </a:xfrm>
              <a:custGeom>
                <a:avLst/>
                <a:gdLst>
                  <a:gd name="T0" fmla="*/ 0 w 62"/>
                  <a:gd name="T1" fmla="*/ 61 h 61"/>
                  <a:gd name="T2" fmla="*/ 62 w 62"/>
                  <a:gd name="T3" fmla="*/ 61 h 61"/>
                  <a:gd name="T4" fmla="*/ 62 w 62"/>
                  <a:gd name="T5" fmla="*/ 33 h 61"/>
                  <a:gd name="T6" fmla="*/ 19 w 62"/>
                  <a:gd name="T7" fmla="*/ 28 h 61"/>
                  <a:gd name="T8" fmla="*/ 5 w 62"/>
                  <a:gd name="T9" fmla="*/ 0 h 61"/>
                  <a:gd name="T10" fmla="*/ 0 w 62"/>
                  <a:gd name="T11" fmla="*/ 0 h 61"/>
                  <a:gd name="T12" fmla="*/ 0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0" y="61"/>
                    </a:moveTo>
                    <a:lnTo>
                      <a:pt x="62" y="61"/>
                    </a:lnTo>
                    <a:lnTo>
                      <a:pt x="62" y="33"/>
                    </a:lnTo>
                    <a:lnTo>
                      <a:pt x="19" y="28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1" name="Freeform 1754"/>
              <p:cNvSpPr>
                <a:spLocks/>
              </p:cNvSpPr>
              <p:nvPr/>
            </p:nvSpPr>
            <p:spPr bwMode="auto">
              <a:xfrm>
                <a:off x="7938" y="527"/>
                <a:ext cx="61" cy="23"/>
              </a:xfrm>
              <a:custGeom>
                <a:avLst/>
                <a:gdLst>
                  <a:gd name="T0" fmla="*/ 61 w 61"/>
                  <a:gd name="T1" fmla="*/ 23 h 23"/>
                  <a:gd name="T2" fmla="*/ 61 w 61"/>
                  <a:gd name="T3" fmla="*/ 4 h 23"/>
                  <a:gd name="T4" fmla="*/ 0 w 61"/>
                  <a:gd name="T5" fmla="*/ 0 h 23"/>
                  <a:gd name="T6" fmla="*/ 0 w 61"/>
                  <a:gd name="T7" fmla="*/ 23 h 23"/>
                  <a:gd name="T8" fmla="*/ 61 w 61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3">
                    <a:moveTo>
                      <a:pt x="61" y="23"/>
                    </a:moveTo>
                    <a:lnTo>
                      <a:pt x="61" y="4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6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2" name="Freeform 1755"/>
              <p:cNvSpPr>
                <a:spLocks/>
              </p:cNvSpPr>
              <p:nvPr/>
            </p:nvSpPr>
            <p:spPr bwMode="auto">
              <a:xfrm>
                <a:off x="8051" y="536"/>
                <a:ext cx="59" cy="14"/>
              </a:xfrm>
              <a:custGeom>
                <a:avLst/>
                <a:gdLst>
                  <a:gd name="T0" fmla="*/ 59 w 59"/>
                  <a:gd name="T1" fmla="*/ 14 h 14"/>
                  <a:gd name="T2" fmla="*/ 59 w 59"/>
                  <a:gd name="T3" fmla="*/ 7 h 14"/>
                  <a:gd name="T4" fmla="*/ 0 w 59"/>
                  <a:gd name="T5" fmla="*/ 0 h 14"/>
                  <a:gd name="T6" fmla="*/ 0 w 59"/>
                  <a:gd name="T7" fmla="*/ 14 h 14"/>
                  <a:gd name="T8" fmla="*/ 59 w 59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4">
                    <a:moveTo>
                      <a:pt x="59" y="14"/>
                    </a:moveTo>
                    <a:lnTo>
                      <a:pt x="59" y="7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59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3" name="Freeform 1756"/>
              <p:cNvSpPr>
                <a:spLocks/>
              </p:cNvSpPr>
              <p:nvPr/>
            </p:nvSpPr>
            <p:spPr bwMode="auto">
              <a:xfrm>
                <a:off x="8162" y="548"/>
                <a:ext cx="29" cy="2"/>
              </a:xfrm>
              <a:custGeom>
                <a:avLst/>
                <a:gdLst>
                  <a:gd name="T0" fmla="*/ 29 w 29"/>
                  <a:gd name="T1" fmla="*/ 2 h 2"/>
                  <a:gd name="T2" fmla="*/ 0 w 29"/>
                  <a:gd name="T3" fmla="*/ 0 h 2"/>
                  <a:gd name="T4" fmla="*/ 0 w 29"/>
                  <a:gd name="T5" fmla="*/ 2 h 2"/>
                  <a:gd name="T6" fmla="*/ 29 w 29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">
                    <a:moveTo>
                      <a:pt x="29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4" name="Freeform 1757"/>
              <p:cNvSpPr>
                <a:spLocks/>
              </p:cNvSpPr>
              <p:nvPr/>
            </p:nvSpPr>
            <p:spPr bwMode="auto">
              <a:xfrm>
                <a:off x="-991" y="598"/>
                <a:ext cx="57" cy="61"/>
              </a:xfrm>
              <a:custGeom>
                <a:avLst/>
                <a:gdLst>
                  <a:gd name="T0" fmla="*/ 57 w 57"/>
                  <a:gd name="T1" fmla="*/ 2 h 61"/>
                  <a:gd name="T2" fmla="*/ 55 w 57"/>
                  <a:gd name="T3" fmla="*/ 0 h 61"/>
                  <a:gd name="T4" fmla="*/ 0 w 57"/>
                  <a:gd name="T5" fmla="*/ 0 h 61"/>
                  <a:gd name="T6" fmla="*/ 0 w 57"/>
                  <a:gd name="T7" fmla="*/ 61 h 61"/>
                  <a:gd name="T8" fmla="*/ 57 w 57"/>
                  <a:gd name="T9" fmla="*/ 61 h 61"/>
                  <a:gd name="T10" fmla="*/ 57 w 57"/>
                  <a:gd name="T11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61">
                    <a:moveTo>
                      <a:pt x="57" y="2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61"/>
                    </a:lnTo>
                    <a:lnTo>
                      <a:pt x="57" y="61"/>
                    </a:lnTo>
                    <a:lnTo>
                      <a:pt x="5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5" name="Freeform 1758"/>
              <p:cNvSpPr>
                <a:spLocks/>
              </p:cNvSpPr>
              <p:nvPr/>
            </p:nvSpPr>
            <p:spPr bwMode="auto">
              <a:xfrm>
                <a:off x="-882" y="619"/>
                <a:ext cx="62" cy="40"/>
              </a:xfrm>
              <a:custGeom>
                <a:avLst/>
                <a:gdLst>
                  <a:gd name="T0" fmla="*/ 62 w 62"/>
                  <a:gd name="T1" fmla="*/ 40 h 40"/>
                  <a:gd name="T2" fmla="*/ 62 w 62"/>
                  <a:gd name="T3" fmla="*/ 26 h 40"/>
                  <a:gd name="T4" fmla="*/ 0 w 62"/>
                  <a:gd name="T5" fmla="*/ 0 h 40"/>
                  <a:gd name="T6" fmla="*/ 0 w 62"/>
                  <a:gd name="T7" fmla="*/ 40 h 40"/>
                  <a:gd name="T8" fmla="*/ 62 w 62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0">
                    <a:moveTo>
                      <a:pt x="62" y="40"/>
                    </a:moveTo>
                    <a:lnTo>
                      <a:pt x="62" y="26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62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6" name="Freeform 1759"/>
              <p:cNvSpPr>
                <a:spLocks/>
              </p:cNvSpPr>
              <p:nvPr/>
            </p:nvSpPr>
            <p:spPr bwMode="auto">
              <a:xfrm>
                <a:off x="-430" y="602"/>
                <a:ext cx="61" cy="57"/>
              </a:xfrm>
              <a:custGeom>
                <a:avLst/>
                <a:gdLst>
                  <a:gd name="T0" fmla="*/ 61 w 61"/>
                  <a:gd name="T1" fmla="*/ 0 h 57"/>
                  <a:gd name="T2" fmla="*/ 0 w 61"/>
                  <a:gd name="T3" fmla="*/ 31 h 57"/>
                  <a:gd name="T4" fmla="*/ 0 w 61"/>
                  <a:gd name="T5" fmla="*/ 50 h 57"/>
                  <a:gd name="T6" fmla="*/ 2 w 61"/>
                  <a:gd name="T7" fmla="*/ 57 h 57"/>
                  <a:gd name="T8" fmla="*/ 61 w 61"/>
                  <a:gd name="T9" fmla="*/ 57 h 57"/>
                  <a:gd name="T10" fmla="*/ 61 w 61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7">
                    <a:moveTo>
                      <a:pt x="61" y="0"/>
                    </a:moveTo>
                    <a:lnTo>
                      <a:pt x="0" y="31"/>
                    </a:lnTo>
                    <a:lnTo>
                      <a:pt x="0" y="50"/>
                    </a:lnTo>
                    <a:lnTo>
                      <a:pt x="2" y="57"/>
                    </a:lnTo>
                    <a:lnTo>
                      <a:pt x="61" y="57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7" name="Rectangle 1760"/>
              <p:cNvSpPr>
                <a:spLocks noChangeArrowheads="1"/>
              </p:cNvSpPr>
              <p:nvPr/>
            </p:nvSpPr>
            <p:spPr bwMode="auto">
              <a:xfrm>
                <a:off x="-317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8" name="Rectangle 1761"/>
              <p:cNvSpPr>
                <a:spLocks noChangeArrowheads="1"/>
              </p:cNvSpPr>
              <p:nvPr/>
            </p:nvSpPr>
            <p:spPr bwMode="auto">
              <a:xfrm>
                <a:off x="-203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9" name="Rectangle 1762"/>
              <p:cNvSpPr>
                <a:spLocks noChangeArrowheads="1"/>
              </p:cNvSpPr>
              <p:nvPr/>
            </p:nvSpPr>
            <p:spPr bwMode="auto">
              <a:xfrm>
                <a:off x="-90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0" name="Rectangle 1763"/>
              <p:cNvSpPr>
                <a:spLocks noChangeArrowheads="1"/>
              </p:cNvSpPr>
              <p:nvPr/>
            </p:nvSpPr>
            <p:spPr bwMode="auto">
              <a:xfrm>
                <a:off x="23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1" name="Rectangle 1764"/>
              <p:cNvSpPr>
                <a:spLocks noChangeArrowheads="1"/>
              </p:cNvSpPr>
              <p:nvPr/>
            </p:nvSpPr>
            <p:spPr bwMode="auto">
              <a:xfrm>
                <a:off x="137" y="598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2" name="Rectangle 1765"/>
              <p:cNvSpPr>
                <a:spLocks noChangeArrowheads="1"/>
              </p:cNvSpPr>
              <p:nvPr/>
            </p:nvSpPr>
            <p:spPr bwMode="auto">
              <a:xfrm>
                <a:off x="248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3" name="Rectangle 1766"/>
              <p:cNvSpPr>
                <a:spLocks noChangeArrowheads="1"/>
              </p:cNvSpPr>
              <p:nvPr/>
            </p:nvSpPr>
            <p:spPr bwMode="auto">
              <a:xfrm>
                <a:off x="362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4" name="Rectangle 1767"/>
              <p:cNvSpPr>
                <a:spLocks noChangeArrowheads="1"/>
              </p:cNvSpPr>
              <p:nvPr/>
            </p:nvSpPr>
            <p:spPr bwMode="auto">
              <a:xfrm>
                <a:off x="475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5" name="Freeform 1768"/>
              <p:cNvSpPr>
                <a:spLocks/>
              </p:cNvSpPr>
              <p:nvPr/>
            </p:nvSpPr>
            <p:spPr bwMode="auto">
              <a:xfrm>
                <a:off x="588" y="602"/>
                <a:ext cx="62" cy="57"/>
              </a:xfrm>
              <a:custGeom>
                <a:avLst/>
                <a:gdLst>
                  <a:gd name="T0" fmla="*/ 62 w 62"/>
                  <a:gd name="T1" fmla="*/ 57 h 57"/>
                  <a:gd name="T2" fmla="*/ 62 w 62"/>
                  <a:gd name="T3" fmla="*/ 5 h 57"/>
                  <a:gd name="T4" fmla="*/ 0 w 62"/>
                  <a:gd name="T5" fmla="*/ 0 h 57"/>
                  <a:gd name="T6" fmla="*/ 0 w 62"/>
                  <a:gd name="T7" fmla="*/ 57 h 57"/>
                  <a:gd name="T8" fmla="*/ 62 w 62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7">
                    <a:moveTo>
                      <a:pt x="62" y="57"/>
                    </a:moveTo>
                    <a:lnTo>
                      <a:pt x="62" y="5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6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6" name="Freeform 1769"/>
              <p:cNvSpPr>
                <a:spLocks/>
              </p:cNvSpPr>
              <p:nvPr/>
            </p:nvSpPr>
            <p:spPr bwMode="auto">
              <a:xfrm>
                <a:off x="702" y="614"/>
                <a:ext cx="61" cy="45"/>
              </a:xfrm>
              <a:custGeom>
                <a:avLst/>
                <a:gdLst>
                  <a:gd name="T0" fmla="*/ 61 w 61"/>
                  <a:gd name="T1" fmla="*/ 45 h 45"/>
                  <a:gd name="T2" fmla="*/ 61 w 61"/>
                  <a:gd name="T3" fmla="*/ 5 h 45"/>
                  <a:gd name="T4" fmla="*/ 0 w 61"/>
                  <a:gd name="T5" fmla="*/ 0 h 45"/>
                  <a:gd name="T6" fmla="*/ 0 w 61"/>
                  <a:gd name="T7" fmla="*/ 45 h 45"/>
                  <a:gd name="T8" fmla="*/ 61 w 61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5">
                    <a:moveTo>
                      <a:pt x="61" y="45"/>
                    </a:moveTo>
                    <a:lnTo>
                      <a:pt x="61" y="5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61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7" name="Freeform 1770"/>
              <p:cNvSpPr>
                <a:spLocks/>
              </p:cNvSpPr>
              <p:nvPr/>
            </p:nvSpPr>
            <p:spPr bwMode="auto">
              <a:xfrm>
                <a:off x="815" y="626"/>
                <a:ext cx="59" cy="33"/>
              </a:xfrm>
              <a:custGeom>
                <a:avLst/>
                <a:gdLst>
                  <a:gd name="T0" fmla="*/ 59 w 59"/>
                  <a:gd name="T1" fmla="*/ 33 h 33"/>
                  <a:gd name="T2" fmla="*/ 59 w 59"/>
                  <a:gd name="T3" fmla="*/ 5 h 33"/>
                  <a:gd name="T4" fmla="*/ 0 w 59"/>
                  <a:gd name="T5" fmla="*/ 0 h 33"/>
                  <a:gd name="T6" fmla="*/ 0 w 59"/>
                  <a:gd name="T7" fmla="*/ 33 h 33"/>
                  <a:gd name="T8" fmla="*/ 59 w 59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33">
                    <a:moveTo>
                      <a:pt x="59" y="33"/>
                    </a:moveTo>
                    <a:lnTo>
                      <a:pt x="59" y="5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59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8" name="Freeform 1771"/>
              <p:cNvSpPr>
                <a:spLocks/>
              </p:cNvSpPr>
              <p:nvPr/>
            </p:nvSpPr>
            <p:spPr bwMode="auto">
              <a:xfrm>
                <a:off x="856" y="598"/>
                <a:ext cx="18" cy="14"/>
              </a:xfrm>
              <a:custGeom>
                <a:avLst/>
                <a:gdLst>
                  <a:gd name="T0" fmla="*/ 0 w 18"/>
                  <a:gd name="T1" fmla="*/ 0 h 14"/>
                  <a:gd name="T2" fmla="*/ 18 w 18"/>
                  <a:gd name="T3" fmla="*/ 14 h 14"/>
                  <a:gd name="T4" fmla="*/ 18 w 18"/>
                  <a:gd name="T5" fmla="*/ 0 h 14"/>
                  <a:gd name="T6" fmla="*/ 0 w 18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4">
                    <a:moveTo>
                      <a:pt x="0" y="0"/>
                    </a:moveTo>
                    <a:lnTo>
                      <a:pt x="18" y="14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9" name="Rectangle 1772"/>
              <p:cNvSpPr>
                <a:spLocks noChangeArrowheads="1"/>
              </p:cNvSpPr>
              <p:nvPr/>
            </p:nvSpPr>
            <p:spPr bwMode="auto">
              <a:xfrm>
                <a:off x="926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0" name="Rectangle 1773"/>
              <p:cNvSpPr>
                <a:spLocks noChangeArrowheads="1"/>
              </p:cNvSpPr>
              <p:nvPr/>
            </p:nvSpPr>
            <p:spPr bwMode="auto">
              <a:xfrm>
                <a:off x="1040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1" name="Rectangle 1774"/>
              <p:cNvSpPr>
                <a:spLocks noChangeArrowheads="1"/>
              </p:cNvSpPr>
              <p:nvPr/>
            </p:nvSpPr>
            <p:spPr bwMode="auto">
              <a:xfrm>
                <a:off x="1153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2" name="Rectangle 1775"/>
              <p:cNvSpPr>
                <a:spLocks noChangeArrowheads="1"/>
              </p:cNvSpPr>
              <p:nvPr/>
            </p:nvSpPr>
            <p:spPr bwMode="auto">
              <a:xfrm>
                <a:off x="1267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3" name="Rectangle 1776"/>
              <p:cNvSpPr>
                <a:spLocks noChangeArrowheads="1"/>
              </p:cNvSpPr>
              <p:nvPr/>
            </p:nvSpPr>
            <p:spPr bwMode="auto">
              <a:xfrm>
                <a:off x="1380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4" name="Rectangle 1777"/>
              <p:cNvSpPr>
                <a:spLocks noChangeArrowheads="1"/>
              </p:cNvSpPr>
              <p:nvPr/>
            </p:nvSpPr>
            <p:spPr bwMode="auto">
              <a:xfrm>
                <a:off x="1491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5" name="Rectangle 1778"/>
              <p:cNvSpPr>
                <a:spLocks noChangeArrowheads="1"/>
              </p:cNvSpPr>
              <p:nvPr/>
            </p:nvSpPr>
            <p:spPr bwMode="auto">
              <a:xfrm>
                <a:off x="1605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6" name="Rectangle 1779"/>
              <p:cNvSpPr>
                <a:spLocks noChangeArrowheads="1"/>
              </p:cNvSpPr>
              <p:nvPr/>
            </p:nvSpPr>
            <p:spPr bwMode="auto">
              <a:xfrm>
                <a:off x="1718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7" name="Freeform 1780"/>
              <p:cNvSpPr>
                <a:spLocks/>
              </p:cNvSpPr>
              <p:nvPr/>
            </p:nvSpPr>
            <p:spPr bwMode="auto">
              <a:xfrm>
                <a:off x="1832" y="598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40 w 61"/>
                  <a:gd name="T5" fmla="*/ 61 h 61"/>
                  <a:gd name="T6" fmla="*/ 42 w 61"/>
                  <a:gd name="T7" fmla="*/ 59 h 61"/>
                  <a:gd name="T8" fmla="*/ 61 w 61"/>
                  <a:gd name="T9" fmla="*/ 59 h 61"/>
                  <a:gd name="T10" fmla="*/ 61 w 61"/>
                  <a:gd name="T11" fmla="*/ 0 h 61"/>
                  <a:gd name="T12" fmla="*/ 0 w 61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40" y="61"/>
                    </a:lnTo>
                    <a:lnTo>
                      <a:pt x="42" y="59"/>
                    </a:lnTo>
                    <a:lnTo>
                      <a:pt x="61" y="59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8" name="Freeform 1781"/>
              <p:cNvSpPr>
                <a:spLocks/>
              </p:cNvSpPr>
              <p:nvPr/>
            </p:nvSpPr>
            <p:spPr bwMode="auto">
              <a:xfrm>
                <a:off x="1945" y="598"/>
                <a:ext cx="62" cy="61"/>
              </a:xfrm>
              <a:custGeom>
                <a:avLst/>
                <a:gdLst>
                  <a:gd name="T0" fmla="*/ 62 w 62"/>
                  <a:gd name="T1" fmla="*/ 0 h 61"/>
                  <a:gd name="T2" fmla="*/ 0 w 62"/>
                  <a:gd name="T3" fmla="*/ 0 h 61"/>
                  <a:gd name="T4" fmla="*/ 0 w 62"/>
                  <a:gd name="T5" fmla="*/ 59 h 61"/>
                  <a:gd name="T6" fmla="*/ 36 w 62"/>
                  <a:gd name="T7" fmla="*/ 59 h 61"/>
                  <a:gd name="T8" fmla="*/ 33 w 62"/>
                  <a:gd name="T9" fmla="*/ 61 h 61"/>
                  <a:gd name="T10" fmla="*/ 62 w 62"/>
                  <a:gd name="T11" fmla="*/ 61 h 61"/>
                  <a:gd name="T12" fmla="*/ 62 w 62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62" y="0"/>
                    </a:moveTo>
                    <a:lnTo>
                      <a:pt x="0" y="0"/>
                    </a:lnTo>
                    <a:lnTo>
                      <a:pt x="0" y="59"/>
                    </a:lnTo>
                    <a:lnTo>
                      <a:pt x="36" y="59"/>
                    </a:lnTo>
                    <a:lnTo>
                      <a:pt x="33" y="61"/>
                    </a:lnTo>
                    <a:lnTo>
                      <a:pt x="62" y="6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9" name="Rectangle 1782"/>
              <p:cNvSpPr>
                <a:spLocks noChangeArrowheads="1"/>
              </p:cNvSpPr>
              <p:nvPr/>
            </p:nvSpPr>
            <p:spPr bwMode="auto">
              <a:xfrm>
                <a:off x="2059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0" name="Rectangle 1783"/>
              <p:cNvSpPr>
                <a:spLocks noChangeArrowheads="1"/>
              </p:cNvSpPr>
              <p:nvPr/>
            </p:nvSpPr>
            <p:spPr bwMode="auto">
              <a:xfrm>
                <a:off x="2170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1" name="Freeform 1784"/>
              <p:cNvSpPr>
                <a:spLocks/>
              </p:cNvSpPr>
              <p:nvPr/>
            </p:nvSpPr>
            <p:spPr bwMode="auto">
              <a:xfrm>
                <a:off x="2283" y="628"/>
                <a:ext cx="38" cy="31"/>
              </a:xfrm>
              <a:custGeom>
                <a:avLst/>
                <a:gdLst>
                  <a:gd name="T0" fmla="*/ 38 w 38"/>
                  <a:gd name="T1" fmla="*/ 31 h 31"/>
                  <a:gd name="T2" fmla="*/ 0 w 38"/>
                  <a:gd name="T3" fmla="*/ 0 h 31"/>
                  <a:gd name="T4" fmla="*/ 0 w 38"/>
                  <a:gd name="T5" fmla="*/ 31 h 31"/>
                  <a:gd name="T6" fmla="*/ 38 w 38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1">
                    <a:moveTo>
                      <a:pt x="38" y="31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38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2" name="Freeform 1785"/>
              <p:cNvSpPr>
                <a:spLocks/>
              </p:cNvSpPr>
              <p:nvPr/>
            </p:nvSpPr>
            <p:spPr bwMode="auto">
              <a:xfrm>
                <a:off x="2541" y="598"/>
                <a:ext cx="31" cy="61"/>
              </a:xfrm>
              <a:custGeom>
                <a:avLst/>
                <a:gdLst>
                  <a:gd name="T0" fmla="*/ 31 w 31"/>
                  <a:gd name="T1" fmla="*/ 0 h 61"/>
                  <a:gd name="T2" fmla="*/ 0 w 31"/>
                  <a:gd name="T3" fmla="*/ 0 h 61"/>
                  <a:gd name="T4" fmla="*/ 12 w 31"/>
                  <a:gd name="T5" fmla="*/ 61 h 61"/>
                  <a:gd name="T6" fmla="*/ 31 w 31"/>
                  <a:gd name="T7" fmla="*/ 61 h 61"/>
                  <a:gd name="T8" fmla="*/ 31 w 3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61">
                    <a:moveTo>
                      <a:pt x="31" y="0"/>
                    </a:moveTo>
                    <a:lnTo>
                      <a:pt x="0" y="0"/>
                    </a:lnTo>
                    <a:lnTo>
                      <a:pt x="12" y="61"/>
                    </a:lnTo>
                    <a:lnTo>
                      <a:pt x="31" y="61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3" name="Rectangle 1786"/>
              <p:cNvSpPr>
                <a:spLocks noChangeArrowheads="1"/>
              </p:cNvSpPr>
              <p:nvPr/>
            </p:nvSpPr>
            <p:spPr bwMode="auto">
              <a:xfrm>
                <a:off x="2624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4" name="Rectangle 1787"/>
              <p:cNvSpPr>
                <a:spLocks noChangeArrowheads="1"/>
              </p:cNvSpPr>
              <p:nvPr/>
            </p:nvSpPr>
            <p:spPr bwMode="auto">
              <a:xfrm>
                <a:off x="2737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5" name="Rectangle 1788"/>
              <p:cNvSpPr>
                <a:spLocks noChangeArrowheads="1"/>
              </p:cNvSpPr>
              <p:nvPr/>
            </p:nvSpPr>
            <p:spPr bwMode="auto">
              <a:xfrm>
                <a:off x="2848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6" name="Rectangle 1789"/>
              <p:cNvSpPr>
                <a:spLocks noChangeArrowheads="1"/>
              </p:cNvSpPr>
              <p:nvPr/>
            </p:nvSpPr>
            <p:spPr bwMode="auto">
              <a:xfrm>
                <a:off x="2962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7" name="Rectangle 1790"/>
              <p:cNvSpPr>
                <a:spLocks noChangeArrowheads="1"/>
              </p:cNvSpPr>
              <p:nvPr/>
            </p:nvSpPr>
            <p:spPr bwMode="auto">
              <a:xfrm>
                <a:off x="3075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8" name="Rectangle 1791"/>
              <p:cNvSpPr>
                <a:spLocks noChangeArrowheads="1"/>
              </p:cNvSpPr>
              <p:nvPr/>
            </p:nvSpPr>
            <p:spPr bwMode="auto">
              <a:xfrm>
                <a:off x="3189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9" name="Freeform 1792"/>
              <p:cNvSpPr>
                <a:spLocks/>
              </p:cNvSpPr>
              <p:nvPr/>
            </p:nvSpPr>
            <p:spPr bwMode="auto">
              <a:xfrm>
                <a:off x="3302" y="598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36 w 62"/>
                  <a:gd name="T5" fmla="*/ 61 h 61"/>
                  <a:gd name="T6" fmla="*/ 62 w 62"/>
                  <a:gd name="T7" fmla="*/ 23 h 61"/>
                  <a:gd name="T8" fmla="*/ 62 w 62"/>
                  <a:gd name="T9" fmla="*/ 0 h 61"/>
                  <a:gd name="T10" fmla="*/ 0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36" y="61"/>
                    </a:lnTo>
                    <a:lnTo>
                      <a:pt x="62" y="2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0" name="Freeform 1793"/>
              <p:cNvSpPr>
                <a:spLocks/>
              </p:cNvSpPr>
              <p:nvPr/>
            </p:nvSpPr>
            <p:spPr bwMode="auto">
              <a:xfrm>
                <a:off x="4375" y="652"/>
                <a:ext cx="5" cy="7"/>
              </a:xfrm>
              <a:custGeom>
                <a:avLst/>
                <a:gdLst>
                  <a:gd name="T0" fmla="*/ 5 w 5"/>
                  <a:gd name="T1" fmla="*/ 0 h 7"/>
                  <a:gd name="T2" fmla="*/ 0 w 5"/>
                  <a:gd name="T3" fmla="*/ 7 h 7"/>
                  <a:gd name="T4" fmla="*/ 5 w 5"/>
                  <a:gd name="T5" fmla="*/ 7 h 7"/>
                  <a:gd name="T6" fmla="*/ 5 w 5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lnTo>
                      <a:pt x="0" y="7"/>
                    </a:lnTo>
                    <a:lnTo>
                      <a:pt x="5" y="7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1" name="Freeform 1794"/>
              <p:cNvSpPr>
                <a:spLocks/>
              </p:cNvSpPr>
              <p:nvPr/>
            </p:nvSpPr>
            <p:spPr bwMode="auto">
              <a:xfrm>
                <a:off x="4432" y="598"/>
                <a:ext cx="62" cy="61"/>
              </a:xfrm>
              <a:custGeom>
                <a:avLst/>
                <a:gdLst>
                  <a:gd name="T0" fmla="*/ 62 w 62"/>
                  <a:gd name="T1" fmla="*/ 61 h 61"/>
                  <a:gd name="T2" fmla="*/ 62 w 62"/>
                  <a:gd name="T3" fmla="*/ 0 h 61"/>
                  <a:gd name="T4" fmla="*/ 38 w 62"/>
                  <a:gd name="T5" fmla="*/ 0 h 61"/>
                  <a:gd name="T6" fmla="*/ 0 w 62"/>
                  <a:gd name="T7" fmla="*/ 9 h 61"/>
                  <a:gd name="T8" fmla="*/ 0 w 62"/>
                  <a:gd name="T9" fmla="*/ 61 h 61"/>
                  <a:gd name="T10" fmla="*/ 62 w 62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62" y="61"/>
                    </a:moveTo>
                    <a:lnTo>
                      <a:pt x="62" y="0"/>
                    </a:lnTo>
                    <a:lnTo>
                      <a:pt x="38" y="0"/>
                    </a:lnTo>
                    <a:lnTo>
                      <a:pt x="0" y="9"/>
                    </a:lnTo>
                    <a:lnTo>
                      <a:pt x="0" y="61"/>
                    </a:ln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2" name="Rectangle 1795"/>
              <p:cNvSpPr>
                <a:spLocks noChangeArrowheads="1"/>
              </p:cNvSpPr>
              <p:nvPr/>
            </p:nvSpPr>
            <p:spPr bwMode="auto">
              <a:xfrm>
                <a:off x="4546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3" name="Rectangle 1796"/>
              <p:cNvSpPr>
                <a:spLocks noChangeArrowheads="1"/>
              </p:cNvSpPr>
              <p:nvPr/>
            </p:nvSpPr>
            <p:spPr bwMode="auto">
              <a:xfrm>
                <a:off x="4659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4" name="Rectangle 1797"/>
              <p:cNvSpPr>
                <a:spLocks noChangeArrowheads="1"/>
              </p:cNvSpPr>
              <p:nvPr/>
            </p:nvSpPr>
            <p:spPr bwMode="auto">
              <a:xfrm>
                <a:off x="4773" y="598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5" name="Freeform 1798"/>
              <p:cNvSpPr>
                <a:spLocks/>
              </p:cNvSpPr>
              <p:nvPr/>
            </p:nvSpPr>
            <p:spPr bwMode="auto">
              <a:xfrm>
                <a:off x="4884" y="598"/>
                <a:ext cx="61" cy="61"/>
              </a:xfrm>
              <a:custGeom>
                <a:avLst/>
                <a:gdLst>
                  <a:gd name="T0" fmla="*/ 0 w 61"/>
                  <a:gd name="T1" fmla="*/ 61 h 61"/>
                  <a:gd name="T2" fmla="*/ 61 w 61"/>
                  <a:gd name="T3" fmla="*/ 61 h 61"/>
                  <a:gd name="T4" fmla="*/ 61 w 61"/>
                  <a:gd name="T5" fmla="*/ 2 h 61"/>
                  <a:gd name="T6" fmla="*/ 49 w 61"/>
                  <a:gd name="T7" fmla="*/ 0 h 61"/>
                  <a:gd name="T8" fmla="*/ 0 w 61"/>
                  <a:gd name="T9" fmla="*/ 0 h 61"/>
                  <a:gd name="T10" fmla="*/ 0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61"/>
                    </a:moveTo>
                    <a:lnTo>
                      <a:pt x="61" y="61"/>
                    </a:lnTo>
                    <a:lnTo>
                      <a:pt x="61" y="2"/>
                    </a:lnTo>
                    <a:lnTo>
                      <a:pt x="4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6" name="Freeform 1799"/>
              <p:cNvSpPr>
                <a:spLocks/>
              </p:cNvSpPr>
              <p:nvPr/>
            </p:nvSpPr>
            <p:spPr bwMode="auto">
              <a:xfrm>
                <a:off x="4997" y="612"/>
                <a:ext cx="62" cy="47"/>
              </a:xfrm>
              <a:custGeom>
                <a:avLst/>
                <a:gdLst>
                  <a:gd name="T0" fmla="*/ 62 w 62"/>
                  <a:gd name="T1" fmla="*/ 47 h 47"/>
                  <a:gd name="T2" fmla="*/ 62 w 62"/>
                  <a:gd name="T3" fmla="*/ 14 h 47"/>
                  <a:gd name="T4" fmla="*/ 0 w 62"/>
                  <a:gd name="T5" fmla="*/ 0 h 47"/>
                  <a:gd name="T6" fmla="*/ 0 w 62"/>
                  <a:gd name="T7" fmla="*/ 47 h 47"/>
                  <a:gd name="T8" fmla="*/ 62 w 62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7">
                    <a:moveTo>
                      <a:pt x="62" y="47"/>
                    </a:moveTo>
                    <a:lnTo>
                      <a:pt x="62" y="14"/>
                    </a:lnTo>
                    <a:lnTo>
                      <a:pt x="0" y="0"/>
                    </a:lnTo>
                    <a:lnTo>
                      <a:pt x="0" y="47"/>
                    </a:lnTo>
                    <a:lnTo>
                      <a:pt x="62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7" name="Freeform 1800"/>
              <p:cNvSpPr>
                <a:spLocks/>
              </p:cNvSpPr>
              <p:nvPr/>
            </p:nvSpPr>
            <p:spPr bwMode="auto">
              <a:xfrm>
                <a:off x="5111" y="638"/>
                <a:ext cx="26" cy="21"/>
              </a:xfrm>
              <a:custGeom>
                <a:avLst/>
                <a:gdLst>
                  <a:gd name="T0" fmla="*/ 16 w 26"/>
                  <a:gd name="T1" fmla="*/ 21 h 21"/>
                  <a:gd name="T2" fmla="*/ 26 w 26"/>
                  <a:gd name="T3" fmla="*/ 7 h 21"/>
                  <a:gd name="T4" fmla="*/ 0 w 26"/>
                  <a:gd name="T5" fmla="*/ 0 h 21"/>
                  <a:gd name="T6" fmla="*/ 0 w 26"/>
                  <a:gd name="T7" fmla="*/ 21 h 21"/>
                  <a:gd name="T8" fmla="*/ 16 w 26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1">
                    <a:moveTo>
                      <a:pt x="16" y="21"/>
                    </a:moveTo>
                    <a:lnTo>
                      <a:pt x="26" y="7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8" name="Rectangle 1801"/>
              <p:cNvSpPr>
                <a:spLocks noChangeArrowheads="1"/>
              </p:cNvSpPr>
              <p:nvPr/>
            </p:nvSpPr>
            <p:spPr bwMode="auto">
              <a:xfrm>
                <a:off x="5338" y="645"/>
                <a:ext cx="61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9" name="Rectangle 1802"/>
              <p:cNvSpPr>
                <a:spLocks noChangeArrowheads="1"/>
              </p:cNvSpPr>
              <p:nvPr/>
            </p:nvSpPr>
            <p:spPr bwMode="auto">
              <a:xfrm>
                <a:off x="5449" y="645"/>
                <a:ext cx="61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0" name="Rectangle 1803"/>
              <p:cNvSpPr>
                <a:spLocks noChangeArrowheads="1"/>
              </p:cNvSpPr>
              <p:nvPr/>
            </p:nvSpPr>
            <p:spPr bwMode="auto">
              <a:xfrm>
                <a:off x="5562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1" name="Freeform 1804"/>
              <p:cNvSpPr>
                <a:spLocks/>
              </p:cNvSpPr>
              <p:nvPr/>
            </p:nvSpPr>
            <p:spPr bwMode="auto">
              <a:xfrm>
                <a:off x="5725" y="598"/>
                <a:ext cx="12" cy="21"/>
              </a:xfrm>
              <a:custGeom>
                <a:avLst/>
                <a:gdLst>
                  <a:gd name="T0" fmla="*/ 0 w 12"/>
                  <a:gd name="T1" fmla="*/ 0 h 21"/>
                  <a:gd name="T2" fmla="*/ 12 w 12"/>
                  <a:gd name="T3" fmla="*/ 21 h 21"/>
                  <a:gd name="T4" fmla="*/ 12 w 12"/>
                  <a:gd name="T5" fmla="*/ 0 h 21"/>
                  <a:gd name="T6" fmla="*/ 0 w 12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1">
                    <a:moveTo>
                      <a:pt x="0" y="0"/>
                    </a:moveTo>
                    <a:lnTo>
                      <a:pt x="12" y="21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2" name="Freeform 1805"/>
              <p:cNvSpPr>
                <a:spLocks/>
              </p:cNvSpPr>
              <p:nvPr/>
            </p:nvSpPr>
            <p:spPr bwMode="auto">
              <a:xfrm>
                <a:off x="5676" y="607"/>
                <a:ext cx="61" cy="52"/>
              </a:xfrm>
              <a:custGeom>
                <a:avLst/>
                <a:gdLst>
                  <a:gd name="T0" fmla="*/ 61 w 61"/>
                  <a:gd name="T1" fmla="*/ 52 h 52"/>
                  <a:gd name="T2" fmla="*/ 61 w 61"/>
                  <a:gd name="T3" fmla="*/ 38 h 52"/>
                  <a:gd name="T4" fmla="*/ 0 w 61"/>
                  <a:gd name="T5" fmla="*/ 0 h 52"/>
                  <a:gd name="T6" fmla="*/ 0 w 61"/>
                  <a:gd name="T7" fmla="*/ 52 h 52"/>
                  <a:gd name="T8" fmla="*/ 61 w 61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2">
                    <a:moveTo>
                      <a:pt x="61" y="52"/>
                    </a:moveTo>
                    <a:lnTo>
                      <a:pt x="61" y="38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6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3" name="Rectangle 1806"/>
              <p:cNvSpPr>
                <a:spLocks noChangeArrowheads="1"/>
              </p:cNvSpPr>
              <p:nvPr/>
            </p:nvSpPr>
            <p:spPr bwMode="auto">
              <a:xfrm>
                <a:off x="5789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4" name="Rectangle 1807"/>
              <p:cNvSpPr>
                <a:spLocks noChangeArrowheads="1"/>
              </p:cNvSpPr>
              <p:nvPr/>
            </p:nvSpPr>
            <p:spPr bwMode="auto">
              <a:xfrm>
                <a:off x="5902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5" name="Rectangle 1808"/>
              <p:cNvSpPr>
                <a:spLocks noChangeArrowheads="1"/>
              </p:cNvSpPr>
              <p:nvPr/>
            </p:nvSpPr>
            <p:spPr bwMode="auto">
              <a:xfrm>
                <a:off x="6016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6" name="Rectangle 1809"/>
              <p:cNvSpPr>
                <a:spLocks noChangeArrowheads="1"/>
              </p:cNvSpPr>
              <p:nvPr/>
            </p:nvSpPr>
            <p:spPr bwMode="auto">
              <a:xfrm>
                <a:off x="6127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7" name="Rectangle 1810"/>
              <p:cNvSpPr>
                <a:spLocks noChangeArrowheads="1"/>
              </p:cNvSpPr>
              <p:nvPr/>
            </p:nvSpPr>
            <p:spPr bwMode="auto">
              <a:xfrm>
                <a:off x="6241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8" name="Rectangle 1811"/>
              <p:cNvSpPr>
                <a:spLocks noChangeArrowheads="1"/>
              </p:cNvSpPr>
              <p:nvPr/>
            </p:nvSpPr>
            <p:spPr bwMode="auto">
              <a:xfrm>
                <a:off x="6354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9" name="Rectangle 1812"/>
              <p:cNvSpPr>
                <a:spLocks noChangeArrowheads="1"/>
              </p:cNvSpPr>
              <p:nvPr/>
            </p:nvSpPr>
            <p:spPr bwMode="auto">
              <a:xfrm>
                <a:off x="6467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" name="Group 2014"/>
            <p:cNvGrpSpPr>
              <a:grpSpLocks/>
            </p:cNvGrpSpPr>
            <p:nvPr/>
          </p:nvGrpSpPr>
          <p:grpSpPr bwMode="auto">
            <a:xfrm>
              <a:off x="-991" y="598"/>
              <a:ext cx="9664" cy="390"/>
              <a:chOff x="-991" y="598"/>
              <a:chExt cx="9664" cy="390"/>
            </a:xfrm>
            <a:grpFill/>
          </p:grpSpPr>
          <p:sp>
            <p:nvSpPr>
              <p:cNvPr id="1070" name="Rectangle 1814"/>
              <p:cNvSpPr>
                <a:spLocks noChangeArrowheads="1"/>
              </p:cNvSpPr>
              <p:nvPr/>
            </p:nvSpPr>
            <p:spPr bwMode="auto">
              <a:xfrm>
                <a:off x="6581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1" name="Rectangle 1815"/>
              <p:cNvSpPr>
                <a:spLocks noChangeArrowheads="1"/>
              </p:cNvSpPr>
              <p:nvPr/>
            </p:nvSpPr>
            <p:spPr bwMode="auto">
              <a:xfrm>
                <a:off x="6694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2" name="Rectangle 1816"/>
              <p:cNvSpPr>
                <a:spLocks noChangeArrowheads="1"/>
              </p:cNvSpPr>
              <p:nvPr/>
            </p:nvSpPr>
            <p:spPr bwMode="auto">
              <a:xfrm>
                <a:off x="6805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3" name="Rectangle 1817"/>
              <p:cNvSpPr>
                <a:spLocks noChangeArrowheads="1"/>
              </p:cNvSpPr>
              <p:nvPr/>
            </p:nvSpPr>
            <p:spPr bwMode="auto">
              <a:xfrm>
                <a:off x="6919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4" name="Rectangle 1818"/>
              <p:cNvSpPr>
                <a:spLocks noChangeArrowheads="1"/>
              </p:cNvSpPr>
              <p:nvPr/>
            </p:nvSpPr>
            <p:spPr bwMode="auto">
              <a:xfrm>
                <a:off x="7032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5" name="Rectangle 1819"/>
              <p:cNvSpPr>
                <a:spLocks noChangeArrowheads="1"/>
              </p:cNvSpPr>
              <p:nvPr/>
            </p:nvSpPr>
            <p:spPr bwMode="auto">
              <a:xfrm>
                <a:off x="7146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6" name="Rectangle 1820"/>
              <p:cNvSpPr>
                <a:spLocks noChangeArrowheads="1"/>
              </p:cNvSpPr>
              <p:nvPr/>
            </p:nvSpPr>
            <p:spPr bwMode="auto">
              <a:xfrm>
                <a:off x="7259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7" name="Rectangle 1821"/>
              <p:cNvSpPr>
                <a:spLocks noChangeArrowheads="1"/>
              </p:cNvSpPr>
              <p:nvPr/>
            </p:nvSpPr>
            <p:spPr bwMode="auto">
              <a:xfrm>
                <a:off x="7373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8" name="Rectangle 1822"/>
              <p:cNvSpPr>
                <a:spLocks noChangeArrowheads="1"/>
              </p:cNvSpPr>
              <p:nvPr/>
            </p:nvSpPr>
            <p:spPr bwMode="auto">
              <a:xfrm>
                <a:off x="7484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9" name="Rectangle 1823"/>
              <p:cNvSpPr>
                <a:spLocks noChangeArrowheads="1"/>
              </p:cNvSpPr>
              <p:nvPr/>
            </p:nvSpPr>
            <p:spPr bwMode="auto">
              <a:xfrm>
                <a:off x="7597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0" name="Rectangle 1824"/>
              <p:cNvSpPr>
                <a:spLocks noChangeArrowheads="1"/>
              </p:cNvSpPr>
              <p:nvPr/>
            </p:nvSpPr>
            <p:spPr bwMode="auto">
              <a:xfrm>
                <a:off x="7711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1" name="Rectangle 1825"/>
              <p:cNvSpPr>
                <a:spLocks noChangeArrowheads="1"/>
              </p:cNvSpPr>
              <p:nvPr/>
            </p:nvSpPr>
            <p:spPr bwMode="auto">
              <a:xfrm>
                <a:off x="7824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2" name="Rectangle 1826"/>
              <p:cNvSpPr>
                <a:spLocks noChangeArrowheads="1"/>
              </p:cNvSpPr>
              <p:nvPr/>
            </p:nvSpPr>
            <p:spPr bwMode="auto">
              <a:xfrm>
                <a:off x="7938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3" name="Rectangle 1827"/>
              <p:cNvSpPr>
                <a:spLocks noChangeArrowheads="1"/>
              </p:cNvSpPr>
              <p:nvPr/>
            </p:nvSpPr>
            <p:spPr bwMode="auto">
              <a:xfrm>
                <a:off x="8051" y="598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4" name="Rectangle 1828"/>
              <p:cNvSpPr>
                <a:spLocks noChangeArrowheads="1"/>
              </p:cNvSpPr>
              <p:nvPr/>
            </p:nvSpPr>
            <p:spPr bwMode="auto">
              <a:xfrm>
                <a:off x="8162" y="598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5" name="Freeform 1829"/>
              <p:cNvSpPr>
                <a:spLocks/>
              </p:cNvSpPr>
              <p:nvPr/>
            </p:nvSpPr>
            <p:spPr bwMode="auto">
              <a:xfrm>
                <a:off x="8276" y="598"/>
                <a:ext cx="61" cy="61"/>
              </a:xfrm>
              <a:custGeom>
                <a:avLst/>
                <a:gdLst>
                  <a:gd name="T0" fmla="*/ 0 w 61"/>
                  <a:gd name="T1" fmla="*/ 61 h 61"/>
                  <a:gd name="T2" fmla="*/ 61 w 61"/>
                  <a:gd name="T3" fmla="*/ 61 h 61"/>
                  <a:gd name="T4" fmla="*/ 61 w 61"/>
                  <a:gd name="T5" fmla="*/ 7 h 61"/>
                  <a:gd name="T6" fmla="*/ 47 w 61"/>
                  <a:gd name="T7" fmla="*/ 0 h 61"/>
                  <a:gd name="T8" fmla="*/ 0 w 61"/>
                  <a:gd name="T9" fmla="*/ 0 h 61"/>
                  <a:gd name="T10" fmla="*/ 0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61"/>
                    </a:moveTo>
                    <a:lnTo>
                      <a:pt x="61" y="61"/>
                    </a:lnTo>
                    <a:lnTo>
                      <a:pt x="61" y="7"/>
                    </a:lnTo>
                    <a:lnTo>
                      <a:pt x="47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6" name="Freeform 1830"/>
              <p:cNvSpPr>
                <a:spLocks/>
              </p:cNvSpPr>
              <p:nvPr/>
            </p:nvSpPr>
            <p:spPr bwMode="auto">
              <a:xfrm>
                <a:off x="8389" y="602"/>
                <a:ext cx="62" cy="57"/>
              </a:xfrm>
              <a:custGeom>
                <a:avLst/>
                <a:gdLst>
                  <a:gd name="T0" fmla="*/ 62 w 62"/>
                  <a:gd name="T1" fmla="*/ 57 h 57"/>
                  <a:gd name="T2" fmla="*/ 62 w 62"/>
                  <a:gd name="T3" fmla="*/ 0 h 57"/>
                  <a:gd name="T4" fmla="*/ 0 w 62"/>
                  <a:gd name="T5" fmla="*/ 5 h 57"/>
                  <a:gd name="T6" fmla="*/ 0 w 62"/>
                  <a:gd name="T7" fmla="*/ 57 h 57"/>
                  <a:gd name="T8" fmla="*/ 62 w 62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7">
                    <a:moveTo>
                      <a:pt x="62" y="57"/>
                    </a:moveTo>
                    <a:lnTo>
                      <a:pt x="62" y="0"/>
                    </a:lnTo>
                    <a:lnTo>
                      <a:pt x="0" y="5"/>
                    </a:lnTo>
                    <a:lnTo>
                      <a:pt x="0" y="57"/>
                    </a:lnTo>
                    <a:lnTo>
                      <a:pt x="6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7" name="Rectangle 1831"/>
              <p:cNvSpPr>
                <a:spLocks noChangeArrowheads="1"/>
              </p:cNvSpPr>
              <p:nvPr/>
            </p:nvSpPr>
            <p:spPr bwMode="auto">
              <a:xfrm>
                <a:off x="8503" y="598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8" name="Rectangle 1832"/>
              <p:cNvSpPr>
                <a:spLocks noChangeArrowheads="1"/>
              </p:cNvSpPr>
              <p:nvPr/>
            </p:nvSpPr>
            <p:spPr bwMode="auto">
              <a:xfrm>
                <a:off x="8616" y="598"/>
                <a:ext cx="57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9" name="Rectangle 1833"/>
              <p:cNvSpPr>
                <a:spLocks noChangeArrowheads="1"/>
              </p:cNvSpPr>
              <p:nvPr/>
            </p:nvSpPr>
            <p:spPr bwMode="auto">
              <a:xfrm>
                <a:off x="-991" y="706"/>
                <a:ext cx="57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0" name="Rectangle 1834"/>
              <p:cNvSpPr>
                <a:spLocks noChangeArrowheads="1"/>
              </p:cNvSpPr>
              <p:nvPr/>
            </p:nvSpPr>
            <p:spPr bwMode="auto">
              <a:xfrm>
                <a:off x="-88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1" name="Rectangle 1835"/>
              <p:cNvSpPr>
                <a:spLocks noChangeArrowheads="1"/>
              </p:cNvSpPr>
              <p:nvPr/>
            </p:nvSpPr>
            <p:spPr bwMode="auto">
              <a:xfrm>
                <a:off x="-768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2" name="Freeform 1836"/>
              <p:cNvSpPr>
                <a:spLocks/>
              </p:cNvSpPr>
              <p:nvPr/>
            </p:nvSpPr>
            <p:spPr bwMode="auto">
              <a:xfrm>
                <a:off x="-655" y="709"/>
                <a:ext cx="62" cy="59"/>
              </a:xfrm>
              <a:custGeom>
                <a:avLst/>
                <a:gdLst>
                  <a:gd name="T0" fmla="*/ 62 w 62"/>
                  <a:gd name="T1" fmla="*/ 59 h 59"/>
                  <a:gd name="T2" fmla="*/ 62 w 62"/>
                  <a:gd name="T3" fmla="*/ 26 h 59"/>
                  <a:gd name="T4" fmla="*/ 0 w 62"/>
                  <a:gd name="T5" fmla="*/ 0 h 59"/>
                  <a:gd name="T6" fmla="*/ 0 w 62"/>
                  <a:gd name="T7" fmla="*/ 59 h 59"/>
                  <a:gd name="T8" fmla="*/ 62 w 62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9">
                    <a:moveTo>
                      <a:pt x="62" y="59"/>
                    </a:moveTo>
                    <a:lnTo>
                      <a:pt x="62" y="26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62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3" name="Freeform 1837"/>
              <p:cNvSpPr>
                <a:spLocks/>
              </p:cNvSpPr>
              <p:nvPr/>
            </p:nvSpPr>
            <p:spPr bwMode="auto">
              <a:xfrm>
                <a:off x="-541" y="754"/>
                <a:ext cx="21" cy="14"/>
              </a:xfrm>
              <a:custGeom>
                <a:avLst/>
                <a:gdLst>
                  <a:gd name="T0" fmla="*/ 21 w 21"/>
                  <a:gd name="T1" fmla="*/ 14 h 14"/>
                  <a:gd name="T2" fmla="*/ 18 w 21"/>
                  <a:gd name="T3" fmla="*/ 9 h 14"/>
                  <a:gd name="T4" fmla="*/ 0 w 21"/>
                  <a:gd name="T5" fmla="*/ 0 h 14"/>
                  <a:gd name="T6" fmla="*/ 0 w 21"/>
                  <a:gd name="T7" fmla="*/ 14 h 14"/>
                  <a:gd name="T8" fmla="*/ 21 w 21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4">
                    <a:moveTo>
                      <a:pt x="21" y="14"/>
                    </a:moveTo>
                    <a:lnTo>
                      <a:pt x="18" y="9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1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4" name="Freeform 1838"/>
              <p:cNvSpPr>
                <a:spLocks/>
              </p:cNvSpPr>
              <p:nvPr/>
            </p:nvSpPr>
            <p:spPr bwMode="auto">
              <a:xfrm>
                <a:off x="-421" y="706"/>
                <a:ext cx="52" cy="62"/>
              </a:xfrm>
              <a:custGeom>
                <a:avLst/>
                <a:gdLst>
                  <a:gd name="T0" fmla="*/ 52 w 52"/>
                  <a:gd name="T1" fmla="*/ 0 h 62"/>
                  <a:gd name="T2" fmla="*/ 0 w 52"/>
                  <a:gd name="T3" fmla="*/ 0 h 62"/>
                  <a:gd name="T4" fmla="*/ 10 w 52"/>
                  <a:gd name="T5" fmla="*/ 62 h 62"/>
                  <a:gd name="T6" fmla="*/ 52 w 52"/>
                  <a:gd name="T7" fmla="*/ 62 h 62"/>
                  <a:gd name="T8" fmla="*/ 52 w 52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2">
                    <a:moveTo>
                      <a:pt x="52" y="0"/>
                    </a:moveTo>
                    <a:lnTo>
                      <a:pt x="0" y="0"/>
                    </a:lnTo>
                    <a:lnTo>
                      <a:pt x="10" y="62"/>
                    </a:lnTo>
                    <a:lnTo>
                      <a:pt x="52" y="62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5" name="Rectangle 1839"/>
              <p:cNvSpPr>
                <a:spLocks noChangeArrowheads="1"/>
              </p:cNvSpPr>
              <p:nvPr/>
            </p:nvSpPr>
            <p:spPr bwMode="auto">
              <a:xfrm>
                <a:off x="-317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6" name="Rectangle 1840"/>
              <p:cNvSpPr>
                <a:spLocks noChangeArrowheads="1"/>
              </p:cNvSpPr>
              <p:nvPr/>
            </p:nvSpPr>
            <p:spPr bwMode="auto">
              <a:xfrm>
                <a:off x="-203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7" name="Rectangle 1841"/>
              <p:cNvSpPr>
                <a:spLocks noChangeArrowheads="1"/>
              </p:cNvSpPr>
              <p:nvPr/>
            </p:nvSpPr>
            <p:spPr bwMode="auto">
              <a:xfrm>
                <a:off x="-90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8" name="Rectangle 1842"/>
              <p:cNvSpPr>
                <a:spLocks noChangeArrowheads="1"/>
              </p:cNvSpPr>
              <p:nvPr/>
            </p:nvSpPr>
            <p:spPr bwMode="auto">
              <a:xfrm>
                <a:off x="23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9" name="Rectangle 1843"/>
              <p:cNvSpPr>
                <a:spLocks noChangeArrowheads="1"/>
              </p:cNvSpPr>
              <p:nvPr/>
            </p:nvSpPr>
            <p:spPr bwMode="auto">
              <a:xfrm>
                <a:off x="137" y="70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0" name="Rectangle 1844"/>
              <p:cNvSpPr>
                <a:spLocks noChangeArrowheads="1"/>
              </p:cNvSpPr>
              <p:nvPr/>
            </p:nvSpPr>
            <p:spPr bwMode="auto">
              <a:xfrm>
                <a:off x="248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1" name="Rectangle 1845"/>
              <p:cNvSpPr>
                <a:spLocks noChangeArrowheads="1"/>
              </p:cNvSpPr>
              <p:nvPr/>
            </p:nvSpPr>
            <p:spPr bwMode="auto">
              <a:xfrm>
                <a:off x="362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2" name="Rectangle 1846"/>
              <p:cNvSpPr>
                <a:spLocks noChangeArrowheads="1"/>
              </p:cNvSpPr>
              <p:nvPr/>
            </p:nvSpPr>
            <p:spPr bwMode="auto">
              <a:xfrm>
                <a:off x="475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3" name="Rectangle 1847"/>
              <p:cNvSpPr>
                <a:spLocks noChangeArrowheads="1"/>
              </p:cNvSpPr>
              <p:nvPr/>
            </p:nvSpPr>
            <p:spPr bwMode="auto">
              <a:xfrm>
                <a:off x="588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4" name="Rectangle 1848"/>
              <p:cNvSpPr>
                <a:spLocks noChangeArrowheads="1"/>
              </p:cNvSpPr>
              <p:nvPr/>
            </p:nvSpPr>
            <p:spPr bwMode="auto">
              <a:xfrm>
                <a:off x="702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5" name="Rectangle 1849"/>
              <p:cNvSpPr>
                <a:spLocks noChangeArrowheads="1"/>
              </p:cNvSpPr>
              <p:nvPr/>
            </p:nvSpPr>
            <p:spPr bwMode="auto">
              <a:xfrm>
                <a:off x="815" y="70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6" name="Rectangle 1850"/>
              <p:cNvSpPr>
                <a:spLocks noChangeArrowheads="1"/>
              </p:cNvSpPr>
              <p:nvPr/>
            </p:nvSpPr>
            <p:spPr bwMode="auto">
              <a:xfrm>
                <a:off x="926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7" name="Rectangle 1851"/>
              <p:cNvSpPr>
                <a:spLocks noChangeArrowheads="1"/>
              </p:cNvSpPr>
              <p:nvPr/>
            </p:nvSpPr>
            <p:spPr bwMode="auto">
              <a:xfrm>
                <a:off x="1040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8" name="Rectangle 1852"/>
              <p:cNvSpPr>
                <a:spLocks noChangeArrowheads="1"/>
              </p:cNvSpPr>
              <p:nvPr/>
            </p:nvSpPr>
            <p:spPr bwMode="auto">
              <a:xfrm>
                <a:off x="1153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9" name="Rectangle 1853"/>
              <p:cNvSpPr>
                <a:spLocks noChangeArrowheads="1"/>
              </p:cNvSpPr>
              <p:nvPr/>
            </p:nvSpPr>
            <p:spPr bwMode="auto">
              <a:xfrm>
                <a:off x="1267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0" name="Rectangle 1854"/>
              <p:cNvSpPr>
                <a:spLocks noChangeArrowheads="1"/>
              </p:cNvSpPr>
              <p:nvPr/>
            </p:nvSpPr>
            <p:spPr bwMode="auto">
              <a:xfrm>
                <a:off x="1380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1" name="Rectangle 1855"/>
              <p:cNvSpPr>
                <a:spLocks noChangeArrowheads="1"/>
              </p:cNvSpPr>
              <p:nvPr/>
            </p:nvSpPr>
            <p:spPr bwMode="auto">
              <a:xfrm>
                <a:off x="1491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2" name="Rectangle 1856"/>
              <p:cNvSpPr>
                <a:spLocks noChangeArrowheads="1"/>
              </p:cNvSpPr>
              <p:nvPr/>
            </p:nvSpPr>
            <p:spPr bwMode="auto">
              <a:xfrm>
                <a:off x="1605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3" name="Rectangle 1857"/>
              <p:cNvSpPr>
                <a:spLocks noChangeArrowheads="1"/>
              </p:cNvSpPr>
              <p:nvPr/>
            </p:nvSpPr>
            <p:spPr bwMode="auto">
              <a:xfrm>
                <a:off x="1718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4" name="Freeform 1858"/>
              <p:cNvSpPr>
                <a:spLocks/>
              </p:cNvSpPr>
              <p:nvPr/>
            </p:nvSpPr>
            <p:spPr bwMode="auto">
              <a:xfrm>
                <a:off x="1832" y="706"/>
                <a:ext cx="23" cy="62"/>
              </a:xfrm>
              <a:custGeom>
                <a:avLst/>
                <a:gdLst>
                  <a:gd name="T0" fmla="*/ 0 w 23"/>
                  <a:gd name="T1" fmla="*/ 62 h 62"/>
                  <a:gd name="T2" fmla="*/ 5 w 23"/>
                  <a:gd name="T3" fmla="*/ 62 h 62"/>
                  <a:gd name="T4" fmla="*/ 23 w 23"/>
                  <a:gd name="T5" fmla="*/ 0 h 62"/>
                  <a:gd name="T6" fmla="*/ 0 w 23"/>
                  <a:gd name="T7" fmla="*/ 0 h 62"/>
                  <a:gd name="T8" fmla="*/ 0 w 23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62">
                    <a:moveTo>
                      <a:pt x="0" y="62"/>
                    </a:moveTo>
                    <a:lnTo>
                      <a:pt x="5" y="62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5" name="Freeform 1859"/>
              <p:cNvSpPr>
                <a:spLocks/>
              </p:cNvSpPr>
              <p:nvPr/>
            </p:nvSpPr>
            <p:spPr bwMode="auto">
              <a:xfrm>
                <a:off x="1957" y="706"/>
                <a:ext cx="50" cy="62"/>
              </a:xfrm>
              <a:custGeom>
                <a:avLst/>
                <a:gdLst>
                  <a:gd name="T0" fmla="*/ 50 w 50"/>
                  <a:gd name="T1" fmla="*/ 0 h 62"/>
                  <a:gd name="T2" fmla="*/ 12 w 50"/>
                  <a:gd name="T3" fmla="*/ 0 h 62"/>
                  <a:gd name="T4" fmla="*/ 0 w 50"/>
                  <a:gd name="T5" fmla="*/ 62 h 62"/>
                  <a:gd name="T6" fmla="*/ 50 w 50"/>
                  <a:gd name="T7" fmla="*/ 62 h 62"/>
                  <a:gd name="T8" fmla="*/ 50 w 5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62">
                    <a:moveTo>
                      <a:pt x="50" y="0"/>
                    </a:moveTo>
                    <a:lnTo>
                      <a:pt x="12" y="0"/>
                    </a:lnTo>
                    <a:lnTo>
                      <a:pt x="0" y="62"/>
                    </a:lnTo>
                    <a:lnTo>
                      <a:pt x="50" y="62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6" name="Rectangle 1860"/>
              <p:cNvSpPr>
                <a:spLocks noChangeArrowheads="1"/>
              </p:cNvSpPr>
              <p:nvPr/>
            </p:nvSpPr>
            <p:spPr bwMode="auto">
              <a:xfrm>
                <a:off x="2059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7" name="Rectangle 1861"/>
              <p:cNvSpPr>
                <a:spLocks noChangeArrowheads="1"/>
              </p:cNvSpPr>
              <p:nvPr/>
            </p:nvSpPr>
            <p:spPr bwMode="auto">
              <a:xfrm>
                <a:off x="2170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8" name="Rectangle 1862"/>
              <p:cNvSpPr>
                <a:spLocks noChangeArrowheads="1"/>
              </p:cNvSpPr>
              <p:nvPr/>
            </p:nvSpPr>
            <p:spPr bwMode="auto">
              <a:xfrm>
                <a:off x="2283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9" name="Freeform 1863"/>
              <p:cNvSpPr>
                <a:spLocks/>
              </p:cNvSpPr>
              <p:nvPr/>
            </p:nvSpPr>
            <p:spPr bwMode="auto">
              <a:xfrm>
                <a:off x="2397" y="721"/>
                <a:ext cx="7" cy="11"/>
              </a:xfrm>
              <a:custGeom>
                <a:avLst/>
                <a:gdLst>
                  <a:gd name="T0" fmla="*/ 7 w 7"/>
                  <a:gd name="T1" fmla="*/ 4 h 11"/>
                  <a:gd name="T2" fmla="*/ 0 w 7"/>
                  <a:gd name="T3" fmla="*/ 0 h 11"/>
                  <a:gd name="T4" fmla="*/ 0 w 7"/>
                  <a:gd name="T5" fmla="*/ 11 h 11"/>
                  <a:gd name="T6" fmla="*/ 7 w 7"/>
                  <a:gd name="T7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7" y="4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0" name="Freeform 1864"/>
              <p:cNvSpPr>
                <a:spLocks/>
              </p:cNvSpPr>
              <p:nvPr/>
            </p:nvSpPr>
            <p:spPr bwMode="auto">
              <a:xfrm>
                <a:off x="2562" y="706"/>
                <a:ext cx="10" cy="36"/>
              </a:xfrm>
              <a:custGeom>
                <a:avLst/>
                <a:gdLst>
                  <a:gd name="T0" fmla="*/ 0 w 10"/>
                  <a:gd name="T1" fmla="*/ 0 h 36"/>
                  <a:gd name="T2" fmla="*/ 7 w 10"/>
                  <a:gd name="T3" fmla="*/ 31 h 36"/>
                  <a:gd name="T4" fmla="*/ 10 w 10"/>
                  <a:gd name="T5" fmla="*/ 36 h 36"/>
                  <a:gd name="T6" fmla="*/ 10 w 10"/>
                  <a:gd name="T7" fmla="*/ 0 h 36"/>
                  <a:gd name="T8" fmla="*/ 0 w 10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0"/>
                    </a:moveTo>
                    <a:lnTo>
                      <a:pt x="7" y="31"/>
                    </a:lnTo>
                    <a:lnTo>
                      <a:pt x="10" y="3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1" name="Rectangle 1865"/>
              <p:cNvSpPr>
                <a:spLocks noChangeArrowheads="1"/>
              </p:cNvSpPr>
              <p:nvPr/>
            </p:nvSpPr>
            <p:spPr bwMode="auto">
              <a:xfrm>
                <a:off x="2624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2" name="Rectangle 1866"/>
              <p:cNvSpPr>
                <a:spLocks noChangeArrowheads="1"/>
              </p:cNvSpPr>
              <p:nvPr/>
            </p:nvSpPr>
            <p:spPr bwMode="auto">
              <a:xfrm>
                <a:off x="2737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3" name="Rectangle 1867"/>
              <p:cNvSpPr>
                <a:spLocks noChangeArrowheads="1"/>
              </p:cNvSpPr>
              <p:nvPr/>
            </p:nvSpPr>
            <p:spPr bwMode="auto">
              <a:xfrm>
                <a:off x="2848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4" name="Rectangle 1868"/>
              <p:cNvSpPr>
                <a:spLocks noChangeArrowheads="1"/>
              </p:cNvSpPr>
              <p:nvPr/>
            </p:nvSpPr>
            <p:spPr bwMode="auto">
              <a:xfrm>
                <a:off x="2962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5" name="Freeform 1869"/>
              <p:cNvSpPr>
                <a:spLocks/>
              </p:cNvSpPr>
              <p:nvPr/>
            </p:nvSpPr>
            <p:spPr bwMode="auto">
              <a:xfrm>
                <a:off x="3075" y="706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52 w 62"/>
                  <a:gd name="T5" fmla="*/ 62 h 62"/>
                  <a:gd name="T6" fmla="*/ 62 w 62"/>
                  <a:gd name="T7" fmla="*/ 60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52" y="62"/>
                    </a:lnTo>
                    <a:lnTo>
                      <a:pt x="62" y="60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6" name="Freeform 1870"/>
              <p:cNvSpPr>
                <a:spLocks/>
              </p:cNvSpPr>
              <p:nvPr/>
            </p:nvSpPr>
            <p:spPr bwMode="auto">
              <a:xfrm>
                <a:off x="3189" y="706"/>
                <a:ext cx="61" cy="43"/>
              </a:xfrm>
              <a:custGeom>
                <a:avLst/>
                <a:gdLst>
                  <a:gd name="T0" fmla="*/ 0 w 61"/>
                  <a:gd name="T1" fmla="*/ 0 h 43"/>
                  <a:gd name="T2" fmla="*/ 0 w 61"/>
                  <a:gd name="T3" fmla="*/ 43 h 43"/>
                  <a:gd name="T4" fmla="*/ 61 w 61"/>
                  <a:gd name="T5" fmla="*/ 24 h 43"/>
                  <a:gd name="T6" fmla="*/ 61 w 61"/>
                  <a:gd name="T7" fmla="*/ 0 h 43"/>
                  <a:gd name="T8" fmla="*/ 0 w 61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3">
                    <a:moveTo>
                      <a:pt x="0" y="0"/>
                    </a:moveTo>
                    <a:lnTo>
                      <a:pt x="0" y="43"/>
                    </a:lnTo>
                    <a:lnTo>
                      <a:pt x="61" y="24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7" name="Freeform 1871"/>
              <p:cNvSpPr>
                <a:spLocks/>
              </p:cNvSpPr>
              <p:nvPr/>
            </p:nvSpPr>
            <p:spPr bwMode="auto">
              <a:xfrm>
                <a:off x="3302" y="706"/>
                <a:ext cx="5" cy="10"/>
              </a:xfrm>
              <a:custGeom>
                <a:avLst/>
                <a:gdLst>
                  <a:gd name="T0" fmla="*/ 0 w 5"/>
                  <a:gd name="T1" fmla="*/ 10 h 10"/>
                  <a:gd name="T2" fmla="*/ 0 w 5"/>
                  <a:gd name="T3" fmla="*/ 10 h 10"/>
                  <a:gd name="T4" fmla="*/ 5 w 5"/>
                  <a:gd name="T5" fmla="*/ 0 h 10"/>
                  <a:gd name="T6" fmla="*/ 0 w 5"/>
                  <a:gd name="T7" fmla="*/ 0 h 10"/>
                  <a:gd name="T8" fmla="*/ 0 w 5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0">
                    <a:moveTo>
                      <a:pt x="0" y="10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8" name="Freeform 1872"/>
              <p:cNvSpPr>
                <a:spLocks/>
              </p:cNvSpPr>
              <p:nvPr/>
            </p:nvSpPr>
            <p:spPr bwMode="auto">
              <a:xfrm>
                <a:off x="3527" y="744"/>
                <a:ext cx="61" cy="24"/>
              </a:xfrm>
              <a:custGeom>
                <a:avLst/>
                <a:gdLst>
                  <a:gd name="T0" fmla="*/ 61 w 61"/>
                  <a:gd name="T1" fmla="*/ 24 h 24"/>
                  <a:gd name="T2" fmla="*/ 61 w 61"/>
                  <a:gd name="T3" fmla="*/ 0 h 24"/>
                  <a:gd name="T4" fmla="*/ 0 w 61"/>
                  <a:gd name="T5" fmla="*/ 14 h 24"/>
                  <a:gd name="T6" fmla="*/ 0 w 61"/>
                  <a:gd name="T7" fmla="*/ 24 h 24"/>
                  <a:gd name="T8" fmla="*/ 61 w 61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4">
                    <a:moveTo>
                      <a:pt x="61" y="24"/>
                    </a:moveTo>
                    <a:lnTo>
                      <a:pt x="61" y="0"/>
                    </a:lnTo>
                    <a:lnTo>
                      <a:pt x="0" y="14"/>
                    </a:lnTo>
                    <a:lnTo>
                      <a:pt x="0" y="24"/>
                    </a:lnTo>
                    <a:lnTo>
                      <a:pt x="61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9" name="Freeform 1873"/>
              <p:cNvSpPr>
                <a:spLocks/>
              </p:cNvSpPr>
              <p:nvPr/>
            </p:nvSpPr>
            <p:spPr bwMode="auto">
              <a:xfrm>
                <a:off x="3640" y="761"/>
                <a:ext cx="10" cy="7"/>
              </a:xfrm>
              <a:custGeom>
                <a:avLst/>
                <a:gdLst>
                  <a:gd name="T0" fmla="*/ 10 w 10"/>
                  <a:gd name="T1" fmla="*/ 7 h 7"/>
                  <a:gd name="T2" fmla="*/ 0 w 10"/>
                  <a:gd name="T3" fmla="*/ 0 h 7"/>
                  <a:gd name="T4" fmla="*/ 0 w 10"/>
                  <a:gd name="T5" fmla="*/ 7 h 7"/>
                  <a:gd name="T6" fmla="*/ 10 w 10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7">
                    <a:moveTo>
                      <a:pt x="10" y="7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0" name="Freeform 1874"/>
              <p:cNvSpPr>
                <a:spLocks/>
              </p:cNvSpPr>
              <p:nvPr/>
            </p:nvSpPr>
            <p:spPr bwMode="auto">
              <a:xfrm>
                <a:off x="4319" y="706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21 w 61"/>
                  <a:gd name="T5" fmla="*/ 0 h 62"/>
                  <a:gd name="T6" fmla="*/ 0 w 61"/>
                  <a:gd name="T7" fmla="*/ 26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21" y="0"/>
                    </a:lnTo>
                    <a:lnTo>
                      <a:pt x="0" y="26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1" name="Rectangle 1875"/>
              <p:cNvSpPr>
                <a:spLocks noChangeArrowheads="1"/>
              </p:cNvSpPr>
              <p:nvPr/>
            </p:nvSpPr>
            <p:spPr bwMode="auto">
              <a:xfrm>
                <a:off x="443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2" name="Rectangle 1876"/>
              <p:cNvSpPr>
                <a:spLocks noChangeArrowheads="1"/>
              </p:cNvSpPr>
              <p:nvPr/>
            </p:nvSpPr>
            <p:spPr bwMode="auto">
              <a:xfrm>
                <a:off x="4546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3" name="Rectangle 1877"/>
              <p:cNvSpPr>
                <a:spLocks noChangeArrowheads="1"/>
              </p:cNvSpPr>
              <p:nvPr/>
            </p:nvSpPr>
            <p:spPr bwMode="auto">
              <a:xfrm>
                <a:off x="4659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4" name="Rectangle 1878"/>
              <p:cNvSpPr>
                <a:spLocks noChangeArrowheads="1"/>
              </p:cNvSpPr>
              <p:nvPr/>
            </p:nvSpPr>
            <p:spPr bwMode="auto">
              <a:xfrm>
                <a:off x="4773" y="70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5" name="Freeform 1879"/>
              <p:cNvSpPr>
                <a:spLocks/>
              </p:cNvSpPr>
              <p:nvPr/>
            </p:nvSpPr>
            <p:spPr bwMode="auto">
              <a:xfrm>
                <a:off x="4884" y="706"/>
                <a:ext cx="61" cy="48"/>
              </a:xfrm>
              <a:custGeom>
                <a:avLst/>
                <a:gdLst>
                  <a:gd name="T0" fmla="*/ 0 w 61"/>
                  <a:gd name="T1" fmla="*/ 0 h 48"/>
                  <a:gd name="T2" fmla="*/ 0 w 61"/>
                  <a:gd name="T3" fmla="*/ 41 h 48"/>
                  <a:gd name="T4" fmla="*/ 61 w 61"/>
                  <a:gd name="T5" fmla="*/ 48 h 48"/>
                  <a:gd name="T6" fmla="*/ 61 w 61"/>
                  <a:gd name="T7" fmla="*/ 0 h 48"/>
                  <a:gd name="T8" fmla="*/ 0 w 61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8">
                    <a:moveTo>
                      <a:pt x="0" y="0"/>
                    </a:moveTo>
                    <a:lnTo>
                      <a:pt x="0" y="41"/>
                    </a:lnTo>
                    <a:lnTo>
                      <a:pt x="61" y="48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6" name="Freeform 1880"/>
              <p:cNvSpPr>
                <a:spLocks/>
              </p:cNvSpPr>
              <p:nvPr/>
            </p:nvSpPr>
            <p:spPr bwMode="auto">
              <a:xfrm>
                <a:off x="4884" y="747"/>
                <a:ext cx="21" cy="21"/>
              </a:xfrm>
              <a:custGeom>
                <a:avLst/>
                <a:gdLst>
                  <a:gd name="T0" fmla="*/ 21 w 21"/>
                  <a:gd name="T1" fmla="*/ 21 h 21"/>
                  <a:gd name="T2" fmla="*/ 0 w 21"/>
                  <a:gd name="T3" fmla="*/ 0 h 21"/>
                  <a:gd name="T4" fmla="*/ 0 w 21"/>
                  <a:gd name="T5" fmla="*/ 21 h 21"/>
                  <a:gd name="T6" fmla="*/ 21 w 21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1">
                    <a:moveTo>
                      <a:pt x="21" y="21"/>
                    </a:moveTo>
                    <a:lnTo>
                      <a:pt x="0" y="0"/>
                    </a:lnTo>
                    <a:lnTo>
                      <a:pt x="0" y="21"/>
                    </a:lnTo>
                    <a:lnTo>
                      <a:pt x="21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7" name="Freeform 1881"/>
              <p:cNvSpPr>
                <a:spLocks/>
              </p:cNvSpPr>
              <p:nvPr/>
            </p:nvSpPr>
            <p:spPr bwMode="auto">
              <a:xfrm>
                <a:off x="4997" y="706"/>
                <a:ext cx="62" cy="57"/>
              </a:xfrm>
              <a:custGeom>
                <a:avLst/>
                <a:gdLst>
                  <a:gd name="T0" fmla="*/ 0 w 62"/>
                  <a:gd name="T1" fmla="*/ 0 h 57"/>
                  <a:gd name="T2" fmla="*/ 0 w 62"/>
                  <a:gd name="T3" fmla="*/ 50 h 57"/>
                  <a:gd name="T4" fmla="*/ 59 w 62"/>
                  <a:gd name="T5" fmla="*/ 57 h 57"/>
                  <a:gd name="T6" fmla="*/ 62 w 62"/>
                  <a:gd name="T7" fmla="*/ 52 h 57"/>
                  <a:gd name="T8" fmla="*/ 62 w 62"/>
                  <a:gd name="T9" fmla="*/ 0 h 57"/>
                  <a:gd name="T10" fmla="*/ 0 w 62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7">
                    <a:moveTo>
                      <a:pt x="0" y="0"/>
                    </a:moveTo>
                    <a:lnTo>
                      <a:pt x="0" y="50"/>
                    </a:lnTo>
                    <a:lnTo>
                      <a:pt x="59" y="57"/>
                    </a:lnTo>
                    <a:lnTo>
                      <a:pt x="62" y="5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8" name="Freeform 1882"/>
              <p:cNvSpPr>
                <a:spLocks/>
              </p:cNvSpPr>
              <p:nvPr/>
            </p:nvSpPr>
            <p:spPr bwMode="auto">
              <a:xfrm>
                <a:off x="5144" y="751"/>
                <a:ext cx="28" cy="17"/>
              </a:xfrm>
              <a:custGeom>
                <a:avLst/>
                <a:gdLst>
                  <a:gd name="T0" fmla="*/ 28 w 28"/>
                  <a:gd name="T1" fmla="*/ 0 h 17"/>
                  <a:gd name="T2" fmla="*/ 0 w 28"/>
                  <a:gd name="T3" fmla="*/ 17 h 17"/>
                  <a:gd name="T4" fmla="*/ 28 w 28"/>
                  <a:gd name="T5" fmla="*/ 17 h 17"/>
                  <a:gd name="T6" fmla="*/ 28 w 28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7">
                    <a:moveTo>
                      <a:pt x="28" y="0"/>
                    </a:moveTo>
                    <a:lnTo>
                      <a:pt x="0" y="17"/>
                    </a:lnTo>
                    <a:lnTo>
                      <a:pt x="28" y="17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9" name="Freeform 1883"/>
              <p:cNvSpPr>
                <a:spLocks/>
              </p:cNvSpPr>
              <p:nvPr/>
            </p:nvSpPr>
            <p:spPr bwMode="auto">
              <a:xfrm>
                <a:off x="5224" y="706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14 w 61"/>
                  <a:gd name="T5" fmla="*/ 0 h 62"/>
                  <a:gd name="T6" fmla="*/ 0 w 61"/>
                  <a:gd name="T7" fmla="*/ 10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14" y="0"/>
                    </a:lnTo>
                    <a:lnTo>
                      <a:pt x="0" y="10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0" name="Rectangle 1884"/>
              <p:cNvSpPr>
                <a:spLocks noChangeArrowheads="1"/>
              </p:cNvSpPr>
              <p:nvPr/>
            </p:nvSpPr>
            <p:spPr bwMode="auto">
              <a:xfrm>
                <a:off x="5338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1" name="Rectangle 1885"/>
              <p:cNvSpPr>
                <a:spLocks noChangeArrowheads="1"/>
              </p:cNvSpPr>
              <p:nvPr/>
            </p:nvSpPr>
            <p:spPr bwMode="auto">
              <a:xfrm>
                <a:off x="5449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2" name="Rectangle 1886"/>
              <p:cNvSpPr>
                <a:spLocks noChangeArrowheads="1"/>
              </p:cNvSpPr>
              <p:nvPr/>
            </p:nvSpPr>
            <p:spPr bwMode="auto">
              <a:xfrm>
                <a:off x="556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3" name="Rectangle 1887"/>
              <p:cNvSpPr>
                <a:spLocks noChangeArrowheads="1"/>
              </p:cNvSpPr>
              <p:nvPr/>
            </p:nvSpPr>
            <p:spPr bwMode="auto">
              <a:xfrm>
                <a:off x="5676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4" name="Rectangle 1888"/>
              <p:cNvSpPr>
                <a:spLocks noChangeArrowheads="1"/>
              </p:cNvSpPr>
              <p:nvPr/>
            </p:nvSpPr>
            <p:spPr bwMode="auto">
              <a:xfrm>
                <a:off x="5789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5" name="Rectangle 1889"/>
              <p:cNvSpPr>
                <a:spLocks noChangeArrowheads="1"/>
              </p:cNvSpPr>
              <p:nvPr/>
            </p:nvSpPr>
            <p:spPr bwMode="auto">
              <a:xfrm>
                <a:off x="590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6" name="Rectangle 1890"/>
              <p:cNvSpPr>
                <a:spLocks noChangeArrowheads="1"/>
              </p:cNvSpPr>
              <p:nvPr/>
            </p:nvSpPr>
            <p:spPr bwMode="auto">
              <a:xfrm>
                <a:off x="6016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7" name="Rectangle 1891"/>
              <p:cNvSpPr>
                <a:spLocks noChangeArrowheads="1"/>
              </p:cNvSpPr>
              <p:nvPr/>
            </p:nvSpPr>
            <p:spPr bwMode="auto">
              <a:xfrm>
                <a:off x="6127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8" name="Rectangle 1892"/>
              <p:cNvSpPr>
                <a:spLocks noChangeArrowheads="1"/>
              </p:cNvSpPr>
              <p:nvPr/>
            </p:nvSpPr>
            <p:spPr bwMode="auto">
              <a:xfrm>
                <a:off x="6241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9" name="Rectangle 1893"/>
              <p:cNvSpPr>
                <a:spLocks noChangeArrowheads="1"/>
              </p:cNvSpPr>
              <p:nvPr/>
            </p:nvSpPr>
            <p:spPr bwMode="auto">
              <a:xfrm>
                <a:off x="6354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0" name="Rectangle 1894"/>
              <p:cNvSpPr>
                <a:spLocks noChangeArrowheads="1"/>
              </p:cNvSpPr>
              <p:nvPr/>
            </p:nvSpPr>
            <p:spPr bwMode="auto">
              <a:xfrm>
                <a:off x="6467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1" name="Rectangle 1895"/>
              <p:cNvSpPr>
                <a:spLocks noChangeArrowheads="1"/>
              </p:cNvSpPr>
              <p:nvPr/>
            </p:nvSpPr>
            <p:spPr bwMode="auto">
              <a:xfrm>
                <a:off x="6581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2" name="Rectangle 1896"/>
              <p:cNvSpPr>
                <a:spLocks noChangeArrowheads="1"/>
              </p:cNvSpPr>
              <p:nvPr/>
            </p:nvSpPr>
            <p:spPr bwMode="auto">
              <a:xfrm>
                <a:off x="6694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3" name="Rectangle 1897"/>
              <p:cNvSpPr>
                <a:spLocks noChangeArrowheads="1"/>
              </p:cNvSpPr>
              <p:nvPr/>
            </p:nvSpPr>
            <p:spPr bwMode="auto">
              <a:xfrm>
                <a:off x="6805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4" name="Rectangle 1898"/>
              <p:cNvSpPr>
                <a:spLocks noChangeArrowheads="1"/>
              </p:cNvSpPr>
              <p:nvPr/>
            </p:nvSpPr>
            <p:spPr bwMode="auto">
              <a:xfrm>
                <a:off x="6919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5" name="Rectangle 1899"/>
              <p:cNvSpPr>
                <a:spLocks noChangeArrowheads="1"/>
              </p:cNvSpPr>
              <p:nvPr/>
            </p:nvSpPr>
            <p:spPr bwMode="auto">
              <a:xfrm>
                <a:off x="703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6" name="Rectangle 1900"/>
              <p:cNvSpPr>
                <a:spLocks noChangeArrowheads="1"/>
              </p:cNvSpPr>
              <p:nvPr/>
            </p:nvSpPr>
            <p:spPr bwMode="auto">
              <a:xfrm>
                <a:off x="7146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7" name="Rectangle 1901"/>
              <p:cNvSpPr>
                <a:spLocks noChangeArrowheads="1"/>
              </p:cNvSpPr>
              <p:nvPr/>
            </p:nvSpPr>
            <p:spPr bwMode="auto">
              <a:xfrm>
                <a:off x="7259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8" name="Rectangle 1902"/>
              <p:cNvSpPr>
                <a:spLocks noChangeArrowheads="1"/>
              </p:cNvSpPr>
              <p:nvPr/>
            </p:nvSpPr>
            <p:spPr bwMode="auto">
              <a:xfrm>
                <a:off x="7373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9" name="Rectangle 1903"/>
              <p:cNvSpPr>
                <a:spLocks noChangeArrowheads="1"/>
              </p:cNvSpPr>
              <p:nvPr/>
            </p:nvSpPr>
            <p:spPr bwMode="auto">
              <a:xfrm>
                <a:off x="7484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0" name="Rectangle 1904"/>
              <p:cNvSpPr>
                <a:spLocks noChangeArrowheads="1"/>
              </p:cNvSpPr>
              <p:nvPr/>
            </p:nvSpPr>
            <p:spPr bwMode="auto">
              <a:xfrm>
                <a:off x="7597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1" name="Rectangle 1905"/>
              <p:cNvSpPr>
                <a:spLocks noChangeArrowheads="1"/>
              </p:cNvSpPr>
              <p:nvPr/>
            </p:nvSpPr>
            <p:spPr bwMode="auto">
              <a:xfrm>
                <a:off x="7711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2" name="Rectangle 1906"/>
              <p:cNvSpPr>
                <a:spLocks noChangeArrowheads="1"/>
              </p:cNvSpPr>
              <p:nvPr/>
            </p:nvSpPr>
            <p:spPr bwMode="auto">
              <a:xfrm>
                <a:off x="7824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3" name="Rectangle 1907"/>
              <p:cNvSpPr>
                <a:spLocks noChangeArrowheads="1"/>
              </p:cNvSpPr>
              <p:nvPr/>
            </p:nvSpPr>
            <p:spPr bwMode="auto">
              <a:xfrm>
                <a:off x="7938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4" name="Rectangle 1908"/>
              <p:cNvSpPr>
                <a:spLocks noChangeArrowheads="1"/>
              </p:cNvSpPr>
              <p:nvPr/>
            </p:nvSpPr>
            <p:spPr bwMode="auto">
              <a:xfrm>
                <a:off x="8051" y="70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5" name="Rectangle 1909"/>
              <p:cNvSpPr>
                <a:spLocks noChangeArrowheads="1"/>
              </p:cNvSpPr>
              <p:nvPr/>
            </p:nvSpPr>
            <p:spPr bwMode="auto">
              <a:xfrm>
                <a:off x="8162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6" name="Rectangle 1910"/>
              <p:cNvSpPr>
                <a:spLocks noChangeArrowheads="1"/>
              </p:cNvSpPr>
              <p:nvPr/>
            </p:nvSpPr>
            <p:spPr bwMode="auto">
              <a:xfrm>
                <a:off x="8276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7" name="Rectangle 1911"/>
              <p:cNvSpPr>
                <a:spLocks noChangeArrowheads="1"/>
              </p:cNvSpPr>
              <p:nvPr/>
            </p:nvSpPr>
            <p:spPr bwMode="auto">
              <a:xfrm>
                <a:off x="8389" y="70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8" name="Rectangle 1912"/>
              <p:cNvSpPr>
                <a:spLocks noChangeArrowheads="1"/>
              </p:cNvSpPr>
              <p:nvPr/>
            </p:nvSpPr>
            <p:spPr bwMode="auto">
              <a:xfrm>
                <a:off x="8503" y="70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9" name="Rectangle 1913"/>
              <p:cNvSpPr>
                <a:spLocks noChangeArrowheads="1"/>
              </p:cNvSpPr>
              <p:nvPr/>
            </p:nvSpPr>
            <p:spPr bwMode="auto">
              <a:xfrm>
                <a:off x="8616" y="706"/>
                <a:ext cx="57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0" name="Rectangle 1914"/>
              <p:cNvSpPr>
                <a:spLocks noChangeArrowheads="1"/>
              </p:cNvSpPr>
              <p:nvPr/>
            </p:nvSpPr>
            <p:spPr bwMode="auto">
              <a:xfrm>
                <a:off x="-991" y="818"/>
                <a:ext cx="57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1" name="Freeform 1915"/>
              <p:cNvSpPr>
                <a:spLocks/>
              </p:cNvSpPr>
              <p:nvPr/>
            </p:nvSpPr>
            <p:spPr bwMode="auto">
              <a:xfrm>
                <a:off x="-882" y="818"/>
                <a:ext cx="62" cy="54"/>
              </a:xfrm>
              <a:custGeom>
                <a:avLst/>
                <a:gdLst>
                  <a:gd name="T0" fmla="*/ 0 w 62"/>
                  <a:gd name="T1" fmla="*/ 0 h 54"/>
                  <a:gd name="T2" fmla="*/ 0 w 62"/>
                  <a:gd name="T3" fmla="*/ 54 h 54"/>
                  <a:gd name="T4" fmla="*/ 62 w 62"/>
                  <a:gd name="T5" fmla="*/ 28 h 54"/>
                  <a:gd name="T6" fmla="*/ 62 w 62"/>
                  <a:gd name="T7" fmla="*/ 0 h 54"/>
                  <a:gd name="T8" fmla="*/ 0 w 62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4">
                    <a:moveTo>
                      <a:pt x="0" y="0"/>
                    </a:moveTo>
                    <a:lnTo>
                      <a:pt x="0" y="54"/>
                    </a:lnTo>
                    <a:lnTo>
                      <a:pt x="62" y="28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2" name="Freeform 1916"/>
              <p:cNvSpPr>
                <a:spLocks/>
              </p:cNvSpPr>
              <p:nvPr/>
            </p:nvSpPr>
            <p:spPr bwMode="auto">
              <a:xfrm>
                <a:off x="-768" y="818"/>
                <a:ext cx="61" cy="28"/>
              </a:xfrm>
              <a:custGeom>
                <a:avLst/>
                <a:gdLst>
                  <a:gd name="T0" fmla="*/ 0 w 61"/>
                  <a:gd name="T1" fmla="*/ 0 h 28"/>
                  <a:gd name="T2" fmla="*/ 0 w 61"/>
                  <a:gd name="T3" fmla="*/ 26 h 28"/>
                  <a:gd name="T4" fmla="*/ 61 w 61"/>
                  <a:gd name="T5" fmla="*/ 28 h 28"/>
                  <a:gd name="T6" fmla="*/ 61 w 61"/>
                  <a:gd name="T7" fmla="*/ 0 h 28"/>
                  <a:gd name="T8" fmla="*/ 0 w 6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8">
                    <a:moveTo>
                      <a:pt x="0" y="0"/>
                    </a:moveTo>
                    <a:lnTo>
                      <a:pt x="0" y="26"/>
                    </a:lnTo>
                    <a:lnTo>
                      <a:pt x="61" y="28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3" name="Rectangle 1917"/>
              <p:cNvSpPr>
                <a:spLocks noChangeArrowheads="1"/>
              </p:cNvSpPr>
              <p:nvPr/>
            </p:nvSpPr>
            <p:spPr bwMode="auto">
              <a:xfrm>
                <a:off x="-655" y="818"/>
                <a:ext cx="62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4" name="Freeform 1918"/>
              <p:cNvSpPr>
                <a:spLocks/>
              </p:cNvSpPr>
              <p:nvPr/>
            </p:nvSpPr>
            <p:spPr bwMode="auto">
              <a:xfrm>
                <a:off x="-541" y="818"/>
                <a:ext cx="59" cy="35"/>
              </a:xfrm>
              <a:custGeom>
                <a:avLst/>
                <a:gdLst>
                  <a:gd name="T0" fmla="*/ 54 w 59"/>
                  <a:gd name="T1" fmla="*/ 0 h 35"/>
                  <a:gd name="T2" fmla="*/ 0 w 59"/>
                  <a:gd name="T3" fmla="*/ 0 h 35"/>
                  <a:gd name="T4" fmla="*/ 0 w 59"/>
                  <a:gd name="T5" fmla="*/ 33 h 35"/>
                  <a:gd name="T6" fmla="*/ 59 w 59"/>
                  <a:gd name="T7" fmla="*/ 35 h 35"/>
                  <a:gd name="T8" fmla="*/ 59 w 59"/>
                  <a:gd name="T9" fmla="*/ 9 h 35"/>
                  <a:gd name="T10" fmla="*/ 54 w 59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35">
                    <a:moveTo>
                      <a:pt x="54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59" y="35"/>
                    </a:lnTo>
                    <a:lnTo>
                      <a:pt x="59" y="9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5" name="Freeform 1919"/>
              <p:cNvSpPr>
                <a:spLocks/>
              </p:cNvSpPr>
              <p:nvPr/>
            </p:nvSpPr>
            <p:spPr bwMode="auto">
              <a:xfrm>
                <a:off x="-404" y="818"/>
                <a:ext cx="35" cy="59"/>
              </a:xfrm>
              <a:custGeom>
                <a:avLst/>
                <a:gdLst>
                  <a:gd name="T0" fmla="*/ 35 w 35"/>
                  <a:gd name="T1" fmla="*/ 0 h 59"/>
                  <a:gd name="T2" fmla="*/ 0 w 35"/>
                  <a:gd name="T3" fmla="*/ 0 h 59"/>
                  <a:gd name="T4" fmla="*/ 9 w 35"/>
                  <a:gd name="T5" fmla="*/ 59 h 59"/>
                  <a:gd name="T6" fmla="*/ 35 w 35"/>
                  <a:gd name="T7" fmla="*/ 59 h 59"/>
                  <a:gd name="T8" fmla="*/ 35 w 35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59">
                    <a:moveTo>
                      <a:pt x="35" y="0"/>
                    </a:moveTo>
                    <a:lnTo>
                      <a:pt x="0" y="0"/>
                    </a:lnTo>
                    <a:lnTo>
                      <a:pt x="9" y="59"/>
                    </a:lnTo>
                    <a:lnTo>
                      <a:pt x="35" y="59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6" name="Rectangle 1920"/>
              <p:cNvSpPr>
                <a:spLocks noChangeArrowheads="1"/>
              </p:cNvSpPr>
              <p:nvPr/>
            </p:nvSpPr>
            <p:spPr bwMode="auto">
              <a:xfrm>
                <a:off x="-317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7" name="Rectangle 1921"/>
              <p:cNvSpPr>
                <a:spLocks noChangeArrowheads="1"/>
              </p:cNvSpPr>
              <p:nvPr/>
            </p:nvSpPr>
            <p:spPr bwMode="auto">
              <a:xfrm>
                <a:off x="-203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8" name="Rectangle 1922"/>
              <p:cNvSpPr>
                <a:spLocks noChangeArrowheads="1"/>
              </p:cNvSpPr>
              <p:nvPr/>
            </p:nvSpPr>
            <p:spPr bwMode="auto">
              <a:xfrm>
                <a:off x="-90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9" name="Rectangle 1923"/>
              <p:cNvSpPr>
                <a:spLocks noChangeArrowheads="1"/>
              </p:cNvSpPr>
              <p:nvPr/>
            </p:nvSpPr>
            <p:spPr bwMode="auto">
              <a:xfrm>
                <a:off x="23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0" name="Rectangle 1924"/>
              <p:cNvSpPr>
                <a:spLocks noChangeArrowheads="1"/>
              </p:cNvSpPr>
              <p:nvPr/>
            </p:nvSpPr>
            <p:spPr bwMode="auto">
              <a:xfrm>
                <a:off x="137" y="818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1" name="Rectangle 1925"/>
              <p:cNvSpPr>
                <a:spLocks noChangeArrowheads="1"/>
              </p:cNvSpPr>
              <p:nvPr/>
            </p:nvSpPr>
            <p:spPr bwMode="auto">
              <a:xfrm>
                <a:off x="248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2" name="Rectangle 1926"/>
              <p:cNvSpPr>
                <a:spLocks noChangeArrowheads="1"/>
              </p:cNvSpPr>
              <p:nvPr/>
            </p:nvSpPr>
            <p:spPr bwMode="auto">
              <a:xfrm>
                <a:off x="362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3" name="Rectangle 1927"/>
              <p:cNvSpPr>
                <a:spLocks noChangeArrowheads="1"/>
              </p:cNvSpPr>
              <p:nvPr/>
            </p:nvSpPr>
            <p:spPr bwMode="auto">
              <a:xfrm>
                <a:off x="475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4" name="Rectangle 1928"/>
              <p:cNvSpPr>
                <a:spLocks noChangeArrowheads="1"/>
              </p:cNvSpPr>
              <p:nvPr/>
            </p:nvSpPr>
            <p:spPr bwMode="auto">
              <a:xfrm>
                <a:off x="588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5" name="Rectangle 1929"/>
              <p:cNvSpPr>
                <a:spLocks noChangeArrowheads="1"/>
              </p:cNvSpPr>
              <p:nvPr/>
            </p:nvSpPr>
            <p:spPr bwMode="auto">
              <a:xfrm>
                <a:off x="702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6" name="Rectangle 1930"/>
              <p:cNvSpPr>
                <a:spLocks noChangeArrowheads="1"/>
              </p:cNvSpPr>
              <p:nvPr/>
            </p:nvSpPr>
            <p:spPr bwMode="auto">
              <a:xfrm>
                <a:off x="815" y="818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7" name="Rectangle 1931"/>
              <p:cNvSpPr>
                <a:spLocks noChangeArrowheads="1"/>
              </p:cNvSpPr>
              <p:nvPr/>
            </p:nvSpPr>
            <p:spPr bwMode="auto">
              <a:xfrm>
                <a:off x="926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8" name="Rectangle 1932"/>
              <p:cNvSpPr>
                <a:spLocks noChangeArrowheads="1"/>
              </p:cNvSpPr>
              <p:nvPr/>
            </p:nvSpPr>
            <p:spPr bwMode="auto">
              <a:xfrm>
                <a:off x="1040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9" name="Rectangle 1933"/>
              <p:cNvSpPr>
                <a:spLocks noChangeArrowheads="1"/>
              </p:cNvSpPr>
              <p:nvPr/>
            </p:nvSpPr>
            <p:spPr bwMode="auto">
              <a:xfrm>
                <a:off x="1153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0" name="Rectangle 1934"/>
              <p:cNvSpPr>
                <a:spLocks noChangeArrowheads="1"/>
              </p:cNvSpPr>
              <p:nvPr/>
            </p:nvSpPr>
            <p:spPr bwMode="auto">
              <a:xfrm>
                <a:off x="1267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1" name="Rectangle 1935"/>
              <p:cNvSpPr>
                <a:spLocks noChangeArrowheads="1"/>
              </p:cNvSpPr>
              <p:nvPr/>
            </p:nvSpPr>
            <p:spPr bwMode="auto">
              <a:xfrm>
                <a:off x="1380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2" name="Rectangle 1936"/>
              <p:cNvSpPr>
                <a:spLocks noChangeArrowheads="1"/>
              </p:cNvSpPr>
              <p:nvPr/>
            </p:nvSpPr>
            <p:spPr bwMode="auto">
              <a:xfrm>
                <a:off x="1491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3" name="Freeform 1937"/>
              <p:cNvSpPr>
                <a:spLocks/>
              </p:cNvSpPr>
              <p:nvPr/>
            </p:nvSpPr>
            <p:spPr bwMode="auto">
              <a:xfrm>
                <a:off x="1605" y="818"/>
                <a:ext cx="61" cy="59"/>
              </a:xfrm>
              <a:custGeom>
                <a:avLst/>
                <a:gdLst>
                  <a:gd name="T0" fmla="*/ 61 w 61"/>
                  <a:gd name="T1" fmla="*/ 0 h 59"/>
                  <a:gd name="T2" fmla="*/ 0 w 61"/>
                  <a:gd name="T3" fmla="*/ 0 h 59"/>
                  <a:gd name="T4" fmla="*/ 0 w 61"/>
                  <a:gd name="T5" fmla="*/ 59 h 59"/>
                  <a:gd name="T6" fmla="*/ 26 w 61"/>
                  <a:gd name="T7" fmla="*/ 59 h 59"/>
                  <a:gd name="T8" fmla="*/ 28 w 61"/>
                  <a:gd name="T9" fmla="*/ 59 h 59"/>
                  <a:gd name="T10" fmla="*/ 50 w 61"/>
                  <a:gd name="T11" fmla="*/ 59 h 59"/>
                  <a:gd name="T12" fmla="*/ 61 w 61"/>
                  <a:gd name="T13" fmla="*/ 59 h 59"/>
                  <a:gd name="T14" fmla="*/ 61 w 61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59">
                    <a:moveTo>
                      <a:pt x="61" y="0"/>
                    </a:moveTo>
                    <a:lnTo>
                      <a:pt x="0" y="0"/>
                    </a:lnTo>
                    <a:lnTo>
                      <a:pt x="0" y="59"/>
                    </a:lnTo>
                    <a:lnTo>
                      <a:pt x="26" y="59"/>
                    </a:lnTo>
                    <a:lnTo>
                      <a:pt x="28" y="59"/>
                    </a:lnTo>
                    <a:lnTo>
                      <a:pt x="50" y="59"/>
                    </a:lnTo>
                    <a:lnTo>
                      <a:pt x="61" y="59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4" name="Rectangle 1938"/>
              <p:cNvSpPr>
                <a:spLocks noChangeArrowheads="1"/>
              </p:cNvSpPr>
              <p:nvPr/>
            </p:nvSpPr>
            <p:spPr bwMode="auto">
              <a:xfrm>
                <a:off x="1718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5" name="Freeform 1939"/>
              <p:cNvSpPr>
                <a:spLocks/>
              </p:cNvSpPr>
              <p:nvPr/>
            </p:nvSpPr>
            <p:spPr bwMode="auto">
              <a:xfrm>
                <a:off x="1832" y="818"/>
                <a:ext cx="26" cy="59"/>
              </a:xfrm>
              <a:custGeom>
                <a:avLst/>
                <a:gdLst>
                  <a:gd name="T0" fmla="*/ 0 w 26"/>
                  <a:gd name="T1" fmla="*/ 59 h 59"/>
                  <a:gd name="T2" fmla="*/ 26 w 26"/>
                  <a:gd name="T3" fmla="*/ 59 h 59"/>
                  <a:gd name="T4" fmla="*/ 7 w 26"/>
                  <a:gd name="T5" fmla="*/ 0 h 59"/>
                  <a:gd name="T6" fmla="*/ 0 w 26"/>
                  <a:gd name="T7" fmla="*/ 0 h 59"/>
                  <a:gd name="T8" fmla="*/ 0 w 26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59">
                    <a:moveTo>
                      <a:pt x="0" y="59"/>
                    </a:moveTo>
                    <a:lnTo>
                      <a:pt x="26" y="59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6" name="Freeform 1940"/>
              <p:cNvSpPr>
                <a:spLocks/>
              </p:cNvSpPr>
              <p:nvPr/>
            </p:nvSpPr>
            <p:spPr bwMode="auto">
              <a:xfrm>
                <a:off x="1945" y="818"/>
                <a:ext cx="62" cy="37"/>
              </a:xfrm>
              <a:custGeom>
                <a:avLst/>
                <a:gdLst>
                  <a:gd name="T0" fmla="*/ 3 w 62"/>
                  <a:gd name="T1" fmla="*/ 0 h 37"/>
                  <a:gd name="T2" fmla="*/ 0 w 62"/>
                  <a:gd name="T3" fmla="*/ 18 h 37"/>
                  <a:gd name="T4" fmla="*/ 0 w 62"/>
                  <a:gd name="T5" fmla="*/ 26 h 37"/>
                  <a:gd name="T6" fmla="*/ 62 w 62"/>
                  <a:gd name="T7" fmla="*/ 37 h 37"/>
                  <a:gd name="T8" fmla="*/ 62 w 62"/>
                  <a:gd name="T9" fmla="*/ 0 h 37"/>
                  <a:gd name="T10" fmla="*/ 3 w 62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37">
                    <a:moveTo>
                      <a:pt x="3" y="0"/>
                    </a:moveTo>
                    <a:lnTo>
                      <a:pt x="0" y="18"/>
                    </a:lnTo>
                    <a:lnTo>
                      <a:pt x="0" y="26"/>
                    </a:lnTo>
                    <a:lnTo>
                      <a:pt x="62" y="37"/>
                    </a:lnTo>
                    <a:lnTo>
                      <a:pt x="62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7" name="Freeform 1941"/>
              <p:cNvSpPr>
                <a:spLocks/>
              </p:cNvSpPr>
              <p:nvPr/>
            </p:nvSpPr>
            <p:spPr bwMode="auto">
              <a:xfrm>
                <a:off x="2059" y="818"/>
                <a:ext cx="61" cy="56"/>
              </a:xfrm>
              <a:custGeom>
                <a:avLst/>
                <a:gdLst>
                  <a:gd name="T0" fmla="*/ 0 w 61"/>
                  <a:gd name="T1" fmla="*/ 0 h 56"/>
                  <a:gd name="T2" fmla="*/ 0 w 61"/>
                  <a:gd name="T3" fmla="*/ 47 h 56"/>
                  <a:gd name="T4" fmla="*/ 61 w 61"/>
                  <a:gd name="T5" fmla="*/ 56 h 56"/>
                  <a:gd name="T6" fmla="*/ 61 w 61"/>
                  <a:gd name="T7" fmla="*/ 0 h 56"/>
                  <a:gd name="T8" fmla="*/ 0 w 61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0" y="0"/>
                    </a:moveTo>
                    <a:lnTo>
                      <a:pt x="0" y="47"/>
                    </a:lnTo>
                    <a:lnTo>
                      <a:pt x="61" y="5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8" name="Rectangle 1942"/>
              <p:cNvSpPr>
                <a:spLocks noChangeArrowheads="1"/>
              </p:cNvSpPr>
              <p:nvPr/>
            </p:nvSpPr>
            <p:spPr bwMode="auto">
              <a:xfrm>
                <a:off x="2170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9" name="Freeform 1943"/>
              <p:cNvSpPr>
                <a:spLocks/>
              </p:cNvSpPr>
              <p:nvPr/>
            </p:nvSpPr>
            <p:spPr bwMode="auto">
              <a:xfrm>
                <a:off x="2283" y="818"/>
                <a:ext cx="36" cy="35"/>
              </a:xfrm>
              <a:custGeom>
                <a:avLst/>
                <a:gdLst>
                  <a:gd name="T0" fmla="*/ 0 w 36"/>
                  <a:gd name="T1" fmla="*/ 35 h 35"/>
                  <a:gd name="T2" fmla="*/ 36 w 36"/>
                  <a:gd name="T3" fmla="*/ 0 h 35"/>
                  <a:gd name="T4" fmla="*/ 0 w 36"/>
                  <a:gd name="T5" fmla="*/ 0 h 35"/>
                  <a:gd name="T6" fmla="*/ 0 w 36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5">
                    <a:moveTo>
                      <a:pt x="0" y="35"/>
                    </a:moveTo>
                    <a:lnTo>
                      <a:pt x="36" y="0"/>
                    </a:lnTo>
                    <a:lnTo>
                      <a:pt x="0" y="0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0" name="Freeform 1944"/>
              <p:cNvSpPr>
                <a:spLocks/>
              </p:cNvSpPr>
              <p:nvPr/>
            </p:nvSpPr>
            <p:spPr bwMode="auto">
              <a:xfrm>
                <a:off x="2624" y="818"/>
                <a:ext cx="61" cy="59"/>
              </a:xfrm>
              <a:custGeom>
                <a:avLst/>
                <a:gdLst>
                  <a:gd name="T0" fmla="*/ 61 w 61"/>
                  <a:gd name="T1" fmla="*/ 0 h 59"/>
                  <a:gd name="T2" fmla="*/ 0 w 61"/>
                  <a:gd name="T3" fmla="*/ 0 h 59"/>
                  <a:gd name="T4" fmla="*/ 0 w 61"/>
                  <a:gd name="T5" fmla="*/ 4 h 59"/>
                  <a:gd name="T6" fmla="*/ 35 w 61"/>
                  <a:gd name="T7" fmla="*/ 59 h 59"/>
                  <a:gd name="T8" fmla="*/ 61 w 61"/>
                  <a:gd name="T9" fmla="*/ 59 h 59"/>
                  <a:gd name="T10" fmla="*/ 61 w 61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9">
                    <a:moveTo>
                      <a:pt x="6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35" y="59"/>
                    </a:lnTo>
                    <a:lnTo>
                      <a:pt x="61" y="59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1" name="Rectangle 1945"/>
              <p:cNvSpPr>
                <a:spLocks noChangeArrowheads="1"/>
              </p:cNvSpPr>
              <p:nvPr/>
            </p:nvSpPr>
            <p:spPr bwMode="auto">
              <a:xfrm>
                <a:off x="2737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2" name="Rectangle 1946"/>
              <p:cNvSpPr>
                <a:spLocks noChangeArrowheads="1"/>
              </p:cNvSpPr>
              <p:nvPr/>
            </p:nvSpPr>
            <p:spPr bwMode="auto">
              <a:xfrm>
                <a:off x="2848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3" name="Freeform 1947"/>
              <p:cNvSpPr>
                <a:spLocks/>
              </p:cNvSpPr>
              <p:nvPr/>
            </p:nvSpPr>
            <p:spPr bwMode="auto">
              <a:xfrm>
                <a:off x="2962" y="818"/>
                <a:ext cx="9" cy="16"/>
              </a:xfrm>
              <a:custGeom>
                <a:avLst/>
                <a:gdLst>
                  <a:gd name="T0" fmla="*/ 0 w 9"/>
                  <a:gd name="T1" fmla="*/ 16 h 16"/>
                  <a:gd name="T2" fmla="*/ 7 w 9"/>
                  <a:gd name="T3" fmla="*/ 0 h 16"/>
                  <a:gd name="T4" fmla="*/ 9 w 9"/>
                  <a:gd name="T5" fmla="*/ 0 h 16"/>
                  <a:gd name="T6" fmla="*/ 0 w 9"/>
                  <a:gd name="T7" fmla="*/ 0 h 16"/>
                  <a:gd name="T8" fmla="*/ 0 w 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6">
                    <a:moveTo>
                      <a:pt x="0" y="16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4" name="Freeform 1948"/>
              <p:cNvSpPr>
                <a:spLocks/>
              </p:cNvSpPr>
              <p:nvPr/>
            </p:nvSpPr>
            <p:spPr bwMode="auto">
              <a:xfrm>
                <a:off x="3416" y="818"/>
                <a:ext cx="61" cy="59"/>
              </a:xfrm>
              <a:custGeom>
                <a:avLst/>
                <a:gdLst>
                  <a:gd name="T0" fmla="*/ 61 w 61"/>
                  <a:gd name="T1" fmla="*/ 0 h 59"/>
                  <a:gd name="T2" fmla="*/ 0 w 61"/>
                  <a:gd name="T3" fmla="*/ 0 h 59"/>
                  <a:gd name="T4" fmla="*/ 0 w 61"/>
                  <a:gd name="T5" fmla="*/ 18 h 59"/>
                  <a:gd name="T6" fmla="*/ 26 w 61"/>
                  <a:gd name="T7" fmla="*/ 59 h 59"/>
                  <a:gd name="T8" fmla="*/ 61 w 61"/>
                  <a:gd name="T9" fmla="*/ 59 h 59"/>
                  <a:gd name="T10" fmla="*/ 61 w 61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9">
                    <a:moveTo>
                      <a:pt x="61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26" y="59"/>
                    </a:lnTo>
                    <a:lnTo>
                      <a:pt x="61" y="59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5" name="Rectangle 1949"/>
              <p:cNvSpPr>
                <a:spLocks noChangeArrowheads="1"/>
              </p:cNvSpPr>
              <p:nvPr/>
            </p:nvSpPr>
            <p:spPr bwMode="auto">
              <a:xfrm>
                <a:off x="3527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6" name="Freeform 1950"/>
              <p:cNvSpPr>
                <a:spLocks/>
              </p:cNvSpPr>
              <p:nvPr/>
            </p:nvSpPr>
            <p:spPr bwMode="auto">
              <a:xfrm>
                <a:off x="3640" y="818"/>
                <a:ext cx="62" cy="59"/>
              </a:xfrm>
              <a:custGeom>
                <a:avLst/>
                <a:gdLst>
                  <a:gd name="T0" fmla="*/ 0 w 62"/>
                  <a:gd name="T1" fmla="*/ 59 h 59"/>
                  <a:gd name="T2" fmla="*/ 14 w 62"/>
                  <a:gd name="T3" fmla="*/ 59 h 59"/>
                  <a:gd name="T4" fmla="*/ 62 w 62"/>
                  <a:gd name="T5" fmla="*/ 26 h 59"/>
                  <a:gd name="T6" fmla="*/ 62 w 62"/>
                  <a:gd name="T7" fmla="*/ 0 h 59"/>
                  <a:gd name="T8" fmla="*/ 62 w 62"/>
                  <a:gd name="T9" fmla="*/ 0 h 59"/>
                  <a:gd name="T10" fmla="*/ 0 w 62"/>
                  <a:gd name="T11" fmla="*/ 0 h 59"/>
                  <a:gd name="T12" fmla="*/ 0 w 62"/>
                  <a:gd name="T13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9">
                    <a:moveTo>
                      <a:pt x="0" y="59"/>
                    </a:moveTo>
                    <a:lnTo>
                      <a:pt x="14" y="59"/>
                    </a:lnTo>
                    <a:lnTo>
                      <a:pt x="62" y="26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0" y="0"/>
                    </a:lnTo>
                    <a:lnTo>
                      <a:pt x="0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7" name="Freeform 1951"/>
              <p:cNvSpPr>
                <a:spLocks/>
              </p:cNvSpPr>
              <p:nvPr/>
            </p:nvSpPr>
            <p:spPr bwMode="auto">
              <a:xfrm>
                <a:off x="4212" y="818"/>
                <a:ext cx="55" cy="59"/>
              </a:xfrm>
              <a:custGeom>
                <a:avLst/>
                <a:gdLst>
                  <a:gd name="T0" fmla="*/ 55 w 55"/>
                  <a:gd name="T1" fmla="*/ 0 h 59"/>
                  <a:gd name="T2" fmla="*/ 45 w 55"/>
                  <a:gd name="T3" fmla="*/ 0 h 59"/>
                  <a:gd name="T4" fmla="*/ 0 w 55"/>
                  <a:gd name="T5" fmla="*/ 59 h 59"/>
                  <a:gd name="T6" fmla="*/ 55 w 55"/>
                  <a:gd name="T7" fmla="*/ 59 h 59"/>
                  <a:gd name="T8" fmla="*/ 55 w 55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59">
                    <a:moveTo>
                      <a:pt x="55" y="0"/>
                    </a:moveTo>
                    <a:lnTo>
                      <a:pt x="45" y="0"/>
                    </a:lnTo>
                    <a:lnTo>
                      <a:pt x="0" y="59"/>
                    </a:lnTo>
                    <a:lnTo>
                      <a:pt x="55" y="59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8" name="Rectangle 1952"/>
              <p:cNvSpPr>
                <a:spLocks noChangeArrowheads="1"/>
              </p:cNvSpPr>
              <p:nvPr/>
            </p:nvSpPr>
            <p:spPr bwMode="auto">
              <a:xfrm>
                <a:off x="4319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9" name="Rectangle 1953"/>
              <p:cNvSpPr>
                <a:spLocks noChangeArrowheads="1"/>
              </p:cNvSpPr>
              <p:nvPr/>
            </p:nvSpPr>
            <p:spPr bwMode="auto">
              <a:xfrm>
                <a:off x="4432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0" name="Freeform 1954"/>
              <p:cNvSpPr>
                <a:spLocks/>
              </p:cNvSpPr>
              <p:nvPr/>
            </p:nvSpPr>
            <p:spPr bwMode="auto">
              <a:xfrm>
                <a:off x="4546" y="818"/>
                <a:ext cx="7" cy="7"/>
              </a:xfrm>
              <a:custGeom>
                <a:avLst/>
                <a:gdLst>
                  <a:gd name="T0" fmla="*/ 0 w 7"/>
                  <a:gd name="T1" fmla="*/ 7 h 7"/>
                  <a:gd name="T2" fmla="*/ 7 w 7"/>
                  <a:gd name="T3" fmla="*/ 0 h 7"/>
                  <a:gd name="T4" fmla="*/ 0 w 7"/>
                  <a:gd name="T5" fmla="*/ 0 h 7"/>
                  <a:gd name="T6" fmla="*/ 0 w 7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1" name="Rectangle 1955"/>
              <p:cNvSpPr>
                <a:spLocks noChangeArrowheads="1"/>
              </p:cNvSpPr>
              <p:nvPr/>
            </p:nvSpPr>
            <p:spPr bwMode="auto">
              <a:xfrm>
                <a:off x="4659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2" name="Rectangle 1956"/>
              <p:cNvSpPr>
                <a:spLocks noChangeArrowheads="1"/>
              </p:cNvSpPr>
              <p:nvPr/>
            </p:nvSpPr>
            <p:spPr bwMode="auto">
              <a:xfrm>
                <a:off x="4773" y="818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3" name="Rectangle 1957"/>
              <p:cNvSpPr>
                <a:spLocks noChangeArrowheads="1"/>
              </p:cNvSpPr>
              <p:nvPr/>
            </p:nvSpPr>
            <p:spPr bwMode="auto">
              <a:xfrm>
                <a:off x="4884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4" name="Freeform 1958"/>
              <p:cNvSpPr>
                <a:spLocks/>
              </p:cNvSpPr>
              <p:nvPr/>
            </p:nvSpPr>
            <p:spPr bwMode="auto">
              <a:xfrm>
                <a:off x="4997" y="825"/>
                <a:ext cx="62" cy="52"/>
              </a:xfrm>
              <a:custGeom>
                <a:avLst/>
                <a:gdLst>
                  <a:gd name="T0" fmla="*/ 62 w 62"/>
                  <a:gd name="T1" fmla="*/ 52 h 52"/>
                  <a:gd name="T2" fmla="*/ 62 w 62"/>
                  <a:gd name="T3" fmla="*/ 0 h 52"/>
                  <a:gd name="T4" fmla="*/ 0 w 62"/>
                  <a:gd name="T5" fmla="*/ 40 h 52"/>
                  <a:gd name="T6" fmla="*/ 0 w 62"/>
                  <a:gd name="T7" fmla="*/ 40 h 52"/>
                  <a:gd name="T8" fmla="*/ 0 w 62"/>
                  <a:gd name="T9" fmla="*/ 52 h 52"/>
                  <a:gd name="T10" fmla="*/ 62 w 62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2">
                    <a:moveTo>
                      <a:pt x="62" y="52"/>
                    </a:moveTo>
                    <a:lnTo>
                      <a:pt x="62" y="0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6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5" name="Rectangle 1959"/>
              <p:cNvSpPr>
                <a:spLocks noChangeArrowheads="1"/>
              </p:cNvSpPr>
              <p:nvPr/>
            </p:nvSpPr>
            <p:spPr bwMode="auto">
              <a:xfrm>
                <a:off x="5111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6" name="Rectangle 1960"/>
              <p:cNvSpPr>
                <a:spLocks noChangeArrowheads="1"/>
              </p:cNvSpPr>
              <p:nvPr/>
            </p:nvSpPr>
            <p:spPr bwMode="auto">
              <a:xfrm>
                <a:off x="5224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7" name="Rectangle 1961"/>
              <p:cNvSpPr>
                <a:spLocks noChangeArrowheads="1"/>
              </p:cNvSpPr>
              <p:nvPr/>
            </p:nvSpPr>
            <p:spPr bwMode="auto">
              <a:xfrm>
                <a:off x="5338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8" name="Rectangle 1962"/>
              <p:cNvSpPr>
                <a:spLocks noChangeArrowheads="1"/>
              </p:cNvSpPr>
              <p:nvPr/>
            </p:nvSpPr>
            <p:spPr bwMode="auto">
              <a:xfrm>
                <a:off x="5449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9" name="Rectangle 1963"/>
              <p:cNvSpPr>
                <a:spLocks noChangeArrowheads="1"/>
              </p:cNvSpPr>
              <p:nvPr/>
            </p:nvSpPr>
            <p:spPr bwMode="auto">
              <a:xfrm>
                <a:off x="5562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0" name="Rectangle 1964"/>
              <p:cNvSpPr>
                <a:spLocks noChangeArrowheads="1"/>
              </p:cNvSpPr>
              <p:nvPr/>
            </p:nvSpPr>
            <p:spPr bwMode="auto">
              <a:xfrm>
                <a:off x="5676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1" name="Rectangle 1965"/>
              <p:cNvSpPr>
                <a:spLocks noChangeArrowheads="1"/>
              </p:cNvSpPr>
              <p:nvPr/>
            </p:nvSpPr>
            <p:spPr bwMode="auto">
              <a:xfrm>
                <a:off x="5789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2" name="Rectangle 1966"/>
              <p:cNvSpPr>
                <a:spLocks noChangeArrowheads="1"/>
              </p:cNvSpPr>
              <p:nvPr/>
            </p:nvSpPr>
            <p:spPr bwMode="auto">
              <a:xfrm>
                <a:off x="5902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3" name="Rectangle 1967"/>
              <p:cNvSpPr>
                <a:spLocks noChangeArrowheads="1"/>
              </p:cNvSpPr>
              <p:nvPr/>
            </p:nvSpPr>
            <p:spPr bwMode="auto">
              <a:xfrm>
                <a:off x="6016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4" name="Rectangle 1968"/>
              <p:cNvSpPr>
                <a:spLocks noChangeArrowheads="1"/>
              </p:cNvSpPr>
              <p:nvPr/>
            </p:nvSpPr>
            <p:spPr bwMode="auto">
              <a:xfrm>
                <a:off x="6127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5" name="Rectangle 1969"/>
              <p:cNvSpPr>
                <a:spLocks noChangeArrowheads="1"/>
              </p:cNvSpPr>
              <p:nvPr/>
            </p:nvSpPr>
            <p:spPr bwMode="auto">
              <a:xfrm>
                <a:off x="6241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6" name="Rectangle 1970"/>
              <p:cNvSpPr>
                <a:spLocks noChangeArrowheads="1"/>
              </p:cNvSpPr>
              <p:nvPr/>
            </p:nvSpPr>
            <p:spPr bwMode="auto">
              <a:xfrm>
                <a:off x="6354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7" name="Rectangle 1971"/>
              <p:cNvSpPr>
                <a:spLocks noChangeArrowheads="1"/>
              </p:cNvSpPr>
              <p:nvPr/>
            </p:nvSpPr>
            <p:spPr bwMode="auto">
              <a:xfrm>
                <a:off x="6467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8" name="Rectangle 1972"/>
              <p:cNvSpPr>
                <a:spLocks noChangeArrowheads="1"/>
              </p:cNvSpPr>
              <p:nvPr/>
            </p:nvSpPr>
            <p:spPr bwMode="auto">
              <a:xfrm>
                <a:off x="6581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9" name="Rectangle 1973"/>
              <p:cNvSpPr>
                <a:spLocks noChangeArrowheads="1"/>
              </p:cNvSpPr>
              <p:nvPr/>
            </p:nvSpPr>
            <p:spPr bwMode="auto">
              <a:xfrm>
                <a:off x="6694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0" name="Rectangle 1974"/>
              <p:cNvSpPr>
                <a:spLocks noChangeArrowheads="1"/>
              </p:cNvSpPr>
              <p:nvPr/>
            </p:nvSpPr>
            <p:spPr bwMode="auto">
              <a:xfrm>
                <a:off x="6805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1" name="Rectangle 1975"/>
              <p:cNvSpPr>
                <a:spLocks noChangeArrowheads="1"/>
              </p:cNvSpPr>
              <p:nvPr/>
            </p:nvSpPr>
            <p:spPr bwMode="auto">
              <a:xfrm>
                <a:off x="6919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2" name="Rectangle 1976"/>
              <p:cNvSpPr>
                <a:spLocks noChangeArrowheads="1"/>
              </p:cNvSpPr>
              <p:nvPr/>
            </p:nvSpPr>
            <p:spPr bwMode="auto">
              <a:xfrm>
                <a:off x="7032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3" name="Rectangle 1977"/>
              <p:cNvSpPr>
                <a:spLocks noChangeArrowheads="1"/>
              </p:cNvSpPr>
              <p:nvPr/>
            </p:nvSpPr>
            <p:spPr bwMode="auto">
              <a:xfrm>
                <a:off x="7146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4" name="Rectangle 1978"/>
              <p:cNvSpPr>
                <a:spLocks noChangeArrowheads="1"/>
              </p:cNvSpPr>
              <p:nvPr/>
            </p:nvSpPr>
            <p:spPr bwMode="auto">
              <a:xfrm>
                <a:off x="7259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5" name="Rectangle 1979"/>
              <p:cNvSpPr>
                <a:spLocks noChangeArrowheads="1"/>
              </p:cNvSpPr>
              <p:nvPr/>
            </p:nvSpPr>
            <p:spPr bwMode="auto">
              <a:xfrm>
                <a:off x="7373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6" name="Rectangle 1980"/>
              <p:cNvSpPr>
                <a:spLocks noChangeArrowheads="1"/>
              </p:cNvSpPr>
              <p:nvPr/>
            </p:nvSpPr>
            <p:spPr bwMode="auto">
              <a:xfrm>
                <a:off x="7484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7" name="Rectangle 1981"/>
              <p:cNvSpPr>
                <a:spLocks noChangeArrowheads="1"/>
              </p:cNvSpPr>
              <p:nvPr/>
            </p:nvSpPr>
            <p:spPr bwMode="auto">
              <a:xfrm>
                <a:off x="7597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8" name="Rectangle 1982"/>
              <p:cNvSpPr>
                <a:spLocks noChangeArrowheads="1"/>
              </p:cNvSpPr>
              <p:nvPr/>
            </p:nvSpPr>
            <p:spPr bwMode="auto">
              <a:xfrm>
                <a:off x="7711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9" name="Rectangle 1983"/>
              <p:cNvSpPr>
                <a:spLocks noChangeArrowheads="1"/>
              </p:cNvSpPr>
              <p:nvPr/>
            </p:nvSpPr>
            <p:spPr bwMode="auto">
              <a:xfrm>
                <a:off x="7824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0" name="Rectangle 1984"/>
              <p:cNvSpPr>
                <a:spLocks noChangeArrowheads="1"/>
              </p:cNvSpPr>
              <p:nvPr/>
            </p:nvSpPr>
            <p:spPr bwMode="auto">
              <a:xfrm>
                <a:off x="7938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1" name="Rectangle 1985"/>
              <p:cNvSpPr>
                <a:spLocks noChangeArrowheads="1"/>
              </p:cNvSpPr>
              <p:nvPr/>
            </p:nvSpPr>
            <p:spPr bwMode="auto">
              <a:xfrm>
                <a:off x="8051" y="818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2" name="Rectangle 1986"/>
              <p:cNvSpPr>
                <a:spLocks noChangeArrowheads="1"/>
              </p:cNvSpPr>
              <p:nvPr/>
            </p:nvSpPr>
            <p:spPr bwMode="auto">
              <a:xfrm>
                <a:off x="8162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3" name="Rectangle 1987"/>
              <p:cNvSpPr>
                <a:spLocks noChangeArrowheads="1"/>
              </p:cNvSpPr>
              <p:nvPr/>
            </p:nvSpPr>
            <p:spPr bwMode="auto">
              <a:xfrm>
                <a:off x="8276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4" name="Rectangle 1988"/>
              <p:cNvSpPr>
                <a:spLocks noChangeArrowheads="1"/>
              </p:cNvSpPr>
              <p:nvPr/>
            </p:nvSpPr>
            <p:spPr bwMode="auto">
              <a:xfrm>
                <a:off x="8389" y="818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5" name="Rectangle 1989"/>
              <p:cNvSpPr>
                <a:spLocks noChangeArrowheads="1"/>
              </p:cNvSpPr>
              <p:nvPr/>
            </p:nvSpPr>
            <p:spPr bwMode="auto">
              <a:xfrm>
                <a:off x="8503" y="818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6" name="Rectangle 1990"/>
              <p:cNvSpPr>
                <a:spLocks noChangeArrowheads="1"/>
              </p:cNvSpPr>
              <p:nvPr/>
            </p:nvSpPr>
            <p:spPr bwMode="auto">
              <a:xfrm>
                <a:off x="8616" y="818"/>
                <a:ext cx="57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7" name="Rectangle 1991"/>
              <p:cNvSpPr>
                <a:spLocks noChangeArrowheads="1"/>
              </p:cNvSpPr>
              <p:nvPr/>
            </p:nvSpPr>
            <p:spPr bwMode="auto">
              <a:xfrm>
                <a:off x="-991" y="926"/>
                <a:ext cx="57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8" name="Freeform 1992"/>
              <p:cNvSpPr>
                <a:spLocks/>
              </p:cNvSpPr>
              <p:nvPr/>
            </p:nvSpPr>
            <p:spPr bwMode="auto">
              <a:xfrm>
                <a:off x="-882" y="926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45 h 62"/>
                  <a:gd name="T4" fmla="*/ 62 w 62"/>
                  <a:gd name="T5" fmla="*/ 22 h 62"/>
                  <a:gd name="T6" fmla="*/ 40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45"/>
                    </a:lnTo>
                    <a:lnTo>
                      <a:pt x="62" y="2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9" name="Freeform 1993"/>
              <p:cNvSpPr>
                <a:spLocks/>
              </p:cNvSpPr>
              <p:nvPr/>
            </p:nvSpPr>
            <p:spPr bwMode="auto">
              <a:xfrm>
                <a:off x="-388" y="926"/>
                <a:ext cx="19" cy="62"/>
              </a:xfrm>
              <a:custGeom>
                <a:avLst/>
                <a:gdLst>
                  <a:gd name="T0" fmla="*/ 19 w 19"/>
                  <a:gd name="T1" fmla="*/ 0 h 62"/>
                  <a:gd name="T2" fmla="*/ 0 w 19"/>
                  <a:gd name="T3" fmla="*/ 0 h 62"/>
                  <a:gd name="T4" fmla="*/ 10 w 19"/>
                  <a:gd name="T5" fmla="*/ 62 h 62"/>
                  <a:gd name="T6" fmla="*/ 19 w 19"/>
                  <a:gd name="T7" fmla="*/ 62 h 62"/>
                  <a:gd name="T8" fmla="*/ 19 w 19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2">
                    <a:moveTo>
                      <a:pt x="19" y="0"/>
                    </a:moveTo>
                    <a:lnTo>
                      <a:pt x="0" y="0"/>
                    </a:lnTo>
                    <a:lnTo>
                      <a:pt x="10" y="62"/>
                    </a:lnTo>
                    <a:lnTo>
                      <a:pt x="19" y="6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0" name="Rectangle 1994"/>
              <p:cNvSpPr>
                <a:spLocks noChangeArrowheads="1"/>
              </p:cNvSpPr>
              <p:nvPr/>
            </p:nvSpPr>
            <p:spPr bwMode="auto">
              <a:xfrm>
                <a:off x="-31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1" name="Rectangle 1995"/>
              <p:cNvSpPr>
                <a:spLocks noChangeArrowheads="1"/>
              </p:cNvSpPr>
              <p:nvPr/>
            </p:nvSpPr>
            <p:spPr bwMode="auto">
              <a:xfrm>
                <a:off x="-203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2" name="Rectangle 1996"/>
              <p:cNvSpPr>
                <a:spLocks noChangeArrowheads="1"/>
              </p:cNvSpPr>
              <p:nvPr/>
            </p:nvSpPr>
            <p:spPr bwMode="auto">
              <a:xfrm>
                <a:off x="-90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3" name="Rectangle 1997"/>
              <p:cNvSpPr>
                <a:spLocks noChangeArrowheads="1"/>
              </p:cNvSpPr>
              <p:nvPr/>
            </p:nvSpPr>
            <p:spPr bwMode="auto">
              <a:xfrm>
                <a:off x="23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4" name="Rectangle 1998"/>
              <p:cNvSpPr>
                <a:spLocks noChangeArrowheads="1"/>
              </p:cNvSpPr>
              <p:nvPr/>
            </p:nvSpPr>
            <p:spPr bwMode="auto">
              <a:xfrm>
                <a:off x="137" y="92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5" name="Rectangle 1999"/>
              <p:cNvSpPr>
                <a:spLocks noChangeArrowheads="1"/>
              </p:cNvSpPr>
              <p:nvPr/>
            </p:nvSpPr>
            <p:spPr bwMode="auto">
              <a:xfrm>
                <a:off x="248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6" name="Rectangle 2000"/>
              <p:cNvSpPr>
                <a:spLocks noChangeArrowheads="1"/>
              </p:cNvSpPr>
              <p:nvPr/>
            </p:nvSpPr>
            <p:spPr bwMode="auto">
              <a:xfrm>
                <a:off x="362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7" name="Rectangle 2001"/>
              <p:cNvSpPr>
                <a:spLocks noChangeArrowheads="1"/>
              </p:cNvSpPr>
              <p:nvPr/>
            </p:nvSpPr>
            <p:spPr bwMode="auto">
              <a:xfrm>
                <a:off x="475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8" name="Rectangle 2002"/>
              <p:cNvSpPr>
                <a:spLocks noChangeArrowheads="1"/>
              </p:cNvSpPr>
              <p:nvPr/>
            </p:nvSpPr>
            <p:spPr bwMode="auto">
              <a:xfrm>
                <a:off x="588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9" name="Rectangle 2003"/>
              <p:cNvSpPr>
                <a:spLocks noChangeArrowheads="1"/>
              </p:cNvSpPr>
              <p:nvPr/>
            </p:nvSpPr>
            <p:spPr bwMode="auto">
              <a:xfrm>
                <a:off x="702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0" name="Rectangle 2004"/>
              <p:cNvSpPr>
                <a:spLocks noChangeArrowheads="1"/>
              </p:cNvSpPr>
              <p:nvPr/>
            </p:nvSpPr>
            <p:spPr bwMode="auto">
              <a:xfrm>
                <a:off x="815" y="92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1" name="Rectangle 2005"/>
              <p:cNvSpPr>
                <a:spLocks noChangeArrowheads="1"/>
              </p:cNvSpPr>
              <p:nvPr/>
            </p:nvSpPr>
            <p:spPr bwMode="auto">
              <a:xfrm>
                <a:off x="926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2" name="Rectangle 2006"/>
              <p:cNvSpPr>
                <a:spLocks noChangeArrowheads="1"/>
              </p:cNvSpPr>
              <p:nvPr/>
            </p:nvSpPr>
            <p:spPr bwMode="auto">
              <a:xfrm>
                <a:off x="1040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3" name="Rectangle 2007"/>
              <p:cNvSpPr>
                <a:spLocks noChangeArrowheads="1"/>
              </p:cNvSpPr>
              <p:nvPr/>
            </p:nvSpPr>
            <p:spPr bwMode="auto">
              <a:xfrm>
                <a:off x="1153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4" name="Rectangle 2008"/>
              <p:cNvSpPr>
                <a:spLocks noChangeArrowheads="1"/>
              </p:cNvSpPr>
              <p:nvPr/>
            </p:nvSpPr>
            <p:spPr bwMode="auto">
              <a:xfrm>
                <a:off x="1267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5" name="Rectangle 2009"/>
              <p:cNvSpPr>
                <a:spLocks noChangeArrowheads="1"/>
              </p:cNvSpPr>
              <p:nvPr/>
            </p:nvSpPr>
            <p:spPr bwMode="auto">
              <a:xfrm>
                <a:off x="1380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6" name="Freeform 2010"/>
              <p:cNvSpPr>
                <a:spLocks/>
              </p:cNvSpPr>
              <p:nvPr/>
            </p:nvSpPr>
            <p:spPr bwMode="auto">
              <a:xfrm>
                <a:off x="1491" y="926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62 w 62"/>
                  <a:gd name="T5" fmla="*/ 62 h 62"/>
                  <a:gd name="T6" fmla="*/ 62 w 62"/>
                  <a:gd name="T7" fmla="*/ 60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62" y="62"/>
                    </a:lnTo>
                    <a:lnTo>
                      <a:pt x="62" y="60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7" name="Freeform 2011"/>
              <p:cNvSpPr>
                <a:spLocks/>
              </p:cNvSpPr>
              <p:nvPr/>
            </p:nvSpPr>
            <p:spPr bwMode="auto">
              <a:xfrm>
                <a:off x="1945" y="948"/>
                <a:ext cx="62" cy="40"/>
              </a:xfrm>
              <a:custGeom>
                <a:avLst/>
                <a:gdLst>
                  <a:gd name="T0" fmla="*/ 62 w 62"/>
                  <a:gd name="T1" fmla="*/ 40 h 40"/>
                  <a:gd name="T2" fmla="*/ 62 w 62"/>
                  <a:gd name="T3" fmla="*/ 9 h 40"/>
                  <a:gd name="T4" fmla="*/ 0 w 62"/>
                  <a:gd name="T5" fmla="*/ 0 h 40"/>
                  <a:gd name="T6" fmla="*/ 0 w 62"/>
                  <a:gd name="T7" fmla="*/ 40 h 40"/>
                  <a:gd name="T8" fmla="*/ 62 w 62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0">
                    <a:moveTo>
                      <a:pt x="62" y="40"/>
                    </a:moveTo>
                    <a:lnTo>
                      <a:pt x="62" y="9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62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8" name="Freeform 2012"/>
              <p:cNvSpPr>
                <a:spLocks/>
              </p:cNvSpPr>
              <p:nvPr/>
            </p:nvSpPr>
            <p:spPr bwMode="auto">
              <a:xfrm>
                <a:off x="2059" y="967"/>
                <a:ext cx="61" cy="21"/>
              </a:xfrm>
              <a:custGeom>
                <a:avLst/>
                <a:gdLst>
                  <a:gd name="T0" fmla="*/ 61 w 61"/>
                  <a:gd name="T1" fmla="*/ 21 h 21"/>
                  <a:gd name="T2" fmla="*/ 61 w 61"/>
                  <a:gd name="T3" fmla="*/ 9 h 21"/>
                  <a:gd name="T4" fmla="*/ 0 w 61"/>
                  <a:gd name="T5" fmla="*/ 0 h 21"/>
                  <a:gd name="T6" fmla="*/ 0 w 61"/>
                  <a:gd name="T7" fmla="*/ 21 h 21"/>
                  <a:gd name="T8" fmla="*/ 61 w 6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21">
                    <a:moveTo>
                      <a:pt x="61" y="21"/>
                    </a:moveTo>
                    <a:lnTo>
                      <a:pt x="61" y="9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61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9" name="Freeform 2013"/>
              <p:cNvSpPr>
                <a:spLocks/>
              </p:cNvSpPr>
              <p:nvPr/>
            </p:nvSpPr>
            <p:spPr bwMode="auto">
              <a:xfrm>
                <a:off x="2170" y="983"/>
                <a:ext cx="21" cy="5"/>
              </a:xfrm>
              <a:custGeom>
                <a:avLst/>
                <a:gdLst>
                  <a:gd name="T0" fmla="*/ 21 w 21"/>
                  <a:gd name="T1" fmla="*/ 5 h 5"/>
                  <a:gd name="T2" fmla="*/ 0 w 21"/>
                  <a:gd name="T3" fmla="*/ 0 h 5"/>
                  <a:gd name="T4" fmla="*/ 0 w 21"/>
                  <a:gd name="T5" fmla="*/ 5 h 5"/>
                  <a:gd name="T6" fmla="*/ 21 w 21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5">
                    <a:moveTo>
                      <a:pt x="21" y="5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2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" name="Group 2215"/>
            <p:cNvGrpSpPr>
              <a:grpSpLocks/>
            </p:cNvGrpSpPr>
            <p:nvPr/>
          </p:nvGrpSpPr>
          <p:grpSpPr bwMode="auto">
            <a:xfrm>
              <a:off x="-423" y="926"/>
              <a:ext cx="9096" cy="391"/>
              <a:chOff x="-423" y="926"/>
              <a:chExt cx="9096" cy="391"/>
            </a:xfrm>
            <a:grpFill/>
          </p:grpSpPr>
          <p:sp>
            <p:nvSpPr>
              <p:cNvPr id="870" name="Rectangle 2015"/>
              <p:cNvSpPr>
                <a:spLocks noChangeArrowheads="1"/>
              </p:cNvSpPr>
              <p:nvPr/>
            </p:nvSpPr>
            <p:spPr bwMode="auto">
              <a:xfrm>
                <a:off x="273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1" name="Freeform 2016"/>
              <p:cNvSpPr>
                <a:spLocks/>
              </p:cNvSpPr>
              <p:nvPr/>
            </p:nvSpPr>
            <p:spPr bwMode="auto">
              <a:xfrm>
                <a:off x="2848" y="926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52 w 62"/>
                  <a:gd name="T5" fmla="*/ 62 h 62"/>
                  <a:gd name="T6" fmla="*/ 62 w 62"/>
                  <a:gd name="T7" fmla="*/ 36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52" y="62"/>
                    </a:lnTo>
                    <a:lnTo>
                      <a:pt x="62" y="36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2" name="Freeform 2017"/>
              <p:cNvSpPr>
                <a:spLocks/>
              </p:cNvSpPr>
              <p:nvPr/>
            </p:nvSpPr>
            <p:spPr bwMode="auto">
              <a:xfrm>
                <a:off x="3472" y="926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5 w 5"/>
                  <a:gd name="T3" fmla="*/ 5 h 5"/>
                  <a:gd name="T4" fmla="*/ 5 w 5"/>
                  <a:gd name="T5" fmla="*/ 0 h 5"/>
                  <a:gd name="T6" fmla="*/ 0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5" y="5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3" name="Freeform 2018"/>
              <p:cNvSpPr>
                <a:spLocks/>
              </p:cNvSpPr>
              <p:nvPr/>
            </p:nvSpPr>
            <p:spPr bwMode="auto">
              <a:xfrm>
                <a:off x="3527" y="926"/>
                <a:ext cx="61" cy="43"/>
              </a:xfrm>
              <a:custGeom>
                <a:avLst/>
                <a:gdLst>
                  <a:gd name="T0" fmla="*/ 0 w 61"/>
                  <a:gd name="T1" fmla="*/ 43 h 43"/>
                  <a:gd name="T2" fmla="*/ 61 w 61"/>
                  <a:gd name="T3" fmla="*/ 0 h 43"/>
                  <a:gd name="T4" fmla="*/ 0 w 61"/>
                  <a:gd name="T5" fmla="*/ 0 h 43"/>
                  <a:gd name="T6" fmla="*/ 0 w 61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43">
                    <a:moveTo>
                      <a:pt x="0" y="43"/>
                    </a:moveTo>
                    <a:lnTo>
                      <a:pt x="61" y="0"/>
                    </a:lnTo>
                    <a:lnTo>
                      <a:pt x="0" y="0"/>
                    </a:lnTo>
                    <a:lnTo>
                      <a:pt x="0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4" name="Freeform 2019"/>
              <p:cNvSpPr>
                <a:spLocks/>
              </p:cNvSpPr>
              <p:nvPr/>
            </p:nvSpPr>
            <p:spPr bwMode="auto">
              <a:xfrm>
                <a:off x="4144" y="955"/>
                <a:ext cx="9" cy="33"/>
              </a:xfrm>
              <a:custGeom>
                <a:avLst/>
                <a:gdLst>
                  <a:gd name="T0" fmla="*/ 9 w 9"/>
                  <a:gd name="T1" fmla="*/ 0 h 33"/>
                  <a:gd name="T2" fmla="*/ 2 w 9"/>
                  <a:gd name="T3" fmla="*/ 12 h 33"/>
                  <a:gd name="T4" fmla="*/ 0 w 9"/>
                  <a:gd name="T5" fmla="*/ 33 h 33"/>
                  <a:gd name="T6" fmla="*/ 9 w 9"/>
                  <a:gd name="T7" fmla="*/ 33 h 33"/>
                  <a:gd name="T8" fmla="*/ 9 w 9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3">
                    <a:moveTo>
                      <a:pt x="9" y="0"/>
                    </a:moveTo>
                    <a:lnTo>
                      <a:pt x="2" y="12"/>
                    </a:lnTo>
                    <a:lnTo>
                      <a:pt x="0" y="33"/>
                    </a:lnTo>
                    <a:lnTo>
                      <a:pt x="9" y="3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5" name="Rectangle 2020"/>
              <p:cNvSpPr>
                <a:spLocks noChangeArrowheads="1"/>
              </p:cNvSpPr>
              <p:nvPr/>
            </p:nvSpPr>
            <p:spPr bwMode="auto">
              <a:xfrm>
                <a:off x="4205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6" name="Rectangle 2021"/>
              <p:cNvSpPr>
                <a:spLocks noChangeArrowheads="1"/>
              </p:cNvSpPr>
              <p:nvPr/>
            </p:nvSpPr>
            <p:spPr bwMode="auto">
              <a:xfrm>
                <a:off x="4319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7" name="Freeform 2022"/>
              <p:cNvSpPr>
                <a:spLocks/>
              </p:cNvSpPr>
              <p:nvPr/>
            </p:nvSpPr>
            <p:spPr bwMode="auto">
              <a:xfrm>
                <a:off x="4432" y="926"/>
                <a:ext cx="36" cy="62"/>
              </a:xfrm>
              <a:custGeom>
                <a:avLst/>
                <a:gdLst>
                  <a:gd name="T0" fmla="*/ 0 w 36"/>
                  <a:gd name="T1" fmla="*/ 62 h 62"/>
                  <a:gd name="T2" fmla="*/ 26 w 36"/>
                  <a:gd name="T3" fmla="*/ 62 h 62"/>
                  <a:gd name="T4" fmla="*/ 2 w 36"/>
                  <a:gd name="T5" fmla="*/ 41 h 62"/>
                  <a:gd name="T6" fmla="*/ 36 w 36"/>
                  <a:gd name="T7" fmla="*/ 0 h 62"/>
                  <a:gd name="T8" fmla="*/ 0 w 36"/>
                  <a:gd name="T9" fmla="*/ 0 h 62"/>
                  <a:gd name="T10" fmla="*/ 0 w 36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62">
                    <a:moveTo>
                      <a:pt x="0" y="62"/>
                    </a:moveTo>
                    <a:lnTo>
                      <a:pt x="26" y="62"/>
                    </a:lnTo>
                    <a:lnTo>
                      <a:pt x="2" y="41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8" name="Freeform 2023"/>
              <p:cNvSpPr>
                <a:spLocks/>
              </p:cNvSpPr>
              <p:nvPr/>
            </p:nvSpPr>
            <p:spPr bwMode="auto">
              <a:xfrm>
                <a:off x="4546" y="926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2 w 61"/>
                  <a:gd name="T3" fmla="*/ 0 h 62"/>
                  <a:gd name="T4" fmla="*/ 0 w 61"/>
                  <a:gd name="T5" fmla="*/ 3 h 62"/>
                  <a:gd name="T6" fmla="*/ 0 w 61"/>
                  <a:gd name="T7" fmla="*/ 24 h 62"/>
                  <a:gd name="T8" fmla="*/ 16 w 61"/>
                  <a:gd name="T9" fmla="*/ 62 h 62"/>
                  <a:gd name="T10" fmla="*/ 61 w 61"/>
                  <a:gd name="T11" fmla="*/ 62 h 62"/>
                  <a:gd name="T12" fmla="*/ 61 w 61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24"/>
                    </a:lnTo>
                    <a:lnTo>
                      <a:pt x="16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9" name="Rectangle 2024"/>
              <p:cNvSpPr>
                <a:spLocks noChangeArrowheads="1"/>
              </p:cNvSpPr>
              <p:nvPr/>
            </p:nvSpPr>
            <p:spPr bwMode="auto">
              <a:xfrm>
                <a:off x="4659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0" name="Rectangle 2025"/>
              <p:cNvSpPr>
                <a:spLocks noChangeArrowheads="1"/>
              </p:cNvSpPr>
              <p:nvPr/>
            </p:nvSpPr>
            <p:spPr bwMode="auto">
              <a:xfrm>
                <a:off x="4773" y="92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1" name="Rectangle 2026"/>
              <p:cNvSpPr>
                <a:spLocks noChangeArrowheads="1"/>
              </p:cNvSpPr>
              <p:nvPr/>
            </p:nvSpPr>
            <p:spPr bwMode="auto">
              <a:xfrm>
                <a:off x="4884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2" name="Rectangle 2027"/>
              <p:cNvSpPr>
                <a:spLocks noChangeArrowheads="1"/>
              </p:cNvSpPr>
              <p:nvPr/>
            </p:nvSpPr>
            <p:spPr bwMode="auto">
              <a:xfrm>
                <a:off x="499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3" name="Rectangle 2028"/>
              <p:cNvSpPr>
                <a:spLocks noChangeArrowheads="1"/>
              </p:cNvSpPr>
              <p:nvPr/>
            </p:nvSpPr>
            <p:spPr bwMode="auto">
              <a:xfrm>
                <a:off x="5111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4" name="Rectangle 2029"/>
              <p:cNvSpPr>
                <a:spLocks noChangeArrowheads="1"/>
              </p:cNvSpPr>
              <p:nvPr/>
            </p:nvSpPr>
            <p:spPr bwMode="auto">
              <a:xfrm>
                <a:off x="5224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5" name="Rectangle 2030"/>
              <p:cNvSpPr>
                <a:spLocks noChangeArrowheads="1"/>
              </p:cNvSpPr>
              <p:nvPr/>
            </p:nvSpPr>
            <p:spPr bwMode="auto">
              <a:xfrm>
                <a:off x="5338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6" name="Rectangle 2031"/>
              <p:cNvSpPr>
                <a:spLocks noChangeArrowheads="1"/>
              </p:cNvSpPr>
              <p:nvPr/>
            </p:nvSpPr>
            <p:spPr bwMode="auto">
              <a:xfrm>
                <a:off x="5449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7" name="Rectangle 2032"/>
              <p:cNvSpPr>
                <a:spLocks noChangeArrowheads="1"/>
              </p:cNvSpPr>
              <p:nvPr/>
            </p:nvSpPr>
            <p:spPr bwMode="auto">
              <a:xfrm>
                <a:off x="5562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8" name="Rectangle 2033"/>
              <p:cNvSpPr>
                <a:spLocks noChangeArrowheads="1"/>
              </p:cNvSpPr>
              <p:nvPr/>
            </p:nvSpPr>
            <p:spPr bwMode="auto">
              <a:xfrm>
                <a:off x="5676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9" name="Rectangle 2034"/>
              <p:cNvSpPr>
                <a:spLocks noChangeArrowheads="1"/>
              </p:cNvSpPr>
              <p:nvPr/>
            </p:nvSpPr>
            <p:spPr bwMode="auto">
              <a:xfrm>
                <a:off x="5789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0" name="Rectangle 2035"/>
              <p:cNvSpPr>
                <a:spLocks noChangeArrowheads="1"/>
              </p:cNvSpPr>
              <p:nvPr/>
            </p:nvSpPr>
            <p:spPr bwMode="auto">
              <a:xfrm>
                <a:off x="5902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1" name="Rectangle 2036"/>
              <p:cNvSpPr>
                <a:spLocks noChangeArrowheads="1"/>
              </p:cNvSpPr>
              <p:nvPr/>
            </p:nvSpPr>
            <p:spPr bwMode="auto">
              <a:xfrm>
                <a:off x="6016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2" name="Rectangle 2037"/>
              <p:cNvSpPr>
                <a:spLocks noChangeArrowheads="1"/>
              </p:cNvSpPr>
              <p:nvPr/>
            </p:nvSpPr>
            <p:spPr bwMode="auto">
              <a:xfrm>
                <a:off x="612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3" name="Rectangle 2038"/>
              <p:cNvSpPr>
                <a:spLocks noChangeArrowheads="1"/>
              </p:cNvSpPr>
              <p:nvPr/>
            </p:nvSpPr>
            <p:spPr bwMode="auto">
              <a:xfrm>
                <a:off x="6241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4" name="Rectangle 2039"/>
              <p:cNvSpPr>
                <a:spLocks noChangeArrowheads="1"/>
              </p:cNvSpPr>
              <p:nvPr/>
            </p:nvSpPr>
            <p:spPr bwMode="auto">
              <a:xfrm>
                <a:off x="6354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5" name="Rectangle 2040"/>
              <p:cNvSpPr>
                <a:spLocks noChangeArrowheads="1"/>
              </p:cNvSpPr>
              <p:nvPr/>
            </p:nvSpPr>
            <p:spPr bwMode="auto">
              <a:xfrm>
                <a:off x="646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6" name="Rectangle 2041"/>
              <p:cNvSpPr>
                <a:spLocks noChangeArrowheads="1"/>
              </p:cNvSpPr>
              <p:nvPr/>
            </p:nvSpPr>
            <p:spPr bwMode="auto">
              <a:xfrm>
                <a:off x="6581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7" name="Rectangle 2042"/>
              <p:cNvSpPr>
                <a:spLocks noChangeArrowheads="1"/>
              </p:cNvSpPr>
              <p:nvPr/>
            </p:nvSpPr>
            <p:spPr bwMode="auto">
              <a:xfrm>
                <a:off x="6694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8" name="Rectangle 2043"/>
              <p:cNvSpPr>
                <a:spLocks noChangeArrowheads="1"/>
              </p:cNvSpPr>
              <p:nvPr/>
            </p:nvSpPr>
            <p:spPr bwMode="auto">
              <a:xfrm>
                <a:off x="6805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9" name="Rectangle 2044"/>
              <p:cNvSpPr>
                <a:spLocks noChangeArrowheads="1"/>
              </p:cNvSpPr>
              <p:nvPr/>
            </p:nvSpPr>
            <p:spPr bwMode="auto">
              <a:xfrm>
                <a:off x="6919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0" name="Rectangle 2045"/>
              <p:cNvSpPr>
                <a:spLocks noChangeArrowheads="1"/>
              </p:cNvSpPr>
              <p:nvPr/>
            </p:nvSpPr>
            <p:spPr bwMode="auto">
              <a:xfrm>
                <a:off x="7032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1" name="Rectangle 2046"/>
              <p:cNvSpPr>
                <a:spLocks noChangeArrowheads="1"/>
              </p:cNvSpPr>
              <p:nvPr/>
            </p:nvSpPr>
            <p:spPr bwMode="auto">
              <a:xfrm>
                <a:off x="7146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2" name="Rectangle 2047"/>
              <p:cNvSpPr>
                <a:spLocks noChangeArrowheads="1"/>
              </p:cNvSpPr>
              <p:nvPr/>
            </p:nvSpPr>
            <p:spPr bwMode="auto">
              <a:xfrm>
                <a:off x="7259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3" name="Rectangle 2048"/>
              <p:cNvSpPr>
                <a:spLocks noChangeArrowheads="1"/>
              </p:cNvSpPr>
              <p:nvPr/>
            </p:nvSpPr>
            <p:spPr bwMode="auto">
              <a:xfrm>
                <a:off x="7373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4" name="Rectangle 2049"/>
              <p:cNvSpPr>
                <a:spLocks noChangeArrowheads="1"/>
              </p:cNvSpPr>
              <p:nvPr/>
            </p:nvSpPr>
            <p:spPr bwMode="auto">
              <a:xfrm>
                <a:off x="7484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5" name="Rectangle 2050"/>
              <p:cNvSpPr>
                <a:spLocks noChangeArrowheads="1"/>
              </p:cNvSpPr>
              <p:nvPr/>
            </p:nvSpPr>
            <p:spPr bwMode="auto">
              <a:xfrm>
                <a:off x="7597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6" name="Rectangle 2051"/>
              <p:cNvSpPr>
                <a:spLocks noChangeArrowheads="1"/>
              </p:cNvSpPr>
              <p:nvPr/>
            </p:nvSpPr>
            <p:spPr bwMode="auto">
              <a:xfrm>
                <a:off x="7711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7" name="Rectangle 2052"/>
              <p:cNvSpPr>
                <a:spLocks noChangeArrowheads="1"/>
              </p:cNvSpPr>
              <p:nvPr/>
            </p:nvSpPr>
            <p:spPr bwMode="auto">
              <a:xfrm>
                <a:off x="7824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8" name="Rectangle 2053"/>
              <p:cNvSpPr>
                <a:spLocks noChangeArrowheads="1"/>
              </p:cNvSpPr>
              <p:nvPr/>
            </p:nvSpPr>
            <p:spPr bwMode="auto">
              <a:xfrm>
                <a:off x="7938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9" name="Rectangle 2054"/>
              <p:cNvSpPr>
                <a:spLocks noChangeArrowheads="1"/>
              </p:cNvSpPr>
              <p:nvPr/>
            </p:nvSpPr>
            <p:spPr bwMode="auto">
              <a:xfrm>
                <a:off x="8051" y="926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0" name="Rectangle 2055"/>
              <p:cNvSpPr>
                <a:spLocks noChangeArrowheads="1"/>
              </p:cNvSpPr>
              <p:nvPr/>
            </p:nvSpPr>
            <p:spPr bwMode="auto">
              <a:xfrm>
                <a:off x="8162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1" name="Rectangle 2056"/>
              <p:cNvSpPr>
                <a:spLocks noChangeArrowheads="1"/>
              </p:cNvSpPr>
              <p:nvPr/>
            </p:nvSpPr>
            <p:spPr bwMode="auto">
              <a:xfrm>
                <a:off x="8276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2" name="Rectangle 2057"/>
              <p:cNvSpPr>
                <a:spLocks noChangeArrowheads="1"/>
              </p:cNvSpPr>
              <p:nvPr/>
            </p:nvSpPr>
            <p:spPr bwMode="auto">
              <a:xfrm>
                <a:off x="8389" y="926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3" name="Rectangle 2058"/>
              <p:cNvSpPr>
                <a:spLocks noChangeArrowheads="1"/>
              </p:cNvSpPr>
              <p:nvPr/>
            </p:nvSpPr>
            <p:spPr bwMode="auto">
              <a:xfrm>
                <a:off x="8503" y="926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4" name="Rectangle 2059"/>
              <p:cNvSpPr>
                <a:spLocks noChangeArrowheads="1"/>
              </p:cNvSpPr>
              <p:nvPr/>
            </p:nvSpPr>
            <p:spPr bwMode="auto">
              <a:xfrm>
                <a:off x="8616" y="926"/>
                <a:ext cx="57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5" name="Freeform 2060"/>
              <p:cNvSpPr>
                <a:spLocks/>
              </p:cNvSpPr>
              <p:nvPr/>
            </p:nvSpPr>
            <p:spPr bwMode="auto">
              <a:xfrm>
                <a:off x="-317" y="1035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33 h 62"/>
                  <a:gd name="T6" fmla="*/ 36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36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6" name="Rectangle 2061"/>
              <p:cNvSpPr>
                <a:spLocks noChangeArrowheads="1"/>
              </p:cNvSpPr>
              <p:nvPr/>
            </p:nvSpPr>
            <p:spPr bwMode="auto">
              <a:xfrm>
                <a:off x="-203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7" name="Rectangle 2062"/>
              <p:cNvSpPr>
                <a:spLocks noChangeArrowheads="1"/>
              </p:cNvSpPr>
              <p:nvPr/>
            </p:nvSpPr>
            <p:spPr bwMode="auto">
              <a:xfrm>
                <a:off x="-90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8" name="Freeform 2063"/>
              <p:cNvSpPr>
                <a:spLocks/>
              </p:cNvSpPr>
              <p:nvPr/>
            </p:nvSpPr>
            <p:spPr bwMode="auto">
              <a:xfrm>
                <a:off x="23" y="1035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3 w 62"/>
                  <a:gd name="T5" fmla="*/ 62 h 62"/>
                  <a:gd name="T6" fmla="*/ 62 w 62"/>
                  <a:gd name="T7" fmla="*/ 33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3" y="62"/>
                    </a:lnTo>
                    <a:lnTo>
                      <a:pt x="62" y="3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9" name="Freeform 2064"/>
              <p:cNvSpPr>
                <a:spLocks/>
              </p:cNvSpPr>
              <p:nvPr/>
            </p:nvSpPr>
            <p:spPr bwMode="auto">
              <a:xfrm>
                <a:off x="137" y="1035"/>
                <a:ext cx="59" cy="24"/>
              </a:xfrm>
              <a:custGeom>
                <a:avLst/>
                <a:gdLst>
                  <a:gd name="T0" fmla="*/ 0 w 59"/>
                  <a:gd name="T1" fmla="*/ 0 h 24"/>
                  <a:gd name="T2" fmla="*/ 0 w 59"/>
                  <a:gd name="T3" fmla="*/ 14 h 24"/>
                  <a:gd name="T4" fmla="*/ 59 w 59"/>
                  <a:gd name="T5" fmla="*/ 24 h 24"/>
                  <a:gd name="T6" fmla="*/ 59 w 59"/>
                  <a:gd name="T7" fmla="*/ 0 h 24"/>
                  <a:gd name="T8" fmla="*/ 0 w 59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24">
                    <a:moveTo>
                      <a:pt x="0" y="0"/>
                    </a:moveTo>
                    <a:lnTo>
                      <a:pt x="0" y="14"/>
                    </a:lnTo>
                    <a:lnTo>
                      <a:pt x="59" y="24"/>
                    </a:lnTo>
                    <a:lnTo>
                      <a:pt x="5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0" name="Freeform 2065"/>
              <p:cNvSpPr>
                <a:spLocks/>
              </p:cNvSpPr>
              <p:nvPr/>
            </p:nvSpPr>
            <p:spPr bwMode="auto">
              <a:xfrm>
                <a:off x="248" y="1035"/>
                <a:ext cx="62" cy="43"/>
              </a:xfrm>
              <a:custGeom>
                <a:avLst/>
                <a:gdLst>
                  <a:gd name="T0" fmla="*/ 0 w 62"/>
                  <a:gd name="T1" fmla="*/ 0 h 43"/>
                  <a:gd name="T2" fmla="*/ 0 w 62"/>
                  <a:gd name="T3" fmla="*/ 33 h 43"/>
                  <a:gd name="T4" fmla="*/ 62 w 62"/>
                  <a:gd name="T5" fmla="*/ 43 h 43"/>
                  <a:gd name="T6" fmla="*/ 62 w 62"/>
                  <a:gd name="T7" fmla="*/ 0 h 43"/>
                  <a:gd name="T8" fmla="*/ 0 w 62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3">
                    <a:moveTo>
                      <a:pt x="0" y="0"/>
                    </a:moveTo>
                    <a:lnTo>
                      <a:pt x="0" y="33"/>
                    </a:lnTo>
                    <a:lnTo>
                      <a:pt x="62" y="4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1" name="Freeform 2066"/>
              <p:cNvSpPr>
                <a:spLocks/>
              </p:cNvSpPr>
              <p:nvPr/>
            </p:nvSpPr>
            <p:spPr bwMode="auto">
              <a:xfrm>
                <a:off x="362" y="1035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57 h 62"/>
                  <a:gd name="T6" fmla="*/ 4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4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2" name="Rectangle 2067"/>
              <p:cNvSpPr>
                <a:spLocks noChangeArrowheads="1"/>
              </p:cNvSpPr>
              <p:nvPr/>
            </p:nvSpPr>
            <p:spPr bwMode="auto">
              <a:xfrm>
                <a:off x="475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3" name="Rectangle 2068"/>
              <p:cNvSpPr>
                <a:spLocks noChangeArrowheads="1"/>
              </p:cNvSpPr>
              <p:nvPr/>
            </p:nvSpPr>
            <p:spPr bwMode="auto">
              <a:xfrm>
                <a:off x="588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4" name="Rectangle 2069"/>
              <p:cNvSpPr>
                <a:spLocks noChangeArrowheads="1"/>
              </p:cNvSpPr>
              <p:nvPr/>
            </p:nvSpPr>
            <p:spPr bwMode="auto">
              <a:xfrm>
                <a:off x="702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5" name="Rectangle 2070"/>
              <p:cNvSpPr>
                <a:spLocks noChangeArrowheads="1"/>
              </p:cNvSpPr>
              <p:nvPr/>
            </p:nvSpPr>
            <p:spPr bwMode="auto">
              <a:xfrm>
                <a:off x="815" y="1035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6" name="Rectangle 2071"/>
              <p:cNvSpPr>
                <a:spLocks noChangeArrowheads="1"/>
              </p:cNvSpPr>
              <p:nvPr/>
            </p:nvSpPr>
            <p:spPr bwMode="auto">
              <a:xfrm>
                <a:off x="926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7" name="Rectangle 2072"/>
              <p:cNvSpPr>
                <a:spLocks noChangeArrowheads="1"/>
              </p:cNvSpPr>
              <p:nvPr/>
            </p:nvSpPr>
            <p:spPr bwMode="auto">
              <a:xfrm>
                <a:off x="1040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8" name="Rectangle 2073"/>
              <p:cNvSpPr>
                <a:spLocks noChangeArrowheads="1"/>
              </p:cNvSpPr>
              <p:nvPr/>
            </p:nvSpPr>
            <p:spPr bwMode="auto">
              <a:xfrm>
                <a:off x="1153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9" name="Rectangle 2074"/>
              <p:cNvSpPr>
                <a:spLocks noChangeArrowheads="1"/>
              </p:cNvSpPr>
              <p:nvPr/>
            </p:nvSpPr>
            <p:spPr bwMode="auto">
              <a:xfrm>
                <a:off x="1267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0" name="Rectangle 2075"/>
              <p:cNvSpPr>
                <a:spLocks noChangeArrowheads="1"/>
              </p:cNvSpPr>
              <p:nvPr/>
            </p:nvSpPr>
            <p:spPr bwMode="auto">
              <a:xfrm>
                <a:off x="1380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1" name="Freeform 2076"/>
              <p:cNvSpPr>
                <a:spLocks/>
              </p:cNvSpPr>
              <p:nvPr/>
            </p:nvSpPr>
            <p:spPr bwMode="auto">
              <a:xfrm>
                <a:off x="1491" y="1035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33 h 62"/>
                  <a:gd name="T6" fmla="*/ 24 w 62"/>
                  <a:gd name="T7" fmla="*/ 3 h 62"/>
                  <a:gd name="T8" fmla="*/ 26 w 62"/>
                  <a:gd name="T9" fmla="*/ 0 h 62"/>
                  <a:gd name="T10" fmla="*/ 0 w 62"/>
                  <a:gd name="T11" fmla="*/ 0 h 62"/>
                  <a:gd name="T12" fmla="*/ 0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33"/>
                    </a:lnTo>
                    <a:lnTo>
                      <a:pt x="24" y="3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2" name="Rectangle 2077"/>
              <p:cNvSpPr>
                <a:spLocks noChangeArrowheads="1"/>
              </p:cNvSpPr>
              <p:nvPr/>
            </p:nvSpPr>
            <p:spPr bwMode="auto">
              <a:xfrm>
                <a:off x="1945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3" name="Rectangle 2078"/>
              <p:cNvSpPr>
                <a:spLocks noChangeArrowheads="1"/>
              </p:cNvSpPr>
              <p:nvPr/>
            </p:nvSpPr>
            <p:spPr bwMode="auto">
              <a:xfrm>
                <a:off x="2059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4" name="Rectangle 2079"/>
              <p:cNvSpPr>
                <a:spLocks noChangeArrowheads="1"/>
              </p:cNvSpPr>
              <p:nvPr/>
            </p:nvSpPr>
            <p:spPr bwMode="auto">
              <a:xfrm>
                <a:off x="2170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5" name="Freeform 2080"/>
              <p:cNvSpPr>
                <a:spLocks/>
              </p:cNvSpPr>
              <p:nvPr/>
            </p:nvSpPr>
            <p:spPr bwMode="auto">
              <a:xfrm>
                <a:off x="2283" y="1035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36 h 62"/>
                  <a:gd name="T6" fmla="*/ 33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36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6" name="Freeform 2081"/>
              <p:cNvSpPr>
                <a:spLocks/>
              </p:cNvSpPr>
              <p:nvPr/>
            </p:nvSpPr>
            <p:spPr bwMode="auto">
              <a:xfrm>
                <a:off x="3867" y="1073"/>
                <a:ext cx="33" cy="24"/>
              </a:xfrm>
              <a:custGeom>
                <a:avLst/>
                <a:gdLst>
                  <a:gd name="T0" fmla="*/ 24 w 33"/>
                  <a:gd name="T1" fmla="*/ 0 h 24"/>
                  <a:gd name="T2" fmla="*/ 0 w 33"/>
                  <a:gd name="T3" fmla="*/ 24 h 24"/>
                  <a:gd name="T4" fmla="*/ 33 w 33"/>
                  <a:gd name="T5" fmla="*/ 24 h 24"/>
                  <a:gd name="T6" fmla="*/ 24 w 33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4">
                    <a:moveTo>
                      <a:pt x="24" y="0"/>
                    </a:moveTo>
                    <a:lnTo>
                      <a:pt x="0" y="24"/>
                    </a:lnTo>
                    <a:lnTo>
                      <a:pt x="33" y="24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7" name="Freeform 2082"/>
              <p:cNvSpPr>
                <a:spLocks/>
              </p:cNvSpPr>
              <p:nvPr/>
            </p:nvSpPr>
            <p:spPr bwMode="auto">
              <a:xfrm>
                <a:off x="4134" y="1035"/>
                <a:ext cx="19" cy="62"/>
              </a:xfrm>
              <a:custGeom>
                <a:avLst/>
                <a:gdLst>
                  <a:gd name="T0" fmla="*/ 19 w 19"/>
                  <a:gd name="T1" fmla="*/ 0 h 62"/>
                  <a:gd name="T2" fmla="*/ 7 w 19"/>
                  <a:gd name="T3" fmla="*/ 0 h 62"/>
                  <a:gd name="T4" fmla="*/ 0 w 19"/>
                  <a:gd name="T5" fmla="*/ 62 h 62"/>
                  <a:gd name="T6" fmla="*/ 19 w 19"/>
                  <a:gd name="T7" fmla="*/ 62 h 62"/>
                  <a:gd name="T8" fmla="*/ 19 w 19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2">
                    <a:moveTo>
                      <a:pt x="19" y="0"/>
                    </a:moveTo>
                    <a:lnTo>
                      <a:pt x="7" y="0"/>
                    </a:lnTo>
                    <a:lnTo>
                      <a:pt x="0" y="62"/>
                    </a:lnTo>
                    <a:lnTo>
                      <a:pt x="19" y="6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8" name="Freeform 2083"/>
              <p:cNvSpPr>
                <a:spLocks/>
              </p:cNvSpPr>
              <p:nvPr/>
            </p:nvSpPr>
            <p:spPr bwMode="auto">
              <a:xfrm>
                <a:off x="4205" y="1035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62 w 62"/>
                  <a:gd name="T5" fmla="*/ 52 h 62"/>
                  <a:gd name="T6" fmla="*/ 62 w 62"/>
                  <a:gd name="T7" fmla="*/ 0 h 62"/>
                  <a:gd name="T8" fmla="*/ 0 w 62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62" y="5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9" name="Rectangle 2084"/>
              <p:cNvSpPr>
                <a:spLocks noChangeArrowheads="1"/>
              </p:cNvSpPr>
              <p:nvPr/>
            </p:nvSpPr>
            <p:spPr bwMode="auto">
              <a:xfrm>
                <a:off x="4319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0" name="Freeform 2085"/>
              <p:cNvSpPr>
                <a:spLocks/>
              </p:cNvSpPr>
              <p:nvPr/>
            </p:nvSpPr>
            <p:spPr bwMode="auto">
              <a:xfrm>
                <a:off x="4432" y="1035"/>
                <a:ext cx="57" cy="62"/>
              </a:xfrm>
              <a:custGeom>
                <a:avLst/>
                <a:gdLst>
                  <a:gd name="T0" fmla="*/ 0 w 57"/>
                  <a:gd name="T1" fmla="*/ 62 h 62"/>
                  <a:gd name="T2" fmla="*/ 50 w 57"/>
                  <a:gd name="T3" fmla="*/ 62 h 62"/>
                  <a:gd name="T4" fmla="*/ 57 w 57"/>
                  <a:gd name="T5" fmla="*/ 0 h 62"/>
                  <a:gd name="T6" fmla="*/ 0 w 57"/>
                  <a:gd name="T7" fmla="*/ 0 h 62"/>
                  <a:gd name="T8" fmla="*/ 0 w 57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2">
                    <a:moveTo>
                      <a:pt x="0" y="62"/>
                    </a:moveTo>
                    <a:lnTo>
                      <a:pt x="50" y="62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1" name="Freeform 2086"/>
              <p:cNvSpPr>
                <a:spLocks/>
              </p:cNvSpPr>
              <p:nvPr/>
            </p:nvSpPr>
            <p:spPr bwMode="auto">
              <a:xfrm>
                <a:off x="4583" y="1035"/>
                <a:ext cx="5" cy="3"/>
              </a:xfrm>
              <a:custGeom>
                <a:avLst/>
                <a:gdLst>
                  <a:gd name="T0" fmla="*/ 3 w 5"/>
                  <a:gd name="T1" fmla="*/ 3 h 3"/>
                  <a:gd name="T2" fmla="*/ 5 w 5"/>
                  <a:gd name="T3" fmla="*/ 0 h 3"/>
                  <a:gd name="T4" fmla="*/ 0 w 5"/>
                  <a:gd name="T5" fmla="*/ 0 h 3"/>
                  <a:gd name="T6" fmla="*/ 3 w 5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2" name="Freeform 2087"/>
              <p:cNvSpPr>
                <a:spLocks/>
              </p:cNvSpPr>
              <p:nvPr/>
            </p:nvSpPr>
            <p:spPr bwMode="auto">
              <a:xfrm>
                <a:off x="4659" y="1064"/>
                <a:ext cx="62" cy="33"/>
              </a:xfrm>
              <a:custGeom>
                <a:avLst/>
                <a:gdLst>
                  <a:gd name="T0" fmla="*/ 62 w 62"/>
                  <a:gd name="T1" fmla="*/ 33 h 33"/>
                  <a:gd name="T2" fmla="*/ 62 w 62"/>
                  <a:gd name="T3" fmla="*/ 0 h 33"/>
                  <a:gd name="T4" fmla="*/ 0 w 62"/>
                  <a:gd name="T5" fmla="*/ 23 h 33"/>
                  <a:gd name="T6" fmla="*/ 0 w 62"/>
                  <a:gd name="T7" fmla="*/ 33 h 33"/>
                  <a:gd name="T8" fmla="*/ 62 w 62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33">
                    <a:moveTo>
                      <a:pt x="62" y="33"/>
                    </a:moveTo>
                    <a:lnTo>
                      <a:pt x="62" y="0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6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3" name="Freeform 2088"/>
              <p:cNvSpPr>
                <a:spLocks/>
              </p:cNvSpPr>
              <p:nvPr/>
            </p:nvSpPr>
            <p:spPr bwMode="auto">
              <a:xfrm>
                <a:off x="4773" y="1035"/>
                <a:ext cx="59" cy="62"/>
              </a:xfrm>
              <a:custGeom>
                <a:avLst/>
                <a:gdLst>
                  <a:gd name="T0" fmla="*/ 59 w 59"/>
                  <a:gd name="T1" fmla="*/ 62 h 62"/>
                  <a:gd name="T2" fmla="*/ 59 w 59"/>
                  <a:gd name="T3" fmla="*/ 0 h 62"/>
                  <a:gd name="T4" fmla="*/ 16 w 59"/>
                  <a:gd name="T5" fmla="*/ 0 h 62"/>
                  <a:gd name="T6" fmla="*/ 16 w 59"/>
                  <a:gd name="T7" fmla="*/ 3 h 62"/>
                  <a:gd name="T8" fmla="*/ 0 w 59"/>
                  <a:gd name="T9" fmla="*/ 10 h 62"/>
                  <a:gd name="T10" fmla="*/ 0 w 59"/>
                  <a:gd name="T11" fmla="*/ 62 h 62"/>
                  <a:gd name="T12" fmla="*/ 59 w 59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2">
                    <a:moveTo>
                      <a:pt x="59" y="62"/>
                    </a:moveTo>
                    <a:lnTo>
                      <a:pt x="59" y="0"/>
                    </a:lnTo>
                    <a:lnTo>
                      <a:pt x="16" y="0"/>
                    </a:lnTo>
                    <a:lnTo>
                      <a:pt x="16" y="3"/>
                    </a:lnTo>
                    <a:lnTo>
                      <a:pt x="0" y="10"/>
                    </a:lnTo>
                    <a:lnTo>
                      <a:pt x="0" y="62"/>
                    </a:lnTo>
                    <a:lnTo>
                      <a:pt x="59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4" name="Rectangle 2089"/>
              <p:cNvSpPr>
                <a:spLocks noChangeArrowheads="1"/>
              </p:cNvSpPr>
              <p:nvPr/>
            </p:nvSpPr>
            <p:spPr bwMode="auto">
              <a:xfrm>
                <a:off x="4884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5" name="Rectangle 2090"/>
              <p:cNvSpPr>
                <a:spLocks noChangeArrowheads="1"/>
              </p:cNvSpPr>
              <p:nvPr/>
            </p:nvSpPr>
            <p:spPr bwMode="auto">
              <a:xfrm>
                <a:off x="4997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6" name="Rectangle 2091"/>
              <p:cNvSpPr>
                <a:spLocks noChangeArrowheads="1"/>
              </p:cNvSpPr>
              <p:nvPr/>
            </p:nvSpPr>
            <p:spPr bwMode="auto">
              <a:xfrm>
                <a:off x="5111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7" name="Rectangle 2092"/>
              <p:cNvSpPr>
                <a:spLocks noChangeArrowheads="1"/>
              </p:cNvSpPr>
              <p:nvPr/>
            </p:nvSpPr>
            <p:spPr bwMode="auto">
              <a:xfrm>
                <a:off x="5224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8" name="Rectangle 2093"/>
              <p:cNvSpPr>
                <a:spLocks noChangeArrowheads="1"/>
              </p:cNvSpPr>
              <p:nvPr/>
            </p:nvSpPr>
            <p:spPr bwMode="auto">
              <a:xfrm>
                <a:off x="5338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9" name="Rectangle 2094"/>
              <p:cNvSpPr>
                <a:spLocks noChangeArrowheads="1"/>
              </p:cNvSpPr>
              <p:nvPr/>
            </p:nvSpPr>
            <p:spPr bwMode="auto">
              <a:xfrm>
                <a:off x="5449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0" name="Rectangle 2095"/>
              <p:cNvSpPr>
                <a:spLocks noChangeArrowheads="1"/>
              </p:cNvSpPr>
              <p:nvPr/>
            </p:nvSpPr>
            <p:spPr bwMode="auto">
              <a:xfrm>
                <a:off x="5562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1" name="Rectangle 2096"/>
              <p:cNvSpPr>
                <a:spLocks noChangeArrowheads="1"/>
              </p:cNvSpPr>
              <p:nvPr/>
            </p:nvSpPr>
            <p:spPr bwMode="auto">
              <a:xfrm>
                <a:off x="5676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2" name="Rectangle 2097"/>
              <p:cNvSpPr>
                <a:spLocks noChangeArrowheads="1"/>
              </p:cNvSpPr>
              <p:nvPr/>
            </p:nvSpPr>
            <p:spPr bwMode="auto">
              <a:xfrm>
                <a:off x="5789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3" name="Rectangle 2098"/>
              <p:cNvSpPr>
                <a:spLocks noChangeArrowheads="1"/>
              </p:cNvSpPr>
              <p:nvPr/>
            </p:nvSpPr>
            <p:spPr bwMode="auto">
              <a:xfrm>
                <a:off x="5902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4" name="Rectangle 2099"/>
              <p:cNvSpPr>
                <a:spLocks noChangeArrowheads="1"/>
              </p:cNvSpPr>
              <p:nvPr/>
            </p:nvSpPr>
            <p:spPr bwMode="auto">
              <a:xfrm>
                <a:off x="6016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5" name="Rectangle 2100"/>
              <p:cNvSpPr>
                <a:spLocks noChangeArrowheads="1"/>
              </p:cNvSpPr>
              <p:nvPr/>
            </p:nvSpPr>
            <p:spPr bwMode="auto">
              <a:xfrm>
                <a:off x="6127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6" name="Rectangle 2101"/>
              <p:cNvSpPr>
                <a:spLocks noChangeArrowheads="1"/>
              </p:cNvSpPr>
              <p:nvPr/>
            </p:nvSpPr>
            <p:spPr bwMode="auto">
              <a:xfrm>
                <a:off x="6241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7" name="Rectangle 2102"/>
              <p:cNvSpPr>
                <a:spLocks noChangeArrowheads="1"/>
              </p:cNvSpPr>
              <p:nvPr/>
            </p:nvSpPr>
            <p:spPr bwMode="auto">
              <a:xfrm>
                <a:off x="6354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8" name="Rectangle 2103"/>
              <p:cNvSpPr>
                <a:spLocks noChangeArrowheads="1"/>
              </p:cNvSpPr>
              <p:nvPr/>
            </p:nvSpPr>
            <p:spPr bwMode="auto">
              <a:xfrm>
                <a:off x="6467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9" name="Rectangle 2104"/>
              <p:cNvSpPr>
                <a:spLocks noChangeArrowheads="1"/>
              </p:cNvSpPr>
              <p:nvPr/>
            </p:nvSpPr>
            <p:spPr bwMode="auto">
              <a:xfrm>
                <a:off x="6581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0" name="Rectangle 2105"/>
              <p:cNvSpPr>
                <a:spLocks noChangeArrowheads="1"/>
              </p:cNvSpPr>
              <p:nvPr/>
            </p:nvSpPr>
            <p:spPr bwMode="auto">
              <a:xfrm>
                <a:off x="6694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1" name="Rectangle 2106"/>
              <p:cNvSpPr>
                <a:spLocks noChangeArrowheads="1"/>
              </p:cNvSpPr>
              <p:nvPr/>
            </p:nvSpPr>
            <p:spPr bwMode="auto">
              <a:xfrm>
                <a:off x="6805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2" name="Rectangle 2107"/>
              <p:cNvSpPr>
                <a:spLocks noChangeArrowheads="1"/>
              </p:cNvSpPr>
              <p:nvPr/>
            </p:nvSpPr>
            <p:spPr bwMode="auto">
              <a:xfrm>
                <a:off x="6919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3" name="Rectangle 2108"/>
              <p:cNvSpPr>
                <a:spLocks noChangeArrowheads="1"/>
              </p:cNvSpPr>
              <p:nvPr/>
            </p:nvSpPr>
            <p:spPr bwMode="auto">
              <a:xfrm>
                <a:off x="7032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4" name="Rectangle 2109"/>
              <p:cNvSpPr>
                <a:spLocks noChangeArrowheads="1"/>
              </p:cNvSpPr>
              <p:nvPr/>
            </p:nvSpPr>
            <p:spPr bwMode="auto">
              <a:xfrm>
                <a:off x="7146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5" name="Rectangle 2110"/>
              <p:cNvSpPr>
                <a:spLocks noChangeArrowheads="1"/>
              </p:cNvSpPr>
              <p:nvPr/>
            </p:nvSpPr>
            <p:spPr bwMode="auto">
              <a:xfrm>
                <a:off x="7259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6" name="Rectangle 2111"/>
              <p:cNvSpPr>
                <a:spLocks noChangeArrowheads="1"/>
              </p:cNvSpPr>
              <p:nvPr/>
            </p:nvSpPr>
            <p:spPr bwMode="auto">
              <a:xfrm>
                <a:off x="7373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7" name="Rectangle 2112"/>
              <p:cNvSpPr>
                <a:spLocks noChangeArrowheads="1"/>
              </p:cNvSpPr>
              <p:nvPr/>
            </p:nvSpPr>
            <p:spPr bwMode="auto">
              <a:xfrm>
                <a:off x="7484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8" name="Rectangle 2113"/>
              <p:cNvSpPr>
                <a:spLocks noChangeArrowheads="1"/>
              </p:cNvSpPr>
              <p:nvPr/>
            </p:nvSpPr>
            <p:spPr bwMode="auto">
              <a:xfrm>
                <a:off x="7597" y="103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9" name="Rectangle 2114"/>
              <p:cNvSpPr>
                <a:spLocks noChangeArrowheads="1"/>
              </p:cNvSpPr>
              <p:nvPr/>
            </p:nvSpPr>
            <p:spPr bwMode="auto">
              <a:xfrm>
                <a:off x="7711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0" name="Freeform 2115"/>
              <p:cNvSpPr>
                <a:spLocks/>
              </p:cNvSpPr>
              <p:nvPr/>
            </p:nvSpPr>
            <p:spPr bwMode="auto">
              <a:xfrm>
                <a:off x="7824" y="1035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22 w 62"/>
                  <a:gd name="T5" fmla="*/ 62 h 62"/>
                  <a:gd name="T6" fmla="*/ 45 w 62"/>
                  <a:gd name="T7" fmla="*/ 50 h 62"/>
                  <a:gd name="T8" fmla="*/ 62 w 62"/>
                  <a:gd name="T9" fmla="*/ 48 h 62"/>
                  <a:gd name="T10" fmla="*/ 62 w 62"/>
                  <a:gd name="T11" fmla="*/ 0 h 62"/>
                  <a:gd name="T12" fmla="*/ 0 w 62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22" y="62"/>
                    </a:lnTo>
                    <a:lnTo>
                      <a:pt x="45" y="50"/>
                    </a:lnTo>
                    <a:lnTo>
                      <a:pt x="62" y="48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1" name="Freeform 2116"/>
              <p:cNvSpPr>
                <a:spLocks/>
              </p:cNvSpPr>
              <p:nvPr/>
            </p:nvSpPr>
            <p:spPr bwMode="auto">
              <a:xfrm>
                <a:off x="7938" y="1035"/>
                <a:ext cx="61" cy="43"/>
              </a:xfrm>
              <a:custGeom>
                <a:avLst/>
                <a:gdLst>
                  <a:gd name="T0" fmla="*/ 0 w 61"/>
                  <a:gd name="T1" fmla="*/ 0 h 43"/>
                  <a:gd name="T2" fmla="*/ 0 w 61"/>
                  <a:gd name="T3" fmla="*/ 43 h 43"/>
                  <a:gd name="T4" fmla="*/ 61 w 61"/>
                  <a:gd name="T5" fmla="*/ 36 h 43"/>
                  <a:gd name="T6" fmla="*/ 61 w 61"/>
                  <a:gd name="T7" fmla="*/ 0 h 43"/>
                  <a:gd name="T8" fmla="*/ 0 w 61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3">
                    <a:moveTo>
                      <a:pt x="0" y="0"/>
                    </a:moveTo>
                    <a:lnTo>
                      <a:pt x="0" y="43"/>
                    </a:lnTo>
                    <a:lnTo>
                      <a:pt x="61" y="3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2" name="Freeform 2117"/>
              <p:cNvSpPr>
                <a:spLocks/>
              </p:cNvSpPr>
              <p:nvPr/>
            </p:nvSpPr>
            <p:spPr bwMode="auto">
              <a:xfrm>
                <a:off x="8051" y="1035"/>
                <a:ext cx="59" cy="31"/>
              </a:xfrm>
              <a:custGeom>
                <a:avLst/>
                <a:gdLst>
                  <a:gd name="T0" fmla="*/ 0 w 59"/>
                  <a:gd name="T1" fmla="*/ 0 h 31"/>
                  <a:gd name="T2" fmla="*/ 0 w 59"/>
                  <a:gd name="T3" fmla="*/ 31 h 31"/>
                  <a:gd name="T4" fmla="*/ 59 w 59"/>
                  <a:gd name="T5" fmla="*/ 26 h 31"/>
                  <a:gd name="T6" fmla="*/ 59 w 59"/>
                  <a:gd name="T7" fmla="*/ 0 h 31"/>
                  <a:gd name="T8" fmla="*/ 0 w 59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31">
                    <a:moveTo>
                      <a:pt x="0" y="0"/>
                    </a:moveTo>
                    <a:lnTo>
                      <a:pt x="0" y="31"/>
                    </a:lnTo>
                    <a:lnTo>
                      <a:pt x="59" y="26"/>
                    </a:lnTo>
                    <a:lnTo>
                      <a:pt x="5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3" name="Freeform 2118"/>
              <p:cNvSpPr>
                <a:spLocks/>
              </p:cNvSpPr>
              <p:nvPr/>
            </p:nvSpPr>
            <p:spPr bwMode="auto">
              <a:xfrm>
                <a:off x="8200" y="1066"/>
                <a:ext cx="24" cy="31"/>
              </a:xfrm>
              <a:custGeom>
                <a:avLst/>
                <a:gdLst>
                  <a:gd name="T0" fmla="*/ 24 w 24"/>
                  <a:gd name="T1" fmla="*/ 0 h 31"/>
                  <a:gd name="T2" fmla="*/ 0 w 24"/>
                  <a:gd name="T3" fmla="*/ 31 h 31"/>
                  <a:gd name="T4" fmla="*/ 24 w 24"/>
                  <a:gd name="T5" fmla="*/ 31 h 31"/>
                  <a:gd name="T6" fmla="*/ 24 w 24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1">
                    <a:moveTo>
                      <a:pt x="24" y="0"/>
                    </a:moveTo>
                    <a:lnTo>
                      <a:pt x="0" y="31"/>
                    </a:lnTo>
                    <a:lnTo>
                      <a:pt x="24" y="3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4" name="Freeform 2119"/>
              <p:cNvSpPr>
                <a:spLocks/>
              </p:cNvSpPr>
              <p:nvPr/>
            </p:nvSpPr>
            <p:spPr bwMode="auto">
              <a:xfrm>
                <a:off x="8162" y="1035"/>
                <a:ext cx="62" cy="19"/>
              </a:xfrm>
              <a:custGeom>
                <a:avLst/>
                <a:gdLst>
                  <a:gd name="T0" fmla="*/ 0 w 62"/>
                  <a:gd name="T1" fmla="*/ 0 h 19"/>
                  <a:gd name="T2" fmla="*/ 0 w 62"/>
                  <a:gd name="T3" fmla="*/ 19 h 19"/>
                  <a:gd name="T4" fmla="*/ 62 w 62"/>
                  <a:gd name="T5" fmla="*/ 14 h 19"/>
                  <a:gd name="T6" fmla="*/ 62 w 62"/>
                  <a:gd name="T7" fmla="*/ 0 h 19"/>
                  <a:gd name="T8" fmla="*/ 0 w 62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9">
                    <a:moveTo>
                      <a:pt x="0" y="0"/>
                    </a:moveTo>
                    <a:lnTo>
                      <a:pt x="0" y="19"/>
                    </a:lnTo>
                    <a:lnTo>
                      <a:pt x="62" y="14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5" name="Rectangle 2120"/>
              <p:cNvSpPr>
                <a:spLocks noChangeArrowheads="1"/>
              </p:cNvSpPr>
              <p:nvPr/>
            </p:nvSpPr>
            <p:spPr bwMode="auto">
              <a:xfrm>
                <a:off x="8276" y="103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6" name="Freeform 2121"/>
              <p:cNvSpPr>
                <a:spLocks/>
              </p:cNvSpPr>
              <p:nvPr/>
            </p:nvSpPr>
            <p:spPr bwMode="auto">
              <a:xfrm>
                <a:off x="8389" y="1035"/>
                <a:ext cx="62" cy="10"/>
              </a:xfrm>
              <a:custGeom>
                <a:avLst/>
                <a:gdLst>
                  <a:gd name="T0" fmla="*/ 0 w 62"/>
                  <a:gd name="T1" fmla="*/ 0 h 10"/>
                  <a:gd name="T2" fmla="*/ 0 w 62"/>
                  <a:gd name="T3" fmla="*/ 10 h 10"/>
                  <a:gd name="T4" fmla="*/ 62 w 62"/>
                  <a:gd name="T5" fmla="*/ 3 h 10"/>
                  <a:gd name="T6" fmla="*/ 62 w 62"/>
                  <a:gd name="T7" fmla="*/ 0 h 10"/>
                  <a:gd name="T8" fmla="*/ 0 w 62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0">
                    <a:moveTo>
                      <a:pt x="0" y="0"/>
                    </a:moveTo>
                    <a:lnTo>
                      <a:pt x="0" y="10"/>
                    </a:lnTo>
                    <a:lnTo>
                      <a:pt x="62" y="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7" name="Freeform 2122"/>
              <p:cNvSpPr>
                <a:spLocks/>
              </p:cNvSpPr>
              <p:nvPr/>
            </p:nvSpPr>
            <p:spPr bwMode="auto">
              <a:xfrm>
                <a:off x="-312" y="1151"/>
                <a:ext cx="57" cy="55"/>
              </a:xfrm>
              <a:custGeom>
                <a:avLst/>
                <a:gdLst>
                  <a:gd name="T0" fmla="*/ 57 w 57"/>
                  <a:gd name="T1" fmla="*/ 0 h 55"/>
                  <a:gd name="T2" fmla="*/ 0 w 57"/>
                  <a:gd name="T3" fmla="*/ 55 h 55"/>
                  <a:gd name="T4" fmla="*/ 57 w 57"/>
                  <a:gd name="T5" fmla="*/ 55 h 55"/>
                  <a:gd name="T6" fmla="*/ 57 w 57"/>
                  <a:gd name="T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5">
                    <a:moveTo>
                      <a:pt x="57" y="0"/>
                    </a:moveTo>
                    <a:lnTo>
                      <a:pt x="0" y="55"/>
                    </a:lnTo>
                    <a:lnTo>
                      <a:pt x="57" y="55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8" name="Freeform 2123"/>
              <p:cNvSpPr>
                <a:spLocks/>
              </p:cNvSpPr>
              <p:nvPr/>
            </p:nvSpPr>
            <p:spPr bwMode="auto">
              <a:xfrm>
                <a:off x="-203" y="1144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9 w 61"/>
                  <a:gd name="T5" fmla="*/ 62 h 62"/>
                  <a:gd name="T6" fmla="*/ 61 w 61"/>
                  <a:gd name="T7" fmla="*/ 36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9" y="62"/>
                    </a:lnTo>
                    <a:lnTo>
                      <a:pt x="61" y="3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9" name="Freeform 2124"/>
              <p:cNvSpPr>
                <a:spLocks/>
              </p:cNvSpPr>
              <p:nvPr/>
            </p:nvSpPr>
            <p:spPr bwMode="auto">
              <a:xfrm>
                <a:off x="-90" y="1144"/>
                <a:ext cx="19" cy="12"/>
              </a:xfrm>
              <a:custGeom>
                <a:avLst/>
                <a:gdLst>
                  <a:gd name="T0" fmla="*/ 0 w 19"/>
                  <a:gd name="T1" fmla="*/ 12 h 12"/>
                  <a:gd name="T2" fmla="*/ 19 w 19"/>
                  <a:gd name="T3" fmla="*/ 0 h 12"/>
                  <a:gd name="T4" fmla="*/ 0 w 19"/>
                  <a:gd name="T5" fmla="*/ 0 h 12"/>
                  <a:gd name="T6" fmla="*/ 0 w 19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0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0" name="Freeform 2125"/>
              <p:cNvSpPr>
                <a:spLocks/>
              </p:cNvSpPr>
              <p:nvPr/>
            </p:nvSpPr>
            <p:spPr bwMode="auto">
              <a:xfrm>
                <a:off x="411" y="1144"/>
                <a:ext cx="12" cy="14"/>
              </a:xfrm>
              <a:custGeom>
                <a:avLst/>
                <a:gdLst>
                  <a:gd name="T0" fmla="*/ 0 w 12"/>
                  <a:gd name="T1" fmla="*/ 0 h 14"/>
                  <a:gd name="T2" fmla="*/ 12 w 12"/>
                  <a:gd name="T3" fmla="*/ 14 h 14"/>
                  <a:gd name="T4" fmla="*/ 12 w 12"/>
                  <a:gd name="T5" fmla="*/ 0 h 14"/>
                  <a:gd name="T6" fmla="*/ 0 w 12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4">
                    <a:moveTo>
                      <a:pt x="0" y="0"/>
                    </a:moveTo>
                    <a:lnTo>
                      <a:pt x="12" y="14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1" name="Rectangle 2126"/>
              <p:cNvSpPr>
                <a:spLocks noChangeArrowheads="1"/>
              </p:cNvSpPr>
              <p:nvPr/>
            </p:nvSpPr>
            <p:spPr bwMode="auto">
              <a:xfrm>
                <a:off x="475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2" name="Rectangle 2127"/>
              <p:cNvSpPr>
                <a:spLocks noChangeArrowheads="1"/>
              </p:cNvSpPr>
              <p:nvPr/>
            </p:nvSpPr>
            <p:spPr bwMode="auto">
              <a:xfrm>
                <a:off x="588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3" name="Rectangle 2128"/>
              <p:cNvSpPr>
                <a:spLocks noChangeArrowheads="1"/>
              </p:cNvSpPr>
              <p:nvPr/>
            </p:nvSpPr>
            <p:spPr bwMode="auto">
              <a:xfrm>
                <a:off x="702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4" name="Rectangle 2129"/>
              <p:cNvSpPr>
                <a:spLocks noChangeArrowheads="1"/>
              </p:cNvSpPr>
              <p:nvPr/>
            </p:nvSpPr>
            <p:spPr bwMode="auto">
              <a:xfrm>
                <a:off x="815" y="1144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5" name="Rectangle 2130"/>
              <p:cNvSpPr>
                <a:spLocks noChangeArrowheads="1"/>
              </p:cNvSpPr>
              <p:nvPr/>
            </p:nvSpPr>
            <p:spPr bwMode="auto">
              <a:xfrm>
                <a:off x="926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6" name="Rectangle 2131"/>
              <p:cNvSpPr>
                <a:spLocks noChangeArrowheads="1"/>
              </p:cNvSpPr>
              <p:nvPr/>
            </p:nvSpPr>
            <p:spPr bwMode="auto">
              <a:xfrm>
                <a:off x="1040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7" name="Rectangle 2132"/>
              <p:cNvSpPr>
                <a:spLocks noChangeArrowheads="1"/>
              </p:cNvSpPr>
              <p:nvPr/>
            </p:nvSpPr>
            <p:spPr bwMode="auto">
              <a:xfrm>
                <a:off x="1153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8" name="Rectangle 2133"/>
              <p:cNvSpPr>
                <a:spLocks noChangeArrowheads="1"/>
              </p:cNvSpPr>
              <p:nvPr/>
            </p:nvSpPr>
            <p:spPr bwMode="auto">
              <a:xfrm>
                <a:off x="1267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9" name="Rectangle 2134"/>
              <p:cNvSpPr>
                <a:spLocks noChangeArrowheads="1"/>
              </p:cNvSpPr>
              <p:nvPr/>
            </p:nvSpPr>
            <p:spPr bwMode="auto">
              <a:xfrm>
                <a:off x="1380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0" name="Rectangle 2135"/>
              <p:cNvSpPr>
                <a:spLocks noChangeArrowheads="1"/>
              </p:cNvSpPr>
              <p:nvPr/>
            </p:nvSpPr>
            <p:spPr bwMode="auto">
              <a:xfrm>
                <a:off x="1491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1" name="Rectangle 2136"/>
              <p:cNvSpPr>
                <a:spLocks noChangeArrowheads="1"/>
              </p:cNvSpPr>
              <p:nvPr/>
            </p:nvSpPr>
            <p:spPr bwMode="auto">
              <a:xfrm>
                <a:off x="1605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2" name="Freeform 2137"/>
              <p:cNvSpPr>
                <a:spLocks/>
              </p:cNvSpPr>
              <p:nvPr/>
            </p:nvSpPr>
            <p:spPr bwMode="auto">
              <a:xfrm>
                <a:off x="1718" y="1144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33 h 62"/>
                  <a:gd name="T6" fmla="*/ 43 w 62"/>
                  <a:gd name="T7" fmla="*/ 9 h 62"/>
                  <a:gd name="T8" fmla="*/ 12 w 62"/>
                  <a:gd name="T9" fmla="*/ 0 h 62"/>
                  <a:gd name="T10" fmla="*/ 0 w 62"/>
                  <a:gd name="T11" fmla="*/ 0 h 62"/>
                  <a:gd name="T12" fmla="*/ 0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33"/>
                    </a:lnTo>
                    <a:lnTo>
                      <a:pt x="43" y="9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3" name="Freeform 2138"/>
              <p:cNvSpPr>
                <a:spLocks/>
              </p:cNvSpPr>
              <p:nvPr/>
            </p:nvSpPr>
            <p:spPr bwMode="auto">
              <a:xfrm>
                <a:off x="1948" y="1144"/>
                <a:ext cx="59" cy="62"/>
              </a:xfrm>
              <a:custGeom>
                <a:avLst/>
                <a:gdLst>
                  <a:gd name="T0" fmla="*/ 59 w 59"/>
                  <a:gd name="T1" fmla="*/ 0 h 62"/>
                  <a:gd name="T2" fmla="*/ 9 w 59"/>
                  <a:gd name="T3" fmla="*/ 0 h 62"/>
                  <a:gd name="T4" fmla="*/ 16 w 59"/>
                  <a:gd name="T5" fmla="*/ 9 h 62"/>
                  <a:gd name="T6" fmla="*/ 0 w 59"/>
                  <a:gd name="T7" fmla="*/ 62 h 62"/>
                  <a:gd name="T8" fmla="*/ 59 w 59"/>
                  <a:gd name="T9" fmla="*/ 62 h 62"/>
                  <a:gd name="T10" fmla="*/ 59 w 59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2">
                    <a:moveTo>
                      <a:pt x="59" y="0"/>
                    </a:moveTo>
                    <a:lnTo>
                      <a:pt x="9" y="0"/>
                    </a:lnTo>
                    <a:lnTo>
                      <a:pt x="16" y="9"/>
                    </a:lnTo>
                    <a:lnTo>
                      <a:pt x="0" y="62"/>
                    </a:lnTo>
                    <a:lnTo>
                      <a:pt x="59" y="62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4" name="Rectangle 2139"/>
              <p:cNvSpPr>
                <a:spLocks noChangeArrowheads="1"/>
              </p:cNvSpPr>
              <p:nvPr/>
            </p:nvSpPr>
            <p:spPr bwMode="auto">
              <a:xfrm>
                <a:off x="2059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5" name="Rectangle 2140"/>
              <p:cNvSpPr>
                <a:spLocks noChangeArrowheads="1"/>
              </p:cNvSpPr>
              <p:nvPr/>
            </p:nvSpPr>
            <p:spPr bwMode="auto">
              <a:xfrm>
                <a:off x="2170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6" name="Rectangle 2141"/>
              <p:cNvSpPr>
                <a:spLocks noChangeArrowheads="1"/>
              </p:cNvSpPr>
              <p:nvPr/>
            </p:nvSpPr>
            <p:spPr bwMode="auto">
              <a:xfrm>
                <a:off x="2283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7" name="Freeform 2142"/>
              <p:cNvSpPr>
                <a:spLocks/>
              </p:cNvSpPr>
              <p:nvPr/>
            </p:nvSpPr>
            <p:spPr bwMode="auto">
              <a:xfrm>
                <a:off x="2397" y="1144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12 w 61"/>
                  <a:gd name="T5" fmla="*/ 0 h 62"/>
                  <a:gd name="T6" fmla="*/ 0 w 61"/>
                  <a:gd name="T7" fmla="*/ 0 h 62"/>
                  <a:gd name="T8" fmla="*/ 0 w 61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8" name="Freeform 2143"/>
              <p:cNvSpPr>
                <a:spLocks/>
              </p:cNvSpPr>
              <p:nvPr/>
            </p:nvSpPr>
            <p:spPr bwMode="auto">
              <a:xfrm>
                <a:off x="3810" y="1149"/>
                <a:ext cx="5" cy="9"/>
              </a:xfrm>
              <a:custGeom>
                <a:avLst/>
                <a:gdLst>
                  <a:gd name="T0" fmla="*/ 0 w 5"/>
                  <a:gd name="T1" fmla="*/ 4 h 9"/>
                  <a:gd name="T2" fmla="*/ 5 w 5"/>
                  <a:gd name="T3" fmla="*/ 9 h 9"/>
                  <a:gd name="T4" fmla="*/ 5 w 5"/>
                  <a:gd name="T5" fmla="*/ 0 h 9"/>
                  <a:gd name="T6" fmla="*/ 0 w 5"/>
                  <a:gd name="T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0" y="4"/>
                    </a:moveTo>
                    <a:lnTo>
                      <a:pt x="5" y="9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9" name="Freeform 2144"/>
              <p:cNvSpPr>
                <a:spLocks/>
              </p:cNvSpPr>
              <p:nvPr/>
            </p:nvSpPr>
            <p:spPr bwMode="auto">
              <a:xfrm>
                <a:off x="3754" y="1201"/>
                <a:ext cx="4" cy="5"/>
              </a:xfrm>
              <a:custGeom>
                <a:avLst/>
                <a:gdLst>
                  <a:gd name="T0" fmla="*/ 4 w 4"/>
                  <a:gd name="T1" fmla="*/ 5 h 5"/>
                  <a:gd name="T2" fmla="*/ 0 w 4"/>
                  <a:gd name="T3" fmla="*/ 0 h 5"/>
                  <a:gd name="T4" fmla="*/ 0 w 4"/>
                  <a:gd name="T5" fmla="*/ 5 h 5"/>
                  <a:gd name="T6" fmla="*/ 4 w 4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0" name="Freeform 2145"/>
              <p:cNvSpPr>
                <a:spLocks/>
              </p:cNvSpPr>
              <p:nvPr/>
            </p:nvSpPr>
            <p:spPr bwMode="auto">
              <a:xfrm>
                <a:off x="3867" y="1144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19 h 62"/>
                  <a:gd name="T6" fmla="*/ 52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19"/>
                    </a:lnTo>
                    <a:lnTo>
                      <a:pt x="52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1" name="Freeform 2146"/>
              <p:cNvSpPr>
                <a:spLocks/>
              </p:cNvSpPr>
              <p:nvPr/>
            </p:nvSpPr>
            <p:spPr bwMode="auto">
              <a:xfrm>
                <a:off x="4205" y="1144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62 w 62"/>
                  <a:gd name="T3" fmla="*/ 26 h 62"/>
                  <a:gd name="T4" fmla="*/ 45 w 62"/>
                  <a:gd name="T5" fmla="*/ 0 h 62"/>
                  <a:gd name="T6" fmla="*/ 38 w 62"/>
                  <a:gd name="T7" fmla="*/ 0 h 62"/>
                  <a:gd name="T8" fmla="*/ 0 w 62"/>
                  <a:gd name="T9" fmla="*/ 19 h 62"/>
                  <a:gd name="T10" fmla="*/ 0 w 62"/>
                  <a:gd name="T11" fmla="*/ 62 h 62"/>
                  <a:gd name="T12" fmla="*/ 62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62" y="26"/>
                    </a:lnTo>
                    <a:lnTo>
                      <a:pt x="45" y="0"/>
                    </a:lnTo>
                    <a:lnTo>
                      <a:pt x="38" y="0"/>
                    </a:lnTo>
                    <a:lnTo>
                      <a:pt x="0" y="19"/>
                    </a:lnTo>
                    <a:lnTo>
                      <a:pt x="0" y="62"/>
                    </a:ln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2" name="Freeform 2147"/>
              <p:cNvSpPr>
                <a:spLocks/>
              </p:cNvSpPr>
              <p:nvPr/>
            </p:nvSpPr>
            <p:spPr bwMode="auto">
              <a:xfrm>
                <a:off x="4319" y="1144"/>
                <a:ext cx="61" cy="31"/>
              </a:xfrm>
              <a:custGeom>
                <a:avLst/>
                <a:gdLst>
                  <a:gd name="T0" fmla="*/ 0 w 61"/>
                  <a:gd name="T1" fmla="*/ 0 h 31"/>
                  <a:gd name="T2" fmla="*/ 0 w 61"/>
                  <a:gd name="T3" fmla="*/ 5 h 31"/>
                  <a:gd name="T4" fmla="*/ 9 w 61"/>
                  <a:gd name="T5" fmla="*/ 31 h 31"/>
                  <a:gd name="T6" fmla="*/ 61 w 61"/>
                  <a:gd name="T7" fmla="*/ 17 h 31"/>
                  <a:gd name="T8" fmla="*/ 61 w 61"/>
                  <a:gd name="T9" fmla="*/ 0 h 31"/>
                  <a:gd name="T10" fmla="*/ 0 w 61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31">
                    <a:moveTo>
                      <a:pt x="0" y="0"/>
                    </a:moveTo>
                    <a:lnTo>
                      <a:pt x="0" y="5"/>
                    </a:lnTo>
                    <a:lnTo>
                      <a:pt x="9" y="31"/>
                    </a:lnTo>
                    <a:lnTo>
                      <a:pt x="61" y="1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3" name="Freeform 2148"/>
              <p:cNvSpPr>
                <a:spLocks/>
              </p:cNvSpPr>
              <p:nvPr/>
            </p:nvSpPr>
            <p:spPr bwMode="auto">
              <a:xfrm>
                <a:off x="4432" y="1144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4" name="Freeform 2149"/>
              <p:cNvSpPr>
                <a:spLocks/>
              </p:cNvSpPr>
              <p:nvPr/>
            </p:nvSpPr>
            <p:spPr bwMode="auto">
              <a:xfrm>
                <a:off x="4432" y="1201"/>
                <a:ext cx="62" cy="5"/>
              </a:xfrm>
              <a:custGeom>
                <a:avLst/>
                <a:gdLst>
                  <a:gd name="T0" fmla="*/ 62 w 62"/>
                  <a:gd name="T1" fmla="*/ 5 h 5"/>
                  <a:gd name="T2" fmla="*/ 62 w 62"/>
                  <a:gd name="T3" fmla="*/ 0 h 5"/>
                  <a:gd name="T4" fmla="*/ 0 w 62"/>
                  <a:gd name="T5" fmla="*/ 2 h 5"/>
                  <a:gd name="T6" fmla="*/ 0 w 62"/>
                  <a:gd name="T7" fmla="*/ 5 h 5"/>
                  <a:gd name="T8" fmla="*/ 62 w 6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">
                    <a:moveTo>
                      <a:pt x="62" y="5"/>
                    </a:moveTo>
                    <a:lnTo>
                      <a:pt x="62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6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5" name="Rectangle 2150"/>
              <p:cNvSpPr>
                <a:spLocks noChangeArrowheads="1"/>
              </p:cNvSpPr>
              <p:nvPr/>
            </p:nvSpPr>
            <p:spPr bwMode="auto">
              <a:xfrm>
                <a:off x="4546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6" name="Rectangle 2151"/>
              <p:cNvSpPr>
                <a:spLocks noChangeArrowheads="1"/>
              </p:cNvSpPr>
              <p:nvPr/>
            </p:nvSpPr>
            <p:spPr bwMode="auto">
              <a:xfrm>
                <a:off x="4659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7" name="Rectangle 2152"/>
              <p:cNvSpPr>
                <a:spLocks noChangeArrowheads="1"/>
              </p:cNvSpPr>
              <p:nvPr/>
            </p:nvSpPr>
            <p:spPr bwMode="auto">
              <a:xfrm>
                <a:off x="4773" y="1144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8" name="Rectangle 2153"/>
              <p:cNvSpPr>
                <a:spLocks noChangeArrowheads="1"/>
              </p:cNvSpPr>
              <p:nvPr/>
            </p:nvSpPr>
            <p:spPr bwMode="auto">
              <a:xfrm>
                <a:off x="4884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9" name="Rectangle 2154"/>
              <p:cNvSpPr>
                <a:spLocks noChangeArrowheads="1"/>
              </p:cNvSpPr>
              <p:nvPr/>
            </p:nvSpPr>
            <p:spPr bwMode="auto">
              <a:xfrm>
                <a:off x="4997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0" name="Rectangle 2155"/>
              <p:cNvSpPr>
                <a:spLocks noChangeArrowheads="1"/>
              </p:cNvSpPr>
              <p:nvPr/>
            </p:nvSpPr>
            <p:spPr bwMode="auto">
              <a:xfrm>
                <a:off x="5111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1" name="Rectangle 2156"/>
              <p:cNvSpPr>
                <a:spLocks noChangeArrowheads="1"/>
              </p:cNvSpPr>
              <p:nvPr/>
            </p:nvSpPr>
            <p:spPr bwMode="auto">
              <a:xfrm>
                <a:off x="5224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2" name="Rectangle 2157"/>
              <p:cNvSpPr>
                <a:spLocks noChangeArrowheads="1"/>
              </p:cNvSpPr>
              <p:nvPr/>
            </p:nvSpPr>
            <p:spPr bwMode="auto">
              <a:xfrm>
                <a:off x="5338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3" name="Rectangle 2158"/>
              <p:cNvSpPr>
                <a:spLocks noChangeArrowheads="1"/>
              </p:cNvSpPr>
              <p:nvPr/>
            </p:nvSpPr>
            <p:spPr bwMode="auto">
              <a:xfrm>
                <a:off x="5449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4" name="Rectangle 2159"/>
              <p:cNvSpPr>
                <a:spLocks noChangeArrowheads="1"/>
              </p:cNvSpPr>
              <p:nvPr/>
            </p:nvSpPr>
            <p:spPr bwMode="auto">
              <a:xfrm>
                <a:off x="5562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5" name="Rectangle 2160"/>
              <p:cNvSpPr>
                <a:spLocks noChangeArrowheads="1"/>
              </p:cNvSpPr>
              <p:nvPr/>
            </p:nvSpPr>
            <p:spPr bwMode="auto">
              <a:xfrm>
                <a:off x="5676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6" name="Rectangle 2161"/>
              <p:cNvSpPr>
                <a:spLocks noChangeArrowheads="1"/>
              </p:cNvSpPr>
              <p:nvPr/>
            </p:nvSpPr>
            <p:spPr bwMode="auto">
              <a:xfrm>
                <a:off x="5789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7" name="Rectangle 2162"/>
              <p:cNvSpPr>
                <a:spLocks noChangeArrowheads="1"/>
              </p:cNvSpPr>
              <p:nvPr/>
            </p:nvSpPr>
            <p:spPr bwMode="auto">
              <a:xfrm>
                <a:off x="5902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8" name="Rectangle 2163"/>
              <p:cNvSpPr>
                <a:spLocks noChangeArrowheads="1"/>
              </p:cNvSpPr>
              <p:nvPr/>
            </p:nvSpPr>
            <p:spPr bwMode="auto">
              <a:xfrm>
                <a:off x="6016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9" name="Rectangle 2164"/>
              <p:cNvSpPr>
                <a:spLocks noChangeArrowheads="1"/>
              </p:cNvSpPr>
              <p:nvPr/>
            </p:nvSpPr>
            <p:spPr bwMode="auto">
              <a:xfrm>
                <a:off x="6127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0" name="Rectangle 2165"/>
              <p:cNvSpPr>
                <a:spLocks noChangeArrowheads="1"/>
              </p:cNvSpPr>
              <p:nvPr/>
            </p:nvSpPr>
            <p:spPr bwMode="auto">
              <a:xfrm>
                <a:off x="6241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1" name="Rectangle 2166"/>
              <p:cNvSpPr>
                <a:spLocks noChangeArrowheads="1"/>
              </p:cNvSpPr>
              <p:nvPr/>
            </p:nvSpPr>
            <p:spPr bwMode="auto">
              <a:xfrm>
                <a:off x="6354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2" name="Rectangle 2167"/>
              <p:cNvSpPr>
                <a:spLocks noChangeArrowheads="1"/>
              </p:cNvSpPr>
              <p:nvPr/>
            </p:nvSpPr>
            <p:spPr bwMode="auto">
              <a:xfrm>
                <a:off x="6467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3" name="Rectangle 2168"/>
              <p:cNvSpPr>
                <a:spLocks noChangeArrowheads="1"/>
              </p:cNvSpPr>
              <p:nvPr/>
            </p:nvSpPr>
            <p:spPr bwMode="auto">
              <a:xfrm>
                <a:off x="6581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4" name="Rectangle 2169"/>
              <p:cNvSpPr>
                <a:spLocks noChangeArrowheads="1"/>
              </p:cNvSpPr>
              <p:nvPr/>
            </p:nvSpPr>
            <p:spPr bwMode="auto">
              <a:xfrm>
                <a:off x="6694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5" name="Rectangle 2170"/>
              <p:cNvSpPr>
                <a:spLocks noChangeArrowheads="1"/>
              </p:cNvSpPr>
              <p:nvPr/>
            </p:nvSpPr>
            <p:spPr bwMode="auto">
              <a:xfrm>
                <a:off x="6805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6" name="Rectangle 2171"/>
              <p:cNvSpPr>
                <a:spLocks noChangeArrowheads="1"/>
              </p:cNvSpPr>
              <p:nvPr/>
            </p:nvSpPr>
            <p:spPr bwMode="auto">
              <a:xfrm>
                <a:off x="6919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7" name="Rectangle 2172"/>
              <p:cNvSpPr>
                <a:spLocks noChangeArrowheads="1"/>
              </p:cNvSpPr>
              <p:nvPr/>
            </p:nvSpPr>
            <p:spPr bwMode="auto">
              <a:xfrm>
                <a:off x="7032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8" name="Rectangle 2173"/>
              <p:cNvSpPr>
                <a:spLocks noChangeArrowheads="1"/>
              </p:cNvSpPr>
              <p:nvPr/>
            </p:nvSpPr>
            <p:spPr bwMode="auto">
              <a:xfrm>
                <a:off x="7146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9" name="Rectangle 2174"/>
              <p:cNvSpPr>
                <a:spLocks noChangeArrowheads="1"/>
              </p:cNvSpPr>
              <p:nvPr/>
            </p:nvSpPr>
            <p:spPr bwMode="auto">
              <a:xfrm>
                <a:off x="7259" y="114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0" name="Rectangle 2175"/>
              <p:cNvSpPr>
                <a:spLocks noChangeArrowheads="1"/>
              </p:cNvSpPr>
              <p:nvPr/>
            </p:nvSpPr>
            <p:spPr bwMode="auto">
              <a:xfrm>
                <a:off x="7373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1" name="Rectangle 2176"/>
              <p:cNvSpPr>
                <a:spLocks noChangeArrowheads="1"/>
              </p:cNvSpPr>
              <p:nvPr/>
            </p:nvSpPr>
            <p:spPr bwMode="auto">
              <a:xfrm>
                <a:off x="7484" y="114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2" name="Freeform 2177"/>
              <p:cNvSpPr>
                <a:spLocks/>
              </p:cNvSpPr>
              <p:nvPr/>
            </p:nvSpPr>
            <p:spPr bwMode="auto">
              <a:xfrm>
                <a:off x="7597" y="1144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50 w 62"/>
                  <a:gd name="T5" fmla="*/ 62 h 62"/>
                  <a:gd name="T6" fmla="*/ 52 w 62"/>
                  <a:gd name="T7" fmla="*/ 54 h 62"/>
                  <a:gd name="T8" fmla="*/ 62 w 62"/>
                  <a:gd name="T9" fmla="*/ 50 h 62"/>
                  <a:gd name="T10" fmla="*/ 62 w 62"/>
                  <a:gd name="T11" fmla="*/ 0 h 62"/>
                  <a:gd name="T12" fmla="*/ 0 w 62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50" y="62"/>
                    </a:lnTo>
                    <a:lnTo>
                      <a:pt x="52" y="54"/>
                    </a:lnTo>
                    <a:lnTo>
                      <a:pt x="62" y="50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3" name="Freeform 2178"/>
              <p:cNvSpPr>
                <a:spLocks/>
              </p:cNvSpPr>
              <p:nvPr/>
            </p:nvSpPr>
            <p:spPr bwMode="auto">
              <a:xfrm>
                <a:off x="7711" y="1144"/>
                <a:ext cx="42" cy="21"/>
              </a:xfrm>
              <a:custGeom>
                <a:avLst/>
                <a:gdLst>
                  <a:gd name="T0" fmla="*/ 0 w 42"/>
                  <a:gd name="T1" fmla="*/ 21 h 21"/>
                  <a:gd name="T2" fmla="*/ 42 w 42"/>
                  <a:gd name="T3" fmla="*/ 0 h 21"/>
                  <a:gd name="T4" fmla="*/ 0 w 42"/>
                  <a:gd name="T5" fmla="*/ 0 h 21"/>
                  <a:gd name="T6" fmla="*/ 0 w 42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21">
                    <a:moveTo>
                      <a:pt x="0" y="21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4" name="Freeform 2179"/>
              <p:cNvSpPr>
                <a:spLocks/>
              </p:cNvSpPr>
              <p:nvPr/>
            </p:nvSpPr>
            <p:spPr bwMode="auto">
              <a:xfrm>
                <a:off x="8162" y="1144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62 w 62"/>
                  <a:gd name="T3" fmla="*/ 0 h 62"/>
                  <a:gd name="T4" fmla="*/ 3 w 62"/>
                  <a:gd name="T5" fmla="*/ 0 h 62"/>
                  <a:gd name="T6" fmla="*/ 0 w 62"/>
                  <a:gd name="T7" fmla="*/ 0 h 62"/>
                  <a:gd name="T8" fmla="*/ 0 w 62"/>
                  <a:gd name="T9" fmla="*/ 62 h 62"/>
                  <a:gd name="T10" fmla="*/ 62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62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62"/>
                    </a:ln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5" name="Freeform 2180"/>
              <p:cNvSpPr>
                <a:spLocks/>
              </p:cNvSpPr>
              <p:nvPr/>
            </p:nvSpPr>
            <p:spPr bwMode="auto">
              <a:xfrm>
                <a:off x="8276" y="1144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54 w 61"/>
                  <a:gd name="T5" fmla="*/ 62 h 62"/>
                  <a:gd name="T6" fmla="*/ 61 w 61"/>
                  <a:gd name="T7" fmla="*/ 52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54" y="62"/>
                    </a:lnTo>
                    <a:lnTo>
                      <a:pt x="61" y="52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6" name="Freeform 2181"/>
              <p:cNvSpPr>
                <a:spLocks/>
              </p:cNvSpPr>
              <p:nvPr/>
            </p:nvSpPr>
            <p:spPr bwMode="auto">
              <a:xfrm>
                <a:off x="-423" y="1262"/>
                <a:ext cx="54" cy="55"/>
              </a:xfrm>
              <a:custGeom>
                <a:avLst/>
                <a:gdLst>
                  <a:gd name="T0" fmla="*/ 0 w 54"/>
                  <a:gd name="T1" fmla="*/ 55 h 55"/>
                  <a:gd name="T2" fmla="*/ 9 w 54"/>
                  <a:gd name="T3" fmla="*/ 55 h 55"/>
                  <a:gd name="T4" fmla="*/ 54 w 54"/>
                  <a:gd name="T5" fmla="*/ 31 h 55"/>
                  <a:gd name="T6" fmla="*/ 54 w 54"/>
                  <a:gd name="T7" fmla="*/ 0 h 55"/>
                  <a:gd name="T8" fmla="*/ 0 w 54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5">
                    <a:moveTo>
                      <a:pt x="0" y="55"/>
                    </a:moveTo>
                    <a:lnTo>
                      <a:pt x="9" y="55"/>
                    </a:lnTo>
                    <a:lnTo>
                      <a:pt x="54" y="31"/>
                    </a:lnTo>
                    <a:lnTo>
                      <a:pt x="54" y="0"/>
                    </a:lnTo>
                    <a:lnTo>
                      <a:pt x="0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7" name="Freeform 2182"/>
              <p:cNvSpPr>
                <a:spLocks/>
              </p:cNvSpPr>
              <p:nvPr/>
            </p:nvSpPr>
            <p:spPr bwMode="auto">
              <a:xfrm>
                <a:off x="-317" y="1255"/>
                <a:ext cx="26" cy="12"/>
              </a:xfrm>
              <a:custGeom>
                <a:avLst/>
                <a:gdLst>
                  <a:gd name="T0" fmla="*/ 0 w 26"/>
                  <a:gd name="T1" fmla="*/ 12 h 12"/>
                  <a:gd name="T2" fmla="*/ 26 w 26"/>
                  <a:gd name="T3" fmla="*/ 0 h 12"/>
                  <a:gd name="T4" fmla="*/ 0 w 26"/>
                  <a:gd name="T5" fmla="*/ 0 h 12"/>
                  <a:gd name="T6" fmla="*/ 0 w 26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12">
                    <a:moveTo>
                      <a:pt x="0" y="12"/>
                    </a:moveTo>
                    <a:lnTo>
                      <a:pt x="2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8" name="Freeform 2183"/>
              <p:cNvSpPr>
                <a:spLocks/>
              </p:cNvSpPr>
              <p:nvPr/>
            </p:nvSpPr>
            <p:spPr bwMode="auto">
              <a:xfrm>
                <a:off x="475" y="1255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40 w 61"/>
                  <a:gd name="T3" fmla="*/ 0 h 62"/>
                  <a:gd name="T4" fmla="*/ 50 w 61"/>
                  <a:gd name="T5" fmla="*/ 12 h 62"/>
                  <a:gd name="T6" fmla="*/ 0 w 61"/>
                  <a:gd name="T7" fmla="*/ 5 h 62"/>
                  <a:gd name="T8" fmla="*/ 0 w 61"/>
                  <a:gd name="T9" fmla="*/ 40 h 62"/>
                  <a:gd name="T10" fmla="*/ 12 w 61"/>
                  <a:gd name="T11" fmla="*/ 62 h 62"/>
                  <a:gd name="T12" fmla="*/ 61 w 61"/>
                  <a:gd name="T13" fmla="*/ 62 h 62"/>
                  <a:gd name="T14" fmla="*/ 61 w 61"/>
                  <a:gd name="T1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40" y="0"/>
                    </a:lnTo>
                    <a:lnTo>
                      <a:pt x="50" y="12"/>
                    </a:lnTo>
                    <a:lnTo>
                      <a:pt x="0" y="5"/>
                    </a:lnTo>
                    <a:lnTo>
                      <a:pt x="0" y="40"/>
                    </a:lnTo>
                    <a:lnTo>
                      <a:pt x="12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9" name="Rectangle 2184"/>
              <p:cNvSpPr>
                <a:spLocks noChangeArrowheads="1"/>
              </p:cNvSpPr>
              <p:nvPr/>
            </p:nvSpPr>
            <p:spPr bwMode="auto">
              <a:xfrm>
                <a:off x="588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0" name="Rectangle 2185"/>
              <p:cNvSpPr>
                <a:spLocks noChangeArrowheads="1"/>
              </p:cNvSpPr>
              <p:nvPr/>
            </p:nvSpPr>
            <p:spPr bwMode="auto">
              <a:xfrm>
                <a:off x="702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1" name="Rectangle 2186"/>
              <p:cNvSpPr>
                <a:spLocks noChangeArrowheads="1"/>
              </p:cNvSpPr>
              <p:nvPr/>
            </p:nvSpPr>
            <p:spPr bwMode="auto">
              <a:xfrm>
                <a:off x="815" y="1255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2" name="Rectangle 2187"/>
              <p:cNvSpPr>
                <a:spLocks noChangeArrowheads="1"/>
              </p:cNvSpPr>
              <p:nvPr/>
            </p:nvSpPr>
            <p:spPr bwMode="auto">
              <a:xfrm>
                <a:off x="926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3" name="Rectangle 2188"/>
              <p:cNvSpPr>
                <a:spLocks noChangeArrowheads="1"/>
              </p:cNvSpPr>
              <p:nvPr/>
            </p:nvSpPr>
            <p:spPr bwMode="auto">
              <a:xfrm>
                <a:off x="1040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4" name="Rectangle 2189"/>
              <p:cNvSpPr>
                <a:spLocks noChangeArrowheads="1"/>
              </p:cNvSpPr>
              <p:nvPr/>
            </p:nvSpPr>
            <p:spPr bwMode="auto">
              <a:xfrm>
                <a:off x="1153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5" name="Rectangle 2190"/>
              <p:cNvSpPr>
                <a:spLocks noChangeArrowheads="1"/>
              </p:cNvSpPr>
              <p:nvPr/>
            </p:nvSpPr>
            <p:spPr bwMode="auto">
              <a:xfrm>
                <a:off x="1267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6" name="Rectangle 2191"/>
              <p:cNvSpPr>
                <a:spLocks noChangeArrowheads="1"/>
              </p:cNvSpPr>
              <p:nvPr/>
            </p:nvSpPr>
            <p:spPr bwMode="auto">
              <a:xfrm>
                <a:off x="1380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7" name="Rectangle 2192"/>
              <p:cNvSpPr>
                <a:spLocks noChangeArrowheads="1"/>
              </p:cNvSpPr>
              <p:nvPr/>
            </p:nvSpPr>
            <p:spPr bwMode="auto">
              <a:xfrm>
                <a:off x="1491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8" name="Rectangle 2193"/>
              <p:cNvSpPr>
                <a:spLocks noChangeArrowheads="1"/>
              </p:cNvSpPr>
              <p:nvPr/>
            </p:nvSpPr>
            <p:spPr bwMode="auto">
              <a:xfrm>
                <a:off x="1605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9" name="Rectangle 2194"/>
              <p:cNvSpPr>
                <a:spLocks noChangeArrowheads="1"/>
              </p:cNvSpPr>
              <p:nvPr/>
            </p:nvSpPr>
            <p:spPr bwMode="auto">
              <a:xfrm>
                <a:off x="1718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0" name="Freeform 2195"/>
              <p:cNvSpPr>
                <a:spLocks/>
              </p:cNvSpPr>
              <p:nvPr/>
            </p:nvSpPr>
            <p:spPr bwMode="auto">
              <a:xfrm>
                <a:off x="1832" y="1255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50 h 62"/>
                  <a:gd name="T6" fmla="*/ 16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5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1" name="Rectangle 2196"/>
              <p:cNvSpPr>
                <a:spLocks noChangeArrowheads="1"/>
              </p:cNvSpPr>
              <p:nvPr/>
            </p:nvSpPr>
            <p:spPr bwMode="auto">
              <a:xfrm>
                <a:off x="1945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2" name="Rectangle 2197"/>
              <p:cNvSpPr>
                <a:spLocks noChangeArrowheads="1"/>
              </p:cNvSpPr>
              <p:nvPr/>
            </p:nvSpPr>
            <p:spPr bwMode="auto">
              <a:xfrm>
                <a:off x="2059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3" name="Rectangle 2198"/>
              <p:cNvSpPr>
                <a:spLocks noChangeArrowheads="1"/>
              </p:cNvSpPr>
              <p:nvPr/>
            </p:nvSpPr>
            <p:spPr bwMode="auto">
              <a:xfrm>
                <a:off x="2170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4" name="Rectangle 2199"/>
              <p:cNvSpPr>
                <a:spLocks noChangeArrowheads="1"/>
              </p:cNvSpPr>
              <p:nvPr/>
            </p:nvSpPr>
            <p:spPr bwMode="auto">
              <a:xfrm>
                <a:off x="2283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5" name="Rectangle 2200"/>
              <p:cNvSpPr>
                <a:spLocks noChangeArrowheads="1"/>
              </p:cNvSpPr>
              <p:nvPr/>
            </p:nvSpPr>
            <p:spPr bwMode="auto">
              <a:xfrm>
                <a:off x="2397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6" name="Freeform 2201"/>
              <p:cNvSpPr>
                <a:spLocks/>
              </p:cNvSpPr>
              <p:nvPr/>
            </p:nvSpPr>
            <p:spPr bwMode="auto">
              <a:xfrm>
                <a:off x="2510" y="1269"/>
                <a:ext cx="38" cy="48"/>
              </a:xfrm>
              <a:custGeom>
                <a:avLst/>
                <a:gdLst>
                  <a:gd name="T0" fmla="*/ 38 w 38"/>
                  <a:gd name="T1" fmla="*/ 48 h 48"/>
                  <a:gd name="T2" fmla="*/ 0 w 38"/>
                  <a:gd name="T3" fmla="*/ 0 h 48"/>
                  <a:gd name="T4" fmla="*/ 0 w 38"/>
                  <a:gd name="T5" fmla="*/ 48 h 48"/>
                  <a:gd name="T6" fmla="*/ 38 w 38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8">
                    <a:moveTo>
                      <a:pt x="38" y="48"/>
                    </a:moveTo>
                    <a:lnTo>
                      <a:pt x="0" y="0"/>
                    </a:lnTo>
                    <a:lnTo>
                      <a:pt x="0" y="48"/>
                    </a:lnTo>
                    <a:lnTo>
                      <a:pt x="38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7" name="Freeform 2202"/>
              <p:cNvSpPr>
                <a:spLocks/>
              </p:cNvSpPr>
              <p:nvPr/>
            </p:nvSpPr>
            <p:spPr bwMode="auto">
              <a:xfrm>
                <a:off x="3685" y="1286"/>
                <a:ext cx="17" cy="31"/>
              </a:xfrm>
              <a:custGeom>
                <a:avLst/>
                <a:gdLst>
                  <a:gd name="T0" fmla="*/ 17 w 17"/>
                  <a:gd name="T1" fmla="*/ 0 h 31"/>
                  <a:gd name="T2" fmla="*/ 0 w 17"/>
                  <a:gd name="T3" fmla="*/ 28 h 31"/>
                  <a:gd name="T4" fmla="*/ 3 w 17"/>
                  <a:gd name="T5" fmla="*/ 31 h 31"/>
                  <a:gd name="T6" fmla="*/ 17 w 17"/>
                  <a:gd name="T7" fmla="*/ 31 h 31"/>
                  <a:gd name="T8" fmla="*/ 17 w 17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1">
                    <a:moveTo>
                      <a:pt x="17" y="0"/>
                    </a:moveTo>
                    <a:lnTo>
                      <a:pt x="0" y="28"/>
                    </a:lnTo>
                    <a:lnTo>
                      <a:pt x="3" y="31"/>
                    </a:lnTo>
                    <a:lnTo>
                      <a:pt x="17" y="31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8" name="Freeform 2203"/>
              <p:cNvSpPr>
                <a:spLocks/>
              </p:cNvSpPr>
              <p:nvPr/>
            </p:nvSpPr>
            <p:spPr bwMode="auto">
              <a:xfrm>
                <a:off x="3754" y="1255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24 h 62"/>
                  <a:gd name="T6" fmla="*/ 42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24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9" name="Freeform 2204"/>
              <p:cNvSpPr>
                <a:spLocks/>
              </p:cNvSpPr>
              <p:nvPr/>
            </p:nvSpPr>
            <p:spPr bwMode="auto">
              <a:xfrm>
                <a:off x="3891" y="1255"/>
                <a:ext cx="38" cy="62"/>
              </a:xfrm>
              <a:custGeom>
                <a:avLst/>
                <a:gdLst>
                  <a:gd name="T0" fmla="*/ 38 w 38"/>
                  <a:gd name="T1" fmla="*/ 0 h 62"/>
                  <a:gd name="T2" fmla="*/ 14 w 38"/>
                  <a:gd name="T3" fmla="*/ 0 h 62"/>
                  <a:gd name="T4" fmla="*/ 26 w 38"/>
                  <a:gd name="T5" fmla="*/ 12 h 62"/>
                  <a:gd name="T6" fmla="*/ 0 w 38"/>
                  <a:gd name="T7" fmla="*/ 62 h 62"/>
                  <a:gd name="T8" fmla="*/ 38 w 38"/>
                  <a:gd name="T9" fmla="*/ 62 h 62"/>
                  <a:gd name="T10" fmla="*/ 38 w 38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62">
                    <a:moveTo>
                      <a:pt x="38" y="0"/>
                    </a:moveTo>
                    <a:lnTo>
                      <a:pt x="14" y="0"/>
                    </a:lnTo>
                    <a:lnTo>
                      <a:pt x="26" y="12"/>
                    </a:lnTo>
                    <a:lnTo>
                      <a:pt x="0" y="62"/>
                    </a:lnTo>
                    <a:lnTo>
                      <a:pt x="38" y="62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0" name="Freeform 2205"/>
              <p:cNvSpPr>
                <a:spLocks/>
              </p:cNvSpPr>
              <p:nvPr/>
            </p:nvSpPr>
            <p:spPr bwMode="auto">
              <a:xfrm>
                <a:off x="3981" y="1255"/>
                <a:ext cx="59" cy="62"/>
              </a:xfrm>
              <a:custGeom>
                <a:avLst/>
                <a:gdLst>
                  <a:gd name="T0" fmla="*/ 0 w 59"/>
                  <a:gd name="T1" fmla="*/ 62 h 62"/>
                  <a:gd name="T2" fmla="*/ 54 w 59"/>
                  <a:gd name="T3" fmla="*/ 62 h 62"/>
                  <a:gd name="T4" fmla="*/ 59 w 59"/>
                  <a:gd name="T5" fmla="*/ 12 h 62"/>
                  <a:gd name="T6" fmla="*/ 45 w 59"/>
                  <a:gd name="T7" fmla="*/ 0 h 62"/>
                  <a:gd name="T8" fmla="*/ 0 w 59"/>
                  <a:gd name="T9" fmla="*/ 0 h 62"/>
                  <a:gd name="T10" fmla="*/ 0 w 59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2">
                    <a:moveTo>
                      <a:pt x="0" y="62"/>
                    </a:moveTo>
                    <a:lnTo>
                      <a:pt x="54" y="62"/>
                    </a:lnTo>
                    <a:lnTo>
                      <a:pt x="59" y="12"/>
                    </a:lnTo>
                    <a:lnTo>
                      <a:pt x="45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1" name="Freeform 2206"/>
              <p:cNvSpPr>
                <a:spLocks/>
              </p:cNvSpPr>
              <p:nvPr/>
            </p:nvSpPr>
            <p:spPr bwMode="auto">
              <a:xfrm>
                <a:off x="4205" y="1255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62 w 62"/>
                  <a:gd name="T3" fmla="*/ 0 h 62"/>
                  <a:gd name="T4" fmla="*/ 5 w 62"/>
                  <a:gd name="T5" fmla="*/ 0 h 62"/>
                  <a:gd name="T6" fmla="*/ 10 w 62"/>
                  <a:gd name="T7" fmla="*/ 12 h 62"/>
                  <a:gd name="T8" fmla="*/ 0 w 62"/>
                  <a:gd name="T9" fmla="*/ 19 h 62"/>
                  <a:gd name="T10" fmla="*/ 0 w 62"/>
                  <a:gd name="T11" fmla="*/ 62 h 62"/>
                  <a:gd name="T12" fmla="*/ 62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62" y="0"/>
                    </a:lnTo>
                    <a:lnTo>
                      <a:pt x="5" y="0"/>
                    </a:lnTo>
                    <a:lnTo>
                      <a:pt x="10" y="12"/>
                    </a:lnTo>
                    <a:lnTo>
                      <a:pt x="0" y="19"/>
                    </a:lnTo>
                    <a:lnTo>
                      <a:pt x="0" y="62"/>
                    </a:ln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2" name="Rectangle 2207"/>
              <p:cNvSpPr>
                <a:spLocks noChangeArrowheads="1"/>
              </p:cNvSpPr>
              <p:nvPr/>
            </p:nvSpPr>
            <p:spPr bwMode="auto">
              <a:xfrm>
                <a:off x="4319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3" name="Rectangle 2208"/>
              <p:cNvSpPr>
                <a:spLocks noChangeArrowheads="1"/>
              </p:cNvSpPr>
              <p:nvPr/>
            </p:nvSpPr>
            <p:spPr bwMode="auto">
              <a:xfrm>
                <a:off x="4432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4" name="Rectangle 2209"/>
              <p:cNvSpPr>
                <a:spLocks noChangeArrowheads="1"/>
              </p:cNvSpPr>
              <p:nvPr/>
            </p:nvSpPr>
            <p:spPr bwMode="auto">
              <a:xfrm>
                <a:off x="4546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5" name="Rectangle 2210"/>
              <p:cNvSpPr>
                <a:spLocks noChangeArrowheads="1"/>
              </p:cNvSpPr>
              <p:nvPr/>
            </p:nvSpPr>
            <p:spPr bwMode="auto">
              <a:xfrm>
                <a:off x="4659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6" name="Rectangle 2211"/>
              <p:cNvSpPr>
                <a:spLocks noChangeArrowheads="1"/>
              </p:cNvSpPr>
              <p:nvPr/>
            </p:nvSpPr>
            <p:spPr bwMode="auto">
              <a:xfrm>
                <a:off x="4773" y="1255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7" name="Rectangle 2212"/>
              <p:cNvSpPr>
                <a:spLocks noChangeArrowheads="1"/>
              </p:cNvSpPr>
              <p:nvPr/>
            </p:nvSpPr>
            <p:spPr bwMode="auto">
              <a:xfrm>
                <a:off x="4884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8" name="Rectangle 2213"/>
              <p:cNvSpPr>
                <a:spLocks noChangeArrowheads="1"/>
              </p:cNvSpPr>
              <p:nvPr/>
            </p:nvSpPr>
            <p:spPr bwMode="auto">
              <a:xfrm>
                <a:off x="4997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9" name="Rectangle 2214"/>
              <p:cNvSpPr>
                <a:spLocks noChangeArrowheads="1"/>
              </p:cNvSpPr>
              <p:nvPr/>
            </p:nvSpPr>
            <p:spPr bwMode="auto">
              <a:xfrm>
                <a:off x="5111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6" name="Group 2416"/>
            <p:cNvGrpSpPr>
              <a:grpSpLocks/>
            </p:cNvGrpSpPr>
            <p:nvPr/>
          </p:nvGrpSpPr>
          <p:grpSpPr bwMode="auto">
            <a:xfrm>
              <a:off x="510" y="1255"/>
              <a:ext cx="7782" cy="499"/>
              <a:chOff x="510" y="1255"/>
              <a:chExt cx="7782" cy="499"/>
            </a:xfrm>
            <a:grpFill/>
          </p:grpSpPr>
          <p:sp>
            <p:nvSpPr>
              <p:cNvPr id="670" name="Rectangle 2216"/>
              <p:cNvSpPr>
                <a:spLocks noChangeArrowheads="1"/>
              </p:cNvSpPr>
              <p:nvPr/>
            </p:nvSpPr>
            <p:spPr bwMode="auto">
              <a:xfrm>
                <a:off x="5224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1" name="Rectangle 2217"/>
              <p:cNvSpPr>
                <a:spLocks noChangeArrowheads="1"/>
              </p:cNvSpPr>
              <p:nvPr/>
            </p:nvSpPr>
            <p:spPr bwMode="auto">
              <a:xfrm>
                <a:off x="5338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2" name="Rectangle 2218"/>
              <p:cNvSpPr>
                <a:spLocks noChangeArrowheads="1"/>
              </p:cNvSpPr>
              <p:nvPr/>
            </p:nvSpPr>
            <p:spPr bwMode="auto">
              <a:xfrm>
                <a:off x="5449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3" name="Rectangle 2219"/>
              <p:cNvSpPr>
                <a:spLocks noChangeArrowheads="1"/>
              </p:cNvSpPr>
              <p:nvPr/>
            </p:nvSpPr>
            <p:spPr bwMode="auto">
              <a:xfrm>
                <a:off x="5562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4" name="Rectangle 2220"/>
              <p:cNvSpPr>
                <a:spLocks noChangeArrowheads="1"/>
              </p:cNvSpPr>
              <p:nvPr/>
            </p:nvSpPr>
            <p:spPr bwMode="auto">
              <a:xfrm>
                <a:off x="5676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5" name="Rectangle 2221"/>
              <p:cNvSpPr>
                <a:spLocks noChangeArrowheads="1"/>
              </p:cNvSpPr>
              <p:nvPr/>
            </p:nvSpPr>
            <p:spPr bwMode="auto">
              <a:xfrm>
                <a:off x="5789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6" name="Rectangle 2222"/>
              <p:cNvSpPr>
                <a:spLocks noChangeArrowheads="1"/>
              </p:cNvSpPr>
              <p:nvPr/>
            </p:nvSpPr>
            <p:spPr bwMode="auto">
              <a:xfrm>
                <a:off x="5902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7" name="Rectangle 2223"/>
              <p:cNvSpPr>
                <a:spLocks noChangeArrowheads="1"/>
              </p:cNvSpPr>
              <p:nvPr/>
            </p:nvSpPr>
            <p:spPr bwMode="auto">
              <a:xfrm>
                <a:off x="6016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8" name="Rectangle 2224"/>
              <p:cNvSpPr>
                <a:spLocks noChangeArrowheads="1"/>
              </p:cNvSpPr>
              <p:nvPr/>
            </p:nvSpPr>
            <p:spPr bwMode="auto">
              <a:xfrm>
                <a:off x="6127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9" name="Rectangle 2225"/>
              <p:cNvSpPr>
                <a:spLocks noChangeArrowheads="1"/>
              </p:cNvSpPr>
              <p:nvPr/>
            </p:nvSpPr>
            <p:spPr bwMode="auto">
              <a:xfrm>
                <a:off x="6241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0" name="Rectangle 2226"/>
              <p:cNvSpPr>
                <a:spLocks noChangeArrowheads="1"/>
              </p:cNvSpPr>
              <p:nvPr/>
            </p:nvSpPr>
            <p:spPr bwMode="auto">
              <a:xfrm>
                <a:off x="6354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1" name="Rectangle 2227"/>
              <p:cNvSpPr>
                <a:spLocks noChangeArrowheads="1"/>
              </p:cNvSpPr>
              <p:nvPr/>
            </p:nvSpPr>
            <p:spPr bwMode="auto">
              <a:xfrm>
                <a:off x="6467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2" name="Rectangle 2228"/>
              <p:cNvSpPr>
                <a:spLocks noChangeArrowheads="1"/>
              </p:cNvSpPr>
              <p:nvPr/>
            </p:nvSpPr>
            <p:spPr bwMode="auto">
              <a:xfrm>
                <a:off x="6581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3" name="Rectangle 2229"/>
              <p:cNvSpPr>
                <a:spLocks noChangeArrowheads="1"/>
              </p:cNvSpPr>
              <p:nvPr/>
            </p:nvSpPr>
            <p:spPr bwMode="auto">
              <a:xfrm>
                <a:off x="6694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4" name="Rectangle 2230"/>
              <p:cNvSpPr>
                <a:spLocks noChangeArrowheads="1"/>
              </p:cNvSpPr>
              <p:nvPr/>
            </p:nvSpPr>
            <p:spPr bwMode="auto">
              <a:xfrm>
                <a:off x="6805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5" name="Rectangle 2231"/>
              <p:cNvSpPr>
                <a:spLocks noChangeArrowheads="1"/>
              </p:cNvSpPr>
              <p:nvPr/>
            </p:nvSpPr>
            <p:spPr bwMode="auto">
              <a:xfrm>
                <a:off x="6919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6" name="Rectangle 2232"/>
              <p:cNvSpPr>
                <a:spLocks noChangeArrowheads="1"/>
              </p:cNvSpPr>
              <p:nvPr/>
            </p:nvSpPr>
            <p:spPr bwMode="auto">
              <a:xfrm>
                <a:off x="7032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7" name="Rectangle 2233"/>
              <p:cNvSpPr>
                <a:spLocks noChangeArrowheads="1"/>
              </p:cNvSpPr>
              <p:nvPr/>
            </p:nvSpPr>
            <p:spPr bwMode="auto">
              <a:xfrm>
                <a:off x="7146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8" name="Rectangle 2234"/>
              <p:cNvSpPr>
                <a:spLocks noChangeArrowheads="1"/>
              </p:cNvSpPr>
              <p:nvPr/>
            </p:nvSpPr>
            <p:spPr bwMode="auto">
              <a:xfrm>
                <a:off x="7259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89" name="Rectangle 2235"/>
              <p:cNvSpPr>
                <a:spLocks noChangeArrowheads="1"/>
              </p:cNvSpPr>
              <p:nvPr/>
            </p:nvSpPr>
            <p:spPr bwMode="auto">
              <a:xfrm>
                <a:off x="7373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0" name="Rectangle 2236"/>
              <p:cNvSpPr>
                <a:spLocks noChangeArrowheads="1"/>
              </p:cNvSpPr>
              <p:nvPr/>
            </p:nvSpPr>
            <p:spPr bwMode="auto">
              <a:xfrm>
                <a:off x="7484" y="1255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1" name="Freeform 2237"/>
              <p:cNvSpPr>
                <a:spLocks/>
              </p:cNvSpPr>
              <p:nvPr/>
            </p:nvSpPr>
            <p:spPr bwMode="auto">
              <a:xfrm>
                <a:off x="7597" y="1255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29 h 62"/>
                  <a:gd name="T6" fmla="*/ 26 w 62"/>
                  <a:gd name="T7" fmla="*/ 38 h 62"/>
                  <a:gd name="T8" fmla="*/ 38 w 62"/>
                  <a:gd name="T9" fmla="*/ 0 h 62"/>
                  <a:gd name="T10" fmla="*/ 0 w 62"/>
                  <a:gd name="T11" fmla="*/ 0 h 62"/>
                  <a:gd name="T12" fmla="*/ 0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29"/>
                    </a:lnTo>
                    <a:lnTo>
                      <a:pt x="26" y="38"/>
                    </a:lnTo>
                    <a:lnTo>
                      <a:pt x="38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2" name="Freeform 2238"/>
              <p:cNvSpPr>
                <a:spLocks/>
              </p:cNvSpPr>
              <p:nvPr/>
            </p:nvSpPr>
            <p:spPr bwMode="auto">
              <a:xfrm>
                <a:off x="7711" y="1258"/>
                <a:ext cx="61" cy="59"/>
              </a:xfrm>
              <a:custGeom>
                <a:avLst/>
                <a:gdLst>
                  <a:gd name="T0" fmla="*/ 61 w 61"/>
                  <a:gd name="T1" fmla="*/ 59 h 59"/>
                  <a:gd name="T2" fmla="*/ 61 w 61"/>
                  <a:gd name="T3" fmla="*/ 0 h 59"/>
                  <a:gd name="T4" fmla="*/ 0 w 61"/>
                  <a:gd name="T5" fmla="*/ 14 h 59"/>
                  <a:gd name="T6" fmla="*/ 0 w 61"/>
                  <a:gd name="T7" fmla="*/ 59 h 59"/>
                  <a:gd name="T8" fmla="*/ 61 w 61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9">
                    <a:moveTo>
                      <a:pt x="61" y="59"/>
                    </a:moveTo>
                    <a:lnTo>
                      <a:pt x="61" y="0"/>
                    </a:lnTo>
                    <a:lnTo>
                      <a:pt x="0" y="14"/>
                    </a:lnTo>
                    <a:lnTo>
                      <a:pt x="0" y="59"/>
                    </a:lnTo>
                    <a:lnTo>
                      <a:pt x="61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3" name="Rectangle 2239"/>
              <p:cNvSpPr>
                <a:spLocks noChangeArrowheads="1"/>
              </p:cNvSpPr>
              <p:nvPr/>
            </p:nvSpPr>
            <p:spPr bwMode="auto">
              <a:xfrm>
                <a:off x="8162" y="1255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4" name="Freeform 2240"/>
              <p:cNvSpPr>
                <a:spLocks/>
              </p:cNvSpPr>
              <p:nvPr/>
            </p:nvSpPr>
            <p:spPr bwMode="auto">
              <a:xfrm>
                <a:off x="8276" y="1255"/>
                <a:ext cx="16" cy="21"/>
              </a:xfrm>
              <a:custGeom>
                <a:avLst/>
                <a:gdLst>
                  <a:gd name="T0" fmla="*/ 0 w 16"/>
                  <a:gd name="T1" fmla="*/ 21 h 21"/>
                  <a:gd name="T2" fmla="*/ 16 w 16"/>
                  <a:gd name="T3" fmla="*/ 0 h 21"/>
                  <a:gd name="T4" fmla="*/ 0 w 16"/>
                  <a:gd name="T5" fmla="*/ 0 h 21"/>
                  <a:gd name="T6" fmla="*/ 0 w 16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1">
                    <a:moveTo>
                      <a:pt x="0" y="21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5" name="Freeform 2241"/>
              <p:cNvSpPr>
                <a:spLocks/>
              </p:cNvSpPr>
              <p:nvPr/>
            </p:nvSpPr>
            <p:spPr bwMode="auto">
              <a:xfrm>
                <a:off x="510" y="1364"/>
                <a:ext cx="26" cy="9"/>
              </a:xfrm>
              <a:custGeom>
                <a:avLst/>
                <a:gdLst>
                  <a:gd name="T0" fmla="*/ 0 w 26"/>
                  <a:gd name="T1" fmla="*/ 0 h 9"/>
                  <a:gd name="T2" fmla="*/ 5 w 26"/>
                  <a:gd name="T3" fmla="*/ 9 h 9"/>
                  <a:gd name="T4" fmla="*/ 26 w 26"/>
                  <a:gd name="T5" fmla="*/ 2 h 9"/>
                  <a:gd name="T6" fmla="*/ 26 w 26"/>
                  <a:gd name="T7" fmla="*/ 0 h 9"/>
                  <a:gd name="T8" fmla="*/ 0 w 26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">
                    <a:moveTo>
                      <a:pt x="0" y="0"/>
                    </a:moveTo>
                    <a:lnTo>
                      <a:pt x="5" y="9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6" name="Freeform 2242"/>
              <p:cNvSpPr>
                <a:spLocks/>
              </p:cNvSpPr>
              <p:nvPr/>
            </p:nvSpPr>
            <p:spPr bwMode="auto">
              <a:xfrm>
                <a:off x="603" y="1364"/>
                <a:ext cx="47" cy="62"/>
              </a:xfrm>
              <a:custGeom>
                <a:avLst/>
                <a:gdLst>
                  <a:gd name="T0" fmla="*/ 47 w 47"/>
                  <a:gd name="T1" fmla="*/ 0 h 62"/>
                  <a:gd name="T2" fmla="*/ 0 w 47"/>
                  <a:gd name="T3" fmla="*/ 0 h 62"/>
                  <a:gd name="T4" fmla="*/ 42 w 47"/>
                  <a:gd name="T5" fmla="*/ 62 h 62"/>
                  <a:gd name="T6" fmla="*/ 47 w 47"/>
                  <a:gd name="T7" fmla="*/ 62 h 62"/>
                  <a:gd name="T8" fmla="*/ 47 w 47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62">
                    <a:moveTo>
                      <a:pt x="47" y="0"/>
                    </a:moveTo>
                    <a:lnTo>
                      <a:pt x="0" y="0"/>
                    </a:lnTo>
                    <a:lnTo>
                      <a:pt x="42" y="62"/>
                    </a:lnTo>
                    <a:lnTo>
                      <a:pt x="47" y="62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7" name="Rectangle 2243"/>
              <p:cNvSpPr>
                <a:spLocks noChangeArrowheads="1"/>
              </p:cNvSpPr>
              <p:nvPr/>
            </p:nvSpPr>
            <p:spPr bwMode="auto">
              <a:xfrm>
                <a:off x="702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8" name="Rectangle 2244"/>
              <p:cNvSpPr>
                <a:spLocks noChangeArrowheads="1"/>
              </p:cNvSpPr>
              <p:nvPr/>
            </p:nvSpPr>
            <p:spPr bwMode="auto">
              <a:xfrm>
                <a:off x="815" y="1364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99" name="Rectangle 2245"/>
              <p:cNvSpPr>
                <a:spLocks noChangeArrowheads="1"/>
              </p:cNvSpPr>
              <p:nvPr/>
            </p:nvSpPr>
            <p:spPr bwMode="auto">
              <a:xfrm>
                <a:off x="926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0" name="Rectangle 2246"/>
              <p:cNvSpPr>
                <a:spLocks noChangeArrowheads="1"/>
              </p:cNvSpPr>
              <p:nvPr/>
            </p:nvSpPr>
            <p:spPr bwMode="auto">
              <a:xfrm>
                <a:off x="1040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1" name="Rectangle 2247"/>
              <p:cNvSpPr>
                <a:spLocks noChangeArrowheads="1"/>
              </p:cNvSpPr>
              <p:nvPr/>
            </p:nvSpPr>
            <p:spPr bwMode="auto">
              <a:xfrm>
                <a:off x="1153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2" name="Rectangle 2248"/>
              <p:cNvSpPr>
                <a:spLocks noChangeArrowheads="1"/>
              </p:cNvSpPr>
              <p:nvPr/>
            </p:nvSpPr>
            <p:spPr bwMode="auto">
              <a:xfrm>
                <a:off x="1267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3" name="Rectangle 2249"/>
              <p:cNvSpPr>
                <a:spLocks noChangeArrowheads="1"/>
              </p:cNvSpPr>
              <p:nvPr/>
            </p:nvSpPr>
            <p:spPr bwMode="auto">
              <a:xfrm>
                <a:off x="1380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4" name="Rectangle 2250"/>
              <p:cNvSpPr>
                <a:spLocks noChangeArrowheads="1"/>
              </p:cNvSpPr>
              <p:nvPr/>
            </p:nvSpPr>
            <p:spPr bwMode="auto">
              <a:xfrm>
                <a:off x="1491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5" name="Rectangle 2251"/>
              <p:cNvSpPr>
                <a:spLocks noChangeArrowheads="1"/>
              </p:cNvSpPr>
              <p:nvPr/>
            </p:nvSpPr>
            <p:spPr bwMode="auto">
              <a:xfrm>
                <a:off x="1605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6" name="Rectangle 2252"/>
              <p:cNvSpPr>
                <a:spLocks noChangeArrowheads="1"/>
              </p:cNvSpPr>
              <p:nvPr/>
            </p:nvSpPr>
            <p:spPr bwMode="auto">
              <a:xfrm>
                <a:off x="1718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7" name="Rectangle 2253"/>
              <p:cNvSpPr>
                <a:spLocks noChangeArrowheads="1"/>
              </p:cNvSpPr>
              <p:nvPr/>
            </p:nvSpPr>
            <p:spPr bwMode="auto">
              <a:xfrm>
                <a:off x="1832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8" name="Rectangle 2254"/>
              <p:cNvSpPr>
                <a:spLocks noChangeArrowheads="1"/>
              </p:cNvSpPr>
              <p:nvPr/>
            </p:nvSpPr>
            <p:spPr bwMode="auto">
              <a:xfrm>
                <a:off x="1945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9" name="Rectangle 2255"/>
              <p:cNvSpPr>
                <a:spLocks noChangeArrowheads="1"/>
              </p:cNvSpPr>
              <p:nvPr/>
            </p:nvSpPr>
            <p:spPr bwMode="auto">
              <a:xfrm>
                <a:off x="2059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0" name="Rectangle 2256"/>
              <p:cNvSpPr>
                <a:spLocks noChangeArrowheads="1"/>
              </p:cNvSpPr>
              <p:nvPr/>
            </p:nvSpPr>
            <p:spPr bwMode="auto">
              <a:xfrm>
                <a:off x="2170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1" name="Rectangle 2257"/>
              <p:cNvSpPr>
                <a:spLocks noChangeArrowheads="1"/>
              </p:cNvSpPr>
              <p:nvPr/>
            </p:nvSpPr>
            <p:spPr bwMode="auto">
              <a:xfrm>
                <a:off x="2283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2" name="Freeform 2258"/>
              <p:cNvSpPr>
                <a:spLocks/>
              </p:cNvSpPr>
              <p:nvPr/>
            </p:nvSpPr>
            <p:spPr bwMode="auto">
              <a:xfrm>
                <a:off x="2397" y="1364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52 w 61"/>
                  <a:gd name="T5" fmla="*/ 62 h 62"/>
                  <a:gd name="T6" fmla="*/ 61 w 61"/>
                  <a:gd name="T7" fmla="*/ 54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52" y="62"/>
                    </a:lnTo>
                    <a:lnTo>
                      <a:pt x="61" y="54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3" name="Freeform 2259"/>
              <p:cNvSpPr>
                <a:spLocks/>
              </p:cNvSpPr>
              <p:nvPr/>
            </p:nvSpPr>
            <p:spPr bwMode="auto">
              <a:xfrm>
                <a:off x="2510" y="1364"/>
                <a:ext cx="45" cy="26"/>
              </a:xfrm>
              <a:custGeom>
                <a:avLst/>
                <a:gdLst>
                  <a:gd name="T0" fmla="*/ 0 w 45"/>
                  <a:gd name="T1" fmla="*/ 26 h 26"/>
                  <a:gd name="T2" fmla="*/ 45 w 45"/>
                  <a:gd name="T3" fmla="*/ 0 h 26"/>
                  <a:gd name="T4" fmla="*/ 0 w 45"/>
                  <a:gd name="T5" fmla="*/ 0 h 26"/>
                  <a:gd name="T6" fmla="*/ 0 w 45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6">
                    <a:moveTo>
                      <a:pt x="0" y="26"/>
                    </a:moveTo>
                    <a:lnTo>
                      <a:pt x="45" y="0"/>
                    </a:lnTo>
                    <a:lnTo>
                      <a:pt x="0" y="0"/>
                    </a:lnTo>
                    <a:lnTo>
                      <a:pt x="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4" name="Freeform 2260"/>
              <p:cNvSpPr>
                <a:spLocks/>
              </p:cNvSpPr>
              <p:nvPr/>
            </p:nvSpPr>
            <p:spPr bwMode="auto">
              <a:xfrm>
                <a:off x="3754" y="1364"/>
                <a:ext cx="28" cy="19"/>
              </a:xfrm>
              <a:custGeom>
                <a:avLst/>
                <a:gdLst>
                  <a:gd name="T0" fmla="*/ 0 w 28"/>
                  <a:gd name="T1" fmla="*/ 9 h 19"/>
                  <a:gd name="T2" fmla="*/ 12 w 28"/>
                  <a:gd name="T3" fmla="*/ 19 h 19"/>
                  <a:gd name="T4" fmla="*/ 28 w 28"/>
                  <a:gd name="T5" fmla="*/ 0 h 19"/>
                  <a:gd name="T6" fmla="*/ 0 w 28"/>
                  <a:gd name="T7" fmla="*/ 0 h 19"/>
                  <a:gd name="T8" fmla="*/ 0 w 28"/>
                  <a:gd name="T9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9">
                    <a:moveTo>
                      <a:pt x="0" y="9"/>
                    </a:moveTo>
                    <a:lnTo>
                      <a:pt x="12" y="19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5" name="Freeform 2261"/>
              <p:cNvSpPr>
                <a:spLocks/>
              </p:cNvSpPr>
              <p:nvPr/>
            </p:nvSpPr>
            <p:spPr bwMode="auto">
              <a:xfrm>
                <a:off x="3981" y="1390"/>
                <a:ext cx="61" cy="36"/>
              </a:xfrm>
              <a:custGeom>
                <a:avLst/>
                <a:gdLst>
                  <a:gd name="T0" fmla="*/ 61 w 61"/>
                  <a:gd name="T1" fmla="*/ 36 h 36"/>
                  <a:gd name="T2" fmla="*/ 61 w 61"/>
                  <a:gd name="T3" fmla="*/ 0 h 36"/>
                  <a:gd name="T4" fmla="*/ 37 w 61"/>
                  <a:gd name="T5" fmla="*/ 5 h 36"/>
                  <a:gd name="T6" fmla="*/ 0 w 61"/>
                  <a:gd name="T7" fmla="*/ 36 h 36"/>
                  <a:gd name="T8" fmla="*/ 0 w 61"/>
                  <a:gd name="T9" fmla="*/ 36 h 36"/>
                  <a:gd name="T10" fmla="*/ 61 w 61"/>
                  <a:gd name="T11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36">
                    <a:moveTo>
                      <a:pt x="61" y="36"/>
                    </a:moveTo>
                    <a:lnTo>
                      <a:pt x="61" y="0"/>
                    </a:lnTo>
                    <a:lnTo>
                      <a:pt x="37" y="5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61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6" name="Freeform 2262"/>
              <p:cNvSpPr>
                <a:spLocks/>
              </p:cNvSpPr>
              <p:nvPr/>
            </p:nvSpPr>
            <p:spPr bwMode="auto">
              <a:xfrm>
                <a:off x="4094" y="1364"/>
                <a:ext cx="59" cy="62"/>
              </a:xfrm>
              <a:custGeom>
                <a:avLst/>
                <a:gdLst>
                  <a:gd name="T0" fmla="*/ 59 w 59"/>
                  <a:gd name="T1" fmla="*/ 62 h 62"/>
                  <a:gd name="T2" fmla="*/ 59 w 59"/>
                  <a:gd name="T3" fmla="*/ 0 h 62"/>
                  <a:gd name="T4" fmla="*/ 14 w 59"/>
                  <a:gd name="T5" fmla="*/ 0 h 62"/>
                  <a:gd name="T6" fmla="*/ 0 w 59"/>
                  <a:gd name="T7" fmla="*/ 14 h 62"/>
                  <a:gd name="T8" fmla="*/ 0 w 59"/>
                  <a:gd name="T9" fmla="*/ 62 h 62"/>
                  <a:gd name="T10" fmla="*/ 59 w 59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2">
                    <a:moveTo>
                      <a:pt x="59" y="62"/>
                    </a:moveTo>
                    <a:lnTo>
                      <a:pt x="59" y="0"/>
                    </a:lnTo>
                    <a:lnTo>
                      <a:pt x="14" y="0"/>
                    </a:lnTo>
                    <a:lnTo>
                      <a:pt x="0" y="14"/>
                    </a:lnTo>
                    <a:lnTo>
                      <a:pt x="0" y="62"/>
                    </a:lnTo>
                    <a:lnTo>
                      <a:pt x="59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7" name="Rectangle 2263"/>
              <p:cNvSpPr>
                <a:spLocks noChangeArrowheads="1"/>
              </p:cNvSpPr>
              <p:nvPr/>
            </p:nvSpPr>
            <p:spPr bwMode="auto">
              <a:xfrm>
                <a:off x="4205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8" name="Rectangle 2264"/>
              <p:cNvSpPr>
                <a:spLocks noChangeArrowheads="1"/>
              </p:cNvSpPr>
              <p:nvPr/>
            </p:nvSpPr>
            <p:spPr bwMode="auto">
              <a:xfrm>
                <a:off x="4319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9" name="Rectangle 2265"/>
              <p:cNvSpPr>
                <a:spLocks noChangeArrowheads="1"/>
              </p:cNvSpPr>
              <p:nvPr/>
            </p:nvSpPr>
            <p:spPr bwMode="auto">
              <a:xfrm>
                <a:off x="4432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0" name="Rectangle 2266"/>
              <p:cNvSpPr>
                <a:spLocks noChangeArrowheads="1"/>
              </p:cNvSpPr>
              <p:nvPr/>
            </p:nvSpPr>
            <p:spPr bwMode="auto">
              <a:xfrm>
                <a:off x="4546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1" name="Rectangle 2267"/>
              <p:cNvSpPr>
                <a:spLocks noChangeArrowheads="1"/>
              </p:cNvSpPr>
              <p:nvPr/>
            </p:nvSpPr>
            <p:spPr bwMode="auto">
              <a:xfrm>
                <a:off x="4659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2" name="Rectangle 2268"/>
              <p:cNvSpPr>
                <a:spLocks noChangeArrowheads="1"/>
              </p:cNvSpPr>
              <p:nvPr/>
            </p:nvSpPr>
            <p:spPr bwMode="auto">
              <a:xfrm>
                <a:off x="4773" y="1364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3" name="Rectangle 2269"/>
              <p:cNvSpPr>
                <a:spLocks noChangeArrowheads="1"/>
              </p:cNvSpPr>
              <p:nvPr/>
            </p:nvSpPr>
            <p:spPr bwMode="auto">
              <a:xfrm>
                <a:off x="4884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4" name="Rectangle 2270"/>
              <p:cNvSpPr>
                <a:spLocks noChangeArrowheads="1"/>
              </p:cNvSpPr>
              <p:nvPr/>
            </p:nvSpPr>
            <p:spPr bwMode="auto">
              <a:xfrm>
                <a:off x="4997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5" name="Rectangle 2271"/>
              <p:cNvSpPr>
                <a:spLocks noChangeArrowheads="1"/>
              </p:cNvSpPr>
              <p:nvPr/>
            </p:nvSpPr>
            <p:spPr bwMode="auto">
              <a:xfrm>
                <a:off x="5111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6" name="Rectangle 2272"/>
              <p:cNvSpPr>
                <a:spLocks noChangeArrowheads="1"/>
              </p:cNvSpPr>
              <p:nvPr/>
            </p:nvSpPr>
            <p:spPr bwMode="auto">
              <a:xfrm>
                <a:off x="5224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7" name="Rectangle 2273"/>
              <p:cNvSpPr>
                <a:spLocks noChangeArrowheads="1"/>
              </p:cNvSpPr>
              <p:nvPr/>
            </p:nvSpPr>
            <p:spPr bwMode="auto">
              <a:xfrm>
                <a:off x="5338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8" name="Rectangle 2274"/>
              <p:cNvSpPr>
                <a:spLocks noChangeArrowheads="1"/>
              </p:cNvSpPr>
              <p:nvPr/>
            </p:nvSpPr>
            <p:spPr bwMode="auto">
              <a:xfrm>
                <a:off x="5449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9" name="Rectangle 2275"/>
              <p:cNvSpPr>
                <a:spLocks noChangeArrowheads="1"/>
              </p:cNvSpPr>
              <p:nvPr/>
            </p:nvSpPr>
            <p:spPr bwMode="auto">
              <a:xfrm>
                <a:off x="5562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0" name="Rectangle 2276"/>
              <p:cNvSpPr>
                <a:spLocks noChangeArrowheads="1"/>
              </p:cNvSpPr>
              <p:nvPr/>
            </p:nvSpPr>
            <p:spPr bwMode="auto">
              <a:xfrm>
                <a:off x="5676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1" name="Rectangle 2277"/>
              <p:cNvSpPr>
                <a:spLocks noChangeArrowheads="1"/>
              </p:cNvSpPr>
              <p:nvPr/>
            </p:nvSpPr>
            <p:spPr bwMode="auto">
              <a:xfrm>
                <a:off x="5789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2" name="Rectangle 2278"/>
              <p:cNvSpPr>
                <a:spLocks noChangeArrowheads="1"/>
              </p:cNvSpPr>
              <p:nvPr/>
            </p:nvSpPr>
            <p:spPr bwMode="auto">
              <a:xfrm>
                <a:off x="5902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3" name="Rectangle 2279"/>
              <p:cNvSpPr>
                <a:spLocks noChangeArrowheads="1"/>
              </p:cNvSpPr>
              <p:nvPr/>
            </p:nvSpPr>
            <p:spPr bwMode="auto">
              <a:xfrm>
                <a:off x="6016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4" name="Rectangle 2280"/>
              <p:cNvSpPr>
                <a:spLocks noChangeArrowheads="1"/>
              </p:cNvSpPr>
              <p:nvPr/>
            </p:nvSpPr>
            <p:spPr bwMode="auto">
              <a:xfrm>
                <a:off x="6127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5" name="Rectangle 2281"/>
              <p:cNvSpPr>
                <a:spLocks noChangeArrowheads="1"/>
              </p:cNvSpPr>
              <p:nvPr/>
            </p:nvSpPr>
            <p:spPr bwMode="auto">
              <a:xfrm>
                <a:off x="6241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6" name="Rectangle 2282"/>
              <p:cNvSpPr>
                <a:spLocks noChangeArrowheads="1"/>
              </p:cNvSpPr>
              <p:nvPr/>
            </p:nvSpPr>
            <p:spPr bwMode="auto">
              <a:xfrm>
                <a:off x="6354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7" name="Rectangle 2283"/>
              <p:cNvSpPr>
                <a:spLocks noChangeArrowheads="1"/>
              </p:cNvSpPr>
              <p:nvPr/>
            </p:nvSpPr>
            <p:spPr bwMode="auto">
              <a:xfrm>
                <a:off x="6467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8" name="Rectangle 2284"/>
              <p:cNvSpPr>
                <a:spLocks noChangeArrowheads="1"/>
              </p:cNvSpPr>
              <p:nvPr/>
            </p:nvSpPr>
            <p:spPr bwMode="auto">
              <a:xfrm>
                <a:off x="6581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9" name="Rectangle 2285"/>
              <p:cNvSpPr>
                <a:spLocks noChangeArrowheads="1"/>
              </p:cNvSpPr>
              <p:nvPr/>
            </p:nvSpPr>
            <p:spPr bwMode="auto">
              <a:xfrm>
                <a:off x="6694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0" name="Rectangle 2286"/>
              <p:cNvSpPr>
                <a:spLocks noChangeArrowheads="1"/>
              </p:cNvSpPr>
              <p:nvPr/>
            </p:nvSpPr>
            <p:spPr bwMode="auto">
              <a:xfrm>
                <a:off x="6805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1" name="Rectangle 2287"/>
              <p:cNvSpPr>
                <a:spLocks noChangeArrowheads="1"/>
              </p:cNvSpPr>
              <p:nvPr/>
            </p:nvSpPr>
            <p:spPr bwMode="auto">
              <a:xfrm>
                <a:off x="6919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2" name="Rectangle 2288"/>
              <p:cNvSpPr>
                <a:spLocks noChangeArrowheads="1"/>
              </p:cNvSpPr>
              <p:nvPr/>
            </p:nvSpPr>
            <p:spPr bwMode="auto">
              <a:xfrm>
                <a:off x="7032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3" name="Rectangle 2289"/>
              <p:cNvSpPr>
                <a:spLocks noChangeArrowheads="1"/>
              </p:cNvSpPr>
              <p:nvPr/>
            </p:nvSpPr>
            <p:spPr bwMode="auto">
              <a:xfrm>
                <a:off x="7146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4" name="Rectangle 2290"/>
              <p:cNvSpPr>
                <a:spLocks noChangeArrowheads="1"/>
              </p:cNvSpPr>
              <p:nvPr/>
            </p:nvSpPr>
            <p:spPr bwMode="auto">
              <a:xfrm>
                <a:off x="7259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5" name="Rectangle 2291"/>
              <p:cNvSpPr>
                <a:spLocks noChangeArrowheads="1"/>
              </p:cNvSpPr>
              <p:nvPr/>
            </p:nvSpPr>
            <p:spPr bwMode="auto">
              <a:xfrm>
                <a:off x="7373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6" name="Rectangle 2292"/>
              <p:cNvSpPr>
                <a:spLocks noChangeArrowheads="1"/>
              </p:cNvSpPr>
              <p:nvPr/>
            </p:nvSpPr>
            <p:spPr bwMode="auto">
              <a:xfrm>
                <a:off x="7484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7" name="Rectangle 2293"/>
              <p:cNvSpPr>
                <a:spLocks noChangeArrowheads="1"/>
              </p:cNvSpPr>
              <p:nvPr/>
            </p:nvSpPr>
            <p:spPr bwMode="auto">
              <a:xfrm>
                <a:off x="7597" y="1364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8" name="Rectangle 2294"/>
              <p:cNvSpPr>
                <a:spLocks noChangeArrowheads="1"/>
              </p:cNvSpPr>
              <p:nvPr/>
            </p:nvSpPr>
            <p:spPr bwMode="auto">
              <a:xfrm>
                <a:off x="7711" y="1364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9" name="Freeform 2295"/>
              <p:cNvSpPr>
                <a:spLocks/>
              </p:cNvSpPr>
              <p:nvPr/>
            </p:nvSpPr>
            <p:spPr bwMode="auto">
              <a:xfrm>
                <a:off x="8162" y="1364"/>
                <a:ext cx="48" cy="52"/>
              </a:xfrm>
              <a:custGeom>
                <a:avLst/>
                <a:gdLst>
                  <a:gd name="T0" fmla="*/ 0 w 48"/>
                  <a:gd name="T1" fmla="*/ 17 h 52"/>
                  <a:gd name="T2" fmla="*/ 7 w 48"/>
                  <a:gd name="T3" fmla="*/ 52 h 52"/>
                  <a:gd name="T4" fmla="*/ 48 w 48"/>
                  <a:gd name="T5" fmla="*/ 0 h 52"/>
                  <a:gd name="T6" fmla="*/ 0 w 48"/>
                  <a:gd name="T7" fmla="*/ 0 h 52"/>
                  <a:gd name="T8" fmla="*/ 0 w 48"/>
                  <a:gd name="T9" fmla="*/ 1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2">
                    <a:moveTo>
                      <a:pt x="0" y="17"/>
                    </a:moveTo>
                    <a:lnTo>
                      <a:pt x="7" y="52"/>
                    </a:lnTo>
                    <a:lnTo>
                      <a:pt x="48" y="0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0" name="Freeform 2296"/>
              <p:cNvSpPr>
                <a:spLocks/>
              </p:cNvSpPr>
              <p:nvPr/>
            </p:nvSpPr>
            <p:spPr bwMode="auto">
              <a:xfrm>
                <a:off x="702" y="1473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35 h 61"/>
                  <a:gd name="T6" fmla="*/ 9 w 61"/>
                  <a:gd name="T7" fmla="*/ 50 h 61"/>
                  <a:gd name="T8" fmla="*/ 9 w 61"/>
                  <a:gd name="T9" fmla="*/ 61 h 61"/>
                  <a:gd name="T10" fmla="*/ 61 w 61"/>
                  <a:gd name="T11" fmla="*/ 61 h 61"/>
                  <a:gd name="T12" fmla="*/ 61 w 61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9" y="50"/>
                    </a:lnTo>
                    <a:lnTo>
                      <a:pt x="9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1" name="Rectangle 2297"/>
              <p:cNvSpPr>
                <a:spLocks noChangeArrowheads="1"/>
              </p:cNvSpPr>
              <p:nvPr/>
            </p:nvSpPr>
            <p:spPr bwMode="auto">
              <a:xfrm>
                <a:off x="815" y="1473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2" name="Rectangle 2298"/>
              <p:cNvSpPr>
                <a:spLocks noChangeArrowheads="1"/>
              </p:cNvSpPr>
              <p:nvPr/>
            </p:nvSpPr>
            <p:spPr bwMode="auto">
              <a:xfrm>
                <a:off x="926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3" name="Rectangle 2299"/>
              <p:cNvSpPr>
                <a:spLocks noChangeArrowheads="1"/>
              </p:cNvSpPr>
              <p:nvPr/>
            </p:nvSpPr>
            <p:spPr bwMode="auto">
              <a:xfrm>
                <a:off x="1040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4" name="Rectangle 2300"/>
              <p:cNvSpPr>
                <a:spLocks noChangeArrowheads="1"/>
              </p:cNvSpPr>
              <p:nvPr/>
            </p:nvSpPr>
            <p:spPr bwMode="auto">
              <a:xfrm>
                <a:off x="1153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5" name="Rectangle 2301"/>
              <p:cNvSpPr>
                <a:spLocks noChangeArrowheads="1"/>
              </p:cNvSpPr>
              <p:nvPr/>
            </p:nvSpPr>
            <p:spPr bwMode="auto">
              <a:xfrm>
                <a:off x="1267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6" name="Rectangle 2302"/>
              <p:cNvSpPr>
                <a:spLocks noChangeArrowheads="1"/>
              </p:cNvSpPr>
              <p:nvPr/>
            </p:nvSpPr>
            <p:spPr bwMode="auto">
              <a:xfrm>
                <a:off x="1380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7" name="Rectangle 2303"/>
              <p:cNvSpPr>
                <a:spLocks noChangeArrowheads="1"/>
              </p:cNvSpPr>
              <p:nvPr/>
            </p:nvSpPr>
            <p:spPr bwMode="auto">
              <a:xfrm>
                <a:off x="1491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8" name="Rectangle 2304"/>
              <p:cNvSpPr>
                <a:spLocks noChangeArrowheads="1"/>
              </p:cNvSpPr>
              <p:nvPr/>
            </p:nvSpPr>
            <p:spPr bwMode="auto">
              <a:xfrm>
                <a:off x="1605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9" name="Rectangle 2305"/>
              <p:cNvSpPr>
                <a:spLocks noChangeArrowheads="1"/>
              </p:cNvSpPr>
              <p:nvPr/>
            </p:nvSpPr>
            <p:spPr bwMode="auto">
              <a:xfrm>
                <a:off x="1718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0" name="Rectangle 2306"/>
              <p:cNvSpPr>
                <a:spLocks noChangeArrowheads="1"/>
              </p:cNvSpPr>
              <p:nvPr/>
            </p:nvSpPr>
            <p:spPr bwMode="auto">
              <a:xfrm>
                <a:off x="1832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1" name="Rectangle 2307"/>
              <p:cNvSpPr>
                <a:spLocks noChangeArrowheads="1"/>
              </p:cNvSpPr>
              <p:nvPr/>
            </p:nvSpPr>
            <p:spPr bwMode="auto">
              <a:xfrm>
                <a:off x="1945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2" name="Rectangle 2308"/>
              <p:cNvSpPr>
                <a:spLocks noChangeArrowheads="1"/>
              </p:cNvSpPr>
              <p:nvPr/>
            </p:nvSpPr>
            <p:spPr bwMode="auto">
              <a:xfrm>
                <a:off x="2059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3" name="Rectangle 2309"/>
              <p:cNvSpPr>
                <a:spLocks noChangeArrowheads="1"/>
              </p:cNvSpPr>
              <p:nvPr/>
            </p:nvSpPr>
            <p:spPr bwMode="auto">
              <a:xfrm>
                <a:off x="2170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4" name="Freeform 2310"/>
              <p:cNvSpPr>
                <a:spLocks/>
              </p:cNvSpPr>
              <p:nvPr/>
            </p:nvSpPr>
            <p:spPr bwMode="auto">
              <a:xfrm>
                <a:off x="2283" y="1473"/>
                <a:ext cx="62" cy="45"/>
              </a:xfrm>
              <a:custGeom>
                <a:avLst/>
                <a:gdLst>
                  <a:gd name="T0" fmla="*/ 0 w 62"/>
                  <a:gd name="T1" fmla="*/ 0 h 45"/>
                  <a:gd name="T2" fmla="*/ 0 w 62"/>
                  <a:gd name="T3" fmla="*/ 45 h 45"/>
                  <a:gd name="T4" fmla="*/ 62 w 62"/>
                  <a:gd name="T5" fmla="*/ 9 h 45"/>
                  <a:gd name="T6" fmla="*/ 62 w 62"/>
                  <a:gd name="T7" fmla="*/ 0 h 45"/>
                  <a:gd name="T8" fmla="*/ 0 w 62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5">
                    <a:moveTo>
                      <a:pt x="0" y="0"/>
                    </a:moveTo>
                    <a:lnTo>
                      <a:pt x="0" y="45"/>
                    </a:lnTo>
                    <a:lnTo>
                      <a:pt x="62" y="9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5" name="Freeform 2311"/>
              <p:cNvSpPr>
                <a:spLocks/>
              </p:cNvSpPr>
              <p:nvPr/>
            </p:nvSpPr>
            <p:spPr bwMode="auto">
              <a:xfrm>
                <a:off x="3903" y="1473"/>
                <a:ext cx="26" cy="40"/>
              </a:xfrm>
              <a:custGeom>
                <a:avLst/>
                <a:gdLst>
                  <a:gd name="T0" fmla="*/ 16 w 26"/>
                  <a:gd name="T1" fmla="*/ 0 h 40"/>
                  <a:gd name="T2" fmla="*/ 0 w 26"/>
                  <a:gd name="T3" fmla="*/ 14 h 40"/>
                  <a:gd name="T4" fmla="*/ 26 w 26"/>
                  <a:gd name="T5" fmla="*/ 40 h 40"/>
                  <a:gd name="T6" fmla="*/ 26 w 26"/>
                  <a:gd name="T7" fmla="*/ 0 h 40"/>
                  <a:gd name="T8" fmla="*/ 16 w 26"/>
                  <a:gd name="T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0">
                    <a:moveTo>
                      <a:pt x="16" y="0"/>
                    </a:moveTo>
                    <a:lnTo>
                      <a:pt x="0" y="14"/>
                    </a:lnTo>
                    <a:lnTo>
                      <a:pt x="26" y="40"/>
                    </a:lnTo>
                    <a:lnTo>
                      <a:pt x="26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6" name="Rectangle 2312"/>
              <p:cNvSpPr>
                <a:spLocks noChangeArrowheads="1"/>
              </p:cNvSpPr>
              <p:nvPr/>
            </p:nvSpPr>
            <p:spPr bwMode="auto">
              <a:xfrm>
                <a:off x="3981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7" name="Rectangle 2313"/>
              <p:cNvSpPr>
                <a:spLocks noChangeArrowheads="1"/>
              </p:cNvSpPr>
              <p:nvPr/>
            </p:nvSpPr>
            <p:spPr bwMode="auto">
              <a:xfrm>
                <a:off x="4094" y="1473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8" name="Rectangle 2314"/>
              <p:cNvSpPr>
                <a:spLocks noChangeArrowheads="1"/>
              </p:cNvSpPr>
              <p:nvPr/>
            </p:nvSpPr>
            <p:spPr bwMode="auto">
              <a:xfrm>
                <a:off x="4205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9" name="Freeform 2315"/>
              <p:cNvSpPr>
                <a:spLocks/>
              </p:cNvSpPr>
              <p:nvPr/>
            </p:nvSpPr>
            <p:spPr bwMode="auto">
              <a:xfrm>
                <a:off x="4319" y="1473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56 w 61"/>
                  <a:gd name="T5" fmla="*/ 61 h 61"/>
                  <a:gd name="T6" fmla="*/ 61 w 61"/>
                  <a:gd name="T7" fmla="*/ 57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56" y="61"/>
                    </a:lnTo>
                    <a:lnTo>
                      <a:pt x="61" y="5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0" name="Rectangle 2316"/>
              <p:cNvSpPr>
                <a:spLocks noChangeArrowheads="1"/>
              </p:cNvSpPr>
              <p:nvPr/>
            </p:nvSpPr>
            <p:spPr bwMode="auto">
              <a:xfrm>
                <a:off x="4432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1" name="Rectangle 2317"/>
              <p:cNvSpPr>
                <a:spLocks noChangeArrowheads="1"/>
              </p:cNvSpPr>
              <p:nvPr/>
            </p:nvSpPr>
            <p:spPr bwMode="auto">
              <a:xfrm>
                <a:off x="4546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2" name="Rectangle 2318"/>
              <p:cNvSpPr>
                <a:spLocks noChangeArrowheads="1"/>
              </p:cNvSpPr>
              <p:nvPr/>
            </p:nvSpPr>
            <p:spPr bwMode="auto">
              <a:xfrm>
                <a:off x="4659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3" name="Freeform 2319"/>
              <p:cNvSpPr>
                <a:spLocks/>
              </p:cNvSpPr>
              <p:nvPr/>
            </p:nvSpPr>
            <p:spPr bwMode="auto">
              <a:xfrm>
                <a:off x="4773" y="1473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0 w 59"/>
                  <a:gd name="T3" fmla="*/ 0 h 61"/>
                  <a:gd name="T4" fmla="*/ 0 w 59"/>
                  <a:gd name="T5" fmla="*/ 61 h 61"/>
                  <a:gd name="T6" fmla="*/ 40 w 59"/>
                  <a:gd name="T7" fmla="*/ 61 h 61"/>
                  <a:gd name="T8" fmla="*/ 59 w 59"/>
                  <a:gd name="T9" fmla="*/ 35 h 61"/>
                  <a:gd name="T10" fmla="*/ 59 w 59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40" y="61"/>
                    </a:lnTo>
                    <a:lnTo>
                      <a:pt x="59" y="35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4" name="Rectangle 2320"/>
              <p:cNvSpPr>
                <a:spLocks noChangeArrowheads="1"/>
              </p:cNvSpPr>
              <p:nvPr/>
            </p:nvSpPr>
            <p:spPr bwMode="auto">
              <a:xfrm>
                <a:off x="4884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5" name="Freeform 2321"/>
              <p:cNvSpPr>
                <a:spLocks/>
              </p:cNvSpPr>
              <p:nvPr/>
            </p:nvSpPr>
            <p:spPr bwMode="auto">
              <a:xfrm>
                <a:off x="4997" y="1473"/>
                <a:ext cx="62" cy="61"/>
              </a:xfrm>
              <a:custGeom>
                <a:avLst/>
                <a:gdLst>
                  <a:gd name="T0" fmla="*/ 40 w 62"/>
                  <a:gd name="T1" fmla="*/ 61 h 61"/>
                  <a:gd name="T2" fmla="*/ 62 w 62"/>
                  <a:gd name="T3" fmla="*/ 61 h 61"/>
                  <a:gd name="T4" fmla="*/ 62 w 62"/>
                  <a:gd name="T5" fmla="*/ 0 h 61"/>
                  <a:gd name="T6" fmla="*/ 0 w 62"/>
                  <a:gd name="T7" fmla="*/ 0 h 61"/>
                  <a:gd name="T8" fmla="*/ 0 w 62"/>
                  <a:gd name="T9" fmla="*/ 50 h 61"/>
                  <a:gd name="T10" fmla="*/ 38 w 62"/>
                  <a:gd name="T11" fmla="*/ 57 h 61"/>
                  <a:gd name="T12" fmla="*/ 40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40" y="61"/>
                    </a:moveTo>
                    <a:lnTo>
                      <a:pt x="62" y="61"/>
                    </a:lnTo>
                    <a:lnTo>
                      <a:pt x="62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38" y="57"/>
                    </a:lnTo>
                    <a:lnTo>
                      <a:pt x="4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6" name="Rectangle 2322"/>
              <p:cNvSpPr>
                <a:spLocks noChangeArrowheads="1"/>
              </p:cNvSpPr>
              <p:nvPr/>
            </p:nvSpPr>
            <p:spPr bwMode="auto">
              <a:xfrm>
                <a:off x="5111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7" name="Rectangle 2323"/>
              <p:cNvSpPr>
                <a:spLocks noChangeArrowheads="1"/>
              </p:cNvSpPr>
              <p:nvPr/>
            </p:nvSpPr>
            <p:spPr bwMode="auto">
              <a:xfrm>
                <a:off x="5224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8" name="Rectangle 2324"/>
              <p:cNvSpPr>
                <a:spLocks noChangeArrowheads="1"/>
              </p:cNvSpPr>
              <p:nvPr/>
            </p:nvSpPr>
            <p:spPr bwMode="auto">
              <a:xfrm>
                <a:off x="5338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9" name="Rectangle 2325"/>
              <p:cNvSpPr>
                <a:spLocks noChangeArrowheads="1"/>
              </p:cNvSpPr>
              <p:nvPr/>
            </p:nvSpPr>
            <p:spPr bwMode="auto">
              <a:xfrm>
                <a:off x="5449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0" name="Rectangle 2326"/>
              <p:cNvSpPr>
                <a:spLocks noChangeArrowheads="1"/>
              </p:cNvSpPr>
              <p:nvPr/>
            </p:nvSpPr>
            <p:spPr bwMode="auto">
              <a:xfrm>
                <a:off x="5562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1" name="Rectangle 2327"/>
              <p:cNvSpPr>
                <a:spLocks noChangeArrowheads="1"/>
              </p:cNvSpPr>
              <p:nvPr/>
            </p:nvSpPr>
            <p:spPr bwMode="auto">
              <a:xfrm>
                <a:off x="5676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2" name="Rectangle 2328"/>
              <p:cNvSpPr>
                <a:spLocks noChangeArrowheads="1"/>
              </p:cNvSpPr>
              <p:nvPr/>
            </p:nvSpPr>
            <p:spPr bwMode="auto">
              <a:xfrm>
                <a:off x="5789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3" name="Rectangle 2329"/>
              <p:cNvSpPr>
                <a:spLocks noChangeArrowheads="1"/>
              </p:cNvSpPr>
              <p:nvPr/>
            </p:nvSpPr>
            <p:spPr bwMode="auto">
              <a:xfrm>
                <a:off x="5902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4" name="Rectangle 2330"/>
              <p:cNvSpPr>
                <a:spLocks noChangeArrowheads="1"/>
              </p:cNvSpPr>
              <p:nvPr/>
            </p:nvSpPr>
            <p:spPr bwMode="auto">
              <a:xfrm>
                <a:off x="6016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5" name="Rectangle 2331"/>
              <p:cNvSpPr>
                <a:spLocks noChangeArrowheads="1"/>
              </p:cNvSpPr>
              <p:nvPr/>
            </p:nvSpPr>
            <p:spPr bwMode="auto">
              <a:xfrm>
                <a:off x="6127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6" name="Rectangle 2332"/>
              <p:cNvSpPr>
                <a:spLocks noChangeArrowheads="1"/>
              </p:cNvSpPr>
              <p:nvPr/>
            </p:nvSpPr>
            <p:spPr bwMode="auto">
              <a:xfrm>
                <a:off x="6241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7" name="Rectangle 2333"/>
              <p:cNvSpPr>
                <a:spLocks noChangeArrowheads="1"/>
              </p:cNvSpPr>
              <p:nvPr/>
            </p:nvSpPr>
            <p:spPr bwMode="auto">
              <a:xfrm>
                <a:off x="6354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8" name="Rectangle 2334"/>
              <p:cNvSpPr>
                <a:spLocks noChangeArrowheads="1"/>
              </p:cNvSpPr>
              <p:nvPr/>
            </p:nvSpPr>
            <p:spPr bwMode="auto">
              <a:xfrm>
                <a:off x="6467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9" name="Rectangle 2335"/>
              <p:cNvSpPr>
                <a:spLocks noChangeArrowheads="1"/>
              </p:cNvSpPr>
              <p:nvPr/>
            </p:nvSpPr>
            <p:spPr bwMode="auto">
              <a:xfrm>
                <a:off x="6581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0" name="Rectangle 2336"/>
              <p:cNvSpPr>
                <a:spLocks noChangeArrowheads="1"/>
              </p:cNvSpPr>
              <p:nvPr/>
            </p:nvSpPr>
            <p:spPr bwMode="auto">
              <a:xfrm>
                <a:off x="6694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1" name="Rectangle 2337"/>
              <p:cNvSpPr>
                <a:spLocks noChangeArrowheads="1"/>
              </p:cNvSpPr>
              <p:nvPr/>
            </p:nvSpPr>
            <p:spPr bwMode="auto">
              <a:xfrm>
                <a:off x="6805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2" name="Rectangle 2338"/>
              <p:cNvSpPr>
                <a:spLocks noChangeArrowheads="1"/>
              </p:cNvSpPr>
              <p:nvPr/>
            </p:nvSpPr>
            <p:spPr bwMode="auto">
              <a:xfrm>
                <a:off x="6919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3" name="Rectangle 2339"/>
              <p:cNvSpPr>
                <a:spLocks noChangeArrowheads="1"/>
              </p:cNvSpPr>
              <p:nvPr/>
            </p:nvSpPr>
            <p:spPr bwMode="auto">
              <a:xfrm>
                <a:off x="7032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4" name="Rectangle 2340"/>
              <p:cNvSpPr>
                <a:spLocks noChangeArrowheads="1"/>
              </p:cNvSpPr>
              <p:nvPr/>
            </p:nvSpPr>
            <p:spPr bwMode="auto">
              <a:xfrm>
                <a:off x="7146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5" name="Rectangle 2341"/>
              <p:cNvSpPr>
                <a:spLocks noChangeArrowheads="1"/>
              </p:cNvSpPr>
              <p:nvPr/>
            </p:nvSpPr>
            <p:spPr bwMode="auto">
              <a:xfrm>
                <a:off x="7259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6" name="Rectangle 2342"/>
              <p:cNvSpPr>
                <a:spLocks noChangeArrowheads="1"/>
              </p:cNvSpPr>
              <p:nvPr/>
            </p:nvSpPr>
            <p:spPr bwMode="auto">
              <a:xfrm>
                <a:off x="7373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7" name="Rectangle 2343"/>
              <p:cNvSpPr>
                <a:spLocks noChangeArrowheads="1"/>
              </p:cNvSpPr>
              <p:nvPr/>
            </p:nvSpPr>
            <p:spPr bwMode="auto">
              <a:xfrm>
                <a:off x="7484" y="147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8" name="Rectangle 2344"/>
              <p:cNvSpPr>
                <a:spLocks noChangeArrowheads="1"/>
              </p:cNvSpPr>
              <p:nvPr/>
            </p:nvSpPr>
            <p:spPr bwMode="auto">
              <a:xfrm>
                <a:off x="7597" y="147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9" name="Freeform 2345"/>
              <p:cNvSpPr>
                <a:spLocks/>
              </p:cNvSpPr>
              <p:nvPr/>
            </p:nvSpPr>
            <p:spPr bwMode="auto">
              <a:xfrm>
                <a:off x="7711" y="1473"/>
                <a:ext cx="61" cy="9"/>
              </a:xfrm>
              <a:custGeom>
                <a:avLst/>
                <a:gdLst>
                  <a:gd name="T0" fmla="*/ 0 w 61"/>
                  <a:gd name="T1" fmla="*/ 0 h 9"/>
                  <a:gd name="T2" fmla="*/ 0 w 61"/>
                  <a:gd name="T3" fmla="*/ 9 h 9"/>
                  <a:gd name="T4" fmla="*/ 61 w 61"/>
                  <a:gd name="T5" fmla="*/ 5 h 9"/>
                  <a:gd name="T6" fmla="*/ 61 w 61"/>
                  <a:gd name="T7" fmla="*/ 0 h 9"/>
                  <a:gd name="T8" fmla="*/ 0 w 61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9">
                    <a:moveTo>
                      <a:pt x="0" y="0"/>
                    </a:moveTo>
                    <a:lnTo>
                      <a:pt x="0" y="9"/>
                    </a:lnTo>
                    <a:lnTo>
                      <a:pt x="61" y="5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0" name="Freeform 2346"/>
              <p:cNvSpPr>
                <a:spLocks/>
              </p:cNvSpPr>
              <p:nvPr/>
            </p:nvSpPr>
            <p:spPr bwMode="auto">
              <a:xfrm>
                <a:off x="7938" y="1478"/>
                <a:ext cx="61" cy="56"/>
              </a:xfrm>
              <a:custGeom>
                <a:avLst/>
                <a:gdLst>
                  <a:gd name="T0" fmla="*/ 61 w 61"/>
                  <a:gd name="T1" fmla="*/ 56 h 56"/>
                  <a:gd name="T2" fmla="*/ 61 w 61"/>
                  <a:gd name="T3" fmla="*/ 0 h 56"/>
                  <a:gd name="T4" fmla="*/ 0 w 61"/>
                  <a:gd name="T5" fmla="*/ 28 h 56"/>
                  <a:gd name="T6" fmla="*/ 0 w 61"/>
                  <a:gd name="T7" fmla="*/ 56 h 56"/>
                  <a:gd name="T8" fmla="*/ 61 w 61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61" y="56"/>
                    </a:moveTo>
                    <a:lnTo>
                      <a:pt x="61" y="0"/>
                    </a:lnTo>
                    <a:lnTo>
                      <a:pt x="0" y="28"/>
                    </a:lnTo>
                    <a:lnTo>
                      <a:pt x="0" y="56"/>
                    </a:lnTo>
                    <a:lnTo>
                      <a:pt x="61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1" name="Freeform 2347"/>
              <p:cNvSpPr>
                <a:spLocks/>
              </p:cNvSpPr>
              <p:nvPr/>
            </p:nvSpPr>
            <p:spPr bwMode="auto">
              <a:xfrm>
                <a:off x="8051" y="1473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0 w 59"/>
                  <a:gd name="T3" fmla="*/ 0 h 61"/>
                  <a:gd name="T4" fmla="*/ 0 w 59"/>
                  <a:gd name="T5" fmla="*/ 61 h 61"/>
                  <a:gd name="T6" fmla="*/ 10 w 59"/>
                  <a:gd name="T7" fmla="*/ 61 h 61"/>
                  <a:gd name="T8" fmla="*/ 59 w 59"/>
                  <a:gd name="T9" fmla="*/ 40 h 61"/>
                  <a:gd name="T10" fmla="*/ 59 w 59"/>
                  <a:gd name="T11" fmla="*/ 0 h 61"/>
                  <a:gd name="T12" fmla="*/ 59 w 59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10" y="61"/>
                    </a:lnTo>
                    <a:lnTo>
                      <a:pt x="59" y="40"/>
                    </a:lnTo>
                    <a:lnTo>
                      <a:pt x="59" y="0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2" name="Freeform 2348"/>
              <p:cNvSpPr>
                <a:spLocks/>
              </p:cNvSpPr>
              <p:nvPr/>
            </p:nvSpPr>
            <p:spPr bwMode="auto">
              <a:xfrm>
                <a:off x="704" y="1582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5 w 59"/>
                  <a:gd name="T3" fmla="*/ 0 h 61"/>
                  <a:gd name="T4" fmla="*/ 0 w 59"/>
                  <a:gd name="T5" fmla="*/ 61 h 61"/>
                  <a:gd name="T6" fmla="*/ 59 w 59"/>
                  <a:gd name="T7" fmla="*/ 61 h 61"/>
                  <a:gd name="T8" fmla="*/ 59 w 59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5" y="0"/>
                    </a:lnTo>
                    <a:lnTo>
                      <a:pt x="0" y="61"/>
                    </a:lnTo>
                    <a:lnTo>
                      <a:pt x="59" y="61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3" name="Rectangle 2349"/>
              <p:cNvSpPr>
                <a:spLocks noChangeArrowheads="1"/>
              </p:cNvSpPr>
              <p:nvPr/>
            </p:nvSpPr>
            <p:spPr bwMode="auto">
              <a:xfrm>
                <a:off x="815" y="1582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4" name="Rectangle 2350"/>
              <p:cNvSpPr>
                <a:spLocks noChangeArrowheads="1"/>
              </p:cNvSpPr>
              <p:nvPr/>
            </p:nvSpPr>
            <p:spPr bwMode="auto">
              <a:xfrm>
                <a:off x="926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5" name="Rectangle 2351"/>
              <p:cNvSpPr>
                <a:spLocks noChangeArrowheads="1"/>
              </p:cNvSpPr>
              <p:nvPr/>
            </p:nvSpPr>
            <p:spPr bwMode="auto">
              <a:xfrm>
                <a:off x="1040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6" name="Rectangle 2352"/>
              <p:cNvSpPr>
                <a:spLocks noChangeArrowheads="1"/>
              </p:cNvSpPr>
              <p:nvPr/>
            </p:nvSpPr>
            <p:spPr bwMode="auto">
              <a:xfrm>
                <a:off x="1153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7" name="Rectangle 2353"/>
              <p:cNvSpPr>
                <a:spLocks noChangeArrowheads="1"/>
              </p:cNvSpPr>
              <p:nvPr/>
            </p:nvSpPr>
            <p:spPr bwMode="auto">
              <a:xfrm>
                <a:off x="1267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8" name="Rectangle 2354"/>
              <p:cNvSpPr>
                <a:spLocks noChangeArrowheads="1"/>
              </p:cNvSpPr>
              <p:nvPr/>
            </p:nvSpPr>
            <p:spPr bwMode="auto">
              <a:xfrm>
                <a:off x="1380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9" name="Rectangle 2355"/>
              <p:cNvSpPr>
                <a:spLocks noChangeArrowheads="1"/>
              </p:cNvSpPr>
              <p:nvPr/>
            </p:nvSpPr>
            <p:spPr bwMode="auto">
              <a:xfrm>
                <a:off x="1491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0" name="Rectangle 2356"/>
              <p:cNvSpPr>
                <a:spLocks noChangeArrowheads="1"/>
              </p:cNvSpPr>
              <p:nvPr/>
            </p:nvSpPr>
            <p:spPr bwMode="auto">
              <a:xfrm>
                <a:off x="1605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1" name="Rectangle 2357"/>
              <p:cNvSpPr>
                <a:spLocks noChangeArrowheads="1"/>
              </p:cNvSpPr>
              <p:nvPr/>
            </p:nvSpPr>
            <p:spPr bwMode="auto">
              <a:xfrm>
                <a:off x="1718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2" name="Rectangle 2358"/>
              <p:cNvSpPr>
                <a:spLocks noChangeArrowheads="1"/>
              </p:cNvSpPr>
              <p:nvPr/>
            </p:nvSpPr>
            <p:spPr bwMode="auto">
              <a:xfrm>
                <a:off x="1832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3" name="Rectangle 2359"/>
              <p:cNvSpPr>
                <a:spLocks noChangeArrowheads="1"/>
              </p:cNvSpPr>
              <p:nvPr/>
            </p:nvSpPr>
            <p:spPr bwMode="auto">
              <a:xfrm>
                <a:off x="1945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4" name="Rectangle 2360"/>
              <p:cNvSpPr>
                <a:spLocks noChangeArrowheads="1"/>
              </p:cNvSpPr>
              <p:nvPr/>
            </p:nvSpPr>
            <p:spPr bwMode="auto">
              <a:xfrm>
                <a:off x="2059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5" name="Rectangle 2361"/>
              <p:cNvSpPr>
                <a:spLocks noChangeArrowheads="1"/>
              </p:cNvSpPr>
              <p:nvPr/>
            </p:nvSpPr>
            <p:spPr bwMode="auto">
              <a:xfrm>
                <a:off x="2170" y="1582"/>
                <a:ext cx="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6" name="Freeform 2362"/>
              <p:cNvSpPr>
                <a:spLocks/>
              </p:cNvSpPr>
              <p:nvPr/>
            </p:nvSpPr>
            <p:spPr bwMode="auto">
              <a:xfrm>
                <a:off x="3754" y="1624"/>
                <a:ext cx="61" cy="19"/>
              </a:xfrm>
              <a:custGeom>
                <a:avLst/>
                <a:gdLst>
                  <a:gd name="T0" fmla="*/ 61 w 61"/>
                  <a:gd name="T1" fmla="*/ 5 h 19"/>
                  <a:gd name="T2" fmla="*/ 0 w 61"/>
                  <a:gd name="T3" fmla="*/ 0 h 19"/>
                  <a:gd name="T4" fmla="*/ 0 w 61"/>
                  <a:gd name="T5" fmla="*/ 5 h 19"/>
                  <a:gd name="T6" fmla="*/ 4 w 61"/>
                  <a:gd name="T7" fmla="*/ 19 h 19"/>
                  <a:gd name="T8" fmla="*/ 61 w 61"/>
                  <a:gd name="T9" fmla="*/ 19 h 19"/>
                  <a:gd name="T10" fmla="*/ 61 w 61"/>
                  <a:gd name="T11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19">
                    <a:moveTo>
                      <a:pt x="61" y="5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4" y="19"/>
                    </a:lnTo>
                    <a:lnTo>
                      <a:pt x="61" y="19"/>
                    </a:lnTo>
                    <a:lnTo>
                      <a:pt x="61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7" name="Freeform 2363"/>
              <p:cNvSpPr>
                <a:spLocks/>
              </p:cNvSpPr>
              <p:nvPr/>
            </p:nvSpPr>
            <p:spPr bwMode="auto">
              <a:xfrm>
                <a:off x="3867" y="1631"/>
                <a:ext cx="62" cy="12"/>
              </a:xfrm>
              <a:custGeom>
                <a:avLst/>
                <a:gdLst>
                  <a:gd name="T0" fmla="*/ 62 w 62"/>
                  <a:gd name="T1" fmla="*/ 12 h 12"/>
                  <a:gd name="T2" fmla="*/ 62 w 62"/>
                  <a:gd name="T3" fmla="*/ 5 h 12"/>
                  <a:gd name="T4" fmla="*/ 0 w 62"/>
                  <a:gd name="T5" fmla="*/ 0 h 12"/>
                  <a:gd name="T6" fmla="*/ 0 w 62"/>
                  <a:gd name="T7" fmla="*/ 12 h 12"/>
                  <a:gd name="T8" fmla="*/ 62 w 6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2">
                    <a:moveTo>
                      <a:pt x="62" y="12"/>
                    </a:moveTo>
                    <a:lnTo>
                      <a:pt x="62" y="5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2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8" name="Rectangle 2364"/>
              <p:cNvSpPr>
                <a:spLocks noChangeArrowheads="1"/>
              </p:cNvSpPr>
              <p:nvPr/>
            </p:nvSpPr>
            <p:spPr bwMode="auto">
              <a:xfrm>
                <a:off x="3981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9" name="Freeform 2365"/>
              <p:cNvSpPr>
                <a:spLocks/>
              </p:cNvSpPr>
              <p:nvPr/>
            </p:nvSpPr>
            <p:spPr bwMode="auto">
              <a:xfrm>
                <a:off x="4094" y="1582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0 w 59"/>
                  <a:gd name="T3" fmla="*/ 0 h 61"/>
                  <a:gd name="T4" fmla="*/ 0 w 59"/>
                  <a:gd name="T5" fmla="*/ 61 h 61"/>
                  <a:gd name="T6" fmla="*/ 7 w 59"/>
                  <a:gd name="T7" fmla="*/ 61 h 61"/>
                  <a:gd name="T8" fmla="*/ 17 w 59"/>
                  <a:gd name="T9" fmla="*/ 54 h 61"/>
                  <a:gd name="T10" fmla="*/ 31 w 59"/>
                  <a:gd name="T11" fmla="*/ 61 h 61"/>
                  <a:gd name="T12" fmla="*/ 59 w 59"/>
                  <a:gd name="T13" fmla="*/ 61 h 61"/>
                  <a:gd name="T14" fmla="*/ 59 w 59"/>
                  <a:gd name="T1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7" y="61"/>
                    </a:lnTo>
                    <a:lnTo>
                      <a:pt x="17" y="54"/>
                    </a:lnTo>
                    <a:lnTo>
                      <a:pt x="31" y="61"/>
                    </a:lnTo>
                    <a:lnTo>
                      <a:pt x="59" y="61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0" name="Freeform 2366"/>
              <p:cNvSpPr>
                <a:spLocks/>
              </p:cNvSpPr>
              <p:nvPr/>
            </p:nvSpPr>
            <p:spPr bwMode="auto">
              <a:xfrm>
                <a:off x="4205" y="1582"/>
                <a:ext cx="62" cy="38"/>
              </a:xfrm>
              <a:custGeom>
                <a:avLst/>
                <a:gdLst>
                  <a:gd name="T0" fmla="*/ 0 w 62"/>
                  <a:gd name="T1" fmla="*/ 0 h 38"/>
                  <a:gd name="T2" fmla="*/ 0 w 62"/>
                  <a:gd name="T3" fmla="*/ 38 h 38"/>
                  <a:gd name="T4" fmla="*/ 31 w 62"/>
                  <a:gd name="T5" fmla="*/ 9 h 38"/>
                  <a:gd name="T6" fmla="*/ 62 w 62"/>
                  <a:gd name="T7" fmla="*/ 33 h 38"/>
                  <a:gd name="T8" fmla="*/ 62 w 62"/>
                  <a:gd name="T9" fmla="*/ 0 h 38"/>
                  <a:gd name="T10" fmla="*/ 0 w 62"/>
                  <a:gd name="T1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38">
                    <a:moveTo>
                      <a:pt x="0" y="0"/>
                    </a:moveTo>
                    <a:lnTo>
                      <a:pt x="0" y="38"/>
                    </a:lnTo>
                    <a:lnTo>
                      <a:pt x="31" y="9"/>
                    </a:lnTo>
                    <a:lnTo>
                      <a:pt x="62" y="33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1" name="Rectangle 2367"/>
              <p:cNvSpPr>
                <a:spLocks noChangeArrowheads="1"/>
              </p:cNvSpPr>
              <p:nvPr/>
            </p:nvSpPr>
            <p:spPr bwMode="auto">
              <a:xfrm>
                <a:off x="4319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2" name="Freeform 2368"/>
              <p:cNvSpPr>
                <a:spLocks/>
              </p:cNvSpPr>
              <p:nvPr/>
            </p:nvSpPr>
            <p:spPr bwMode="auto">
              <a:xfrm>
                <a:off x="4432" y="1636"/>
                <a:ext cx="5" cy="7"/>
              </a:xfrm>
              <a:custGeom>
                <a:avLst/>
                <a:gdLst>
                  <a:gd name="T0" fmla="*/ 5 w 5"/>
                  <a:gd name="T1" fmla="*/ 7 h 7"/>
                  <a:gd name="T2" fmla="*/ 0 w 5"/>
                  <a:gd name="T3" fmla="*/ 0 h 7"/>
                  <a:gd name="T4" fmla="*/ 0 w 5"/>
                  <a:gd name="T5" fmla="*/ 7 h 7"/>
                  <a:gd name="T6" fmla="*/ 5 w 5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">
                    <a:moveTo>
                      <a:pt x="5" y="7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3" name="Freeform 2369"/>
              <p:cNvSpPr>
                <a:spLocks/>
              </p:cNvSpPr>
              <p:nvPr/>
            </p:nvSpPr>
            <p:spPr bwMode="auto">
              <a:xfrm>
                <a:off x="4451" y="1582"/>
                <a:ext cx="43" cy="49"/>
              </a:xfrm>
              <a:custGeom>
                <a:avLst/>
                <a:gdLst>
                  <a:gd name="T0" fmla="*/ 0 w 43"/>
                  <a:gd name="T1" fmla="*/ 0 h 49"/>
                  <a:gd name="T2" fmla="*/ 43 w 43"/>
                  <a:gd name="T3" fmla="*/ 49 h 49"/>
                  <a:gd name="T4" fmla="*/ 43 w 43"/>
                  <a:gd name="T5" fmla="*/ 0 h 49"/>
                  <a:gd name="T6" fmla="*/ 0 w 43"/>
                  <a:gd name="T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49">
                    <a:moveTo>
                      <a:pt x="0" y="0"/>
                    </a:moveTo>
                    <a:lnTo>
                      <a:pt x="43" y="49"/>
                    </a:lnTo>
                    <a:lnTo>
                      <a:pt x="4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4" name="Rectangle 2370"/>
              <p:cNvSpPr>
                <a:spLocks noChangeArrowheads="1"/>
              </p:cNvSpPr>
              <p:nvPr/>
            </p:nvSpPr>
            <p:spPr bwMode="auto">
              <a:xfrm>
                <a:off x="4546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5" name="Rectangle 2371"/>
              <p:cNvSpPr>
                <a:spLocks noChangeArrowheads="1"/>
              </p:cNvSpPr>
              <p:nvPr/>
            </p:nvSpPr>
            <p:spPr bwMode="auto">
              <a:xfrm>
                <a:off x="4659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6" name="Freeform 2372"/>
              <p:cNvSpPr>
                <a:spLocks/>
              </p:cNvSpPr>
              <p:nvPr/>
            </p:nvSpPr>
            <p:spPr bwMode="auto">
              <a:xfrm>
                <a:off x="4773" y="1582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7" name="Freeform 2373"/>
              <p:cNvSpPr>
                <a:spLocks/>
              </p:cNvSpPr>
              <p:nvPr/>
            </p:nvSpPr>
            <p:spPr bwMode="auto">
              <a:xfrm>
                <a:off x="4891" y="1582"/>
                <a:ext cx="19" cy="2"/>
              </a:xfrm>
              <a:custGeom>
                <a:avLst/>
                <a:gdLst>
                  <a:gd name="T0" fmla="*/ 19 w 19"/>
                  <a:gd name="T1" fmla="*/ 0 h 2"/>
                  <a:gd name="T2" fmla="*/ 0 w 19"/>
                  <a:gd name="T3" fmla="*/ 0 h 2"/>
                  <a:gd name="T4" fmla="*/ 0 w 19"/>
                  <a:gd name="T5" fmla="*/ 2 h 2"/>
                  <a:gd name="T6" fmla="*/ 19 w 19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2">
                    <a:moveTo>
                      <a:pt x="19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8" name="Rectangle 2374"/>
              <p:cNvSpPr>
                <a:spLocks noChangeArrowheads="1"/>
              </p:cNvSpPr>
              <p:nvPr/>
            </p:nvSpPr>
            <p:spPr bwMode="auto">
              <a:xfrm>
                <a:off x="5111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9" name="Rectangle 2375"/>
              <p:cNvSpPr>
                <a:spLocks noChangeArrowheads="1"/>
              </p:cNvSpPr>
              <p:nvPr/>
            </p:nvSpPr>
            <p:spPr bwMode="auto">
              <a:xfrm>
                <a:off x="5224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0" name="Freeform 2376"/>
              <p:cNvSpPr>
                <a:spLocks/>
              </p:cNvSpPr>
              <p:nvPr/>
            </p:nvSpPr>
            <p:spPr bwMode="auto">
              <a:xfrm>
                <a:off x="5338" y="1582"/>
                <a:ext cx="47" cy="61"/>
              </a:xfrm>
              <a:custGeom>
                <a:avLst/>
                <a:gdLst>
                  <a:gd name="T0" fmla="*/ 47 w 47"/>
                  <a:gd name="T1" fmla="*/ 0 h 61"/>
                  <a:gd name="T2" fmla="*/ 0 w 47"/>
                  <a:gd name="T3" fmla="*/ 0 h 61"/>
                  <a:gd name="T4" fmla="*/ 0 w 47"/>
                  <a:gd name="T5" fmla="*/ 61 h 61"/>
                  <a:gd name="T6" fmla="*/ 28 w 47"/>
                  <a:gd name="T7" fmla="*/ 61 h 61"/>
                  <a:gd name="T8" fmla="*/ 26 w 47"/>
                  <a:gd name="T9" fmla="*/ 19 h 61"/>
                  <a:gd name="T10" fmla="*/ 47 w 47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" h="61">
                    <a:moveTo>
                      <a:pt x="47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28" y="61"/>
                    </a:lnTo>
                    <a:lnTo>
                      <a:pt x="26" y="19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1" name="Freeform 2377"/>
              <p:cNvSpPr>
                <a:spLocks/>
              </p:cNvSpPr>
              <p:nvPr/>
            </p:nvSpPr>
            <p:spPr bwMode="auto">
              <a:xfrm>
                <a:off x="5449" y="1582"/>
                <a:ext cx="61" cy="61"/>
              </a:xfrm>
              <a:custGeom>
                <a:avLst/>
                <a:gdLst>
                  <a:gd name="T0" fmla="*/ 11 w 61"/>
                  <a:gd name="T1" fmla="*/ 2 h 61"/>
                  <a:gd name="T2" fmla="*/ 0 w 61"/>
                  <a:gd name="T3" fmla="*/ 19 h 61"/>
                  <a:gd name="T4" fmla="*/ 0 w 61"/>
                  <a:gd name="T5" fmla="*/ 61 h 61"/>
                  <a:gd name="T6" fmla="*/ 61 w 61"/>
                  <a:gd name="T7" fmla="*/ 61 h 61"/>
                  <a:gd name="T8" fmla="*/ 61 w 61"/>
                  <a:gd name="T9" fmla="*/ 0 h 61"/>
                  <a:gd name="T10" fmla="*/ 11 w 61"/>
                  <a:gd name="T11" fmla="*/ 0 h 61"/>
                  <a:gd name="T12" fmla="*/ 11 w 61"/>
                  <a:gd name="T13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11" y="2"/>
                    </a:moveTo>
                    <a:lnTo>
                      <a:pt x="0" y="19"/>
                    </a:lnTo>
                    <a:lnTo>
                      <a:pt x="0" y="61"/>
                    </a:lnTo>
                    <a:lnTo>
                      <a:pt x="61" y="61"/>
                    </a:lnTo>
                    <a:lnTo>
                      <a:pt x="61" y="0"/>
                    </a:lnTo>
                    <a:lnTo>
                      <a:pt x="11" y="0"/>
                    </a:lnTo>
                    <a:lnTo>
                      <a:pt x="1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2" name="Freeform 2378"/>
              <p:cNvSpPr>
                <a:spLocks/>
              </p:cNvSpPr>
              <p:nvPr/>
            </p:nvSpPr>
            <p:spPr bwMode="auto">
              <a:xfrm>
                <a:off x="5562" y="1582"/>
                <a:ext cx="62" cy="61"/>
              </a:xfrm>
              <a:custGeom>
                <a:avLst/>
                <a:gdLst>
                  <a:gd name="T0" fmla="*/ 62 w 62"/>
                  <a:gd name="T1" fmla="*/ 2 h 61"/>
                  <a:gd name="T2" fmla="*/ 62 w 62"/>
                  <a:gd name="T3" fmla="*/ 0 h 61"/>
                  <a:gd name="T4" fmla="*/ 0 w 62"/>
                  <a:gd name="T5" fmla="*/ 0 h 61"/>
                  <a:gd name="T6" fmla="*/ 0 w 62"/>
                  <a:gd name="T7" fmla="*/ 61 h 61"/>
                  <a:gd name="T8" fmla="*/ 54 w 62"/>
                  <a:gd name="T9" fmla="*/ 61 h 61"/>
                  <a:gd name="T10" fmla="*/ 50 w 62"/>
                  <a:gd name="T11" fmla="*/ 2 h 61"/>
                  <a:gd name="T12" fmla="*/ 62 w 62"/>
                  <a:gd name="T13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62" y="2"/>
                    </a:moveTo>
                    <a:lnTo>
                      <a:pt x="62" y="0"/>
                    </a:lnTo>
                    <a:lnTo>
                      <a:pt x="0" y="0"/>
                    </a:lnTo>
                    <a:lnTo>
                      <a:pt x="0" y="61"/>
                    </a:lnTo>
                    <a:lnTo>
                      <a:pt x="54" y="61"/>
                    </a:lnTo>
                    <a:lnTo>
                      <a:pt x="50" y="2"/>
                    </a:lnTo>
                    <a:lnTo>
                      <a:pt x="6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3" name="Freeform 2379"/>
              <p:cNvSpPr>
                <a:spLocks/>
              </p:cNvSpPr>
              <p:nvPr/>
            </p:nvSpPr>
            <p:spPr bwMode="auto">
              <a:xfrm>
                <a:off x="5676" y="1582"/>
                <a:ext cx="61" cy="61"/>
              </a:xfrm>
              <a:custGeom>
                <a:avLst/>
                <a:gdLst>
                  <a:gd name="T0" fmla="*/ 0 w 61"/>
                  <a:gd name="T1" fmla="*/ 45 h 61"/>
                  <a:gd name="T2" fmla="*/ 2 w 61"/>
                  <a:gd name="T3" fmla="*/ 61 h 61"/>
                  <a:gd name="T4" fmla="*/ 61 w 61"/>
                  <a:gd name="T5" fmla="*/ 61 h 61"/>
                  <a:gd name="T6" fmla="*/ 61 w 61"/>
                  <a:gd name="T7" fmla="*/ 0 h 61"/>
                  <a:gd name="T8" fmla="*/ 0 w 61"/>
                  <a:gd name="T9" fmla="*/ 0 h 61"/>
                  <a:gd name="T10" fmla="*/ 0 w 61"/>
                  <a:gd name="T11" fmla="*/ 4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45"/>
                    </a:moveTo>
                    <a:lnTo>
                      <a:pt x="2" y="61"/>
                    </a:lnTo>
                    <a:lnTo>
                      <a:pt x="61" y="61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4" name="Rectangle 2380"/>
              <p:cNvSpPr>
                <a:spLocks noChangeArrowheads="1"/>
              </p:cNvSpPr>
              <p:nvPr/>
            </p:nvSpPr>
            <p:spPr bwMode="auto">
              <a:xfrm>
                <a:off x="5789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5" name="Rectangle 2381"/>
              <p:cNvSpPr>
                <a:spLocks noChangeArrowheads="1"/>
              </p:cNvSpPr>
              <p:nvPr/>
            </p:nvSpPr>
            <p:spPr bwMode="auto">
              <a:xfrm>
                <a:off x="5902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6" name="Rectangle 2382"/>
              <p:cNvSpPr>
                <a:spLocks noChangeArrowheads="1"/>
              </p:cNvSpPr>
              <p:nvPr/>
            </p:nvSpPr>
            <p:spPr bwMode="auto">
              <a:xfrm>
                <a:off x="6016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7" name="Rectangle 2383"/>
              <p:cNvSpPr>
                <a:spLocks noChangeArrowheads="1"/>
              </p:cNvSpPr>
              <p:nvPr/>
            </p:nvSpPr>
            <p:spPr bwMode="auto">
              <a:xfrm>
                <a:off x="6127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8" name="Rectangle 2384"/>
              <p:cNvSpPr>
                <a:spLocks noChangeArrowheads="1"/>
              </p:cNvSpPr>
              <p:nvPr/>
            </p:nvSpPr>
            <p:spPr bwMode="auto">
              <a:xfrm>
                <a:off x="6241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9" name="Rectangle 2385"/>
              <p:cNvSpPr>
                <a:spLocks noChangeArrowheads="1"/>
              </p:cNvSpPr>
              <p:nvPr/>
            </p:nvSpPr>
            <p:spPr bwMode="auto">
              <a:xfrm>
                <a:off x="6354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0" name="Rectangle 2386"/>
              <p:cNvSpPr>
                <a:spLocks noChangeArrowheads="1"/>
              </p:cNvSpPr>
              <p:nvPr/>
            </p:nvSpPr>
            <p:spPr bwMode="auto">
              <a:xfrm>
                <a:off x="6467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1" name="Rectangle 2387"/>
              <p:cNvSpPr>
                <a:spLocks noChangeArrowheads="1"/>
              </p:cNvSpPr>
              <p:nvPr/>
            </p:nvSpPr>
            <p:spPr bwMode="auto">
              <a:xfrm>
                <a:off x="6581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2" name="Rectangle 2388"/>
              <p:cNvSpPr>
                <a:spLocks noChangeArrowheads="1"/>
              </p:cNvSpPr>
              <p:nvPr/>
            </p:nvSpPr>
            <p:spPr bwMode="auto">
              <a:xfrm>
                <a:off x="6694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3" name="Rectangle 2389"/>
              <p:cNvSpPr>
                <a:spLocks noChangeArrowheads="1"/>
              </p:cNvSpPr>
              <p:nvPr/>
            </p:nvSpPr>
            <p:spPr bwMode="auto">
              <a:xfrm>
                <a:off x="6805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4" name="Rectangle 2390"/>
              <p:cNvSpPr>
                <a:spLocks noChangeArrowheads="1"/>
              </p:cNvSpPr>
              <p:nvPr/>
            </p:nvSpPr>
            <p:spPr bwMode="auto">
              <a:xfrm>
                <a:off x="6919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5" name="Rectangle 2391"/>
              <p:cNvSpPr>
                <a:spLocks noChangeArrowheads="1"/>
              </p:cNvSpPr>
              <p:nvPr/>
            </p:nvSpPr>
            <p:spPr bwMode="auto">
              <a:xfrm>
                <a:off x="7032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6" name="Rectangle 2392"/>
              <p:cNvSpPr>
                <a:spLocks noChangeArrowheads="1"/>
              </p:cNvSpPr>
              <p:nvPr/>
            </p:nvSpPr>
            <p:spPr bwMode="auto">
              <a:xfrm>
                <a:off x="7146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7" name="Rectangle 2393"/>
              <p:cNvSpPr>
                <a:spLocks noChangeArrowheads="1"/>
              </p:cNvSpPr>
              <p:nvPr/>
            </p:nvSpPr>
            <p:spPr bwMode="auto">
              <a:xfrm>
                <a:off x="7259" y="158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8" name="Rectangle 2394"/>
              <p:cNvSpPr>
                <a:spLocks noChangeArrowheads="1"/>
              </p:cNvSpPr>
              <p:nvPr/>
            </p:nvSpPr>
            <p:spPr bwMode="auto">
              <a:xfrm>
                <a:off x="7373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9" name="Rectangle 2395"/>
              <p:cNvSpPr>
                <a:spLocks noChangeArrowheads="1"/>
              </p:cNvSpPr>
              <p:nvPr/>
            </p:nvSpPr>
            <p:spPr bwMode="auto">
              <a:xfrm>
                <a:off x="7484" y="158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0" name="Freeform 2396"/>
              <p:cNvSpPr>
                <a:spLocks/>
              </p:cNvSpPr>
              <p:nvPr/>
            </p:nvSpPr>
            <p:spPr bwMode="auto">
              <a:xfrm>
                <a:off x="7597" y="1582"/>
                <a:ext cx="57" cy="45"/>
              </a:xfrm>
              <a:custGeom>
                <a:avLst/>
                <a:gdLst>
                  <a:gd name="T0" fmla="*/ 0 w 57"/>
                  <a:gd name="T1" fmla="*/ 45 h 45"/>
                  <a:gd name="T2" fmla="*/ 52 w 57"/>
                  <a:gd name="T3" fmla="*/ 9 h 45"/>
                  <a:gd name="T4" fmla="*/ 57 w 57"/>
                  <a:gd name="T5" fmla="*/ 0 h 45"/>
                  <a:gd name="T6" fmla="*/ 0 w 57"/>
                  <a:gd name="T7" fmla="*/ 0 h 45"/>
                  <a:gd name="T8" fmla="*/ 0 w 57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45">
                    <a:moveTo>
                      <a:pt x="0" y="45"/>
                    </a:moveTo>
                    <a:lnTo>
                      <a:pt x="52" y="9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1" name="Freeform 2397"/>
              <p:cNvSpPr>
                <a:spLocks/>
              </p:cNvSpPr>
              <p:nvPr/>
            </p:nvSpPr>
            <p:spPr bwMode="auto">
              <a:xfrm>
                <a:off x="7716" y="1582"/>
                <a:ext cx="56" cy="61"/>
              </a:xfrm>
              <a:custGeom>
                <a:avLst/>
                <a:gdLst>
                  <a:gd name="T0" fmla="*/ 56 w 56"/>
                  <a:gd name="T1" fmla="*/ 4 h 61"/>
                  <a:gd name="T2" fmla="*/ 52 w 56"/>
                  <a:gd name="T3" fmla="*/ 0 h 61"/>
                  <a:gd name="T4" fmla="*/ 21 w 56"/>
                  <a:gd name="T5" fmla="*/ 0 h 61"/>
                  <a:gd name="T6" fmla="*/ 0 w 56"/>
                  <a:gd name="T7" fmla="*/ 61 h 61"/>
                  <a:gd name="T8" fmla="*/ 56 w 56"/>
                  <a:gd name="T9" fmla="*/ 61 h 61"/>
                  <a:gd name="T10" fmla="*/ 56 w 56"/>
                  <a:gd name="T11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61">
                    <a:moveTo>
                      <a:pt x="56" y="4"/>
                    </a:moveTo>
                    <a:lnTo>
                      <a:pt x="52" y="0"/>
                    </a:lnTo>
                    <a:lnTo>
                      <a:pt x="21" y="0"/>
                    </a:lnTo>
                    <a:lnTo>
                      <a:pt x="0" y="61"/>
                    </a:lnTo>
                    <a:lnTo>
                      <a:pt x="56" y="61"/>
                    </a:lnTo>
                    <a:lnTo>
                      <a:pt x="5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2" name="Freeform 2398"/>
              <p:cNvSpPr>
                <a:spLocks/>
              </p:cNvSpPr>
              <p:nvPr/>
            </p:nvSpPr>
            <p:spPr bwMode="auto">
              <a:xfrm>
                <a:off x="7824" y="1617"/>
                <a:ext cx="45" cy="26"/>
              </a:xfrm>
              <a:custGeom>
                <a:avLst/>
                <a:gdLst>
                  <a:gd name="T0" fmla="*/ 45 w 45"/>
                  <a:gd name="T1" fmla="*/ 26 h 26"/>
                  <a:gd name="T2" fmla="*/ 0 w 45"/>
                  <a:gd name="T3" fmla="*/ 0 h 26"/>
                  <a:gd name="T4" fmla="*/ 0 w 45"/>
                  <a:gd name="T5" fmla="*/ 26 h 26"/>
                  <a:gd name="T6" fmla="*/ 45 w 45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6">
                    <a:moveTo>
                      <a:pt x="45" y="26"/>
                    </a:moveTo>
                    <a:lnTo>
                      <a:pt x="0" y="0"/>
                    </a:lnTo>
                    <a:lnTo>
                      <a:pt x="0" y="26"/>
                    </a:lnTo>
                    <a:lnTo>
                      <a:pt x="45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3" name="Freeform 2399"/>
              <p:cNvSpPr>
                <a:spLocks/>
              </p:cNvSpPr>
              <p:nvPr/>
            </p:nvSpPr>
            <p:spPr bwMode="auto">
              <a:xfrm>
                <a:off x="702" y="1693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0 w 61"/>
                  <a:gd name="T5" fmla="*/ 0 h 61"/>
                  <a:gd name="T6" fmla="*/ 0 w 61"/>
                  <a:gd name="T7" fmla="*/ 2 h 61"/>
                  <a:gd name="T8" fmla="*/ 0 w 61"/>
                  <a:gd name="T9" fmla="*/ 61 h 61"/>
                  <a:gd name="T10" fmla="*/ 61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4" name="Rectangle 2400"/>
              <p:cNvSpPr>
                <a:spLocks noChangeArrowheads="1"/>
              </p:cNvSpPr>
              <p:nvPr/>
            </p:nvSpPr>
            <p:spPr bwMode="auto">
              <a:xfrm>
                <a:off x="815" y="1693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5" name="Rectangle 2401"/>
              <p:cNvSpPr>
                <a:spLocks noChangeArrowheads="1"/>
              </p:cNvSpPr>
              <p:nvPr/>
            </p:nvSpPr>
            <p:spPr bwMode="auto">
              <a:xfrm>
                <a:off x="926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6" name="Rectangle 2402"/>
              <p:cNvSpPr>
                <a:spLocks noChangeArrowheads="1"/>
              </p:cNvSpPr>
              <p:nvPr/>
            </p:nvSpPr>
            <p:spPr bwMode="auto">
              <a:xfrm>
                <a:off x="1040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7" name="Rectangle 2403"/>
              <p:cNvSpPr>
                <a:spLocks noChangeArrowheads="1"/>
              </p:cNvSpPr>
              <p:nvPr/>
            </p:nvSpPr>
            <p:spPr bwMode="auto">
              <a:xfrm>
                <a:off x="1153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8" name="Rectangle 2404"/>
              <p:cNvSpPr>
                <a:spLocks noChangeArrowheads="1"/>
              </p:cNvSpPr>
              <p:nvPr/>
            </p:nvSpPr>
            <p:spPr bwMode="auto">
              <a:xfrm>
                <a:off x="1267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9" name="Rectangle 2405"/>
              <p:cNvSpPr>
                <a:spLocks noChangeArrowheads="1"/>
              </p:cNvSpPr>
              <p:nvPr/>
            </p:nvSpPr>
            <p:spPr bwMode="auto">
              <a:xfrm>
                <a:off x="1380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0" name="Rectangle 2406"/>
              <p:cNvSpPr>
                <a:spLocks noChangeArrowheads="1"/>
              </p:cNvSpPr>
              <p:nvPr/>
            </p:nvSpPr>
            <p:spPr bwMode="auto">
              <a:xfrm>
                <a:off x="1491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1" name="Rectangle 2407"/>
              <p:cNvSpPr>
                <a:spLocks noChangeArrowheads="1"/>
              </p:cNvSpPr>
              <p:nvPr/>
            </p:nvSpPr>
            <p:spPr bwMode="auto">
              <a:xfrm>
                <a:off x="1605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2" name="Rectangle 2408"/>
              <p:cNvSpPr>
                <a:spLocks noChangeArrowheads="1"/>
              </p:cNvSpPr>
              <p:nvPr/>
            </p:nvSpPr>
            <p:spPr bwMode="auto">
              <a:xfrm>
                <a:off x="1718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3" name="Rectangle 2409"/>
              <p:cNvSpPr>
                <a:spLocks noChangeArrowheads="1"/>
              </p:cNvSpPr>
              <p:nvPr/>
            </p:nvSpPr>
            <p:spPr bwMode="auto">
              <a:xfrm>
                <a:off x="1832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4" name="Rectangle 2410"/>
              <p:cNvSpPr>
                <a:spLocks noChangeArrowheads="1"/>
              </p:cNvSpPr>
              <p:nvPr/>
            </p:nvSpPr>
            <p:spPr bwMode="auto">
              <a:xfrm>
                <a:off x="1945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5" name="Freeform 2411"/>
              <p:cNvSpPr>
                <a:spLocks/>
              </p:cNvSpPr>
              <p:nvPr/>
            </p:nvSpPr>
            <p:spPr bwMode="auto">
              <a:xfrm>
                <a:off x="2059" y="1693"/>
                <a:ext cx="61" cy="47"/>
              </a:xfrm>
              <a:custGeom>
                <a:avLst/>
                <a:gdLst>
                  <a:gd name="T0" fmla="*/ 0 w 61"/>
                  <a:gd name="T1" fmla="*/ 0 h 47"/>
                  <a:gd name="T2" fmla="*/ 0 w 61"/>
                  <a:gd name="T3" fmla="*/ 47 h 47"/>
                  <a:gd name="T4" fmla="*/ 45 w 61"/>
                  <a:gd name="T5" fmla="*/ 2 h 47"/>
                  <a:gd name="T6" fmla="*/ 61 w 61"/>
                  <a:gd name="T7" fmla="*/ 5 h 47"/>
                  <a:gd name="T8" fmla="*/ 61 w 61"/>
                  <a:gd name="T9" fmla="*/ 0 h 47"/>
                  <a:gd name="T10" fmla="*/ 0 w 61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7">
                    <a:moveTo>
                      <a:pt x="0" y="0"/>
                    </a:moveTo>
                    <a:lnTo>
                      <a:pt x="0" y="47"/>
                    </a:lnTo>
                    <a:lnTo>
                      <a:pt x="45" y="2"/>
                    </a:lnTo>
                    <a:lnTo>
                      <a:pt x="61" y="5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6" name="Rectangle 2412"/>
              <p:cNvSpPr>
                <a:spLocks noChangeArrowheads="1"/>
              </p:cNvSpPr>
              <p:nvPr/>
            </p:nvSpPr>
            <p:spPr bwMode="auto">
              <a:xfrm>
                <a:off x="2170" y="1693"/>
                <a:ext cx="2" cy="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7" name="Freeform 2413"/>
              <p:cNvSpPr>
                <a:spLocks/>
              </p:cNvSpPr>
              <p:nvPr/>
            </p:nvSpPr>
            <p:spPr bwMode="auto">
              <a:xfrm>
                <a:off x="3777" y="1693"/>
                <a:ext cx="38" cy="61"/>
              </a:xfrm>
              <a:custGeom>
                <a:avLst/>
                <a:gdLst>
                  <a:gd name="T0" fmla="*/ 38 w 38"/>
                  <a:gd name="T1" fmla="*/ 0 h 61"/>
                  <a:gd name="T2" fmla="*/ 0 w 38"/>
                  <a:gd name="T3" fmla="*/ 0 h 61"/>
                  <a:gd name="T4" fmla="*/ 22 w 38"/>
                  <a:gd name="T5" fmla="*/ 61 h 61"/>
                  <a:gd name="T6" fmla="*/ 38 w 38"/>
                  <a:gd name="T7" fmla="*/ 61 h 61"/>
                  <a:gd name="T8" fmla="*/ 38 w 38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61">
                    <a:moveTo>
                      <a:pt x="38" y="0"/>
                    </a:moveTo>
                    <a:lnTo>
                      <a:pt x="0" y="0"/>
                    </a:lnTo>
                    <a:lnTo>
                      <a:pt x="22" y="61"/>
                    </a:lnTo>
                    <a:lnTo>
                      <a:pt x="38" y="61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8" name="Rectangle 2414"/>
              <p:cNvSpPr>
                <a:spLocks noChangeArrowheads="1"/>
              </p:cNvSpPr>
              <p:nvPr/>
            </p:nvSpPr>
            <p:spPr bwMode="auto">
              <a:xfrm>
                <a:off x="3867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9" name="Freeform 2415"/>
              <p:cNvSpPr>
                <a:spLocks/>
              </p:cNvSpPr>
              <p:nvPr/>
            </p:nvSpPr>
            <p:spPr bwMode="auto">
              <a:xfrm>
                <a:off x="3981" y="1693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2 w 61"/>
                  <a:gd name="T5" fmla="*/ 61 h 61"/>
                  <a:gd name="T6" fmla="*/ 61 w 61"/>
                  <a:gd name="T7" fmla="*/ 7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2" y="6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7" name="Group 2617"/>
            <p:cNvGrpSpPr>
              <a:grpSpLocks/>
            </p:cNvGrpSpPr>
            <p:nvPr/>
          </p:nvGrpSpPr>
          <p:grpSpPr bwMode="auto">
            <a:xfrm>
              <a:off x="-768" y="1693"/>
              <a:ext cx="8623" cy="499"/>
              <a:chOff x="-768" y="1693"/>
              <a:chExt cx="8623" cy="499"/>
            </a:xfrm>
            <a:grpFill/>
          </p:grpSpPr>
          <p:sp>
            <p:nvSpPr>
              <p:cNvPr id="470" name="Freeform 2417"/>
              <p:cNvSpPr>
                <a:spLocks/>
              </p:cNvSpPr>
              <p:nvPr/>
            </p:nvSpPr>
            <p:spPr bwMode="auto">
              <a:xfrm>
                <a:off x="4330" y="1735"/>
                <a:ext cx="17" cy="19"/>
              </a:xfrm>
              <a:custGeom>
                <a:avLst/>
                <a:gdLst>
                  <a:gd name="T0" fmla="*/ 12 w 17"/>
                  <a:gd name="T1" fmla="*/ 0 h 19"/>
                  <a:gd name="T2" fmla="*/ 0 w 17"/>
                  <a:gd name="T3" fmla="*/ 19 h 19"/>
                  <a:gd name="T4" fmla="*/ 17 w 17"/>
                  <a:gd name="T5" fmla="*/ 19 h 19"/>
                  <a:gd name="T6" fmla="*/ 12 w 17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19">
                    <a:moveTo>
                      <a:pt x="12" y="0"/>
                    </a:moveTo>
                    <a:lnTo>
                      <a:pt x="0" y="19"/>
                    </a:lnTo>
                    <a:lnTo>
                      <a:pt x="17" y="19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1" name="Freeform 2418"/>
              <p:cNvSpPr>
                <a:spLocks/>
              </p:cNvSpPr>
              <p:nvPr/>
            </p:nvSpPr>
            <p:spPr bwMode="auto">
              <a:xfrm>
                <a:off x="4373" y="1693"/>
                <a:ext cx="7" cy="16"/>
              </a:xfrm>
              <a:custGeom>
                <a:avLst/>
                <a:gdLst>
                  <a:gd name="T0" fmla="*/ 0 w 7"/>
                  <a:gd name="T1" fmla="*/ 0 h 16"/>
                  <a:gd name="T2" fmla="*/ 5 w 7"/>
                  <a:gd name="T3" fmla="*/ 2 h 16"/>
                  <a:gd name="T4" fmla="*/ 7 w 7"/>
                  <a:gd name="T5" fmla="*/ 16 h 16"/>
                  <a:gd name="T6" fmla="*/ 7 w 7"/>
                  <a:gd name="T7" fmla="*/ 0 h 16"/>
                  <a:gd name="T8" fmla="*/ 0 w 7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6">
                    <a:moveTo>
                      <a:pt x="0" y="0"/>
                    </a:moveTo>
                    <a:lnTo>
                      <a:pt x="5" y="2"/>
                    </a:lnTo>
                    <a:lnTo>
                      <a:pt x="7" y="16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2" name="Freeform 2419"/>
              <p:cNvSpPr>
                <a:spLocks/>
              </p:cNvSpPr>
              <p:nvPr/>
            </p:nvSpPr>
            <p:spPr bwMode="auto">
              <a:xfrm>
                <a:off x="4432" y="1693"/>
                <a:ext cx="59" cy="61"/>
              </a:xfrm>
              <a:custGeom>
                <a:avLst/>
                <a:gdLst>
                  <a:gd name="T0" fmla="*/ 0 w 59"/>
                  <a:gd name="T1" fmla="*/ 61 h 61"/>
                  <a:gd name="T2" fmla="*/ 33 w 59"/>
                  <a:gd name="T3" fmla="*/ 61 h 61"/>
                  <a:gd name="T4" fmla="*/ 59 w 59"/>
                  <a:gd name="T5" fmla="*/ 23 h 61"/>
                  <a:gd name="T6" fmla="*/ 40 w 59"/>
                  <a:gd name="T7" fmla="*/ 0 h 61"/>
                  <a:gd name="T8" fmla="*/ 0 w 59"/>
                  <a:gd name="T9" fmla="*/ 0 h 61"/>
                  <a:gd name="T10" fmla="*/ 0 w 59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1">
                    <a:moveTo>
                      <a:pt x="0" y="61"/>
                    </a:moveTo>
                    <a:lnTo>
                      <a:pt x="33" y="61"/>
                    </a:lnTo>
                    <a:lnTo>
                      <a:pt x="59" y="23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3" name="Freeform 2420"/>
              <p:cNvSpPr>
                <a:spLocks/>
              </p:cNvSpPr>
              <p:nvPr/>
            </p:nvSpPr>
            <p:spPr bwMode="auto">
              <a:xfrm>
                <a:off x="4546" y="1693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2 w 61"/>
                  <a:gd name="T5" fmla="*/ 2 h 61"/>
                  <a:gd name="T6" fmla="*/ 11 w 61"/>
                  <a:gd name="T7" fmla="*/ 61 h 61"/>
                  <a:gd name="T8" fmla="*/ 61 w 61"/>
                  <a:gd name="T9" fmla="*/ 61 h 61"/>
                  <a:gd name="T10" fmla="*/ 61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11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4" name="Freeform 2421"/>
              <p:cNvSpPr>
                <a:spLocks/>
              </p:cNvSpPr>
              <p:nvPr/>
            </p:nvSpPr>
            <p:spPr bwMode="auto">
              <a:xfrm>
                <a:off x="4659" y="1693"/>
                <a:ext cx="62" cy="61"/>
              </a:xfrm>
              <a:custGeom>
                <a:avLst/>
                <a:gdLst>
                  <a:gd name="T0" fmla="*/ 62 w 62"/>
                  <a:gd name="T1" fmla="*/ 0 h 61"/>
                  <a:gd name="T2" fmla="*/ 0 w 62"/>
                  <a:gd name="T3" fmla="*/ 0 h 61"/>
                  <a:gd name="T4" fmla="*/ 0 w 62"/>
                  <a:gd name="T5" fmla="*/ 61 h 61"/>
                  <a:gd name="T6" fmla="*/ 19 w 62"/>
                  <a:gd name="T7" fmla="*/ 61 h 61"/>
                  <a:gd name="T8" fmla="*/ 17 w 62"/>
                  <a:gd name="T9" fmla="*/ 50 h 61"/>
                  <a:gd name="T10" fmla="*/ 26 w 62"/>
                  <a:gd name="T11" fmla="*/ 61 h 61"/>
                  <a:gd name="T12" fmla="*/ 62 w 62"/>
                  <a:gd name="T13" fmla="*/ 61 h 61"/>
                  <a:gd name="T14" fmla="*/ 62 w 62"/>
                  <a:gd name="T1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61">
                    <a:moveTo>
                      <a:pt x="62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19" y="61"/>
                    </a:lnTo>
                    <a:lnTo>
                      <a:pt x="17" y="50"/>
                    </a:lnTo>
                    <a:lnTo>
                      <a:pt x="26" y="61"/>
                    </a:lnTo>
                    <a:lnTo>
                      <a:pt x="62" y="6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5" name="Freeform 2422"/>
              <p:cNvSpPr>
                <a:spLocks/>
              </p:cNvSpPr>
              <p:nvPr/>
            </p:nvSpPr>
            <p:spPr bwMode="auto">
              <a:xfrm>
                <a:off x="4773" y="1693"/>
                <a:ext cx="59" cy="61"/>
              </a:xfrm>
              <a:custGeom>
                <a:avLst/>
                <a:gdLst>
                  <a:gd name="T0" fmla="*/ 0 w 59"/>
                  <a:gd name="T1" fmla="*/ 61 h 61"/>
                  <a:gd name="T2" fmla="*/ 59 w 59"/>
                  <a:gd name="T3" fmla="*/ 61 h 61"/>
                  <a:gd name="T4" fmla="*/ 59 w 59"/>
                  <a:gd name="T5" fmla="*/ 0 h 61"/>
                  <a:gd name="T6" fmla="*/ 9 w 59"/>
                  <a:gd name="T7" fmla="*/ 0 h 61"/>
                  <a:gd name="T8" fmla="*/ 0 w 59"/>
                  <a:gd name="T9" fmla="*/ 7 h 61"/>
                  <a:gd name="T10" fmla="*/ 0 w 59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1">
                    <a:moveTo>
                      <a:pt x="0" y="61"/>
                    </a:moveTo>
                    <a:lnTo>
                      <a:pt x="59" y="61"/>
                    </a:lnTo>
                    <a:lnTo>
                      <a:pt x="59" y="0"/>
                    </a:lnTo>
                    <a:lnTo>
                      <a:pt x="9" y="0"/>
                    </a:lnTo>
                    <a:lnTo>
                      <a:pt x="0" y="7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6" name="Rectangle 2423"/>
              <p:cNvSpPr>
                <a:spLocks noChangeArrowheads="1"/>
              </p:cNvSpPr>
              <p:nvPr/>
            </p:nvSpPr>
            <p:spPr bwMode="auto">
              <a:xfrm>
                <a:off x="4884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7" name="Rectangle 2424"/>
              <p:cNvSpPr>
                <a:spLocks noChangeArrowheads="1"/>
              </p:cNvSpPr>
              <p:nvPr/>
            </p:nvSpPr>
            <p:spPr bwMode="auto">
              <a:xfrm>
                <a:off x="4997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8" name="Rectangle 2425"/>
              <p:cNvSpPr>
                <a:spLocks noChangeArrowheads="1"/>
              </p:cNvSpPr>
              <p:nvPr/>
            </p:nvSpPr>
            <p:spPr bwMode="auto">
              <a:xfrm>
                <a:off x="5111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9" name="Rectangle 2426"/>
              <p:cNvSpPr>
                <a:spLocks noChangeArrowheads="1"/>
              </p:cNvSpPr>
              <p:nvPr/>
            </p:nvSpPr>
            <p:spPr bwMode="auto">
              <a:xfrm>
                <a:off x="5224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0" name="Freeform 2427"/>
              <p:cNvSpPr>
                <a:spLocks/>
              </p:cNvSpPr>
              <p:nvPr/>
            </p:nvSpPr>
            <p:spPr bwMode="auto">
              <a:xfrm>
                <a:off x="5338" y="1693"/>
                <a:ext cx="33" cy="61"/>
              </a:xfrm>
              <a:custGeom>
                <a:avLst/>
                <a:gdLst>
                  <a:gd name="T0" fmla="*/ 0 w 33"/>
                  <a:gd name="T1" fmla="*/ 0 h 61"/>
                  <a:gd name="T2" fmla="*/ 0 w 33"/>
                  <a:gd name="T3" fmla="*/ 61 h 61"/>
                  <a:gd name="T4" fmla="*/ 33 w 33"/>
                  <a:gd name="T5" fmla="*/ 61 h 61"/>
                  <a:gd name="T6" fmla="*/ 30 w 33"/>
                  <a:gd name="T7" fmla="*/ 0 h 61"/>
                  <a:gd name="T8" fmla="*/ 0 w 33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61">
                    <a:moveTo>
                      <a:pt x="0" y="0"/>
                    </a:moveTo>
                    <a:lnTo>
                      <a:pt x="0" y="61"/>
                    </a:lnTo>
                    <a:lnTo>
                      <a:pt x="33" y="61"/>
                    </a:lnTo>
                    <a:lnTo>
                      <a:pt x="3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1" name="Rectangle 2428"/>
              <p:cNvSpPr>
                <a:spLocks noChangeArrowheads="1"/>
              </p:cNvSpPr>
              <p:nvPr/>
            </p:nvSpPr>
            <p:spPr bwMode="auto">
              <a:xfrm>
                <a:off x="5449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2" name="Rectangle 2429"/>
              <p:cNvSpPr>
                <a:spLocks noChangeArrowheads="1"/>
              </p:cNvSpPr>
              <p:nvPr/>
            </p:nvSpPr>
            <p:spPr bwMode="auto">
              <a:xfrm>
                <a:off x="5562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3" name="Rectangle 2430"/>
              <p:cNvSpPr>
                <a:spLocks noChangeArrowheads="1"/>
              </p:cNvSpPr>
              <p:nvPr/>
            </p:nvSpPr>
            <p:spPr bwMode="auto">
              <a:xfrm>
                <a:off x="5676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4" name="Rectangle 2431"/>
              <p:cNvSpPr>
                <a:spLocks noChangeArrowheads="1"/>
              </p:cNvSpPr>
              <p:nvPr/>
            </p:nvSpPr>
            <p:spPr bwMode="auto">
              <a:xfrm>
                <a:off x="5789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5" name="Rectangle 2432"/>
              <p:cNvSpPr>
                <a:spLocks noChangeArrowheads="1"/>
              </p:cNvSpPr>
              <p:nvPr/>
            </p:nvSpPr>
            <p:spPr bwMode="auto">
              <a:xfrm>
                <a:off x="5902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6" name="Rectangle 2433"/>
              <p:cNvSpPr>
                <a:spLocks noChangeArrowheads="1"/>
              </p:cNvSpPr>
              <p:nvPr/>
            </p:nvSpPr>
            <p:spPr bwMode="auto">
              <a:xfrm>
                <a:off x="6016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7" name="Rectangle 2434"/>
              <p:cNvSpPr>
                <a:spLocks noChangeArrowheads="1"/>
              </p:cNvSpPr>
              <p:nvPr/>
            </p:nvSpPr>
            <p:spPr bwMode="auto">
              <a:xfrm>
                <a:off x="6127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8" name="Rectangle 2435"/>
              <p:cNvSpPr>
                <a:spLocks noChangeArrowheads="1"/>
              </p:cNvSpPr>
              <p:nvPr/>
            </p:nvSpPr>
            <p:spPr bwMode="auto">
              <a:xfrm>
                <a:off x="6241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9" name="Rectangle 2436"/>
              <p:cNvSpPr>
                <a:spLocks noChangeArrowheads="1"/>
              </p:cNvSpPr>
              <p:nvPr/>
            </p:nvSpPr>
            <p:spPr bwMode="auto">
              <a:xfrm>
                <a:off x="6354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0" name="Rectangle 2437"/>
              <p:cNvSpPr>
                <a:spLocks noChangeArrowheads="1"/>
              </p:cNvSpPr>
              <p:nvPr/>
            </p:nvSpPr>
            <p:spPr bwMode="auto">
              <a:xfrm>
                <a:off x="6467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1" name="Rectangle 2438"/>
              <p:cNvSpPr>
                <a:spLocks noChangeArrowheads="1"/>
              </p:cNvSpPr>
              <p:nvPr/>
            </p:nvSpPr>
            <p:spPr bwMode="auto">
              <a:xfrm>
                <a:off x="6581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2" name="Rectangle 2439"/>
              <p:cNvSpPr>
                <a:spLocks noChangeArrowheads="1"/>
              </p:cNvSpPr>
              <p:nvPr/>
            </p:nvSpPr>
            <p:spPr bwMode="auto">
              <a:xfrm>
                <a:off x="6694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3" name="Rectangle 2440"/>
              <p:cNvSpPr>
                <a:spLocks noChangeArrowheads="1"/>
              </p:cNvSpPr>
              <p:nvPr/>
            </p:nvSpPr>
            <p:spPr bwMode="auto">
              <a:xfrm>
                <a:off x="6805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4" name="Rectangle 2441"/>
              <p:cNvSpPr>
                <a:spLocks noChangeArrowheads="1"/>
              </p:cNvSpPr>
              <p:nvPr/>
            </p:nvSpPr>
            <p:spPr bwMode="auto">
              <a:xfrm>
                <a:off x="6919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5" name="Rectangle 2442"/>
              <p:cNvSpPr>
                <a:spLocks noChangeArrowheads="1"/>
              </p:cNvSpPr>
              <p:nvPr/>
            </p:nvSpPr>
            <p:spPr bwMode="auto">
              <a:xfrm>
                <a:off x="7032" y="1693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6" name="Rectangle 2443"/>
              <p:cNvSpPr>
                <a:spLocks noChangeArrowheads="1"/>
              </p:cNvSpPr>
              <p:nvPr/>
            </p:nvSpPr>
            <p:spPr bwMode="auto">
              <a:xfrm>
                <a:off x="7146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7" name="Freeform 2444"/>
              <p:cNvSpPr>
                <a:spLocks/>
              </p:cNvSpPr>
              <p:nvPr/>
            </p:nvSpPr>
            <p:spPr bwMode="auto">
              <a:xfrm>
                <a:off x="7259" y="1693"/>
                <a:ext cx="62" cy="61"/>
              </a:xfrm>
              <a:custGeom>
                <a:avLst/>
                <a:gdLst>
                  <a:gd name="T0" fmla="*/ 62 w 62"/>
                  <a:gd name="T1" fmla="*/ 0 h 61"/>
                  <a:gd name="T2" fmla="*/ 0 w 62"/>
                  <a:gd name="T3" fmla="*/ 0 h 61"/>
                  <a:gd name="T4" fmla="*/ 0 w 62"/>
                  <a:gd name="T5" fmla="*/ 61 h 61"/>
                  <a:gd name="T6" fmla="*/ 33 w 62"/>
                  <a:gd name="T7" fmla="*/ 61 h 61"/>
                  <a:gd name="T8" fmla="*/ 33 w 62"/>
                  <a:gd name="T9" fmla="*/ 59 h 61"/>
                  <a:gd name="T10" fmla="*/ 33 w 62"/>
                  <a:gd name="T11" fmla="*/ 61 h 61"/>
                  <a:gd name="T12" fmla="*/ 62 w 62"/>
                  <a:gd name="T13" fmla="*/ 61 h 61"/>
                  <a:gd name="T14" fmla="*/ 62 w 62"/>
                  <a:gd name="T15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61">
                    <a:moveTo>
                      <a:pt x="62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33" y="61"/>
                    </a:lnTo>
                    <a:lnTo>
                      <a:pt x="33" y="59"/>
                    </a:lnTo>
                    <a:lnTo>
                      <a:pt x="33" y="61"/>
                    </a:lnTo>
                    <a:lnTo>
                      <a:pt x="62" y="6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8" name="Rectangle 2445"/>
              <p:cNvSpPr>
                <a:spLocks noChangeArrowheads="1"/>
              </p:cNvSpPr>
              <p:nvPr/>
            </p:nvSpPr>
            <p:spPr bwMode="auto">
              <a:xfrm>
                <a:off x="7373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9" name="Freeform 2446"/>
              <p:cNvSpPr>
                <a:spLocks/>
              </p:cNvSpPr>
              <p:nvPr/>
            </p:nvSpPr>
            <p:spPr bwMode="auto">
              <a:xfrm>
                <a:off x="7484" y="1693"/>
                <a:ext cx="16" cy="9"/>
              </a:xfrm>
              <a:custGeom>
                <a:avLst/>
                <a:gdLst>
                  <a:gd name="T0" fmla="*/ 0 w 16"/>
                  <a:gd name="T1" fmla="*/ 9 h 9"/>
                  <a:gd name="T2" fmla="*/ 16 w 16"/>
                  <a:gd name="T3" fmla="*/ 0 h 9"/>
                  <a:gd name="T4" fmla="*/ 0 w 16"/>
                  <a:gd name="T5" fmla="*/ 0 h 9"/>
                  <a:gd name="T6" fmla="*/ 0 w 16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9">
                    <a:moveTo>
                      <a:pt x="0" y="9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0" name="Rectangle 2447"/>
              <p:cNvSpPr>
                <a:spLocks noChangeArrowheads="1"/>
              </p:cNvSpPr>
              <p:nvPr/>
            </p:nvSpPr>
            <p:spPr bwMode="auto">
              <a:xfrm>
                <a:off x="7711" y="1693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1" name="Freeform 2448"/>
              <p:cNvSpPr>
                <a:spLocks/>
              </p:cNvSpPr>
              <p:nvPr/>
            </p:nvSpPr>
            <p:spPr bwMode="auto">
              <a:xfrm>
                <a:off x="7824" y="1693"/>
                <a:ext cx="31" cy="47"/>
              </a:xfrm>
              <a:custGeom>
                <a:avLst/>
                <a:gdLst>
                  <a:gd name="T0" fmla="*/ 0 w 31"/>
                  <a:gd name="T1" fmla="*/ 47 h 47"/>
                  <a:gd name="T2" fmla="*/ 31 w 31"/>
                  <a:gd name="T3" fmla="*/ 0 h 47"/>
                  <a:gd name="T4" fmla="*/ 0 w 31"/>
                  <a:gd name="T5" fmla="*/ 0 h 47"/>
                  <a:gd name="T6" fmla="*/ 0 w 31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47">
                    <a:moveTo>
                      <a:pt x="0" y="47"/>
                    </a:moveTo>
                    <a:lnTo>
                      <a:pt x="31" y="0"/>
                    </a:lnTo>
                    <a:lnTo>
                      <a:pt x="0" y="0"/>
                    </a:lnTo>
                    <a:lnTo>
                      <a:pt x="0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2" name="Freeform 2449"/>
              <p:cNvSpPr>
                <a:spLocks/>
              </p:cNvSpPr>
              <p:nvPr/>
            </p:nvSpPr>
            <p:spPr bwMode="auto">
              <a:xfrm>
                <a:off x="735" y="1802"/>
                <a:ext cx="28" cy="38"/>
              </a:xfrm>
              <a:custGeom>
                <a:avLst/>
                <a:gdLst>
                  <a:gd name="T0" fmla="*/ 0 w 28"/>
                  <a:gd name="T1" fmla="*/ 0 h 38"/>
                  <a:gd name="T2" fmla="*/ 28 w 28"/>
                  <a:gd name="T3" fmla="*/ 38 h 38"/>
                  <a:gd name="T4" fmla="*/ 28 w 28"/>
                  <a:gd name="T5" fmla="*/ 0 h 38"/>
                  <a:gd name="T6" fmla="*/ 0 w 2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38">
                    <a:moveTo>
                      <a:pt x="0" y="0"/>
                    </a:moveTo>
                    <a:lnTo>
                      <a:pt x="28" y="38"/>
                    </a:ln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3" name="Rectangle 2450"/>
              <p:cNvSpPr>
                <a:spLocks noChangeArrowheads="1"/>
              </p:cNvSpPr>
              <p:nvPr/>
            </p:nvSpPr>
            <p:spPr bwMode="auto">
              <a:xfrm>
                <a:off x="815" y="1802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4" name="Rectangle 2451"/>
              <p:cNvSpPr>
                <a:spLocks noChangeArrowheads="1"/>
              </p:cNvSpPr>
              <p:nvPr/>
            </p:nvSpPr>
            <p:spPr bwMode="auto">
              <a:xfrm>
                <a:off x="926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5" name="Rectangle 2452"/>
              <p:cNvSpPr>
                <a:spLocks noChangeArrowheads="1"/>
              </p:cNvSpPr>
              <p:nvPr/>
            </p:nvSpPr>
            <p:spPr bwMode="auto">
              <a:xfrm>
                <a:off x="1040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6" name="Rectangle 2453"/>
              <p:cNvSpPr>
                <a:spLocks noChangeArrowheads="1"/>
              </p:cNvSpPr>
              <p:nvPr/>
            </p:nvSpPr>
            <p:spPr bwMode="auto">
              <a:xfrm>
                <a:off x="1153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7" name="Rectangle 2454"/>
              <p:cNvSpPr>
                <a:spLocks noChangeArrowheads="1"/>
              </p:cNvSpPr>
              <p:nvPr/>
            </p:nvSpPr>
            <p:spPr bwMode="auto">
              <a:xfrm>
                <a:off x="1267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8" name="Rectangle 2455"/>
              <p:cNvSpPr>
                <a:spLocks noChangeArrowheads="1"/>
              </p:cNvSpPr>
              <p:nvPr/>
            </p:nvSpPr>
            <p:spPr bwMode="auto">
              <a:xfrm>
                <a:off x="1380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9" name="Rectangle 2456"/>
              <p:cNvSpPr>
                <a:spLocks noChangeArrowheads="1"/>
              </p:cNvSpPr>
              <p:nvPr/>
            </p:nvSpPr>
            <p:spPr bwMode="auto">
              <a:xfrm>
                <a:off x="1491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0" name="Rectangle 2457"/>
              <p:cNvSpPr>
                <a:spLocks noChangeArrowheads="1"/>
              </p:cNvSpPr>
              <p:nvPr/>
            </p:nvSpPr>
            <p:spPr bwMode="auto">
              <a:xfrm>
                <a:off x="1605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1" name="Rectangle 2458"/>
              <p:cNvSpPr>
                <a:spLocks noChangeArrowheads="1"/>
              </p:cNvSpPr>
              <p:nvPr/>
            </p:nvSpPr>
            <p:spPr bwMode="auto">
              <a:xfrm>
                <a:off x="1718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2" name="Rectangle 2459"/>
              <p:cNvSpPr>
                <a:spLocks noChangeArrowheads="1"/>
              </p:cNvSpPr>
              <p:nvPr/>
            </p:nvSpPr>
            <p:spPr bwMode="auto">
              <a:xfrm>
                <a:off x="1832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3" name="Rectangle 2460"/>
              <p:cNvSpPr>
                <a:spLocks noChangeArrowheads="1"/>
              </p:cNvSpPr>
              <p:nvPr/>
            </p:nvSpPr>
            <p:spPr bwMode="auto">
              <a:xfrm>
                <a:off x="1945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4" name="Freeform 2461"/>
              <p:cNvSpPr>
                <a:spLocks/>
              </p:cNvSpPr>
              <p:nvPr/>
            </p:nvSpPr>
            <p:spPr bwMode="auto">
              <a:xfrm>
                <a:off x="3867" y="1802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62 w 62"/>
                  <a:gd name="T5" fmla="*/ 4 h 61"/>
                  <a:gd name="T6" fmla="*/ 62 w 62"/>
                  <a:gd name="T7" fmla="*/ 0 h 61"/>
                  <a:gd name="T8" fmla="*/ 0 w 62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62" y="4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5" name="Freeform 2462"/>
              <p:cNvSpPr>
                <a:spLocks/>
              </p:cNvSpPr>
              <p:nvPr/>
            </p:nvSpPr>
            <p:spPr bwMode="auto">
              <a:xfrm>
                <a:off x="3981" y="1818"/>
                <a:ext cx="61" cy="45"/>
              </a:xfrm>
              <a:custGeom>
                <a:avLst/>
                <a:gdLst>
                  <a:gd name="T0" fmla="*/ 61 w 61"/>
                  <a:gd name="T1" fmla="*/ 45 h 45"/>
                  <a:gd name="T2" fmla="*/ 61 w 61"/>
                  <a:gd name="T3" fmla="*/ 0 h 45"/>
                  <a:gd name="T4" fmla="*/ 16 w 61"/>
                  <a:gd name="T5" fmla="*/ 5 h 45"/>
                  <a:gd name="T6" fmla="*/ 0 w 61"/>
                  <a:gd name="T7" fmla="*/ 19 h 45"/>
                  <a:gd name="T8" fmla="*/ 0 w 61"/>
                  <a:gd name="T9" fmla="*/ 45 h 45"/>
                  <a:gd name="T10" fmla="*/ 61 w 61"/>
                  <a:gd name="T11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5">
                    <a:moveTo>
                      <a:pt x="61" y="45"/>
                    </a:moveTo>
                    <a:lnTo>
                      <a:pt x="61" y="0"/>
                    </a:lnTo>
                    <a:lnTo>
                      <a:pt x="16" y="5"/>
                    </a:lnTo>
                    <a:lnTo>
                      <a:pt x="0" y="19"/>
                    </a:lnTo>
                    <a:lnTo>
                      <a:pt x="0" y="45"/>
                    </a:lnTo>
                    <a:lnTo>
                      <a:pt x="61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6" name="Freeform 2463"/>
              <p:cNvSpPr>
                <a:spLocks/>
              </p:cNvSpPr>
              <p:nvPr/>
            </p:nvSpPr>
            <p:spPr bwMode="auto">
              <a:xfrm>
                <a:off x="4094" y="1806"/>
                <a:ext cx="59" cy="57"/>
              </a:xfrm>
              <a:custGeom>
                <a:avLst/>
                <a:gdLst>
                  <a:gd name="T0" fmla="*/ 59 w 59"/>
                  <a:gd name="T1" fmla="*/ 57 h 57"/>
                  <a:gd name="T2" fmla="*/ 59 w 59"/>
                  <a:gd name="T3" fmla="*/ 0 h 57"/>
                  <a:gd name="T4" fmla="*/ 0 w 59"/>
                  <a:gd name="T5" fmla="*/ 7 h 57"/>
                  <a:gd name="T6" fmla="*/ 0 w 59"/>
                  <a:gd name="T7" fmla="*/ 57 h 57"/>
                  <a:gd name="T8" fmla="*/ 59 w 59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7">
                    <a:moveTo>
                      <a:pt x="59" y="57"/>
                    </a:moveTo>
                    <a:lnTo>
                      <a:pt x="59" y="0"/>
                    </a:lnTo>
                    <a:lnTo>
                      <a:pt x="0" y="7"/>
                    </a:lnTo>
                    <a:lnTo>
                      <a:pt x="0" y="57"/>
                    </a:lnTo>
                    <a:lnTo>
                      <a:pt x="5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7" name="Freeform 2464"/>
              <p:cNvSpPr>
                <a:spLocks/>
              </p:cNvSpPr>
              <p:nvPr/>
            </p:nvSpPr>
            <p:spPr bwMode="auto">
              <a:xfrm>
                <a:off x="4205" y="1802"/>
                <a:ext cx="62" cy="61"/>
              </a:xfrm>
              <a:custGeom>
                <a:avLst/>
                <a:gdLst>
                  <a:gd name="T0" fmla="*/ 62 w 62"/>
                  <a:gd name="T1" fmla="*/ 61 h 61"/>
                  <a:gd name="T2" fmla="*/ 62 w 62"/>
                  <a:gd name="T3" fmla="*/ 45 h 61"/>
                  <a:gd name="T4" fmla="*/ 24 w 62"/>
                  <a:gd name="T5" fmla="*/ 0 h 61"/>
                  <a:gd name="T6" fmla="*/ 12 w 62"/>
                  <a:gd name="T7" fmla="*/ 0 h 61"/>
                  <a:gd name="T8" fmla="*/ 0 w 62"/>
                  <a:gd name="T9" fmla="*/ 0 h 61"/>
                  <a:gd name="T10" fmla="*/ 0 w 62"/>
                  <a:gd name="T11" fmla="*/ 61 h 61"/>
                  <a:gd name="T12" fmla="*/ 62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62" y="61"/>
                    </a:moveTo>
                    <a:lnTo>
                      <a:pt x="62" y="45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1"/>
                    </a:ln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8" name="Freeform 2465"/>
              <p:cNvSpPr>
                <a:spLocks/>
              </p:cNvSpPr>
              <p:nvPr/>
            </p:nvSpPr>
            <p:spPr bwMode="auto">
              <a:xfrm>
                <a:off x="4319" y="1802"/>
                <a:ext cx="49" cy="28"/>
              </a:xfrm>
              <a:custGeom>
                <a:avLst/>
                <a:gdLst>
                  <a:gd name="T0" fmla="*/ 0 w 49"/>
                  <a:gd name="T1" fmla="*/ 9 h 28"/>
                  <a:gd name="T2" fmla="*/ 49 w 49"/>
                  <a:gd name="T3" fmla="*/ 28 h 28"/>
                  <a:gd name="T4" fmla="*/ 42 w 49"/>
                  <a:gd name="T5" fmla="*/ 0 h 28"/>
                  <a:gd name="T6" fmla="*/ 0 w 49"/>
                  <a:gd name="T7" fmla="*/ 0 h 28"/>
                  <a:gd name="T8" fmla="*/ 0 w 49"/>
                  <a:gd name="T9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28">
                    <a:moveTo>
                      <a:pt x="0" y="9"/>
                    </a:moveTo>
                    <a:lnTo>
                      <a:pt x="49" y="28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9" name="Freeform 2466"/>
              <p:cNvSpPr>
                <a:spLocks/>
              </p:cNvSpPr>
              <p:nvPr/>
            </p:nvSpPr>
            <p:spPr bwMode="auto">
              <a:xfrm>
                <a:off x="4565" y="1802"/>
                <a:ext cx="42" cy="56"/>
              </a:xfrm>
              <a:custGeom>
                <a:avLst/>
                <a:gdLst>
                  <a:gd name="T0" fmla="*/ 0 w 42"/>
                  <a:gd name="T1" fmla="*/ 0 h 56"/>
                  <a:gd name="T2" fmla="*/ 4 w 42"/>
                  <a:gd name="T3" fmla="*/ 30 h 56"/>
                  <a:gd name="T4" fmla="*/ 42 w 42"/>
                  <a:gd name="T5" fmla="*/ 56 h 56"/>
                  <a:gd name="T6" fmla="*/ 42 w 42"/>
                  <a:gd name="T7" fmla="*/ 0 h 56"/>
                  <a:gd name="T8" fmla="*/ 0 w 42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6">
                    <a:moveTo>
                      <a:pt x="0" y="0"/>
                    </a:moveTo>
                    <a:lnTo>
                      <a:pt x="4" y="30"/>
                    </a:lnTo>
                    <a:lnTo>
                      <a:pt x="42" y="56"/>
                    </a:lnTo>
                    <a:lnTo>
                      <a:pt x="4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0" name="Freeform 2467"/>
              <p:cNvSpPr>
                <a:spLocks/>
              </p:cNvSpPr>
              <p:nvPr/>
            </p:nvSpPr>
            <p:spPr bwMode="auto">
              <a:xfrm>
                <a:off x="4659" y="1802"/>
                <a:ext cx="31" cy="61"/>
              </a:xfrm>
              <a:custGeom>
                <a:avLst/>
                <a:gdLst>
                  <a:gd name="T0" fmla="*/ 0 w 31"/>
                  <a:gd name="T1" fmla="*/ 61 h 61"/>
                  <a:gd name="T2" fmla="*/ 31 w 31"/>
                  <a:gd name="T3" fmla="*/ 61 h 61"/>
                  <a:gd name="T4" fmla="*/ 24 w 31"/>
                  <a:gd name="T5" fmla="*/ 0 h 61"/>
                  <a:gd name="T6" fmla="*/ 0 w 31"/>
                  <a:gd name="T7" fmla="*/ 0 h 61"/>
                  <a:gd name="T8" fmla="*/ 0 w 31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61">
                    <a:moveTo>
                      <a:pt x="0" y="61"/>
                    </a:moveTo>
                    <a:lnTo>
                      <a:pt x="31" y="61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1" name="Rectangle 2468"/>
              <p:cNvSpPr>
                <a:spLocks noChangeArrowheads="1"/>
              </p:cNvSpPr>
              <p:nvPr/>
            </p:nvSpPr>
            <p:spPr bwMode="auto">
              <a:xfrm>
                <a:off x="4773" y="1802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2" name="Freeform 2469"/>
              <p:cNvSpPr>
                <a:spLocks/>
              </p:cNvSpPr>
              <p:nvPr/>
            </p:nvSpPr>
            <p:spPr bwMode="auto">
              <a:xfrm>
                <a:off x="4884" y="1802"/>
                <a:ext cx="21" cy="28"/>
              </a:xfrm>
              <a:custGeom>
                <a:avLst/>
                <a:gdLst>
                  <a:gd name="T0" fmla="*/ 0 w 21"/>
                  <a:gd name="T1" fmla="*/ 28 h 28"/>
                  <a:gd name="T2" fmla="*/ 21 w 21"/>
                  <a:gd name="T3" fmla="*/ 0 h 28"/>
                  <a:gd name="T4" fmla="*/ 0 w 21"/>
                  <a:gd name="T5" fmla="*/ 0 h 28"/>
                  <a:gd name="T6" fmla="*/ 0 w 21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8">
                    <a:moveTo>
                      <a:pt x="0" y="28"/>
                    </a:moveTo>
                    <a:lnTo>
                      <a:pt x="21" y="0"/>
                    </a:lnTo>
                    <a:lnTo>
                      <a:pt x="0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3" name="Rectangle 2470"/>
              <p:cNvSpPr>
                <a:spLocks noChangeArrowheads="1"/>
              </p:cNvSpPr>
              <p:nvPr/>
            </p:nvSpPr>
            <p:spPr bwMode="auto">
              <a:xfrm>
                <a:off x="4917" y="1802"/>
                <a:ext cx="28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4" name="Rectangle 2471"/>
              <p:cNvSpPr>
                <a:spLocks noChangeArrowheads="1"/>
              </p:cNvSpPr>
              <p:nvPr/>
            </p:nvSpPr>
            <p:spPr bwMode="auto">
              <a:xfrm>
                <a:off x="4997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5" name="Rectangle 2472"/>
              <p:cNvSpPr>
                <a:spLocks noChangeArrowheads="1"/>
              </p:cNvSpPr>
              <p:nvPr/>
            </p:nvSpPr>
            <p:spPr bwMode="auto">
              <a:xfrm>
                <a:off x="5111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6" name="Rectangle 2473"/>
              <p:cNvSpPr>
                <a:spLocks noChangeArrowheads="1"/>
              </p:cNvSpPr>
              <p:nvPr/>
            </p:nvSpPr>
            <p:spPr bwMode="auto">
              <a:xfrm>
                <a:off x="5224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7" name="Freeform 2474"/>
              <p:cNvSpPr>
                <a:spLocks/>
              </p:cNvSpPr>
              <p:nvPr/>
            </p:nvSpPr>
            <p:spPr bwMode="auto">
              <a:xfrm>
                <a:off x="5338" y="1802"/>
                <a:ext cx="61" cy="61"/>
              </a:xfrm>
              <a:custGeom>
                <a:avLst/>
                <a:gdLst>
                  <a:gd name="T0" fmla="*/ 37 w 61"/>
                  <a:gd name="T1" fmla="*/ 0 h 61"/>
                  <a:gd name="T2" fmla="*/ 0 w 61"/>
                  <a:gd name="T3" fmla="*/ 0 h 61"/>
                  <a:gd name="T4" fmla="*/ 0 w 61"/>
                  <a:gd name="T5" fmla="*/ 61 h 61"/>
                  <a:gd name="T6" fmla="*/ 61 w 61"/>
                  <a:gd name="T7" fmla="*/ 61 h 61"/>
                  <a:gd name="T8" fmla="*/ 61 w 61"/>
                  <a:gd name="T9" fmla="*/ 38 h 61"/>
                  <a:gd name="T10" fmla="*/ 40 w 61"/>
                  <a:gd name="T11" fmla="*/ 42 h 61"/>
                  <a:gd name="T12" fmla="*/ 37 w 61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37" y="0"/>
                    </a:moveTo>
                    <a:lnTo>
                      <a:pt x="0" y="0"/>
                    </a:lnTo>
                    <a:lnTo>
                      <a:pt x="0" y="61"/>
                    </a:lnTo>
                    <a:lnTo>
                      <a:pt x="61" y="61"/>
                    </a:lnTo>
                    <a:lnTo>
                      <a:pt x="61" y="38"/>
                    </a:lnTo>
                    <a:lnTo>
                      <a:pt x="40" y="4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8" name="Freeform 2475"/>
              <p:cNvSpPr>
                <a:spLocks/>
              </p:cNvSpPr>
              <p:nvPr/>
            </p:nvSpPr>
            <p:spPr bwMode="auto">
              <a:xfrm>
                <a:off x="5449" y="1802"/>
                <a:ext cx="61" cy="61"/>
              </a:xfrm>
              <a:custGeom>
                <a:avLst/>
                <a:gdLst>
                  <a:gd name="T0" fmla="*/ 0 w 61"/>
                  <a:gd name="T1" fmla="*/ 23 h 61"/>
                  <a:gd name="T2" fmla="*/ 0 w 61"/>
                  <a:gd name="T3" fmla="*/ 61 h 61"/>
                  <a:gd name="T4" fmla="*/ 61 w 61"/>
                  <a:gd name="T5" fmla="*/ 61 h 61"/>
                  <a:gd name="T6" fmla="*/ 61 w 61"/>
                  <a:gd name="T7" fmla="*/ 0 h 61"/>
                  <a:gd name="T8" fmla="*/ 16 w 61"/>
                  <a:gd name="T9" fmla="*/ 0 h 61"/>
                  <a:gd name="T10" fmla="*/ 23 w 61"/>
                  <a:gd name="T11" fmla="*/ 16 h 61"/>
                  <a:gd name="T12" fmla="*/ 0 w 61"/>
                  <a:gd name="T13" fmla="*/ 2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0" y="23"/>
                    </a:moveTo>
                    <a:lnTo>
                      <a:pt x="0" y="61"/>
                    </a:lnTo>
                    <a:lnTo>
                      <a:pt x="61" y="61"/>
                    </a:lnTo>
                    <a:lnTo>
                      <a:pt x="61" y="0"/>
                    </a:lnTo>
                    <a:lnTo>
                      <a:pt x="16" y="0"/>
                    </a:lnTo>
                    <a:lnTo>
                      <a:pt x="23" y="16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9" name="Rectangle 2476"/>
              <p:cNvSpPr>
                <a:spLocks noChangeArrowheads="1"/>
              </p:cNvSpPr>
              <p:nvPr/>
            </p:nvSpPr>
            <p:spPr bwMode="auto">
              <a:xfrm>
                <a:off x="5562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0" name="Rectangle 2477"/>
              <p:cNvSpPr>
                <a:spLocks noChangeArrowheads="1"/>
              </p:cNvSpPr>
              <p:nvPr/>
            </p:nvSpPr>
            <p:spPr bwMode="auto">
              <a:xfrm>
                <a:off x="5676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1" name="Rectangle 2478"/>
              <p:cNvSpPr>
                <a:spLocks noChangeArrowheads="1"/>
              </p:cNvSpPr>
              <p:nvPr/>
            </p:nvSpPr>
            <p:spPr bwMode="auto">
              <a:xfrm>
                <a:off x="5789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2" name="Rectangle 2479"/>
              <p:cNvSpPr>
                <a:spLocks noChangeArrowheads="1"/>
              </p:cNvSpPr>
              <p:nvPr/>
            </p:nvSpPr>
            <p:spPr bwMode="auto">
              <a:xfrm>
                <a:off x="5902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3" name="Rectangle 2480"/>
              <p:cNvSpPr>
                <a:spLocks noChangeArrowheads="1"/>
              </p:cNvSpPr>
              <p:nvPr/>
            </p:nvSpPr>
            <p:spPr bwMode="auto">
              <a:xfrm>
                <a:off x="6016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4" name="Rectangle 2481"/>
              <p:cNvSpPr>
                <a:spLocks noChangeArrowheads="1"/>
              </p:cNvSpPr>
              <p:nvPr/>
            </p:nvSpPr>
            <p:spPr bwMode="auto">
              <a:xfrm>
                <a:off x="6127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5" name="Rectangle 2482"/>
              <p:cNvSpPr>
                <a:spLocks noChangeArrowheads="1"/>
              </p:cNvSpPr>
              <p:nvPr/>
            </p:nvSpPr>
            <p:spPr bwMode="auto">
              <a:xfrm>
                <a:off x="6241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6" name="Rectangle 2483"/>
              <p:cNvSpPr>
                <a:spLocks noChangeArrowheads="1"/>
              </p:cNvSpPr>
              <p:nvPr/>
            </p:nvSpPr>
            <p:spPr bwMode="auto">
              <a:xfrm>
                <a:off x="6354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7" name="Rectangle 2484"/>
              <p:cNvSpPr>
                <a:spLocks noChangeArrowheads="1"/>
              </p:cNvSpPr>
              <p:nvPr/>
            </p:nvSpPr>
            <p:spPr bwMode="auto">
              <a:xfrm>
                <a:off x="6467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8" name="Rectangle 2485"/>
              <p:cNvSpPr>
                <a:spLocks noChangeArrowheads="1"/>
              </p:cNvSpPr>
              <p:nvPr/>
            </p:nvSpPr>
            <p:spPr bwMode="auto">
              <a:xfrm>
                <a:off x="6581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9" name="Rectangle 2486"/>
              <p:cNvSpPr>
                <a:spLocks noChangeArrowheads="1"/>
              </p:cNvSpPr>
              <p:nvPr/>
            </p:nvSpPr>
            <p:spPr bwMode="auto">
              <a:xfrm>
                <a:off x="6694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0" name="Rectangle 2487"/>
              <p:cNvSpPr>
                <a:spLocks noChangeArrowheads="1"/>
              </p:cNvSpPr>
              <p:nvPr/>
            </p:nvSpPr>
            <p:spPr bwMode="auto">
              <a:xfrm>
                <a:off x="6805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1" name="Rectangle 2488"/>
              <p:cNvSpPr>
                <a:spLocks noChangeArrowheads="1"/>
              </p:cNvSpPr>
              <p:nvPr/>
            </p:nvSpPr>
            <p:spPr bwMode="auto">
              <a:xfrm>
                <a:off x="6919" y="1802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2" name="Rectangle 2489"/>
              <p:cNvSpPr>
                <a:spLocks noChangeArrowheads="1"/>
              </p:cNvSpPr>
              <p:nvPr/>
            </p:nvSpPr>
            <p:spPr bwMode="auto">
              <a:xfrm>
                <a:off x="7032" y="1802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3" name="Freeform 2490"/>
              <p:cNvSpPr>
                <a:spLocks/>
              </p:cNvSpPr>
              <p:nvPr/>
            </p:nvSpPr>
            <p:spPr bwMode="auto">
              <a:xfrm>
                <a:off x="7146" y="1802"/>
                <a:ext cx="59" cy="61"/>
              </a:xfrm>
              <a:custGeom>
                <a:avLst/>
                <a:gdLst>
                  <a:gd name="T0" fmla="*/ 0 w 59"/>
                  <a:gd name="T1" fmla="*/ 61 h 61"/>
                  <a:gd name="T2" fmla="*/ 59 w 59"/>
                  <a:gd name="T3" fmla="*/ 61 h 61"/>
                  <a:gd name="T4" fmla="*/ 54 w 59"/>
                  <a:gd name="T5" fmla="*/ 0 h 61"/>
                  <a:gd name="T6" fmla="*/ 0 w 59"/>
                  <a:gd name="T7" fmla="*/ 0 h 61"/>
                  <a:gd name="T8" fmla="*/ 0 w 59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1">
                    <a:moveTo>
                      <a:pt x="0" y="61"/>
                    </a:moveTo>
                    <a:lnTo>
                      <a:pt x="59" y="61"/>
                    </a:lnTo>
                    <a:lnTo>
                      <a:pt x="54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4" name="Freeform 2491"/>
              <p:cNvSpPr>
                <a:spLocks/>
              </p:cNvSpPr>
              <p:nvPr/>
            </p:nvSpPr>
            <p:spPr bwMode="auto">
              <a:xfrm>
                <a:off x="7307" y="1802"/>
                <a:ext cx="14" cy="45"/>
              </a:xfrm>
              <a:custGeom>
                <a:avLst/>
                <a:gdLst>
                  <a:gd name="T0" fmla="*/ 0 w 14"/>
                  <a:gd name="T1" fmla="*/ 0 h 45"/>
                  <a:gd name="T2" fmla="*/ 14 w 14"/>
                  <a:gd name="T3" fmla="*/ 45 h 45"/>
                  <a:gd name="T4" fmla="*/ 14 w 14"/>
                  <a:gd name="T5" fmla="*/ 0 h 45"/>
                  <a:gd name="T6" fmla="*/ 0 w 14"/>
                  <a:gd name="T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5">
                    <a:moveTo>
                      <a:pt x="0" y="0"/>
                    </a:moveTo>
                    <a:lnTo>
                      <a:pt x="14" y="45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5" name="Freeform 2492"/>
              <p:cNvSpPr>
                <a:spLocks/>
              </p:cNvSpPr>
              <p:nvPr/>
            </p:nvSpPr>
            <p:spPr bwMode="auto">
              <a:xfrm>
                <a:off x="7373" y="1802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42 w 61"/>
                  <a:gd name="T5" fmla="*/ 61 h 61"/>
                  <a:gd name="T6" fmla="*/ 61 w 61"/>
                  <a:gd name="T7" fmla="*/ 49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42" y="61"/>
                    </a:lnTo>
                    <a:lnTo>
                      <a:pt x="61" y="49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6" name="Freeform 2493"/>
              <p:cNvSpPr>
                <a:spLocks/>
              </p:cNvSpPr>
              <p:nvPr/>
            </p:nvSpPr>
            <p:spPr bwMode="auto">
              <a:xfrm>
                <a:off x="7597" y="1802"/>
                <a:ext cx="62" cy="61"/>
              </a:xfrm>
              <a:custGeom>
                <a:avLst/>
                <a:gdLst>
                  <a:gd name="T0" fmla="*/ 62 w 62"/>
                  <a:gd name="T1" fmla="*/ 61 h 61"/>
                  <a:gd name="T2" fmla="*/ 62 w 62"/>
                  <a:gd name="T3" fmla="*/ 0 h 61"/>
                  <a:gd name="T4" fmla="*/ 0 w 62"/>
                  <a:gd name="T5" fmla="*/ 35 h 61"/>
                  <a:gd name="T6" fmla="*/ 0 w 62"/>
                  <a:gd name="T7" fmla="*/ 61 h 61"/>
                  <a:gd name="T8" fmla="*/ 62 w 62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61">
                    <a:moveTo>
                      <a:pt x="62" y="61"/>
                    </a:moveTo>
                    <a:lnTo>
                      <a:pt x="62" y="0"/>
                    </a:lnTo>
                    <a:lnTo>
                      <a:pt x="0" y="35"/>
                    </a:lnTo>
                    <a:lnTo>
                      <a:pt x="0" y="61"/>
                    </a:ln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7" name="Freeform 2494"/>
              <p:cNvSpPr>
                <a:spLocks/>
              </p:cNvSpPr>
              <p:nvPr/>
            </p:nvSpPr>
            <p:spPr bwMode="auto">
              <a:xfrm>
                <a:off x="7711" y="1802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38 w 61"/>
                  <a:gd name="T5" fmla="*/ 61 h 61"/>
                  <a:gd name="T6" fmla="*/ 61 w 61"/>
                  <a:gd name="T7" fmla="*/ 21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38" y="61"/>
                    </a:lnTo>
                    <a:lnTo>
                      <a:pt x="61" y="21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8" name="Freeform 2495"/>
              <p:cNvSpPr>
                <a:spLocks/>
              </p:cNvSpPr>
              <p:nvPr/>
            </p:nvSpPr>
            <p:spPr bwMode="auto">
              <a:xfrm>
                <a:off x="818" y="1910"/>
                <a:ext cx="56" cy="62"/>
              </a:xfrm>
              <a:custGeom>
                <a:avLst/>
                <a:gdLst>
                  <a:gd name="T0" fmla="*/ 56 w 56"/>
                  <a:gd name="T1" fmla="*/ 0 h 62"/>
                  <a:gd name="T2" fmla="*/ 0 w 56"/>
                  <a:gd name="T3" fmla="*/ 0 h 62"/>
                  <a:gd name="T4" fmla="*/ 45 w 56"/>
                  <a:gd name="T5" fmla="*/ 62 h 62"/>
                  <a:gd name="T6" fmla="*/ 56 w 56"/>
                  <a:gd name="T7" fmla="*/ 62 h 62"/>
                  <a:gd name="T8" fmla="*/ 56 w 56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62">
                    <a:moveTo>
                      <a:pt x="56" y="0"/>
                    </a:moveTo>
                    <a:lnTo>
                      <a:pt x="0" y="0"/>
                    </a:lnTo>
                    <a:lnTo>
                      <a:pt x="45" y="62"/>
                    </a:lnTo>
                    <a:lnTo>
                      <a:pt x="56" y="62"/>
                    </a:lnTo>
                    <a:lnTo>
                      <a:pt x="5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9" name="Rectangle 2496"/>
              <p:cNvSpPr>
                <a:spLocks noChangeArrowheads="1"/>
              </p:cNvSpPr>
              <p:nvPr/>
            </p:nvSpPr>
            <p:spPr bwMode="auto">
              <a:xfrm>
                <a:off x="926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0" name="Rectangle 2497"/>
              <p:cNvSpPr>
                <a:spLocks noChangeArrowheads="1"/>
              </p:cNvSpPr>
              <p:nvPr/>
            </p:nvSpPr>
            <p:spPr bwMode="auto">
              <a:xfrm>
                <a:off x="1040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1" name="Rectangle 2498"/>
              <p:cNvSpPr>
                <a:spLocks noChangeArrowheads="1"/>
              </p:cNvSpPr>
              <p:nvPr/>
            </p:nvSpPr>
            <p:spPr bwMode="auto">
              <a:xfrm>
                <a:off x="1153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2" name="Rectangle 2499"/>
              <p:cNvSpPr>
                <a:spLocks noChangeArrowheads="1"/>
              </p:cNvSpPr>
              <p:nvPr/>
            </p:nvSpPr>
            <p:spPr bwMode="auto">
              <a:xfrm>
                <a:off x="1267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3" name="Rectangle 2500"/>
              <p:cNvSpPr>
                <a:spLocks noChangeArrowheads="1"/>
              </p:cNvSpPr>
              <p:nvPr/>
            </p:nvSpPr>
            <p:spPr bwMode="auto">
              <a:xfrm>
                <a:off x="1380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4" name="Rectangle 2501"/>
              <p:cNvSpPr>
                <a:spLocks noChangeArrowheads="1"/>
              </p:cNvSpPr>
              <p:nvPr/>
            </p:nvSpPr>
            <p:spPr bwMode="auto">
              <a:xfrm>
                <a:off x="1491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5" name="Rectangle 2502"/>
              <p:cNvSpPr>
                <a:spLocks noChangeArrowheads="1"/>
              </p:cNvSpPr>
              <p:nvPr/>
            </p:nvSpPr>
            <p:spPr bwMode="auto">
              <a:xfrm>
                <a:off x="1605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6" name="Rectangle 2503"/>
              <p:cNvSpPr>
                <a:spLocks noChangeArrowheads="1"/>
              </p:cNvSpPr>
              <p:nvPr/>
            </p:nvSpPr>
            <p:spPr bwMode="auto">
              <a:xfrm>
                <a:off x="1718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7" name="Rectangle 2504"/>
              <p:cNvSpPr>
                <a:spLocks noChangeArrowheads="1"/>
              </p:cNvSpPr>
              <p:nvPr/>
            </p:nvSpPr>
            <p:spPr bwMode="auto">
              <a:xfrm>
                <a:off x="1832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8" name="Freeform 2505"/>
              <p:cNvSpPr>
                <a:spLocks/>
              </p:cNvSpPr>
              <p:nvPr/>
            </p:nvSpPr>
            <p:spPr bwMode="auto">
              <a:xfrm>
                <a:off x="1945" y="1910"/>
                <a:ext cx="38" cy="34"/>
              </a:xfrm>
              <a:custGeom>
                <a:avLst/>
                <a:gdLst>
                  <a:gd name="T0" fmla="*/ 0 w 38"/>
                  <a:gd name="T1" fmla="*/ 34 h 34"/>
                  <a:gd name="T2" fmla="*/ 38 w 38"/>
                  <a:gd name="T3" fmla="*/ 0 h 34"/>
                  <a:gd name="T4" fmla="*/ 0 w 38"/>
                  <a:gd name="T5" fmla="*/ 0 h 34"/>
                  <a:gd name="T6" fmla="*/ 0 w 38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4">
                    <a:moveTo>
                      <a:pt x="0" y="34"/>
                    </a:moveTo>
                    <a:lnTo>
                      <a:pt x="38" y="0"/>
                    </a:lnTo>
                    <a:lnTo>
                      <a:pt x="0" y="0"/>
                    </a:lnTo>
                    <a:lnTo>
                      <a:pt x="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9" name="Freeform 2506"/>
              <p:cNvSpPr>
                <a:spLocks/>
              </p:cNvSpPr>
              <p:nvPr/>
            </p:nvSpPr>
            <p:spPr bwMode="auto">
              <a:xfrm>
                <a:off x="3867" y="1910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62 w 62"/>
                  <a:gd name="T3" fmla="*/ 0 h 62"/>
                  <a:gd name="T4" fmla="*/ 26 w 62"/>
                  <a:gd name="T5" fmla="*/ 0 h 62"/>
                  <a:gd name="T6" fmla="*/ 0 w 62"/>
                  <a:gd name="T7" fmla="*/ 24 h 62"/>
                  <a:gd name="T8" fmla="*/ 0 w 62"/>
                  <a:gd name="T9" fmla="*/ 62 h 62"/>
                  <a:gd name="T10" fmla="*/ 62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62" y="0"/>
                    </a:lnTo>
                    <a:lnTo>
                      <a:pt x="26" y="0"/>
                    </a:lnTo>
                    <a:lnTo>
                      <a:pt x="0" y="24"/>
                    </a:lnTo>
                    <a:lnTo>
                      <a:pt x="0" y="62"/>
                    </a:ln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0" name="Rectangle 2507"/>
              <p:cNvSpPr>
                <a:spLocks noChangeArrowheads="1"/>
              </p:cNvSpPr>
              <p:nvPr/>
            </p:nvSpPr>
            <p:spPr bwMode="auto">
              <a:xfrm>
                <a:off x="3981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1" name="Rectangle 2508"/>
              <p:cNvSpPr>
                <a:spLocks noChangeArrowheads="1"/>
              </p:cNvSpPr>
              <p:nvPr/>
            </p:nvSpPr>
            <p:spPr bwMode="auto">
              <a:xfrm>
                <a:off x="4094" y="1910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2" name="Rectangle 2509"/>
              <p:cNvSpPr>
                <a:spLocks noChangeArrowheads="1"/>
              </p:cNvSpPr>
              <p:nvPr/>
            </p:nvSpPr>
            <p:spPr bwMode="auto">
              <a:xfrm>
                <a:off x="4205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3" name="Freeform 2510"/>
              <p:cNvSpPr>
                <a:spLocks/>
              </p:cNvSpPr>
              <p:nvPr/>
            </p:nvSpPr>
            <p:spPr bwMode="auto">
              <a:xfrm>
                <a:off x="4319" y="1941"/>
                <a:ext cx="61" cy="31"/>
              </a:xfrm>
              <a:custGeom>
                <a:avLst/>
                <a:gdLst>
                  <a:gd name="T0" fmla="*/ 61 w 61"/>
                  <a:gd name="T1" fmla="*/ 31 h 31"/>
                  <a:gd name="T2" fmla="*/ 61 w 61"/>
                  <a:gd name="T3" fmla="*/ 19 h 31"/>
                  <a:gd name="T4" fmla="*/ 0 w 61"/>
                  <a:gd name="T5" fmla="*/ 0 h 31"/>
                  <a:gd name="T6" fmla="*/ 0 w 61"/>
                  <a:gd name="T7" fmla="*/ 31 h 31"/>
                  <a:gd name="T8" fmla="*/ 61 w 61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1">
                    <a:moveTo>
                      <a:pt x="61" y="31"/>
                    </a:moveTo>
                    <a:lnTo>
                      <a:pt x="61" y="19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61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4" name="Freeform 2511"/>
              <p:cNvSpPr>
                <a:spLocks/>
              </p:cNvSpPr>
              <p:nvPr/>
            </p:nvSpPr>
            <p:spPr bwMode="auto">
              <a:xfrm>
                <a:off x="4470" y="1951"/>
                <a:ext cx="24" cy="21"/>
              </a:xfrm>
              <a:custGeom>
                <a:avLst/>
                <a:gdLst>
                  <a:gd name="T0" fmla="*/ 24 w 24"/>
                  <a:gd name="T1" fmla="*/ 0 h 21"/>
                  <a:gd name="T2" fmla="*/ 0 w 24"/>
                  <a:gd name="T3" fmla="*/ 21 h 21"/>
                  <a:gd name="T4" fmla="*/ 24 w 24"/>
                  <a:gd name="T5" fmla="*/ 21 h 21"/>
                  <a:gd name="T6" fmla="*/ 24 w 24"/>
                  <a:gd name="T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1">
                    <a:moveTo>
                      <a:pt x="24" y="0"/>
                    </a:moveTo>
                    <a:lnTo>
                      <a:pt x="0" y="21"/>
                    </a:lnTo>
                    <a:lnTo>
                      <a:pt x="24" y="21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5" name="Freeform 2512"/>
              <p:cNvSpPr>
                <a:spLocks/>
              </p:cNvSpPr>
              <p:nvPr/>
            </p:nvSpPr>
            <p:spPr bwMode="auto">
              <a:xfrm>
                <a:off x="4546" y="1910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43 h 62"/>
                  <a:gd name="T6" fmla="*/ 11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43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6" name="Freeform 2513"/>
              <p:cNvSpPr>
                <a:spLocks/>
              </p:cNvSpPr>
              <p:nvPr/>
            </p:nvSpPr>
            <p:spPr bwMode="auto">
              <a:xfrm>
                <a:off x="4678" y="1910"/>
                <a:ext cx="21" cy="15"/>
              </a:xfrm>
              <a:custGeom>
                <a:avLst/>
                <a:gdLst>
                  <a:gd name="T0" fmla="*/ 21 w 21"/>
                  <a:gd name="T1" fmla="*/ 15 h 15"/>
                  <a:gd name="T2" fmla="*/ 19 w 21"/>
                  <a:gd name="T3" fmla="*/ 0 h 15"/>
                  <a:gd name="T4" fmla="*/ 0 w 21"/>
                  <a:gd name="T5" fmla="*/ 0 h 15"/>
                  <a:gd name="T6" fmla="*/ 21 w 21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5">
                    <a:moveTo>
                      <a:pt x="21" y="15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7" name="Freeform 2514"/>
              <p:cNvSpPr>
                <a:spLocks/>
              </p:cNvSpPr>
              <p:nvPr/>
            </p:nvSpPr>
            <p:spPr bwMode="auto">
              <a:xfrm>
                <a:off x="4659" y="1963"/>
                <a:ext cx="62" cy="9"/>
              </a:xfrm>
              <a:custGeom>
                <a:avLst/>
                <a:gdLst>
                  <a:gd name="T0" fmla="*/ 62 w 62"/>
                  <a:gd name="T1" fmla="*/ 9 h 9"/>
                  <a:gd name="T2" fmla="*/ 62 w 62"/>
                  <a:gd name="T3" fmla="*/ 2 h 9"/>
                  <a:gd name="T4" fmla="*/ 0 w 62"/>
                  <a:gd name="T5" fmla="*/ 0 h 9"/>
                  <a:gd name="T6" fmla="*/ 0 w 62"/>
                  <a:gd name="T7" fmla="*/ 9 h 9"/>
                  <a:gd name="T8" fmla="*/ 62 w 62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">
                    <a:moveTo>
                      <a:pt x="62" y="9"/>
                    </a:moveTo>
                    <a:lnTo>
                      <a:pt x="62" y="2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6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8" name="Freeform 2515"/>
              <p:cNvSpPr>
                <a:spLocks/>
              </p:cNvSpPr>
              <p:nvPr/>
            </p:nvSpPr>
            <p:spPr bwMode="auto">
              <a:xfrm>
                <a:off x="4803" y="1910"/>
                <a:ext cx="22" cy="15"/>
              </a:xfrm>
              <a:custGeom>
                <a:avLst/>
                <a:gdLst>
                  <a:gd name="T0" fmla="*/ 12 w 22"/>
                  <a:gd name="T1" fmla="*/ 15 h 15"/>
                  <a:gd name="T2" fmla="*/ 22 w 22"/>
                  <a:gd name="T3" fmla="*/ 0 h 15"/>
                  <a:gd name="T4" fmla="*/ 0 w 22"/>
                  <a:gd name="T5" fmla="*/ 0 h 15"/>
                  <a:gd name="T6" fmla="*/ 12 w 22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2" y="15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1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9" name="Freeform 2516"/>
              <p:cNvSpPr>
                <a:spLocks/>
              </p:cNvSpPr>
              <p:nvPr/>
            </p:nvSpPr>
            <p:spPr bwMode="auto">
              <a:xfrm>
                <a:off x="4773" y="1967"/>
                <a:ext cx="59" cy="5"/>
              </a:xfrm>
              <a:custGeom>
                <a:avLst/>
                <a:gdLst>
                  <a:gd name="T0" fmla="*/ 59 w 59"/>
                  <a:gd name="T1" fmla="*/ 5 h 5"/>
                  <a:gd name="T2" fmla="*/ 59 w 59"/>
                  <a:gd name="T3" fmla="*/ 5 h 5"/>
                  <a:gd name="T4" fmla="*/ 0 w 59"/>
                  <a:gd name="T5" fmla="*/ 0 h 5"/>
                  <a:gd name="T6" fmla="*/ 0 w 59"/>
                  <a:gd name="T7" fmla="*/ 5 h 5"/>
                  <a:gd name="T8" fmla="*/ 59 w 59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">
                    <a:moveTo>
                      <a:pt x="59" y="5"/>
                    </a:moveTo>
                    <a:lnTo>
                      <a:pt x="59" y="5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0" name="Freeform 2517"/>
              <p:cNvSpPr>
                <a:spLocks/>
              </p:cNvSpPr>
              <p:nvPr/>
            </p:nvSpPr>
            <p:spPr bwMode="auto">
              <a:xfrm>
                <a:off x="4884" y="1910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33 w 61"/>
                  <a:gd name="T5" fmla="*/ 0 h 62"/>
                  <a:gd name="T6" fmla="*/ 33 w 61"/>
                  <a:gd name="T7" fmla="*/ 15 h 62"/>
                  <a:gd name="T8" fmla="*/ 0 w 61"/>
                  <a:gd name="T9" fmla="*/ 48 h 62"/>
                  <a:gd name="T10" fmla="*/ 0 w 61"/>
                  <a:gd name="T11" fmla="*/ 62 h 62"/>
                  <a:gd name="T12" fmla="*/ 61 w 61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33" y="0"/>
                    </a:lnTo>
                    <a:lnTo>
                      <a:pt x="33" y="15"/>
                    </a:lnTo>
                    <a:lnTo>
                      <a:pt x="0" y="48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1" name="Rectangle 2518"/>
              <p:cNvSpPr>
                <a:spLocks noChangeArrowheads="1"/>
              </p:cNvSpPr>
              <p:nvPr/>
            </p:nvSpPr>
            <p:spPr bwMode="auto">
              <a:xfrm>
                <a:off x="4997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2" name="Rectangle 2519"/>
              <p:cNvSpPr>
                <a:spLocks noChangeArrowheads="1"/>
              </p:cNvSpPr>
              <p:nvPr/>
            </p:nvSpPr>
            <p:spPr bwMode="auto">
              <a:xfrm>
                <a:off x="5111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3" name="Rectangle 2520"/>
              <p:cNvSpPr>
                <a:spLocks noChangeArrowheads="1"/>
              </p:cNvSpPr>
              <p:nvPr/>
            </p:nvSpPr>
            <p:spPr bwMode="auto">
              <a:xfrm>
                <a:off x="5224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4" name="Rectangle 2521"/>
              <p:cNvSpPr>
                <a:spLocks noChangeArrowheads="1"/>
              </p:cNvSpPr>
              <p:nvPr/>
            </p:nvSpPr>
            <p:spPr bwMode="auto">
              <a:xfrm>
                <a:off x="5338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5" name="Rectangle 2522"/>
              <p:cNvSpPr>
                <a:spLocks noChangeArrowheads="1"/>
              </p:cNvSpPr>
              <p:nvPr/>
            </p:nvSpPr>
            <p:spPr bwMode="auto">
              <a:xfrm>
                <a:off x="5449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6" name="Rectangle 2523"/>
              <p:cNvSpPr>
                <a:spLocks noChangeArrowheads="1"/>
              </p:cNvSpPr>
              <p:nvPr/>
            </p:nvSpPr>
            <p:spPr bwMode="auto">
              <a:xfrm>
                <a:off x="5562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7" name="Rectangle 2524"/>
              <p:cNvSpPr>
                <a:spLocks noChangeArrowheads="1"/>
              </p:cNvSpPr>
              <p:nvPr/>
            </p:nvSpPr>
            <p:spPr bwMode="auto">
              <a:xfrm>
                <a:off x="5676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8" name="Rectangle 2525"/>
              <p:cNvSpPr>
                <a:spLocks noChangeArrowheads="1"/>
              </p:cNvSpPr>
              <p:nvPr/>
            </p:nvSpPr>
            <p:spPr bwMode="auto">
              <a:xfrm>
                <a:off x="5789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9" name="Rectangle 2526"/>
              <p:cNvSpPr>
                <a:spLocks noChangeArrowheads="1"/>
              </p:cNvSpPr>
              <p:nvPr/>
            </p:nvSpPr>
            <p:spPr bwMode="auto">
              <a:xfrm>
                <a:off x="5902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0" name="Rectangle 2527"/>
              <p:cNvSpPr>
                <a:spLocks noChangeArrowheads="1"/>
              </p:cNvSpPr>
              <p:nvPr/>
            </p:nvSpPr>
            <p:spPr bwMode="auto">
              <a:xfrm>
                <a:off x="6016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1" name="Rectangle 2528"/>
              <p:cNvSpPr>
                <a:spLocks noChangeArrowheads="1"/>
              </p:cNvSpPr>
              <p:nvPr/>
            </p:nvSpPr>
            <p:spPr bwMode="auto">
              <a:xfrm>
                <a:off x="6127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2" name="Rectangle 2529"/>
              <p:cNvSpPr>
                <a:spLocks noChangeArrowheads="1"/>
              </p:cNvSpPr>
              <p:nvPr/>
            </p:nvSpPr>
            <p:spPr bwMode="auto">
              <a:xfrm>
                <a:off x="6241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3" name="Rectangle 2530"/>
              <p:cNvSpPr>
                <a:spLocks noChangeArrowheads="1"/>
              </p:cNvSpPr>
              <p:nvPr/>
            </p:nvSpPr>
            <p:spPr bwMode="auto">
              <a:xfrm>
                <a:off x="6354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4" name="Rectangle 2531"/>
              <p:cNvSpPr>
                <a:spLocks noChangeArrowheads="1"/>
              </p:cNvSpPr>
              <p:nvPr/>
            </p:nvSpPr>
            <p:spPr bwMode="auto">
              <a:xfrm>
                <a:off x="6467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5" name="Rectangle 2532"/>
              <p:cNvSpPr>
                <a:spLocks noChangeArrowheads="1"/>
              </p:cNvSpPr>
              <p:nvPr/>
            </p:nvSpPr>
            <p:spPr bwMode="auto">
              <a:xfrm>
                <a:off x="6581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6" name="Rectangle 2533"/>
              <p:cNvSpPr>
                <a:spLocks noChangeArrowheads="1"/>
              </p:cNvSpPr>
              <p:nvPr/>
            </p:nvSpPr>
            <p:spPr bwMode="auto">
              <a:xfrm>
                <a:off x="6694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7" name="Rectangle 2534"/>
              <p:cNvSpPr>
                <a:spLocks noChangeArrowheads="1"/>
              </p:cNvSpPr>
              <p:nvPr/>
            </p:nvSpPr>
            <p:spPr bwMode="auto">
              <a:xfrm>
                <a:off x="6805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8" name="Rectangle 2535"/>
              <p:cNvSpPr>
                <a:spLocks noChangeArrowheads="1"/>
              </p:cNvSpPr>
              <p:nvPr/>
            </p:nvSpPr>
            <p:spPr bwMode="auto">
              <a:xfrm>
                <a:off x="6919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9" name="Rectangle 2536"/>
              <p:cNvSpPr>
                <a:spLocks noChangeArrowheads="1"/>
              </p:cNvSpPr>
              <p:nvPr/>
            </p:nvSpPr>
            <p:spPr bwMode="auto">
              <a:xfrm>
                <a:off x="7032" y="191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0" name="Rectangle 2537"/>
              <p:cNvSpPr>
                <a:spLocks noChangeArrowheads="1"/>
              </p:cNvSpPr>
              <p:nvPr/>
            </p:nvSpPr>
            <p:spPr bwMode="auto">
              <a:xfrm>
                <a:off x="7146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1" name="Freeform 2538"/>
              <p:cNvSpPr>
                <a:spLocks/>
              </p:cNvSpPr>
              <p:nvPr/>
            </p:nvSpPr>
            <p:spPr bwMode="auto">
              <a:xfrm>
                <a:off x="7420" y="1929"/>
                <a:ext cx="14" cy="24"/>
              </a:xfrm>
              <a:custGeom>
                <a:avLst/>
                <a:gdLst>
                  <a:gd name="T0" fmla="*/ 0 w 14"/>
                  <a:gd name="T1" fmla="*/ 7 h 24"/>
                  <a:gd name="T2" fmla="*/ 14 w 14"/>
                  <a:gd name="T3" fmla="*/ 24 h 24"/>
                  <a:gd name="T4" fmla="*/ 14 w 14"/>
                  <a:gd name="T5" fmla="*/ 0 h 24"/>
                  <a:gd name="T6" fmla="*/ 0 w 14"/>
                  <a:gd name="T7" fmla="*/ 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4">
                    <a:moveTo>
                      <a:pt x="0" y="7"/>
                    </a:moveTo>
                    <a:lnTo>
                      <a:pt x="14" y="24"/>
                    </a:lnTo>
                    <a:lnTo>
                      <a:pt x="14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2" name="Rectangle 2539"/>
              <p:cNvSpPr>
                <a:spLocks noChangeArrowheads="1"/>
              </p:cNvSpPr>
              <p:nvPr/>
            </p:nvSpPr>
            <p:spPr bwMode="auto">
              <a:xfrm>
                <a:off x="7484" y="191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3" name="Freeform 2540"/>
              <p:cNvSpPr>
                <a:spLocks/>
              </p:cNvSpPr>
              <p:nvPr/>
            </p:nvSpPr>
            <p:spPr bwMode="auto">
              <a:xfrm>
                <a:off x="7597" y="1910"/>
                <a:ext cx="62" cy="50"/>
              </a:xfrm>
              <a:custGeom>
                <a:avLst/>
                <a:gdLst>
                  <a:gd name="T0" fmla="*/ 0 w 62"/>
                  <a:gd name="T1" fmla="*/ 0 h 50"/>
                  <a:gd name="T2" fmla="*/ 0 w 62"/>
                  <a:gd name="T3" fmla="*/ 50 h 50"/>
                  <a:gd name="T4" fmla="*/ 62 w 62"/>
                  <a:gd name="T5" fmla="*/ 19 h 50"/>
                  <a:gd name="T6" fmla="*/ 62 w 62"/>
                  <a:gd name="T7" fmla="*/ 0 h 50"/>
                  <a:gd name="T8" fmla="*/ 0 w 62"/>
                  <a:gd name="T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0">
                    <a:moveTo>
                      <a:pt x="0" y="0"/>
                    </a:moveTo>
                    <a:lnTo>
                      <a:pt x="0" y="50"/>
                    </a:lnTo>
                    <a:lnTo>
                      <a:pt x="62" y="19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4" name="Freeform 2541"/>
              <p:cNvSpPr>
                <a:spLocks/>
              </p:cNvSpPr>
              <p:nvPr/>
            </p:nvSpPr>
            <p:spPr bwMode="auto">
              <a:xfrm>
                <a:off x="-768" y="2019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5 h 62"/>
                  <a:gd name="T6" fmla="*/ 49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5"/>
                    </a:lnTo>
                    <a:lnTo>
                      <a:pt x="4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5" name="Freeform 2542"/>
              <p:cNvSpPr>
                <a:spLocks/>
              </p:cNvSpPr>
              <p:nvPr/>
            </p:nvSpPr>
            <p:spPr bwMode="auto">
              <a:xfrm>
                <a:off x="-655" y="2043"/>
                <a:ext cx="28" cy="28"/>
              </a:xfrm>
              <a:custGeom>
                <a:avLst/>
                <a:gdLst>
                  <a:gd name="T0" fmla="*/ 0 w 28"/>
                  <a:gd name="T1" fmla="*/ 28 h 28"/>
                  <a:gd name="T2" fmla="*/ 28 w 28"/>
                  <a:gd name="T3" fmla="*/ 9 h 28"/>
                  <a:gd name="T4" fmla="*/ 0 w 28"/>
                  <a:gd name="T5" fmla="*/ 0 h 28"/>
                  <a:gd name="T6" fmla="*/ 0 w 28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28">
                    <a:moveTo>
                      <a:pt x="0" y="28"/>
                    </a:moveTo>
                    <a:lnTo>
                      <a:pt x="28" y="9"/>
                    </a:lnTo>
                    <a:lnTo>
                      <a:pt x="0" y="0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6" name="Freeform 2543"/>
              <p:cNvSpPr>
                <a:spLocks/>
              </p:cNvSpPr>
              <p:nvPr/>
            </p:nvSpPr>
            <p:spPr bwMode="auto">
              <a:xfrm>
                <a:off x="926" y="2019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38 h 62"/>
                  <a:gd name="T6" fmla="*/ 19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38"/>
                    </a:lnTo>
                    <a:lnTo>
                      <a:pt x="19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7" name="Rectangle 2544"/>
              <p:cNvSpPr>
                <a:spLocks noChangeArrowheads="1"/>
              </p:cNvSpPr>
              <p:nvPr/>
            </p:nvSpPr>
            <p:spPr bwMode="auto">
              <a:xfrm>
                <a:off x="1040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8" name="Rectangle 2545"/>
              <p:cNvSpPr>
                <a:spLocks noChangeArrowheads="1"/>
              </p:cNvSpPr>
              <p:nvPr/>
            </p:nvSpPr>
            <p:spPr bwMode="auto">
              <a:xfrm>
                <a:off x="1153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9" name="Rectangle 2546"/>
              <p:cNvSpPr>
                <a:spLocks noChangeArrowheads="1"/>
              </p:cNvSpPr>
              <p:nvPr/>
            </p:nvSpPr>
            <p:spPr bwMode="auto">
              <a:xfrm>
                <a:off x="1267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0" name="Rectangle 2547"/>
              <p:cNvSpPr>
                <a:spLocks noChangeArrowheads="1"/>
              </p:cNvSpPr>
              <p:nvPr/>
            </p:nvSpPr>
            <p:spPr bwMode="auto">
              <a:xfrm>
                <a:off x="1380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1" name="Freeform 2548"/>
              <p:cNvSpPr>
                <a:spLocks/>
              </p:cNvSpPr>
              <p:nvPr/>
            </p:nvSpPr>
            <p:spPr bwMode="auto">
              <a:xfrm>
                <a:off x="1491" y="2019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17 w 62"/>
                  <a:gd name="T5" fmla="*/ 62 h 62"/>
                  <a:gd name="T6" fmla="*/ 38 w 62"/>
                  <a:gd name="T7" fmla="*/ 22 h 62"/>
                  <a:gd name="T8" fmla="*/ 62 w 62"/>
                  <a:gd name="T9" fmla="*/ 22 h 62"/>
                  <a:gd name="T10" fmla="*/ 62 w 62"/>
                  <a:gd name="T11" fmla="*/ 0 h 62"/>
                  <a:gd name="T12" fmla="*/ 0 w 62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17" y="62"/>
                    </a:lnTo>
                    <a:lnTo>
                      <a:pt x="38" y="22"/>
                    </a:lnTo>
                    <a:lnTo>
                      <a:pt x="62" y="2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2" name="Rectangle 2549"/>
              <p:cNvSpPr>
                <a:spLocks noChangeArrowheads="1"/>
              </p:cNvSpPr>
              <p:nvPr/>
            </p:nvSpPr>
            <p:spPr bwMode="auto">
              <a:xfrm>
                <a:off x="1605" y="2019"/>
                <a:ext cx="61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3" name="Rectangle 2550"/>
              <p:cNvSpPr>
                <a:spLocks noChangeArrowheads="1"/>
              </p:cNvSpPr>
              <p:nvPr/>
            </p:nvSpPr>
            <p:spPr bwMode="auto">
              <a:xfrm>
                <a:off x="1718" y="2019"/>
                <a:ext cx="62" cy="2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4" name="Rectangle 2551"/>
              <p:cNvSpPr>
                <a:spLocks noChangeArrowheads="1"/>
              </p:cNvSpPr>
              <p:nvPr/>
            </p:nvSpPr>
            <p:spPr bwMode="auto">
              <a:xfrm>
                <a:off x="1832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5" name="Freeform 2552"/>
              <p:cNvSpPr>
                <a:spLocks/>
              </p:cNvSpPr>
              <p:nvPr/>
            </p:nvSpPr>
            <p:spPr bwMode="auto">
              <a:xfrm>
                <a:off x="2002" y="2076"/>
                <a:ext cx="5" cy="5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5 h 5"/>
                  <a:gd name="T4" fmla="*/ 5 w 5"/>
                  <a:gd name="T5" fmla="*/ 5 h 5"/>
                  <a:gd name="T6" fmla="*/ 0 w 5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5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6" name="Freeform 2553"/>
              <p:cNvSpPr>
                <a:spLocks/>
              </p:cNvSpPr>
              <p:nvPr/>
            </p:nvSpPr>
            <p:spPr bwMode="auto">
              <a:xfrm>
                <a:off x="3695" y="2076"/>
                <a:ext cx="7" cy="5"/>
              </a:xfrm>
              <a:custGeom>
                <a:avLst/>
                <a:gdLst>
                  <a:gd name="T0" fmla="*/ 7 w 7"/>
                  <a:gd name="T1" fmla="*/ 0 h 5"/>
                  <a:gd name="T2" fmla="*/ 0 w 7"/>
                  <a:gd name="T3" fmla="*/ 5 h 5"/>
                  <a:gd name="T4" fmla="*/ 7 w 7"/>
                  <a:gd name="T5" fmla="*/ 5 h 5"/>
                  <a:gd name="T6" fmla="*/ 7 w 7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7" y="0"/>
                    </a:moveTo>
                    <a:lnTo>
                      <a:pt x="0" y="5"/>
                    </a:lnTo>
                    <a:lnTo>
                      <a:pt x="7" y="5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7" name="Freeform 2554"/>
              <p:cNvSpPr>
                <a:spLocks/>
              </p:cNvSpPr>
              <p:nvPr/>
            </p:nvSpPr>
            <p:spPr bwMode="auto">
              <a:xfrm>
                <a:off x="3754" y="2019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12 w 61"/>
                  <a:gd name="T5" fmla="*/ 0 h 62"/>
                  <a:gd name="T6" fmla="*/ 0 w 61"/>
                  <a:gd name="T7" fmla="*/ 12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8" name="Rectangle 2555"/>
              <p:cNvSpPr>
                <a:spLocks noChangeArrowheads="1"/>
              </p:cNvSpPr>
              <p:nvPr/>
            </p:nvSpPr>
            <p:spPr bwMode="auto">
              <a:xfrm>
                <a:off x="3867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9" name="Rectangle 2556"/>
              <p:cNvSpPr>
                <a:spLocks noChangeArrowheads="1"/>
              </p:cNvSpPr>
              <p:nvPr/>
            </p:nvSpPr>
            <p:spPr bwMode="auto">
              <a:xfrm>
                <a:off x="3981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0" name="Rectangle 2557"/>
              <p:cNvSpPr>
                <a:spLocks noChangeArrowheads="1"/>
              </p:cNvSpPr>
              <p:nvPr/>
            </p:nvSpPr>
            <p:spPr bwMode="auto">
              <a:xfrm>
                <a:off x="4094" y="2019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1" name="Rectangle 2558"/>
              <p:cNvSpPr>
                <a:spLocks noChangeArrowheads="1"/>
              </p:cNvSpPr>
              <p:nvPr/>
            </p:nvSpPr>
            <p:spPr bwMode="auto">
              <a:xfrm>
                <a:off x="4205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2" name="Rectangle 2559"/>
              <p:cNvSpPr>
                <a:spLocks noChangeArrowheads="1"/>
              </p:cNvSpPr>
              <p:nvPr/>
            </p:nvSpPr>
            <p:spPr bwMode="auto">
              <a:xfrm>
                <a:off x="4319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3" name="Rectangle 2560"/>
              <p:cNvSpPr>
                <a:spLocks noChangeArrowheads="1"/>
              </p:cNvSpPr>
              <p:nvPr/>
            </p:nvSpPr>
            <p:spPr bwMode="auto">
              <a:xfrm>
                <a:off x="4432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4" name="Rectangle 2561"/>
              <p:cNvSpPr>
                <a:spLocks noChangeArrowheads="1"/>
              </p:cNvSpPr>
              <p:nvPr/>
            </p:nvSpPr>
            <p:spPr bwMode="auto">
              <a:xfrm>
                <a:off x="4546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5" name="Rectangle 2562"/>
              <p:cNvSpPr>
                <a:spLocks noChangeArrowheads="1"/>
              </p:cNvSpPr>
              <p:nvPr/>
            </p:nvSpPr>
            <p:spPr bwMode="auto">
              <a:xfrm>
                <a:off x="4659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6" name="Rectangle 2563"/>
              <p:cNvSpPr>
                <a:spLocks noChangeArrowheads="1"/>
              </p:cNvSpPr>
              <p:nvPr/>
            </p:nvSpPr>
            <p:spPr bwMode="auto">
              <a:xfrm>
                <a:off x="4773" y="2019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7" name="Freeform 2564"/>
              <p:cNvSpPr>
                <a:spLocks/>
              </p:cNvSpPr>
              <p:nvPr/>
            </p:nvSpPr>
            <p:spPr bwMode="auto">
              <a:xfrm>
                <a:off x="4884" y="2019"/>
                <a:ext cx="33" cy="62"/>
              </a:xfrm>
              <a:custGeom>
                <a:avLst/>
                <a:gdLst>
                  <a:gd name="T0" fmla="*/ 0 w 33"/>
                  <a:gd name="T1" fmla="*/ 62 h 62"/>
                  <a:gd name="T2" fmla="*/ 26 w 33"/>
                  <a:gd name="T3" fmla="*/ 62 h 62"/>
                  <a:gd name="T4" fmla="*/ 33 w 33"/>
                  <a:gd name="T5" fmla="*/ 0 h 62"/>
                  <a:gd name="T6" fmla="*/ 0 w 33"/>
                  <a:gd name="T7" fmla="*/ 0 h 62"/>
                  <a:gd name="T8" fmla="*/ 0 w 33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62">
                    <a:moveTo>
                      <a:pt x="0" y="62"/>
                    </a:moveTo>
                    <a:lnTo>
                      <a:pt x="26" y="62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8" name="Freeform 2565"/>
              <p:cNvSpPr>
                <a:spLocks/>
              </p:cNvSpPr>
              <p:nvPr/>
            </p:nvSpPr>
            <p:spPr bwMode="auto">
              <a:xfrm>
                <a:off x="4997" y="2019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19 h 62"/>
                  <a:gd name="T6" fmla="*/ 24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24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9" name="Rectangle 2566"/>
              <p:cNvSpPr>
                <a:spLocks noChangeArrowheads="1"/>
              </p:cNvSpPr>
              <p:nvPr/>
            </p:nvSpPr>
            <p:spPr bwMode="auto">
              <a:xfrm>
                <a:off x="5111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0" name="Rectangle 2567"/>
              <p:cNvSpPr>
                <a:spLocks noChangeArrowheads="1"/>
              </p:cNvSpPr>
              <p:nvPr/>
            </p:nvSpPr>
            <p:spPr bwMode="auto">
              <a:xfrm>
                <a:off x="5224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1" name="Freeform 2568"/>
              <p:cNvSpPr>
                <a:spLocks/>
              </p:cNvSpPr>
              <p:nvPr/>
            </p:nvSpPr>
            <p:spPr bwMode="auto">
              <a:xfrm>
                <a:off x="5338" y="2019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52 h 62"/>
                  <a:gd name="T6" fmla="*/ 56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52"/>
                    </a:lnTo>
                    <a:lnTo>
                      <a:pt x="56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2" name="Rectangle 2569"/>
              <p:cNvSpPr>
                <a:spLocks noChangeArrowheads="1"/>
              </p:cNvSpPr>
              <p:nvPr/>
            </p:nvSpPr>
            <p:spPr bwMode="auto">
              <a:xfrm>
                <a:off x="5449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3" name="Rectangle 2570"/>
              <p:cNvSpPr>
                <a:spLocks noChangeArrowheads="1"/>
              </p:cNvSpPr>
              <p:nvPr/>
            </p:nvSpPr>
            <p:spPr bwMode="auto">
              <a:xfrm>
                <a:off x="5562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4" name="Rectangle 2571"/>
              <p:cNvSpPr>
                <a:spLocks noChangeArrowheads="1"/>
              </p:cNvSpPr>
              <p:nvPr/>
            </p:nvSpPr>
            <p:spPr bwMode="auto">
              <a:xfrm>
                <a:off x="5676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5" name="Rectangle 2572"/>
              <p:cNvSpPr>
                <a:spLocks noChangeArrowheads="1"/>
              </p:cNvSpPr>
              <p:nvPr/>
            </p:nvSpPr>
            <p:spPr bwMode="auto">
              <a:xfrm>
                <a:off x="5789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6" name="Rectangle 2573"/>
              <p:cNvSpPr>
                <a:spLocks noChangeArrowheads="1"/>
              </p:cNvSpPr>
              <p:nvPr/>
            </p:nvSpPr>
            <p:spPr bwMode="auto">
              <a:xfrm>
                <a:off x="5902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7" name="Rectangle 2574"/>
              <p:cNvSpPr>
                <a:spLocks noChangeArrowheads="1"/>
              </p:cNvSpPr>
              <p:nvPr/>
            </p:nvSpPr>
            <p:spPr bwMode="auto">
              <a:xfrm>
                <a:off x="6016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8" name="Rectangle 2575"/>
              <p:cNvSpPr>
                <a:spLocks noChangeArrowheads="1"/>
              </p:cNvSpPr>
              <p:nvPr/>
            </p:nvSpPr>
            <p:spPr bwMode="auto">
              <a:xfrm>
                <a:off x="6127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9" name="Rectangle 2576"/>
              <p:cNvSpPr>
                <a:spLocks noChangeArrowheads="1"/>
              </p:cNvSpPr>
              <p:nvPr/>
            </p:nvSpPr>
            <p:spPr bwMode="auto">
              <a:xfrm>
                <a:off x="6241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0" name="Rectangle 2577"/>
              <p:cNvSpPr>
                <a:spLocks noChangeArrowheads="1"/>
              </p:cNvSpPr>
              <p:nvPr/>
            </p:nvSpPr>
            <p:spPr bwMode="auto">
              <a:xfrm>
                <a:off x="6354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1" name="Rectangle 2578"/>
              <p:cNvSpPr>
                <a:spLocks noChangeArrowheads="1"/>
              </p:cNvSpPr>
              <p:nvPr/>
            </p:nvSpPr>
            <p:spPr bwMode="auto">
              <a:xfrm>
                <a:off x="6467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2" name="Rectangle 2579"/>
              <p:cNvSpPr>
                <a:spLocks noChangeArrowheads="1"/>
              </p:cNvSpPr>
              <p:nvPr/>
            </p:nvSpPr>
            <p:spPr bwMode="auto">
              <a:xfrm>
                <a:off x="6581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3" name="Rectangle 2580"/>
              <p:cNvSpPr>
                <a:spLocks noChangeArrowheads="1"/>
              </p:cNvSpPr>
              <p:nvPr/>
            </p:nvSpPr>
            <p:spPr bwMode="auto">
              <a:xfrm>
                <a:off x="6694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4" name="Rectangle 2581"/>
              <p:cNvSpPr>
                <a:spLocks noChangeArrowheads="1"/>
              </p:cNvSpPr>
              <p:nvPr/>
            </p:nvSpPr>
            <p:spPr bwMode="auto">
              <a:xfrm>
                <a:off x="6805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5" name="Rectangle 2582"/>
              <p:cNvSpPr>
                <a:spLocks noChangeArrowheads="1"/>
              </p:cNvSpPr>
              <p:nvPr/>
            </p:nvSpPr>
            <p:spPr bwMode="auto">
              <a:xfrm>
                <a:off x="6919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6" name="Rectangle 2583"/>
              <p:cNvSpPr>
                <a:spLocks noChangeArrowheads="1"/>
              </p:cNvSpPr>
              <p:nvPr/>
            </p:nvSpPr>
            <p:spPr bwMode="auto">
              <a:xfrm>
                <a:off x="7032" y="201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7" name="Rectangle 2584"/>
              <p:cNvSpPr>
                <a:spLocks noChangeArrowheads="1"/>
              </p:cNvSpPr>
              <p:nvPr/>
            </p:nvSpPr>
            <p:spPr bwMode="auto">
              <a:xfrm>
                <a:off x="7146" y="201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8" name="Freeform 2585"/>
              <p:cNvSpPr>
                <a:spLocks/>
              </p:cNvSpPr>
              <p:nvPr/>
            </p:nvSpPr>
            <p:spPr bwMode="auto">
              <a:xfrm>
                <a:off x="7711" y="2019"/>
                <a:ext cx="61" cy="62"/>
              </a:xfrm>
              <a:custGeom>
                <a:avLst/>
                <a:gdLst>
                  <a:gd name="T0" fmla="*/ 0 w 61"/>
                  <a:gd name="T1" fmla="*/ 41 h 62"/>
                  <a:gd name="T2" fmla="*/ 7 w 61"/>
                  <a:gd name="T3" fmla="*/ 62 h 62"/>
                  <a:gd name="T4" fmla="*/ 61 w 61"/>
                  <a:gd name="T5" fmla="*/ 62 h 62"/>
                  <a:gd name="T6" fmla="*/ 61 w 61"/>
                  <a:gd name="T7" fmla="*/ 43 h 62"/>
                  <a:gd name="T8" fmla="*/ 33 w 61"/>
                  <a:gd name="T9" fmla="*/ 0 h 62"/>
                  <a:gd name="T10" fmla="*/ 0 w 61"/>
                  <a:gd name="T11" fmla="*/ 0 h 62"/>
                  <a:gd name="T12" fmla="*/ 0 w 61"/>
                  <a:gd name="T13" fmla="*/ 4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2">
                    <a:moveTo>
                      <a:pt x="0" y="41"/>
                    </a:moveTo>
                    <a:lnTo>
                      <a:pt x="7" y="62"/>
                    </a:lnTo>
                    <a:lnTo>
                      <a:pt x="61" y="62"/>
                    </a:lnTo>
                    <a:lnTo>
                      <a:pt x="61" y="43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9" name="Freeform 2586"/>
              <p:cNvSpPr>
                <a:spLocks/>
              </p:cNvSpPr>
              <p:nvPr/>
            </p:nvSpPr>
            <p:spPr bwMode="auto">
              <a:xfrm>
                <a:off x="-757" y="2130"/>
                <a:ext cx="10" cy="3"/>
              </a:xfrm>
              <a:custGeom>
                <a:avLst/>
                <a:gdLst>
                  <a:gd name="T0" fmla="*/ 3 w 10"/>
                  <a:gd name="T1" fmla="*/ 3 h 3"/>
                  <a:gd name="T2" fmla="*/ 10 w 10"/>
                  <a:gd name="T3" fmla="*/ 0 h 3"/>
                  <a:gd name="T4" fmla="*/ 0 w 10"/>
                  <a:gd name="T5" fmla="*/ 0 h 3"/>
                  <a:gd name="T6" fmla="*/ 3 w 10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3">
                    <a:moveTo>
                      <a:pt x="3" y="3"/>
                    </a:moveTo>
                    <a:lnTo>
                      <a:pt x="10" y="0"/>
                    </a:lnTo>
                    <a:lnTo>
                      <a:pt x="0" y="0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0" name="Freeform 2587"/>
              <p:cNvSpPr>
                <a:spLocks/>
              </p:cNvSpPr>
              <p:nvPr/>
            </p:nvSpPr>
            <p:spPr bwMode="auto">
              <a:xfrm>
                <a:off x="-541" y="2133"/>
                <a:ext cx="59" cy="59"/>
              </a:xfrm>
              <a:custGeom>
                <a:avLst/>
                <a:gdLst>
                  <a:gd name="T0" fmla="*/ 59 w 59"/>
                  <a:gd name="T1" fmla="*/ 16 h 59"/>
                  <a:gd name="T2" fmla="*/ 18 w 59"/>
                  <a:gd name="T3" fmla="*/ 0 h 59"/>
                  <a:gd name="T4" fmla="*/ 0 w 59"/>
                  <a:gd name="T5" fmla="*/ 59 h 59"/>
                  <a:gd name="T6" fmla="*/ 59 w 59"/>
                  <a:gd name="T7" fmla="*/ 59 h 59"/>
                  <a:gd name="T8" fmla="*/ 59 w 59"/>
                  <a:gd name="T9" fmla="*/ 1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59">
                    <a:moveTo>
                      <a:pt x="59" y="16"/>
                    </a:moveTo>
                    <a:lnTo>
                      <a:pt x="18" y="0"/>
                    </a:lnTo>
                    <a:lnTo>
                      <a:pt x="0" y="59"/>
                    </a:lnTo>
                    <a:lnTo>
                      <a:pt x="59" y="59"/>
                    </a:lnTo>
                    <a:lnTo>
                      <a:pt x="5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1" name="Freeform 2588"/>
              <p:cNvSpPr>
                <a:spLocks/>
              </p:cNvSpPr>
              <p:nvPr/>
            </p:nvSpPr>
            <p:spPr bwMode="auto">
              <a:xfrm>
                <a:off x="-430" y="2171"/>
                <a:ext cx="49" cy="21"/>
              </a:xfrm>
              <a:custGeom>
                <a:avLst/>
                <a:gdLst>
                  <a:gd name="T0" fmla="*/ 49 w 49"/>
                  <a:gd name="T1" fmla="*/ 21 h 21"/>
                  <a:gd name="T2" fmla="*/ 0 w 49"/>
                  <a:gd name="T3" fmla="*/ 0 h 21"/>
                  <a:gd name="T4" fmla="*/ 0 w 49"/>
                  <a:gd name="T5" fmla="*/ 21 h 21"/>
                  <a:gd name="T6" fmla="*/ 49 w 49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9" h="21">
                    <a:moveTo>
                      <a:pt x="49" y="21"/>
                    </a:moveTo>
                    <a:lnTo>
                      <a:pt x="0" y="0"/>
                    </a:lnTo>
                    <a:lnTo>
                      <a:pt x="0" y="21"/>
                    </a:lnTo>
                    <a:lnTo>
                      <a:pt x="49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2" name="Freeform 2589"/>
              <p:cNvSpPr>
                <a:spLocks/>
              </p:cNvSpPr>
              <p:nvPr/>
            </p:nvSpPr>
            <p:spPr bwMode="auto">
              <a:xfrm>
                <a:off x="981" y="2130"/>
                <a:ext cx="7" cy="10"/>
              </a:xfrm>
              <a:custGeom>
                <a:avLst/>
                <a:gdLst>
                  <a:gd name="T0" fmla="*/ 0 w 7"/>
                  <a:gd name="T1" fmla="*/ 0 h 10"/>
                  <a:gd name="T2" fmla="*/ 7 w 7"/>
                  <a:gd name="T3" fmla="*/ 10 h 10"/>
                  <a:gd name="T4" fmla="*/ 7 w 7"/>
                  <a:gd name="T5" fmla="*/ 0 h 10"/>
                  <a:gd name="T6" fmla="*/ 0 w 7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0">
                    <a:moveTo>
                      <a:pt x="0" y="0"/>
                    </a:moveTo>
                    <a:lnTo>
                      <a:pt x="7" y="10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3" name="Rectangle 2590"/>
              <p:cNvSpPr>
                <a:spLocks noChangeArrowheads="1"/>
              </p:cNvSpPr>
              <p:nvPr/>
            </p:nvSpPr>
            <p:spPr bwMode="auto">
              <a:xfrm>
                <a:off x="1040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4" name="Rectangle 2591"/>
              <p:cNvSpPr>
                <a:spLocks noChangeArrowheads="1"/>
              </p:cNvSpPr>
              <p:nvPr/>
            </p:nvSpPr>
            <p:spPr bwMode="auto">
              <a:xfrm>
                <a:off x="1153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5" name="Rectangle 2592"/>
              <p:cNvSpPr>
                <a:spLocks noChangeArrowheads="1"/>
              </p:cNvSpPr>
              <p:nvPr/>
            </p:nvSpPr>
            <p:spPr bwMode="auto">
              <a:xfrm>
                <a:off x="1267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6" name="Rectangle 2593"/>
              <p:cNvSpPr>
                <a:spLocks noChangeArrowheads="1"/>
              </p:cNvSpPr>
              <p:nvPr/>
            </p:nvSpPr>
            <p:spPr bwMode="auto">
              <a:xfrm>
                <a:off x="1380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7" name="Freeform 2594"/>
              <p:cNvSpPr>
                <a:spLocks/>
              </p:cNvSpPr>
              <p:nvPr/>
            </p:nvSpPr>
            <p:spPr bwMode="auto">
              <a:xfrm>
                <a:off x="1841" y="2130"/>
                <a:ext cx="52" cy="15"/>
              </a:xfrm>
              <a:custGeom>
                <a:avLst/>
                <a:gdLst>
                  <a:gd name="T0" fmla="*/ 0 w 52"/>
                  <a:gd name="T1" fmla="*/ 0 h 15"/>
                  <a:gd name="T2" fmla="*/ 10 w 52"/>
                  <a:gd name="T3" fmla="*/ 15 h 15"/>
                  <a:gd name="T4" fmla="*/ 52 w 52"/>
                  <a:gd name="T5" fmla="*/ 15 h 15"/>
                  <a:gd name="T6" fmla="*/ 52 w 52"/>
                  <a:gd name="T7" fmla="*/ 0 h 15"/>
                  <a:gd name="T8" fmla="*/ 0 w 5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5">
                    <a:moveTo>
                      <a:pt x="0" y="0"/>
                    </a:moveTo>
                    <a:lnTo>
                      <a:pt x="10" y="15"/>
                    </a:lnTo>
                    <a:lnTo>
                      <a:pt x="52" y="15"/>
                    </a:lnTo>
                    <a:lnTo>
                      <a:pt x="5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8" name="Freeform 2595"/>
              <p:cNvSpPr>
                <a:spLocks/>
              </p:cNvSpPr>
              <p:nvPr/>
            </p:nvSpPr>
            <p:spPr bwMode="auto">
              <a:xfrm>
                <a:off x="2002" y="2130"/>
                <a:ext cx="5" cy="26"/>
              </a:xfrm>
              <a:custGeom>
                <a:avLst/>
                <a:gdLst>
                  <a:gd name="T0" fmla="*/ 0 w 5"/>
                  <a:gd name="T1" fmla="*/ 0 h 26"/>
                  <a:gd name="T2" fmla="*/ 0 w 5"/>
                  <a:gd name="T3" fmla="*/ 24 h 26"/>
                  <a:gd name="T4" fmla="*/ 5 w 5"/>
                  <a:gd name="T5" fmla="*/ 26 h 26"/>
                  <a:gd name="T6" fmla="*/ 5 w 5"/>
                  <a:gd name="T7" fmla="*/ 0 h 26"/>
                  <a:gd name="T8" fmla="*/ 0 w 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6">
                    <a:moveTo>
                      <a:pt x="0" y="0"/>
                    </a:moveTo>
                    <a:lnTo>
                      <a:pt x="0" y="24"/>
                    </a:lnTo>
                    <a:lnTo>
                      <a:pt x="5" y="26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9" name="Freeform 2596"/>
              <p:cNvSpPr>
                <a:spLocks/>
              </p:cNvSpPr>
              <p:nvPr/>
            </p:nvSpPr>
            <p:spPr bwMode="auto">
              <a:xfrm>
                <a:off x="3579" y="2173"/>
                <a:ext cx="9" cy="19"/>
              </a:xfrm>
              <a:custGeom>
                <a:avLst/>
                <a:gdLst>
                  <a:gd name="T0" fmla="*/ 9 w 9"/>
                  <a:gd name="T1" fmla="*/ 0 h 19"/>
                  <a:gd name="T2" fmla="*/ 0 w 9"/>
                  <a:gd name="T3" fmla="*/ 7 h 19"/>
                  <a:gd name="T4" fmla="*/ 2 w 9"/>
                  <a:gd name="T5" fmla="*/ 19 h 19"/>
                  <a:gd name="T6" fmla="*/ 9 w 9"/>
                  <a:gd name="T7" fmla="*/ 19 h 19"/>
                  <a:gd name="T8" fmla="*/ 9 w 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9">
                    <a:moveTo>
                      <a:pt x="9" y="0"/>
                    </a:moveTo>
                    <a:lnTo>
                      <a:pt x="0" y="7"/>
                    </a:lnTo>
                    <a:lnTo>
                      <a:pt x="2" y="19"/>
                    </a:lnTo>
                    <a:lnTo>
                      <a:pt x="9" y="19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0" name="Rectangle 2597"/>
              <p:cNvSpPr>
                <a:spLocks noChangeArrowheads="1"/>
              </p:cNvSpPr>
              <p:nvPr/>
            </p:nvSpPr>
            <p:spPr bwMode="auto">
              <a:xfrm>
                <a:off x="3640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1" name="Rectangle 2598"/>
              <p:cNvSpPr>
                <a:spLocks noChangeArrowheads="1"/>
              </p:cNvSpPr>
              <p:nvPr/>
            </p:nvSpPr>
            <p:spPr bwMode="auto">
              <a:xfrm>
                <a:off x="3754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2" name="Rectangle 2599"/>
              <p:cNvSpPr>
                <a:spLocks noChangeArrowheads="1"/>
              </p:cNvSpPr>
              <p:nvPr/>
            </p:nvSpPr>
            <p:spPr bwMode="auto">
              <a:xfrm>
                <a:off x="3867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3" name="Rectangle 2600"/>
              <p:cNvSpPr>
                <a:spLocks noChangeArrowheads="1"/>
              </p:cNvSpPr>
              <p:nvPr/>
            </p:nvSpPr>
            <p:spPr bwMode="auto">
              <a:xfrm>
                <a:off x="3981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4" name="Rectangle 2601"/>
              <p:cNvSpPr>
                <a:spLocks noChangeArrowheads="1"/>
              </p:cNvSpPr>
              <p:nvPr/>
            </p:nvSpPr>
            <p:spPr bwMode="auto">
              <a:xfrm>
                <a:off x="4094" y="2130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5" name="Rectangle 2602"/>
              <p:cNvSpPr>
                <a:spLocks noChangeArrowheads="1"/>
              </p:cNvSpPr>
              <p:nvPr/>
            </p:nvSpPr>
            <p:spPr bwMode="auto">
              <a:xfrm>
                <a:off x="4205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6" name="Rectangle 2603"/>
              <p:cNvSpPr>
                <a:spLocks noChangeArrowheads="1"/>
              </p:cNvSpPr>
              <p:nvPr/>
            </p:nvSpPr>
            <p:spPr bwMode="auto">
              <a:xfrm>
                <a:off x="4319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7" name="Rectangle 2604"/>
              <p:cNvSpPr>
                <a:spLocks noChangeArrowheads="1"/>
              </p:cNvSpPr>
              <p:nvPr/>
            </p:nvSpPr>
            <p:spPr bwMode="auto">
              <a:xfrm>
                <a:off x="4432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8" name="Rectangle 2605"/>
              <p:cNvSpPr>
                <a:spLocks noChangeArrowheads="1"/>
              </p:cNvSpPr>
              <p:nvPr/>
            </p:nvSpPr>
            <p:spPr bwMode="auto">
              <a:xfrm>
                <a:off x="4546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9" name="Rectangle 2606"/>
              <p:cNvSpPr>
                <a:spLocks noChangeArrowheads="1"/>
              </p:cNvSpPr>
              <p:nvPr/>
            </p:nvSpPr>
            <p:spPr bwMode="auto">
              <a:xfrm>
                <a:off x="4659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0" name="Rectangle 2607"/>
              <p:cNvSpPr>
                <a:spLocks noChangeArrowheads="1"/>
              </p:cNvSpPr>
              <p:nvPr/>
            </p:nvSpPr>
            <p:spPr bwMode="auto">
              <a:xfrm>
                <a:off x="4773" y="2130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1" name="Freeform 2608"/>
              <p:cNvSpPr>
                <a:spLocks/>
              </p:cNvSpPr>
              <p:nvPr/>
            </p:nvSpPr>
            <p:spPr bwMode="auto">
              <a:xfrm>
                <a:off x="4884" y="2130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60 h 62"/>
                  <a:gd name="T6" fmla="*/ 33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60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2" name="Freeform 2609"/>
              <p:cNvSpPr>
                <a:spLocks/>
              </p:cNvSpPr>
              <p:nvPr/>
            </p:nvSpPr>
            <p:spPr bwMode="auto">
              <a:xfrm>
                <a:off x="5044" y="2130"/>
                <a:ext cx="15" cy="26"/>
              </a:xfrm>
              <a:custGeom>
                <a:avLst/>
                <a:gdLst>
                  <a:gd name="T0" fmla="*/ 0 w 15"/>
                  <a:gd name="T1" fmla="*/ 0 h 26"/>
                  <a:gd name="T2" fmla="*/ 15 w 15"/>
                  <a:gd name="T3" fmla="*/ 26 h 26"/>
                  <a:gd name="T4" fmla="*/ 15 w 15"/>
                  <a:gd name="T5" fmla="*/ 0 h 26"/>
                  <a:gd name="T6" fmla="*/ 0 w 15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6">
                    <a:moveTo>
                      <a:pt x="0" y="0"/>
                    </a:moveTo>
                    <a:lnTo>
                      <a:pt x="15" y="26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3" name="Rectangle 2610"/>
              <p:cNvSpPr>
                <a:spLocks noChangeArrowheads="1"/>
              </p:cNvSpPr>
              <p:nvPr/>
            </p:nvSpPr>
            <p:spPr bwMode="auto">
              <a:xfrm>
                <a:off x="5111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4" name="Rectangle 2611"/>
              <p:cNvSpPr>
                <a:spLocks noChangeArrowheads="1"/>
              </p:cNvSpPr>
              <p:nvPr/>
            </p:nvSpPr>
            <p:spPr bwMode="auto">
              <a:xfrm>
                <a:off x="5224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5" name="Freeform 2612"/>
              <p:cNvSpPr>
                <a:spLocks/>
              </p:cNvSpPr>
              <p:nvPr/>
            </p:nvSpPr>
            <p:spPr bwMode="auto">
              <a:xfrm>
                <a:off x="5338" y="2130"/>
                <a:ext cx="37" cy="62"/>
              </a:xfrm>
              <a:custGeom>
                <a:avLst/>
                <a:gdLst>
                  <a:gd name="T0" fmla="*/ 0 w 37"/>
                  <a:gd name="T1" fmla="*/ 62 h 62"/>
                  <a:gd name="T2" fmla="*/ 37 w 37"/>
                  <a:gd name="T3" fmla="*/ 62 h 62"/>
                  <a:gd name="T4" fmla="*/ 0 w 37"/>
                  <a:gd name="T5" fmla="*/ 0 h 62"/>
                  <a:gd name="T6" fmla="*/ 0 w 37"/>
                  <a:gd name="T7" fmla="*/ 0 h 62"/>
                  <a:gd name="T8" fmla="*/ 0 w 37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2">
                    <a:moveTo>
                      <a:pt x="0" y="62"/>
                    </a:moveTo>
                    <a:lnTo>
                      <a:pt x="37" y="6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6" name="Freeform 2613"/>
              <p:cNvSpPr>
                <a:spLocks/>
              </p:cNvSpPr>
              <p:nvPr/>
            </p:nvSpPr>
            <p:spPr bwMode="auto">
              <a:xfrm>
                <a:off x="5453" y="2180"/>
                <a:ext cx="41" cy="12"/>
              </a:xfrm>
              <a:custGeom>
                <a:avLst/>
                <a:gdLst>
                  <a:gd name="T0" fmla="*/ 29 w 41"/>
                  <a:gd name="T1" fmla="*/ 0 h 12"/>
                  <a:gd name="T2" fmla="*/ 0 w 41"/>
                  <a:gd name="T3" fmla="*/ 12 h 12"/>
                  <a:gd name="T4" fmla="*/ 41 w 41"/>
                  <a:gd name="T5" fmla="*/ 12 h 12"/>
                  <a:gd name="T6" fmla="*/ 29 w 41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">
                    <a:moveTo>
                      <a:pt x="29" y="0"/>
                    </a:moveTo>
                    <a:lnTo>
                      <a:pt x="0" y="12"/>
                    </a:lnTo>
                    <a:lnTo>
                      <a:pt x="41" y="12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7" name="Freeform 2614"/>
              <p:cNvSpPr>
                <a:spLocks/>
              </p:cNvSpPr>
              <p:nvPr/>
            </p:nvSpPr>
            <p:spPr bwMode="auto">
              <a:xfrm>
                <a:off x="5676" y="2130"/>
                <a:ext cx="61" cy="15"/>
              </a:xfrm>
              <a:custGeom>
                <a:avLst/>
                <a:gdLst>
                  <a:gd name="T0" fmla="*/ 0 w 61"/>
                  <a:gd name="T1" fmla="*/ 0 h 15"/>
                  <a:gd name="T2" fmla="*/ 0 w 61"/>
                  <a:gd name="T3" fmla="*/ 3 h 15"/>
                  <a:gd name="T4" fmla="*/ 61 w 61"/>
                  <a:gd name="T5" fmla="*/ 15 h 15"/>
                  <a:gd name="T6" fmla="*/ 61 w 61"/>
                  <a:gd name="T7" fmla="*/ 0 h 15"/>
                  <a:gd name="T8" fmla="*/ 0 w 61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15">
                    <a:moveTo>
                      <a:pt x="0" y="0"/>
                    </a:moveTo>
                    <a:lnTo>
                      <a:pt x="0" y="3"/>
                    </a:lnTo>
                    <a:lnTo>
                      <a:pt x="61" y="15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8" name="Freeform 2615"/>
              <p:cNvSpPr>
                <a:spLocks/>
              </p:cNvSpPr>
              <p:nvPr/>
            </p:nvSpPr>
            <p:spPr bwMode="auto">
              <a:xfrm>
                <a:off x="5789" y="2130"/>
                <a:ext cx="61" cy="36"/>
              </a:xfrm>
              <a:custGeom>
                <a:avLst/>
                <a:gdLst>
                  <a:gd name="T0" fmla="*/ 0 w 61"/>
                  <a:gd name="T1" fmla="*/ 0 h 36"/>
                  <a:gd name="T2" fmla="*/ 0 w 61"/>
                  <a:gd name="T3" fmla="*/ 24 h 36"/>
                  <a:gd name="T4" fmla="*/ 61 w 61"/>
                  <a:gd name="T5" fmla="*/ 36 h 36"/>
                  <a:gd name="T6" fmla="*/ 61 w 61"/>
                  <a:gd name="T7" fmla="*/ 0 h 36"/>
                  <a:gd name="T8" fmla="*/ 0 w 61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6">
                    <a:moveTo>
                      <a:pt x="0" y="0"/>
                    </a:moveTo>
                    <a:lnTo>
                      <a:pt x="0" y="24"/>
                    </a:lnTo>
                    <a:lnTo>
                      <a:pt x="61" y="3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9" name="Rectangle 2616"/>
              <p:cNvSpPr>
                <a:spLocks noChangeArrowheads="1"/>
              </p:cNvSpPr>
              <p:nvPr/>
            </p:nvSpPr>
            <p:spPr bwMode="auto">
              <a:xfrm>
                <a:off x="5902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8" name="Group 2818"/>
            <p:cNvGrpSpPr>
              <a:grpSpLocks/>
            </p:cNvGrpSpPr>
            <p:nvPr/>
          </p:nvGrpSpPr>
          <p:grpSpPr bwMode="auto">
            <a:xfrm>
              <a:off x="-482" y="2130"/>
              <a:ext cx="8325" cy="717"/>
              <a:chOff x="-482" y="2130"/>
              <a:chExt cx="8325" cy="717"/>
            </a:xfrm>
            <a:grpFill/>
          </p:grpSpPr>
          <p:sp>
            <p:nvSpPr>
              <p:cNvPr id="270" name="Rectangle 2618"/>
              <p:cNvSpPr>
                <a:spLocks noChangeArrowheads="1"/>
              </p:cNvSpPr>
              <p:nvPr/>
            </p:nvSpPr>
            <p:spPr bwMode="auto">
              <a:xfrm>
                <a:off x="6016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1" name="Rectangle 2619"/>
              <p:cNvSpPr>
                <a:spLocks noChangeArrowheads="1"/>
              </p:cNvSpPr>
              <p:nvPr/>
            </p:nvSpPr>
            <p:spPr bwMode="auto">
              <a:xfrm>
                <a:off x="6127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2" name="Rectangle 2620"/>
              <p:cNvSpPr>
                <a:spLocks noChangeArrowheads="1"/>
              </p:cNvSpPr>
              <p:nvPr/>
            </p:nvSpPr>
            <p:spPr bwMode="auto">
              <a:xfrm>
                <a:off x="6241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3" name="Freeform 2621"/>
              <p:cNvSpPr>
                <a:spLocks/>
              </p:cNvSpPr>
              <p:nvPr/>
            </p:nvSpPr>
            <p:spPr bwMode="auto">
              <a:xfrm>
                <a:off x="6354" y="2130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12 w 61"/>
                  <a:gd name="T5" fmla="*/ 62 h 62"/>
                  <a:gd name="T6" fmla="*/ 17 w 61"/>
                  <a:gd name="T7" fmla="*/ 36 h 62"/>
                  <a:gd name="T8" fmla="*/ 61 w 61"/>
                  <a:gd name="T9" fmla="*/ 36 h 62"/>
                  <a:gd name="T10" fmla="*/ 61 w 61"/>
                  <a:gd name="T11" fmla="*/ 0 h 62"/>
                  <a:gd name="T12" fmla="*/ 0 w 61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12" y="62"/>
                    </a:lnTo>
                    <a:lnTo>
                      <a:pt x="17" y="36"/>
                    </a:lnTo>
                    <a:lnTo>
                      <a:pt x="61" y="3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4" name="Rectangle 2622"/>
              <p:cNvSpPr>
                <a:spLocks noChangeArrowheads="1"/>
              </p:cNvSpPr>
              <p:nvPr/>
            </p:nvSpPr>
            <p:spPr bwMode="auto">
              <a:xfrm>
                <a:off x="6467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5" name="Rectangle 2623"/>
              <p:cNvSpPr>
                <a:spLocks noChangeArrowheads="1"/>
              </p:cNvSpPr>
              <p:nvPr/>
            </p:nvSpPr>
            <p:spPr bwMode="auto">
              <a:xfrm>
                <a:off x="6581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6" name="Rectangle 2624"/>
              <p:cNvSpPr>
                <a:spLocks noChangeArrowheads="1"/>
              </p:cNvSpPr>
              <p:nvPr/>
            </p:nvSpPr>
            <p:spPr bwMode="auto">
              <a:xfrm>
                <a:off x="6694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7" name="Rectangle 2625"/>
              <p:cNvSpPr>
                <a:spLocks noChangeArrowheads="1"/>
              </p:cNvSpPr>
              <p:nvPr/>
            </p:nvSpPr>
            <p:spPr bwMode="auto">
              <a:xfrm>
                <a:off x="6805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8" name="Rectangle 2626"/>
              <p:cNvSpPr>
                <a:spLocks noChangeArrowheads="1"/>
              </p:cNvSpPr>
              <p:nvPr/>
            </p:nvSpPr>
            <p:spPr bwMode="auto">
              <a:xfrm>
                <a:off x="6919" y="2130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9" name="Rectangle 2627"/>
              <p:cNvSpPr>
                <a:spLocks noChangeArrowheads="1"/>
              </p:cNvSpPr>
              <p:nvPr/>
            </p:nvSpPr>
            <p:spPr bwMode="auto">
              <a:xfrm>
                <a:off x="7032" y="2130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0" name="Freeform 2628"/>
              <p:cNvSpPr>
                <a:spLocks/>
              </p:cNvSpPr>
              <p:nvPr/>
            </p:nvSpPr>
            <p:spPr bwMode="auto">
              <a:xfrm>
                <a:off x="7146" y="2130"/>
                <a:ext cx="61" cy="38"/>
              </a:xfrm>
              <a:custGeom>
                <a:avLst/>
                <a:gdLst>
                  <a:gd name="T0" fmla="*/ 0 w 61"/>
                  <a:gd name="T1" fmla="*/ 0 h 38"/>
                  <a:gd name="T2" fmla="*/ 0 w 61"/>
                  <a:gd name="T3" fmla="*/ 38 h 38"/>
                  <a:gd name="T4" fmla="*/ 61 w 61"/>
                  <a:gd name="T5" fmla="*/ 0 h 38"/>
                  <a:gd name="T6" fmla="*/ 61 w 61"/>
                  <a:gd name="T7" fmla="*/ 0 h 38"/>
                  <a:gd name="T8" fmla="*/ 0 w 61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8">
                    <a:moveTo>
                      <a:pt x="0" y="0"/>
                    </a:moveTo>
                    <a:lnTo>
                      <a:pt x="0" y="38"/>
                    </a:lnTo>
                    <a:lnTo>
                      <a:pt x="61" y="0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1" name="Freeform 2629"/>
              <p:cNvSpPr>
                <a:spLocks/>
              </p:cNvSpPr>
              <p:nvPr/>
            </p:nvSpPr>
            <p:spPr bwMode="auto">
              <a:xfrm>
                <a:off x="7734" y="2130"/>
                <a:ext cx="38" cy="62"/>
              </a:xfrm>
              <a:custGeom>
                <a:avLst/>
                <a:gdLst>
                  <a:gd name="T0" fmla="*/ 38 w 38"/>
                  <a:gd name="T1" fmla="*/ 0 h 62"/>
                  <a:gd name="T2" fmla="*/ 0 w 38"/>
                  <a:gd name="T3" fmla="*/ 0 h 62"/>
                  <a:gd name="T4" fmla="*/ 19 w 38"/>
                  <a:gd name="T5" fmla="*/ 62 h 62"/>
                  <a:gd name="T6" fmla="*/ 38 w 38"/>
                  <a:gd name="T7" fmla="*/ 62 h 62"/>
                  <a:gd name="T8" fmla="*/ 38 w 38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62">
                    <a:moveTo>
                      <a:pt x="38" y="0"/>
                    </a:moveTo>
                    <a:lnTo>
                      <a:pt x="0" y="0"/>
                    </a:lnTo>
                    <a:lnTo>
                      <a:pt x="19" y="62"/>
                    </a:lnTo>
                    <a:lnTo>
                      <a:pt x="38" y="62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2" name="Freeform 2630"/>
              <p:cNvSpPr>
                <a:spLocks/>
              </p:cNvSpPr>
              <p:nvPr/>
            </p:nvSpPr>
            <p:spPr bwMode="auto">
              <a:xfrm>
                <a:off x="7824" y="2138"/>
                <a:ext cx="19" cy="42"/>
              </a:xfrm>
              <a:custGeom>
                <a:avLst/>
                <a:gdLst>
                  <a:gd name="T0" fmla="*/ 19 w 19"/>
                  <a:gd name="T1" fmla="*/ 28 h 42"/>
                  <a:gd name="T2" fmla="*/ 0 w 19"/>
                  <a:gd name="T3" fmla="*/ 0 h 42"/>
                  <a:gd name="T4" fmla="*/ 0 w 19"/>
                  <a:gd name="T5" fmla="*/ 42 h 42"/>
                  <a:gd name="T6" fmla="*/ 19 w 19"/>
                  <a:gd name="T7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42">
                    <a:moveTo>
                      <a:pt x="19" y="28"/>
                    </a:moveTo>
                    <a:lnTo>
                      <a:pt x="0" y="0"/>
                    </a:lnTo>
                    <a:lnTo>
                      <a:pt x="0" y="42"/>
                    </a:lnTo>
                    <a:lnTo>
                      <a:pt x="19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3" name="Rectangle 2631"/>
              <p:cNvSpPr>
                <a:spLocks noChangeArrowheads="1"/>
              </p:cNvSpPr>
              <p:nvPr/>
            </p:nvSpPr>
            <p:spPr bwMode="auto">
              <a:xfrm>
                <a:off x="-482" y="223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4" name="Freeform 2632"/>
              <p:cNvSpPr>
                <a:spLocks/>
              </p:cNvSpPr>
              <p:nvPr/>
            </p:nvSpPr>
            <p:spPr bwMode="auto">
              <a:xfrm>
                <a:off x="-430" y="2239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31 h 62"/>
                  <a:gd name="T6" fmla="*/ 52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52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5" name="Freeform 2633"/>
              <p:cNvSpPr>
                <a:spLocks/>
              </p:cNvSpPr>
              <p:nvPr/>
            </p:nvSpPr>
            <p:spPr bwMode="auto">
              <a:xfrm>
                <a:off x="-317" y="2239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3 h 62"/>
                  <a:gd name="T6" fmla="*/ 57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3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6" name="Freeform 2634"/>
              <p:cNvSpPr>
                <a:spLocks/>
              </p:cNvSpPr>
              <p:nvPr/>
            </p:nvSpPr>
            <p:spPr bwMode="auto">
              <a:xfrm>
                <a:off x="-203" y="2239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62 h 62"/>
                  <a:gd name="T6" fmla="*/ 7 w 61"/>
                  <a:gd name="T7" fmla="*/ 62 h 62"/>
                  <a:gd name="T8" fmla="*/ 16 w 61"/>
                  <a:gd name="T9" fmla="*/ 55 h 62"/>
                  <a:gd name="T10" fmla="*/ 26 w 61"/>
                  <a:gd name="T11" fmla="*/ 62 h 62"/>
                  <a:gd name="T12" fmla="*/ 61 w 61"/>
                  <a:gd name="T13" fmla="*/ 62 h 62"/>
                  <a:gd name="T14" fmla="*/ 61 w 61"/>
                  <a:gd name="T1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62"/>
                    </a:lnTo>
                    <a:lnTo>
                      <a:pt x="7" y="62"/>
                    </a:lnTo>
                    <a:lnTo>
                      <a:pt x="16" y="55"/>
                    </a:lnTo>
                    <a:lnTo>
                      <a:pt x="26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7" name="Freeform 2635"/>
              <p:cNvSpPr>
                <a:spLocks/>
              </p:cNvSpPr>
              <p:nvPr/>
            </p:nvSpPr>
            <p:spPr bwMode="auto">
              <a:xfrm>
                <a:off x="-90" y="2239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38 h 62"/>
                  <a:gd name="T6" fmla="*/ 19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3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8" name="Freeform 2636"/>
              <p:cNvSpPr>
                <a:spLocks/>
              </p:cNvSpPr>
              <p:nvPr/>
            </p:nvSpPr>
            <p:spPr bwMode="auto">
              <a:xfrm>
                <a:off x="1191" y="2239"/>
                <a:ext cx="24" cy="29"/>
              </a:xfrm>
              <a:custGeom>
                <a:avLst/>
                <a:gdLst>
                  <a:gd name="T0" fmla="*/ 0 w 24"/>
                  <a:gd name="T1" fmla="*/ 0 h 29"/>
                  <a:gd name="T2" fmla="*/ 24 w 24"/>
                  <a:gd name="T3" fmla="*/ 29 h 29"/>
                  <a:gd name="T4" fmla="*/ 24 w 24"/>
                  <a:gd name="T5" fmla="*/ 0 h 29"/>
                  <a:gd name="T6" fmla="*/ 0 w 24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9">
                    <a:moveTo>
                      <a:pt x="0" y="0"/>
                    </a:moveTo>
                    <a:lnTo>
                      <a:pt x="24" y="29"/>
                    </a:lnTo>
                    <a:lnTo>
                      <a:pt x="2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9" name="Rectangle 2637"/>
              <p:cNvSpPr>
                <a:spLocks noChangeArrowheads="1"/>
              </p:cNvSpPr>
              <p:nvPr/>
            </p:nvSpPr>
            <p:spPr bwMode="auto">
              <a:xfrm>
                <a:off x="1267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0" name="Rectangle 2638"/>
              <p:cNvSpPr>
                <a:spLocks noChangeArrowheads="1"/>
              </p:cNvSpPr>
              <p:nvPr/>
            </p:nvSpPr>
            <p:spPr bwMode="auto">
              <a:xfrm>
                <a:off x="1380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1" name="Freeform 2639"/>
              <p:cNvSpPr>
                <a:spLocks/>
              </p:cNvSpPr>
              <p:nvPr/>
            </p:nvSpPr>
            <p:spPr bwMode="auto">
              <a:xfrm>
                <a:off x="1491" y="2270"/>
                <a:ext cx="34" cy="31"/>
              </a:xfrm>
              <a:custGeom>
                <a:avLst/>
                <a:gdLst>
                  <a:gd name="T0" fmla="*/ 34 w 34"/>
                  <a:gd name="T1" fmla="*/ 31 h 31"/>
                  <a:gd name="T2" fmla="*/ 0 w 34"/>
                  <a:gd name="T3" fmla="*/ 0 h 31"/>
                  <a:gd name="T4" fmla="*/ 0 w 34"/>
                  <a:gd name="T5" fmla="*/ 31 h 31"/>
                  <a:gd name="T6" fmla="*/ 34 w 34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1">
                    <a:moveTo>
                      <a:pt x="34" y="31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34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2" name="Freeform 2640"/>
              <p:cNvSpPr>
                <a:spLocks/>
              </p:cNvSpPr>
              <p:nvPr/>
            </p:nvSpPr>
            <p:spPr bwMode="auto">
              <a:xfrm>
                <a:off x="1605" y="2249"/>
                <a:ext cx="61" cy="52"/>
              </a:xfrm>
              <a:custGeom>
                <a:avLst/>
                <a:gdLst>
                  <a:gd name="T0" fmla="*/ 61 w 61"/>
                  <a:gd name="T1" fmla="*/ 52 h 52"/>
                  <a:gd name="T2" fmla="*/ 61 w 61"/>
                  <a:gd name="T3" fmla="*/ 2 h 52"/>
                  <a:gd name="T4" fmla="*/ 61 w 61"/>
                  <a:gd name="T5" fmla="*/ 0 h 52"/>
                  <a:gd name="T6" fmla="*/ 0 w 61"/>
                  <a:gd name="T7" fmla="*/ 38 h 52"/>
                  <a:gd name="T8" fmla="*/ 0 w 61"/>
                  <a:gd name="T9" fmla="*/ 52 h 52"/>
                  <a:gd name="T10" fmla="*/ 61 w 61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2">
                    <a:moveTo>
                      <a:pt x="61" y="52"/>
                    </a:moveTo>
                    <a:lnTo>
                      <a:pt x="61" y="2"/>
                    </a:lnTo>
                    <a:lnTo>
                      <a:pt x="61" y="0"/>
                    </a:lnTo>
                    <a:lnTo>
                      <a:pt x="0" y="38"/>
                    </a:lnTo>
                    <a:lnTo>
                      <a:pt x="0" y="52"/>
                    </a:lnTo>
                    <a:lnTo>
                      <a:pt x="61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3" name="Freeform 2641"/>
              <p:cNvSpPr>
                <a:spLocks/>
              </p:cNvSpPr>
              <p:nvPr/>
            </p:nvSpPr>
            <p:spPr bwMode="auto">
              <a:xfrm>
                <a:off x="1718" y="2280"/>
                <a:ext cx="5" cy="21"/>
              </a:xfrm>
              <a:custGeom>
                <a:avLst/>
                <a:gdLst>
                  <a:gd name="T0" fmla="*/ 3 w 5"/>
                  <a:gd name="T1" fmla="*/ 21 h 21"/>
                  <a:gd name="T2" fmla="*/ 5 w 5"/>
                  <a:gd name="T3" fmla="*/ 4 h 21"/>
                  <a:gd name="T4" fmla="*/ 0 w 5"/>
                  <a:gd name="T5" fmla="*/ 0 h 21"/>
                  <a:gd name="T6" fmla="*/ 0 w 5"/>
                  <a:gd name="T7" fmla="*/ 21 h 21"/>
                  <a:gd name="T8" fmla="*/ 3 w 5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1">
                    <a:moveTo>
                      <a:pt x="3" y="21"/>
                    </a:moveTo>
                    <a:lnTo>
                      <a:pt x="5" y="4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4" name="Freeform 2642"/>
              <p:cNvSpPr>
                <a:spLocks/>
              </p:cNvSpPr>
              <p:nvPr/>
            </p:nvSpPr>
            <p:spPr bwMode="auto">
              <a:xfrm>
                <a:off x="1832" y="2239"/>
                <a:ext cx="61" cy="59"/>
              </a:xfrm>
              <a:custGeom>
                <a:avLst/>
                <a:gdLst>
                  <a:gd name="T0" fmla="*/ 0 w 61"/>
                  <a:gd name="T1" fmla="*/ 0 h 59"/>
                  <a:gd name="T2" fmla="*/ 0 w 61"/>
                  <a:gd name="T3" fmla="*/ 0 h 59"/>
                  <a:gd name="T4" fmla="*/ 0 w 61"/>
                  <a:gd name="T5" fmla="*/ 45 h 59"/>
                  <a:gd name="T6" fmla="*/ 61 w 61"/>
                  <a:gd name="T7" fmla="*/ 59 h 59"/>
                  <a:gd name="T8" fmla="*/ 61 w 61"/>
                  <a:gd name="T9" fmla="*/ 0 h 59"/>
                  <a:gd name="T10" fmla="*/ 0 w 61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9">
                    <a:moveTo>
                      <a:pt x="0" y="0"/>
                    </a:moveTo>
                    <a:lnTo>
                      <a:pt x="0" y="0"/>
                    </a:lnTo>
                    <a:lnTo>
                      <a:pt x="0" y="45"/>
                    </a:lnTo>
                    <a:lnTo>
                      <a:pt x="61" y="59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5" name="Freeform 2643"/>
              <p:cNvSpPr>
                <a:spLocks/>
              </p:cNvSpPr>
              <p:nvPr/>
            </p:nvSpPr>
            <p:spPr bwMode="auto">
              <a:xfrm>
                <a:off x="1945" y="2239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5 h 62"/>
                  <a:gd name="T6" fmla="*/ 43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5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Freeform 2644"/>
              <p:cNvSpPr>
                <a:spLocks/>
              </p:cNvSpPr>
              <p:nvPr/>
            </p:nvSpPr>
            <p:spPr bwMode="auto">
              <a:xfrm>
                <a:off x="2097" y="2284"/>
                <a:ext cx="23" cy="17"/>
              </a:xfrm>
              <a:custGeom>
                <a:avLst/>
                <a:gdLst>
                  <a:gd name="T0" fmla="*/ 23 w 23"/>
                  <a:gd name="T1" fmla="*/ 7 h 17"/>
                  <a:gd name="T2" fmla="*/ 7 w 23"/>
                  <a:gd name="T3" fmla="*/ 0 h 17"/>
                  <a:gd name="T4" fmla="*/ 0 w 23"/>
                  <a:gd name="T5" fmla="*/ 17 h 17"/>
                  <a:gd name="T6" fmla="*/ 23 w 23"/>
                  <a:gd name="T7" fmla="*/ 17 h 17"/>
                  <a:gd name="T8" fmla="*/ 23 w 23"/>
                  <a:gd name="T9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7">
                    <a:moveTo>
                      <a:pt x="23" y="7"/>
                    </a:moveTo>
                    <a:lnTo>
                      <a:pt x="7" y="0"/>
                    </a:lnTo>
                    <a:lnTo>
                      <a:pt x="0" y="17"/>
                    </a:lnTo>
                    <a:lnTo>
                      <a:pt x="23" y="17"/>
                    </a:lnTo>
                    <a:lnTo>
                      <a:pt x="2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7" name="Freeform 2645"/>
              <p:cNvSpPr>
                <a:spLocks/>
              </p:cNvSpPr>
              <p:nvPr/>
            </p:nvSpPr>
            <p:spPr bwMode="auto">
              <a:xfrm>
                <a:off x="3581" y="2239"/>
                <a:ext cx="7" cy="62"/>
              </a:xfrm>
              <a:custGeom>
                <a:avLst/>
                <a:gdLst>
                  <a:gd name="T0" fmla="*/ 7 w 7"/>
                  <a:gd name="T1" fmla="*/ 0 h 62"/>
                  <a:gd name="T2" fmla="*/ 0 w 7"/>
                  <a:gd name="T3" fmla="*/ 0 h 62"/>
                  <a:gd name="T4" fmla="*/ 2 w 7"/>
                  <a:gd name="T5" fmla="*/ 62 h 62"/>
                  <a:gd name="T6" fmla="*/ 7 w 7"/>
                  <a:gd name="T7" fmla="*/ 62 h 62"/>
                  <a:gd name="T8" fmla="*/ 7 w 7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2">
                    <a:moveTo>
                      <a:pt x="7" y="0"/>
                    </a:moveTo>
                    <a:lnTo>
                      <a:pt x="0" y="0"/>
                    </a:lnTo>
                    <a:lnTo>
                      <a:pt x="2" y="62"/>
                    </a:lnTo>
                    <a:lnTo>
                      <a:pt x="7" y="6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Rectangle 2646"/>
              <p:cNvSpPr>
                <a:spLocks noChangeArrowheads="1"/>
              </p:cNvSpPr>
              <p:nvPr/>
            </p:nvSpPr>
            <p:spPr bwMode="auto">
              <a:xfrm>
                <a:off x="3640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9" name="Rectangle 2647"/>
              <p:cNvSpPr>
                <a:spLocks noChangeArrowheads="1"/>
              </p:cNvSpPr>
              <p:nvPr/>
            </p:nvSpPr>
            <p:spPr bwMode="auto">
              <a:xfrm>
                <a:off x="3754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0" name="Rectangle 2648"/>
              <p:cNvSpPr>
                <a:spLocks noChangeArrowheads="1"/>
              </p:cNvSpPr>
              <p:nvPr/>
            </p:nvSpPr>
            <p:spPr bwMode="auto">
              <a:xfrm>
                <a:off x="3867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1" name="Rectangle 2649"/>
              <p:cNvSpPr>
                <a:spLocks noChangeArrowheads="1"/>
              </p:cNvSpPr>
              <p:nvPr/>
            </p:nvSpPr>
            <p:spPr bwMode="auto">
              <a:xfrm>
                <a:off x="3981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2" name="Rectangle 2650"/>
              <p:cNvSpPr>
                <a:spLocks noChangeArrowheads="1"/>
              </p:cNvSpPr>
              <p:nvPr/>
            </p:nvSpPr>
            <p:spPr bwMode="auto">
              <a:xfrm>
                <a:off x="4094" y="2239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3" name="Rectangle 2651"/>
              <p:cNvSpPr>
                <a:spLocks noChangeArrowheads="1"/>
              </p:cNvSpPr>
              <p:nvPr/>
            </p:nvSpPr>
            <p:spPr bwMode="auto">
              <a:xfrm>
                <a:off x="4205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4" name="Rectangle 2652"/>
              <p:cNvSpPr>
                <a:spLocks noChangeArrowheads="1"/>
              </p:cNvSpPr>
              <p:nvPr/>
            </p:nvSpPr>
            <p:spPr bwMode="auto">
              <a:xfrm>
                <a:off x="4319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5" name="Rectangle 2653"/>
              <p:cNvSpPr>
                <a:spLocks noChangeArrowheads="1"/>
              </p:cNvSpPr>
              <p:nvPr/>
            </p:nvSpPr>
            <p:spPr bwMode="auto">
              <a:xfrm>
                <a:off x="4432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6" name="Rectangle 2654"/>
              <p:cNvSpPr>
                <a:spLocks noChangeArrowheads="1"/>
              </p:cNvSpPr>
              <p:nvPr/>
            </p:nvSpPr>
            <p:spPr bwMode="auto">
              <a:xfrm>
                <a:off x="4546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7" name="Rectangle 2655"/>
              <p:cNvSpPr>
                <a:spLocks noChangeArrowheads="1"/>
              </p:cNvSpPr>
              <p:nvPr/>
            </p:nvSpPr>
            <p:spPr bwMode="auto">
              <a:xfrm>
                <a:off x="4659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8" name="Rectangle 2656"/>
              <p:cNvSpPr>
                <a:spLocks noChangeArrowheads="1"/>
              </p:cNvSpPr>
              <p:nvPr/>
            </p:nvSpPr>
            <p:spPr bwMode="auto">
              <a:xfrm>
                <a:off x="4773" y="2239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9" name="Rectangle 2657"/>
              <p:cNvSpPr>
                <a:spLocks noChangeArrowheads="1"/>
              </p:cNvSpPr>
              <p:nvPr/>
            </p:nvSpPr>
            <p:spPr bwMode="auto">
              <a:xfrm>
                <a:off x="4884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0" name="Freeform 2658"/>
              <p:cNvSpPr>
                <a:spLocks/>
              </p:cNvSpPr>
              <p:nvPr/>
            </p:nvSpPr>
            <p:spPr bwMode="auto">
              <a:xfrm>
                <a:off x="4997" y="2294"/>
                <a:ext cx="2" cy="7"/>
              </a:xfrm>
              <a:custGeom>
                <a:avLst/>
                <a:gdLst>
                  <a:gd name="T0" fmla="*/ 2 w 2"/>
                  <a:gd name="T1" fmla="*/ 7 h 7"/>
                  <a:gd name="T2" fmla="*/ 0 w 2"/>
                  <a:gd name="T3" fmla="*/ 0 h 7"/>
                  <a:gd name="T4" fmla="*/ 0 w 2"/>
                  <a:gd name="T5" fmla="*/ 7 h 7"/>
                  <a:gd name="T6" fmla="*/ 2 w 2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2" y="7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1" name="Freeform 2659"/>
              <p:cNvSpPr>
                <a:spLocks/>
              </p:cNvSpPr>
              <p:nvPr/>
            </p:nvSpPr>
            <p:spPr bwMode="auto">
              <a:xfrm>
                <a:off x="5111" y="2239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17 h 62"/>
                  <a:gd name="T6" fmla="*/ 23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23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2" name="Rectangle 2660"/>
              <p:cNvSpPr>
                <a:spLocks noChangeArrowheads="1"/>
              </p:cNvSpPr>
              <p:nvPr/>
            </p:nvSpPr>
            <p:spPr bwMode="auto">
              <a:xfrm>
                <a:off x="5224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3" name="Rectangle 2661"/>
              <p:cNvSpPr>
                <a:spLocks noChangeArrowheads="1"/>
              </p:cNvSpPr>
              <p:nvPr/>
            </p:nvSpPr>
            <p:spPr bwMode="auto">
              <a:xfrm>
                <a:off x="5338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4" name="Rectangle 2662"/>
              <p:cNvSpPr>
                <a:spLocks noChangeArrowheads="1"/>
              </p:cNvSpPr>
              <p:nvPr/>
            </p:nvSpPr>
            <p:spPr bwMode="auto">
              <a:xfrm>
                <a:off x="5449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5" name="Freeform 2663"/>
              <p:cNvSpPr>
                <a:spLocks/>
              </p:cNvSpPr>
              <p:nvPr/>
            </p:nvSpPr>
            <p:spPr bwMode="auto">
              <a:xfrm>
                <a:off x="5562" y="2261"/>
                <a:ext cx="24" cy="40"/>
              </a:xfrm>
              <a:custGeom>
                <a:avLst/>
                <a:gdLst>
                  <a:gd name="T0" fmla="*/ 10 w 24"/>
                  <a:gd name="T1" fmla="*/ 40 h 40"/>
                  <a:gd name="T2" fmla="*/ 24 w 24"/>
                  <a:gd name="T3" fmla="*/ 23 h 40"/>
                  <a:gd name="T4" fmla="*/ 0 w 24"/>
                  <a:gd name="T5" fmla="*/ 0 h 40"/>
                  <a:gd name="T6" fmla="*/ 0 w 24"/>
                  <a:gd name="T7" fmla="*/ 40 h 40"/>
                  <a:gd name="T8" fmla="*/ 10 w 24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0">
                    <a:moveTo>
                      <a:pt x="10" y="40"/>
                    </a:moveTo>
                    <a:lnTo>
                      <a:pt x="24" y="23"/>
                    </a:lnTo>
                    <a:lnTo>
                      <a:pt x="0" y="0"/>
                    </a:lnTo>
                    <a:lnTo>
                      <a:pt x="0" y="40"/>
                    </a:lnTo>
                    <a:lnTo>
                      <a:pt x="1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6" name="Freeform 2664"/>
              <p:cNvSpPr>
                <a:spLocks/>
              </p:cNvSpPr>
              <p:nvPr/>
            </p:nvSpPr>
            <p:spPr bwMode="auto">
              <a:xfrm>
                <a:off x="5843" y="2239"/>
                <a:ext cx="7" cy="62"/>
              </a:xfrm>
              <a:custGeom>
                <a:avLst/>
                <a:gdLst>
                  <a:gd name="T0" fmla="*/ 7 w 7"/>
                  <a:gd name="T1" fmla="*/ 0 h 62"/>
                  <a:gd name="T2" fmla="*/ 5 w 7"/>
                  <a:gd name="T3" fmla="*/ 0 h 62"/>
                  <a:gd name="T4" fmla="*/ 0 w 7"/>
                  <a:gd name="T5" fmla="*/ 62 h 62"/>
                  <a:gd name="T6" fmla="*/ 7 w 7"/>
                  <a:gd name="T7" fmla="*/ 62 h 62"/>
                  <a:gd name="T8" fmla="*/ 7 w 7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2">
                    <a:moveTo>
                      <a:pt x="7" y="0"/>
                    </a:moveTo>
                    <a:lnTo>
                      <a:pt x="5" y="0"/>
                    </a:lnTo>
                    <a:lnTo>
                      <a:pt x="0" y="62"/>
                    </a:lnTo>
                    <a:lnTo>
                      <a:pt x="7" y="62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7" name="Rectangle 2665"/>
              <p:cNvSpPr>
                <a:spLocks noChangeArrowheads="1"/>
              </p:cNvSpPr>
              <p:nvPr/>
            </p:nvSpPr>
            <p:spPr bwMode="auto">
              <a:xfrm>
                <a:off x="5902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8" name="Rectangle 2666"/>
              <p:cNvSpPr>
                <a:spLocks noChangeArrowheads="1"/>
              </p:cNvSpPr>
              <p:nvPr/>
            </p:nvSpPr>
            <p:spPr bwMode="auto">
              <a:xfrm>
                <a:off x="6016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9" name="Rectangle 2667"/>
              <p:cNvSpPr>
                <a:spLocks noChangeArrowheads="1"/>
              </p:cNvSpPr>
              <p:nvPr/>
            </p:nvSpPr>
            <p:spPr bwMode="auto">
              <a:xfrm>
                <a:off x="6127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0" name="Rectangle 2668"/>
              <p:cNvSpPr>
                <a:spLocks noChangeArrowheads="1"/>
              </p:cNvSpPr>
              <p:nvPr/>
            </p:nvSpPr>
            <p:spPr bwMode="auto">
              <a:xfrm>
                <a:off x="6241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1" name="Rectangle 2669"/>
              <p:cNvSpPr>
                <a:spLocks noChangeArrowheads="1"/>
              </p:cNvSpPr>
              <p:nvPr/>
            </p:nvSpPr>
            <p:spPr bwMode="auto">
              <a:xfrm>
                <a:off x="6467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2" name="Rectangle 2670"/>
              <p:cNvSpPr>
                <a:spLocks noChangeArrowheads="1"/>
              </p:cNvSpPr>
              <p:nvPr/>
            </p:nvSpPr>
            <p:spPr bwMode="auto">
              <a:xfrm>
                <a:off x="6581" y="2239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3" name="Rectangle 2671"/>
              <p:cNvSpPr>
                <a:spLocks noChangeArrowheads="1"/>
              </p:cNvSpPr>
              <p:nvPr/>
            </p:nvSpPr>
            <p:spPr bwMode="auto">
              <a:xfrm>
                <a:off x="6694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4" name="Rectangle 2672"/>
              <p:cNvSpPr>
                <a:spLocks noChangeArrowheads="1"/>
              </p:cNvSpPr>
              <p:nvPr/>
            </p:nvSpPr>
            <p:spPr bwMode="auto">
              <a:xfrm>
                <a:off x="6805" y="2239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5" name="Freeform 2673"/>
              <p:cNvSpPr>
                <a:spLocks/>
              </p:cNvSpPr>
              <p:nvPr/>
            </p:nvSpPr>
            <p:spPr bwMode="auto">
              <a:xfrm>
                <a:off x="6919" y="2239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61 w 61"/>
                  <a:gd name="T5" fmla="*/ 26 h 62"/>
                  <a:gd name="T6" fmla="*/ 61 w 61"/>
                  <a:gd name="T7" fmla="*/ 0 h 62"/>
                  <a:gd name="T8" fmla="*/ 0 w 61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61" y="2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6" name="Freeform 2674"/>
              <p:cNvSpPr>
                <a:spLocks/>
              </p:cNvSpPr>
              <p:nvPr/>
            </p:nvSpPr>
            <p:spPr bwMode="auto">
              <a:xfrm>
                <a:off x="-298" y="2348"/>
                <a:ext cx="12" cy="5"/>
              </a:xfrm>
              <a:custGeom>
                <a:avLst/>
                <a:gdLst>
                  <a:gd name="T0" fmla="*/ 5 w 12"/>
                  <a:gd name="T1" fmla="*/ 5 h 5"/>
                  <a:gd name="T2" fmla="*/ 12 w 12"/>
                  <a:gd name="T3" fmla="*/ 0 h 5"/>
                  <a:gd name="T4" fmla="*/ 0 w 12"/>
                  <a:gd name="T5" fmla="*/ 0 h 5"/>
                  <a:gd name="T6" fmla="*/ 5 w 1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5">
                    <a:moveTo>
                      <a:pt x="5" y="5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7" name="Freeform 2675"/>
              <p:cNvSpPr>
                <a:spLocks/>
              </p:cNvSpPr>
              <p:nvPr/>
            </p:nvSpPr>
            <p:spPr bwMode="auto">
              <a:xfrm>
                <a:off x="-90" y="2348"/>
                <a:ext cx="61" cy="52"/>
              </a:xfrm>
              <a:custGeom>
                <a:avLst/>
                <a:gdLst>
                  <a:gd name="T0" fmla="*/ 0 w 61"/>
                  <a:gd name="T1" fmla="*/ 0 h 52"/>
                  <a:gd name="T2" fmla="*/ 0 w 61"/>
                  <a:gd name="T3" fmla="*/ 10 h 52"/>
                  <a:gd name="T4" fmla="*/ 61 w 61"/>
                  <a:gd name="T5" fmla="*/ 52 h 52"/>
                  <a:gd name="T6" fmla="*/ 61 w 61"/>
                  <a:gd name="T7" fmla="*/ 0 h 52"/>
                  <a:gd name="T8" fmla="*/ 0 w 61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2">
                    <a:moveTo>
                      <a:pt x="0" y="0"/>
                    </a:moveTo>
                    <a:lnTo>
                      <a:pt x="0" y="10"/>
                    </a:lnTo>
                    <a:lnTo>
                      <a:pt x="61" y="52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8" name="Freeform 2676"/>
              <p:cNvSpPr>
                <a:spLocks/>
              </p:cNvSpPr>
              <p:nvPr/>
            </p:nvSpPr>
            <p:spPr bwMode="auto">
              <a:xfrm>
                <a:off x="1286" y="2348"/>
                <a:ext cx="42" cy="24"/>
              </a:xfrm>
              <a:custGeom>
                <a:avLst/>
                <a:gdLst>
                  <a:gd name="T0" fmla="*/ 0 w 42"/>
                  <a:gd name="T1" fmla="*/ 0 h 24"/>
                  <a:gd name="T2" fmla="*/ 42 w 42"/>
                  <a:gd name="T3" fmla="*/ 24 h 24"/>
                  <a:gd name="T4" fmla="*/ 42 w 42"/>
                  <a:gd name="T5" fmla="*/ 0 h 24"/>
                  <a:gd name="T6" fmla="*/ 0 w 42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24">
                    <a:moveTo>
                      <a:pt x="0" y="0"/>
                    </a:moveTo>
                    <a:lnTo>
                      <a:pt x="42" y="24"/>
                    </a:lnTo>
                    <a:lnTo>
                      <a:pt x="4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9" name="Freeform 2677"/>
              <p:cNvSpPr>
                <a:spLocks/>
              </p:cNvSpPr>
              <p:nvPr/>
            </p:nvSpPr>
            <p:spPr bwMode="auto">
              <a:xfrm>
                <a:off x="1380" y="2348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52 h 62"/>
                  <a:gd name="T6" fmla="*/ 15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52"/>
                    </a:lnTo>
                    <a:lnTo>
                      <a:pt x="15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0" name="Rectangle 2678"/>
              <p:cNvSpPr>
                <a:spLocks noChangeArrowheads="1"/>
              </p:cNvSpPr>
              <p:nvPr/>
            </p:nvSpPr>
            <p:spPr bwMode="auto">
              <a:xfrm>
                <a:off x="1491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1" name="Rectangle 2679"/>
              <p:cNvSpPr>
                <a:spLocks noChangeArrowheads="1"/>
              </p:cNvSpPr>
              <p:nvPr/>
            </p:nvSpPr>
            <p:spPr bwMode="auto">
              <a:xfrm>
                <a:off x="1605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2" name="Freeform 2680"/>
              <p:cNvSpPr>
                <a:spLocks/>
              </p:cNvSpPr>
              <p:nvPr/>
            </p:nvSpPr>
            <p:spPr bwMode="auto">
              <a:xfrm>
                <a:off x="2101" y="2348"/>
                <a:ext cx="19" cy="7"/>
              </a:xfrm>
              <a:custGeom>
                <a:avLst/>
                <a:gdLst>
                  <a:gd name="T0" fmla="*/ 0 w 19"/>
                  <a:gd name="T1" fmla="*/ 0 h 7"/>
                  <a:gd name="T2" fmla="*/ 19 w 19"/>
                  <a:gd name="T3" fmla="*/ 7 h 7"/>
                  <a:gd name="T4" fmla="*/ 19 w 19"/>
                  <a:gd name="T5" fmla="*/ 0 h 7"/>
                  <a:gd name="T6" fmla="*/ 0 w 19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7">
                    <a:moveTo>
                      <a:pt x="0" y="0"/>
                    </a:moveTo>
                    <a:lnTo>
                      <a:pt x="19" y="7"/>
                    </a:lnTo>
                    <a:lnTo>
                      <a:pt x="1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3" name="Freeform 2681"/>
              <p:cNvSpPr>
                <a:spLocks/>
              </p:cNvSpPr>
              <p:nvPr/>
            </p:nvSpPr>
            <p:spPr bwMode="auto">
              <a:xfrm>
                <a:off x="2170" y="2348"/>
                <a:ext cx="61" cy="47"/>
              </a:xfrm>
              <a:custGeom>
                <a:avLst/>
                <a:gdLst>
                  <a:gd name="T0" fmla="*/ 0 w 61"/>
                  <a:gd name="T1" fmla="*/ 0 h 47"/>
                  <a:gd name="T2" fmla="*/ 0 w 61"/>
                  <a:gd name="T3" fmla="*/ 26 h 47"/>
                  <a:gd name="T4" fmla="*/ 61 w 61"/>
                  <a:gd name="T5" fmla="*/ 47 h 47"/>
                  <a:gd name="T6" fmla="*/ 61 w 61"/>
                  <a:gd name="T7" fmla="*/ 0 h 47"/>
                  <a:gd name="T8" fmla="*/ 0 w 6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7">
                    <a:moveTo>
                      <a:pt x="0" y="0"/>
                    </a:moveTo>
                    <a:lnTo>
                      <a:pt x="0" y="26"/>
                    </a:lnTo>
                    <a:lnTo>
                      <a:pt x="61" y="4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4" name="Freeform 2682"/>
              <p:cNvSpPr>
                <a:spLocks/>
              </p:cNvSpPr>
              <p:nvPr/>
            </p:nvSpPr>
            <p:spPr bwMode="auto">
              <a:xfrm>
                <a:off x="2283" y="2360"/>
                <a:ext cx="62" cy="50"/>
              </a:xfrm>
              <a:custGeom>
                <a:avLst/>
                <a:gdLst>
                  <a:gd name="T0" fmla="*/ 62 w 62"/>
                  <a:gd name="T1" fmla="*/ 50 h 50"/>
                  <a:gd name="T2" fmla="*/ 62 w 62"/>
                  <a:gd name="T3" fmla="*/ 26 h 50"/>
                  <a:gd name="T4" fmla="*/ 0 w 62"/>
                  <a:gd name="T5" fmla="*/ 0 h 50"/>
                  <a:gd name="T6" fmla="*/ 0 w 62"/>
                  <a:gd name="T7" fmla="*/ 50 h 50"/>
                  <a:gd name="T8" fmla="*/ 62 w 62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0">
                    <a:moveTo>
                      <a:pt x="62" y="50"/>
                    </a:moveTo>
                    <a:lnTo>
                      <a:pt x="62" y="26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62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5" name="Freeform 2683"/>
              <p:cNvSpPr>
                <a:spLocks/>
              </p:cNvSpPr>
              <p:nvPr/>
            </p:nvSpPr>
            <p:spPr bwMode="auto">
              <a:xfrm>
                <a:off x="2397" y="2410"/>
                <a:ext cx="5" cy="0"/>
              </a:xfrm>
              <a:custGeom>
                <a:avLst/>
                <a:gdLst>
                  <a:gd name="T0" fmla="*/ 0 w 5"/>
                  <a:gd name="T1" fmla="*/ 5 w 5"/>
                  <a:gd name="T2" fmla="*/ 0 w 5"/>
                  <a:gd name="T3" fmla="*/ 0 w 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6" name="Rectangle 2684"/>
              <p:cNvSpPr>
                <a:spLocks noChangeArrowheads="1"/>
              </p:cNvSpPr>
              <p:nvPr/>
            </p:nvSpPr>
            <p:spPr bwMode="auto">
              <a:xfrm>
                <a:off x="3586" y="2348"/>
                <a:ext cx="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7" name="Rectangle 2685"/>
              <p:cNvSpPr>
                <a:spLocks noChangeArrowheads="1"/>
              </p:cNvSpPr>
              <p:nvPr/>
            </p:nvSpPr>
            <p:spPr bwMode="auto">
              <a:xfrm>
                <a:off x="3640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8" name="Rectangle 2686"/>
              <p:cNvSpPr>
                <a:spLocks noChangeArrowheads="1"/>
              </p:cNvSpPr>
              <p:nvPr/>
            </p:nvSpPr>
            <p:spPr bwMode="auto">
              <a:xfrm>
                <a:off x="3754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9" name="Rectangle 2687"/>
              <p:cNvSpPr>
                <a:spLocks noChangeArrowheads="1"/>
              </p:cNvSpPr>
              <p:nvPr/>
            </p:nvSpPr>
            <p:spPr bwMode="auto">
              <a:xfrm>
                <a:off x="3867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0" name="Rectangle 2688"/>
              <p:cNvSpPr>
                <a:spLocks noChangeArrowheads="1"/>
              </p:cNvSpPr>
              <p:nvPr/>
            </p:nvSpPr>
            <p:spPr bwMode="auto">
              <a:xfrm>
                <a:off x="3981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1" name="Rectangle 2689"/>
              <p:cNvSpPr>
                <a:spLocks noChangeArrowheads="1"/>
              </p:cNvSpPr>
              <p:nvPr/>
            </p:nvSpPr>
            <p:spPr bwMode="auto">
              <a:xfrm>
                <a:off x="4094" y="2348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2" name="Rectangle 2690"/>
              <p:cNvSpPr>
                <a:spLocks noChangeArrowheads="1"/>
              </p:cNvSpPr>
              <p:nvPr/>
            </p:nvSpPr>
            <p:spPr bwMode="auto">
              <a:xfrm>
                <a:off x="4205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3" name="Rectangle 2691"/>
              <p:cNvSpPr>
                <a:spLocks noChangeArrowheads="1"/>
              </p:cNvSpPr>
              <p:nvPr/>
            </p:nvSpPr>
            <p:spPr bwMode="auto">
              <a:xfrm>
                <a:off x="4319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4" name="Rectangle 2692"/>
              <p:cNvSpPr>
                <a:spLocks noChangeArrowheads="1"/>
              </p:cNvSpPr>
              <p:nvPr/>
            </p:nvSpPr>
            <p:spPr bwMode="auto">
              <a:xfrm>
                <a:off x="4432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5" name="Rectangle 2693"/>
              <p:cNvSpPr>
                <a:spLocks noChangeArrowheads="1"/>
              </p:cNvSpPr>
              <p:nvPr/>
            </p:nvSpPr>
            <p:spPr bwMode="auto">
              <a:xfrm>
                <a:off x="4546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6" name="Rectangle 2694"/>
              <p:cNvSpPr>
                <a:spLocks noChangeArrowheads="1"/>
              </p:cNvSpPr>
              <p:nvPr/>
            </p:nvSpPr>
            <p:spPr bwMode="auto">
              <a:xfrm>
                <a:off x="4659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7" name="Rectangle 2695"/>
              <p:cNvSpPr>
                <a:spLocks noChangeArrowheads="1"/>
              </p:cNvSpPr>
              <p:nvPr/>
            </p:nvSpPr>
            <p:spPr bwMode="auto">
              <a:xfrm>
                <a:off x="4773" y="2348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8" name="Rectangle 2696"/>
              <p:cNvSpPr>
                <a:spLocks noChangeArrowheads="1"/>
              </p:cNvSpPr>
              <p:nvPr/>
            </p:nvSpPr>
            <p:spPr bwMode="auto">
              <a:xfrm>
                <a:off x="4884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9" name="Freeform 2697"/>
              <p:cNvSpPr>
                <a:spLocks/>
              </p:cNvSpPr>
              <p:nvPr/>
            </p:nvSpPr>
            <p:spPr bwMode="auto">
              <a:xfrm>
                <a:off x="4997" y="2348"/>
                <a:ext cx="57" cy="62"/>
              </a:xfrm>
              <a:custGeom>
                <a:avLst/>
                <a:gdLst>
                  <a:gd name="T0" fmla="*/ 0 w 57"/>
                  <a:gd name="T1" fmla="*/ 62 h 62"/>
                  <a:gd name="T2" fmla="*/ 57 w 57"/>
                  <a:gd name="T3" fmla="*/ 62 h 62"/>
                  <a:gd name="T4" fmla="*/ 28 w 57"/>
                  <a:gd name="T5" fmla="*/ 0 h 62"/>
                  <a:gd name="T6" fmla="*/ 0 w 57"/>
                  <a:gd name="T7" fmla="*/ 0 h 62"/>
                  <a:gd name="T8" fmla="*/ 0 w 57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2">
                    <a:moveTo>
                      <a:pt x="0" y="62"/>
                    </a:moveTo>
                    <a:lnTo>
                      <a:pt x="57" y="62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0" name="Freeform 2698"/>
              <p:cNvSpPr>
                <a:spLocks/>
              </p:cNvSpPr>
              <p:nvPr/>
            </p:nvSpPr>
            <p:spPr bwMode="auto">
              <a:xfrm>
                <a:off x="5158" y="2348"/>
                <a:ext cx="14" cy="26"/>
              </a:xfrm>
              <a:custGeom>
                <a:avLst/>
                <a:gdLst>
                  <a:gd name="T0" fmla="*/ 0 w 14"/>
                  <a:gd name="T1" fmla="*/ 0 h 26"/>
                  <a:gd name="T2" fmla="*/ 14 w 14"/>
                  <a:gd name="T3" fmla="*/ 26 h 26"/>
                  <a:gd name="T4" fmla="*/ 14 w 14"/>
                  <a:gd name="T5" fmla="*/ 0 h 26"/>
                  <a:gd name="T6" fmla="*/ 0 w 14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6">
                    <a:moveTo>
                      <a:pt x="0" y="0"/>
                    </a:moveTo>
                    <a:lnTo>
                      <a:pt x="14" y="26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1" name="Rectangle 2699"/>
              <p:cNvSpPr>
                <a:spLocks noChangeArrowheads="1"/>
              </p:cNvSpPr>
              <p:nvPr/>
            </p:nvSpPr>
            <p:spPr bwMode="auto">
              <a:xfrm>
                <a:off x="5224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2" name="Rectangle 2700"/>
              <p:cNvSpPr>
                <a:spLocks noChangeArrowheads="1"/>
              </p:cNvSpPr>
              <p:nvPr/>
            </p:nvSpPr>
            <p:spPr bwMode="auto">
              <a:xfrm>
                <a:off x="5338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3" name="Freeform 2701"/>
              <p:cNvSpPr>
                <a:spLocks/>
              </p:cNvSpPr>
              <p:nvPr/>
            </p:nvSpPr>
            <p:spPr bwMode="auto">
              <a:xfrm>
                <a:off x="5449" y="2348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35 w 61"/>
                  <a:gd name="T5" fmla="*/ 62 h 62"/>
                  <a:gd name="T6" fmla="*/ 61 w 61"/>
                  <a:gd name="T7" fmla="*/ 28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35" y="62"/>
                    </a:lnTo>
                    <a:lnTo>
                      <a:pt x="61" y="28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4" name="Freeform 2702"/>
              <p:cNvSpPr>
                <a:spLocks/>
              </p:cNvSpPr>
              <p:nvPr/>
            </p:nvSpPr>
            <p:spPr bwMode="auto">
              <a:xfrm>
                <a:off x="5910" y="2348"/>
                <a:ext cx="54" cy="62"/>
              </a:xfrm>
              <a:custGeom>
                <a:avLst/>
                <a:gdLst>
                  <a:gd name="T0" fmla="*/ 54 w 54"/>
                  <a:gd name="T1" fmla="*/ 0 h 62"/>
                  <a:gd name="T2" fmla="*/ 0 w 54"/>
                  <a:gd name="T3" fmla="*/ 0 h 62"/>
                  <a:gd name="T4" fmla="*/ 21 w 54"/>
                  <a:gd name="T5" fmla="*/ 62 h 62"/>
                  <a:gd name="T6" fmla="*/ 54 w 54"/>
                  <a:gd name="T7" fmla="*/ 62 h 62"/>
                  <a:gd name="T8" fmla="*/ 54 w 54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62">
                    <a:moveTo>
                      <a:pt x="54" y="0"/>
                    </a:moveTo>
                    <a:lnTo>
                      <a:pt x="0" y="0"/>
                    </a:lnTo>
                    <a:lnTo>
                      <a:pt x="21" y="62"/>
                    </a:lnTo>
                    <a:lnTo>
                      <a:pt x="54" y="6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5" name="Rectangle 2703"/>
              <p:cNvSpPr>
                <a:spLocks noChangeArrowheads="1"/>
              </p:cNvSpPr>
              <p:nvPr/>
            </p:nvSpPr>
            <p:spPr bwMode="auto">
              <a:xfrm>
                <a:off x="6016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6" name="Freeform 2704"/>
              <p:cNvSpPr>
                <a:spLocks/>
              </p:cNvSpPr>
              <p:nvPr/>
            </p:nvSpPr>
            <p:spPr bwMode="auto">
              <a:xfrm>
                <a:off x="6127" y="2348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40 w 62"/>
                  <a:gd name="T5" fmla="*/ 62 h 62"/>
                  <a:gd name="T6" fmla="*/ 62 w 62"/>
                  <a:gd name="T7" fmla="*/ 45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40" y="62"/>
                    </a:lnTo>
                    <a:lnTo>
                      <a:pt x="62" y="45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7" name="Freeform 2705"/>
              <p:cNvSpPr>
                <a:spLocks/>
              </p:cNvSpPr>
              <p:nvPr/>
            </p:nvSpPr>
            <p:spPr bwMode="auto">
              <a:xfrm>
                <a:off x="6241" y="2348"/>
                <a:ext cx="7" cy="5"/>
              </a:xfrm>
              <a:custGeom>
                <a:avLst/>
                <a:gdLst>
                  <a:gd name="T0" fmla="*/ 0 w 7"/>
                  <a:gd name="T1" fmla="*/ 5 h 5"/>
                  <a:gd name="T2" fmla="*/ 7 w 7"/>
                  <a:gd name="T3" fmla="*/ 0 h 5"/>
                  <a:gd name="T4" fmla="*/ 0 w 7"/>
                  <a:gd name="T5" fmla="*/ 0 h 5"/>
                  <a:gd name="T6" fmla="*/ 0 w 7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5">
                    <a:moveTo>
                      <a:pt x="0" y="5"/>
                    </a:moveTo>
                    <a:lnTo>
                      <a:pt x="7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8" name="Freeform 2706"/>
              <p:cNvSpPr>
                <a:spLocks/>
              </p:cNvSpPr>
              <p:nvPr/>
            </p:nvSpPr>
            <p:spPr bwMode="auto">
              <a:xfrm>
                <a:off x="6467" y="2348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26 h 62"/>
                  <a:gd name="T6" fmla="*/ 17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26"/>
                    </a:lnTo>
                    <a:lnTo>
                      <a:pt x="17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9" name="Rectangle 2707"/>
              <p:cNvSpPr>
                <a:spLocks noChangeArrowheads="1"/>
              </p:cNvSpPr>
              <p:nvPr/>
            </p:nvSpPr>
            <p:spPr bwMode="auto">
              <a:xfrm>
                <a:off x="6581" y="234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0" name="Rectangle 2708"/>
              <p:cNvSpPr>
                <a:spLocks noChangeArrowheads="1"/>
              </p:cNvSpPr>
              <p:nvPr/>
            </p:nvSpPr>
            <p:spPr bwMode="auto">
              <a:xfrm>
                <a:off x="6694" y="234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1" name="Freeform 2709"/>
              <p:cNvSpPr>
                <a:spLocks/>
              </p:cNvSpPr>
              <p:nvPr/>
            </p:nvSpPr>
            <p:spPr bwMode="auto">
              <a:xfrm>
                <a:off x="6805" y="2348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57 h 62"/>
                  <a:gd name="T6" fmla="*/ 26 w 62"/>
                  <a:gd name="T7" fmla="*/ 5 h 62"/>
                  <a:gd name="T8" fmla="*/ 31 w 62"/>
                  <a:gd name="T9" fmla="*/ 0 h 62"/>
                  <a:gd name="T10" fmla="*/ 0 w 62"/>
                  <a:gd name="T11" fmla="*/ 0 h 62"/>
                  <a:gd name="T12" fmla="*/ 0 w 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57"/>
                    </a:lnTo>
                    <a:lnTo>
                      <a:pt x="26" y="5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2" name="Freeform 2710"/>
              <p:cNvSpPr>
                <a:spLocks/>
              </p:cNvSpPr>
              <p:nvPr/>
            </p:nvSpPr>
            <p:spPr bwMode="auto">
              <a:xfrm>
                <a:off x="1491" y="2459"/>
                <a:ext cx="62" cy="41"/>
              </a:xfrm>
              <a:custGeom>
                <a:avLst/>
                <a:gdLst>
                  <a:gd name="T0" fmla="*/ 0 w 62"/>
                  <a:gd name="T1" fmla="*/ 0 h 41"/>
                  <a:gd name="T2" fmla="*/ 0 w 62"/>
                  <a:gd name="T3" fmla="*/ 5 h 41"/>
                  <a:gd name="T4" fmla="*/ 62 w 62"/>
                  <a:gd name="T5" fmla="*/ 41 h 41"/>
                  <a:gd name="T6" fmla="*/ 62 w 62"/>
                  <a:gd name="T7" fmla="*/ 0 h 41"/>
                  <a:gd name="T8" fmla="*/ 0 w 62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1">
                    <a:moveTo>
                      <a:pt x="0" y="0"/>
                    </a:moveTo>
                    <a:lnTo>
                      <a:pt x="0" y="5"/>
                    </a:lnTo>
                    <a:lnTo>
                      <a:pt x="62" y="41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3" name="Freeform 2711"/>
              <p:cNvSpPr>
                <a:spLocks/>
              </p:cNvSpPr>
              <p:nvPr/>
            </p:nvSpPr>
            <p:spPr bwMode="auto">
              <a:xfrm>
                <a:off x="1605" y="2459"/>
                <a:ext cx="61" cy="59"/>
              </a:xfrm>
              <a:custGeom>
                <a:avLst/>
                <a:gdLst>
                  <a:gd name="T0" fmla="*/ 0 w 61"/>
                  <a:gd name="T1" fmla="*/ 0 h 59"/>
                  <a:gd name="T2" fmla="*/ 0 w 61"/>
                  <a:gd name="T3" fmla="*/ 59 h 59"/>
                  <a:gd name="T4" fmla="*/ 33 w 61"/>
                  <a:gd name="T5" fmla="*/ 59 h 59"/>
                  <a:gd name="T6" fmla="*/ 61 w 61"/>
                  <a:gd name="T7" fmla="*/ 57 h 59"/>
                  <a:gd name="T8" fmla="*/ 61 w 61"/>
                  <a:gd name="T9" fmla="*/ 0 h 59"/>
                  <a:gd name="T10" fmla="*/ 0 w 61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9">
                    <a:moveTo>
                      <a:pt x="0" y="0"/>
                    </a:moveTo>
                    <a:lnTo>
                      <a:pt x="0" y="59"/>
                    </a:lnTo>
                    <a:lnTo>
                      <a:pt x="33" y="59"/>
                    </a:lnTo>
                    <a:lnTo>
                      <a:pt x="61" y="5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4" name="Rectangle 2712"/>
              <p:cNvSpPr>
                <a:spLocks noChangeArrowheads="1"/>
              </p:cNvSpPr>
              <p:nvPr/>
            </p:nvSpPr>
            <p:spPr bwMode="auto">
              <a:xfrm>
                <a:off x="1718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5" name="Freeform 2713"/>
              <p:cNvSpPr>
                <a:spLocks/>
              </p:cNvSpPr>
              <p:nvPr/>
            </p:nvSpPr>
            <p:spPr bwMode="auto">
              <a:xfrm>
                <a:off x="2075" y="2502"/>
                <a:ext cx="45" cy="16"/>
              </a:xfrm>
              <a:custGeom>
                <a:avLst/>
                <a:gdLst>
                  <a:gd name="T0" fmla="*/ 45 w 45"/>
                  <a:gd name="T1" fmla="*/ 0 h 16"/>
                  <a:gd name="T2" fmla="*/ 0 w 45"/>
                  <a:gd name="T3" fmla="*/ 16 h 16"/>
                  <a:gd name="T4" fmla="*/ 45 w 45"/>
                  <a:gd name="T5" fmla="*/ 16 h 16"/>
                  <a:gd name="T6" fmla="*/ 45 w 45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16">
                    <a:moveTo>
                      <a:pt x="45" y="0"/>
                    </a:moveTo>
                    <a:lnTo>
                      <a:pt x="0" y="16"/>
                    </a:lnTo>
                    <a:lnTo>
                      <a:pt x="45" y="16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6" name="Freeform 2714"/>
              <p:cNvSpPr>
                <a:spLocks/>
              </p:cNvSpPr>
              <p:nvPr/>
            </p:nvSpPr>
            <p:spPr bwMode="auto">
              <a:xfrm>
                <a:off x="2170" y="2504"/>
                <a:ext cx="42" cy="14"/>
              </a:xfrm>
              <a:custGeom>
                <a:avLst/>
                <a:gdLst>
                  <a:gd name="T0" fmla="*/ 42 w 42"/>
                  <a:gd name="T1" fmla="*/ 14 h 14"/>
                  <a:gd name="T2" fmla="*/ 0 w 42"/>
                  <a:gd name="T3" fmla="*/ 0 h 14"/>
                  <a:gd name="T4" fmla="*/ 0 w 42"/>
                  <a:gd name="T5" fmla="*/ 14 h 14"/>
                  <a:gd name="T6" fmla="*/ 42 w 42"/>
                  <a:gd name="T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14">
                    <a:moveTo>
                      <a:pt x="42" y="14"/>
                    </a:moveTo>
                    <a:lnTo>
                      <a:pt x="0" y="0"/>
                    </a:lnTo>
                    <a:lnTo>
                      <a:pt x="0" y="14"/>
                    </a:lnTo>
                    <a:lnTo>
                      <a:pt x="42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7" name="Freeform 2715"/>
              <p:cNvSpPr>
                <a:spLocks/>
              </p:cNvSpPr>
              <p:nvPr/>
            </p:nvSpPr>
            <p:spPr bwMode="auto">
              <a:xfrm>
                <a:off x="3588" y="2459"/>
                <a:ext cx="0" cy="14"/>
              </a:xfrm>
              <a:custGeom>
                <a:avLst/>
                <a:gdLst>
                  <a:gd name="T0" fmla="*/ 0 h 14"/>
                  <a:gd name="T1" fmla="*/ 14 h 14"/>
                  <a:gd name="T2" fmla="*/ 0 h 14"/>
                  <a:gd name="T3" fmla="*/ 0 h 1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4">
                    <a:moveTo>
                      <a:pt x="0" y="0"/>
                    </a:moveTo>
                    <a:lnTo>
                      <a:pt x="0" y="1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8" name="Rectangle 2716"/>
              <p:cNvSpPr>
                <a:spLocks noChangeArrowheads="1"/>
              </p:cNvSpPr>
              <p:nvPr/>
            </p:nvSpPr>
            <p:spPr bwMode="auto">
              <a:xfrm>
                <a:off x="3640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9" name="Rectangle 2717"/>
              <p:cNvSpPr>
                <a:spLocks noChangeArrowheads="1"/>
              </p:cNvSpPr>
              <p:nvPr/>
            </p:nvSpPr>
            <p:spPr bwMode="auto">
              <a:xfrm>
                <a:off x="3754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0" name="Rectangle 2718"/>
              <p:cNvSpPr>
                <a:spLocks noChangeArrowheads="1"/>
              </p:cNvSpPr>
              <p:nvPr/>
            </p:nvSpPr>
            <p:spPr bwMode="auto">
              <a:xfrm>
                <a:off x="3867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1" name="Rectangle 2719"/>
              <p:cNvSpPr>
                <a:spLocks noChangeArrowheads="1"/>
              </p:cNvSpPr>
              <p:nvPr/>
            </p:nvSpPr>
            <p:spPr bwMode="auto">
              <a:xfrm>
                <a:off x="3981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2" name="Rectangle 2720"/>
              <p:cNvSpPr>
                <a:spLocks noChangeArrowheads="1"/>
              </p:cNvSpPr>
              <p:nvPr/>
            </p:nvSpPr>
            <p:spPr bwMode="auto">
              <a:xfrm>
                <a:off x="4094" y="2459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3" name="Rectangle 2721"/>
              <p:cNvSpPr>
                <a:spLocks noChangeArrowheads="1"/>
              </p:cNvSpPr>
              <p:nvPr/>
            </p:nvSpPr>
            <p:spPr bwMode="auto">
              <a:xfrm>
                <a:off x="4205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4" name="Rectangle 2722"/>
              <p:cNvSpPr>
                <a:spLocks noChangeArrowheads="1"/>
              </p:cNvSpPr>
              <p:nvPr/>
            </p:nvSpPr>
            <p:spPr bwMode="auto">
              <a:xfrm>
                <a:off x="4319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5" name="Rectangle 2723"/>
              <p:cNvSpPr>
                <a:spLocks noChangeArrowheads="1"/>
              </p:cNvSpPr>
              <p:nvPr/>
            </p:nvSpPr>
            <p:spPr bwMode="auto">
              <a:xfrm>
                <a:off x="4432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6" name="Rectangle 2724"/>
              <p:cNvSpPr>
                <a:spLocks noChangeArrowheads="1"/>
              </p:cNvSpPr>
              <p:nvPr/>
            </p:nvSpPr>
            <p:spPr bwMode="auto">
              <a:xfrm>
                <a:off x="4546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7" name="Rectangle 2725"/>
              <p:cNvSpPr>
                <a:spLocks noChangeArrowheads="1"/>
              </p:cNvSpPr>
              <p:nvPr/>
            </p:nvSpPr>
            <p:spPr bwMode="auto">
              <a:xfrm>
                <a:off x="4659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8" name="Rectangle 2726"/>
              <p:cNvSpPr>
                <a:spLocks noChangeArrowheads="1"/>
              </p:cNvSpPr>
              <p:nvPr/>
            </p:nvSpPr>
            <p:spPr bwMode="auto">
              <a:xfrm>
                <a:off x="4773" y="2459"/>
                <a:ext cx="59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9" name="Rectangle 2727"/>
              <p:cNvSpPr>
                <a:spLocks noChangeArrowheads="1"/>
              </p:cNvSpPr>
              <p:nvPr/>
            </p:nvSpPr>
            <p:spPr bwMode="auto">
              <a:xfrm>
                <a:off x="4884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0" name="Rectangle 2728"/>
              <p:cNvSpPr>
                <a:spLocks noChangeArrowheads="1"/>
              </p:cNvSpPr>
              <p:nvPr/>
            </p:nvSpPr>
            <p:spPr bwMode="auto">
              <a:xfrm>
                <a:off x="4997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1" name="Freeform 2729"/>
              <p:cNvSpPr>
                <a:spLocks/>
              </p:cNvSpPr>
              <p:nvPr/>
            </p:nvSpPr>
            <p:spPr bwMode="auto">
              <a:xfrm>
                <a:off x="5111" y="2481"/>
                <a:ext cx="54" cy="37"/>
              </a:xfrm>
              <a:custGeom>
                <a:avLst/>
                <a:gdLst>
                  <a:gd name="T0" fmla="*/ 54 w 54"/>
                  <a:gd name="T1" fmla="*/ 37 h 37"/>
                  <a:gd name="T2" fmla="*/ 0 w 54"/>
                  <a:gd name="T3" fmla="*/ 0 h 37"/>
                  <a:gd name="T4" fmla="*/ 0 w 54"/>
                  <a:gd name="T5" fmla="*/ 37 h 37"/>
                  <a:gd name="T6" fmla="*/ 54 w 54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37">
                    <a:moveTo>
                      <a:pt x="54" y="37"/>
                    </a:moveTo>
                    <a:lnTo>
                      <a:pt x="0" y="0"/>
                    </a:lnTo>
                    <a:lnTo>
                      <a:pt x="0" y="37"/>
                    </a:lnTo>
                    <a:lnTo>
                      <a:pt x="54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2" name="Freeform 2730"/>
              <p:cNvSpPr>
                <a:spLocks/>
              </p:cNvSpPr>
              <p:nvPr/>
            </p:nvSpPr>
            <p:spPr bwMode="auto">
              <a:xfrm>
                <a:off x="5224" y="2459"/>
                <a:ext cx="61" cy="45"/>
              </a:xfrm>
              <a:custGeom>
                <a:avLst/>
                <a:gdLst>
                  <a:gd name="T0" fmla="*/ 0 w 61"/>
                  <a:gd name="T1" fmla="*/ 0 h 45"/>
                  <a:gd name="T2" fmla="*/ 0 w 61"/>
                  <a:gd name="T3" fmla="*/ 14 h 45"/>
                  <a:gd name="T4" fmla="*/ 14 w 61"/>
                  <a:gd name="T5" fmla="*/ 45 h 45"/>
                  <a:gd name="T6" fmla="*/ 61 w 61"/>
                  <a:gd name="T7" fmla="*/ 26 h 45"/>
                  <a:gd name="T8" fmla="*/ 61 w 61"/>
                  <a:gd name="T9" fmla="*/ 0 h 45"/>
                  <a:gd name="T10" fmla="*/ 0 w 6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5">
                    <a:moveTo>
                      <a:pt x="0" y="0"/>
                    </a:moveTo>
                    <a:lnTo>
                      <a:pt x="0" y="14"/>
                    </a:lnTo>
                    <a:lnTo>
                      <a:pt x="14" y="45"/>
                    </a:lnTo>
                    <a:lnTo>
                      <a:pt x="61" y="26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3" name="Freeform 2731"/>
              <p:cNvSpPr>
                <a:spLocks/>
              </p:cNvSpPr>
              <p:nvPr/>
            </p:nvSpPr>
            <p:spPr bwMode="auto">
              <a:xfrm>
                <a:off x="5338" y="2459"/>
                <a:ext cx="18" cy="7"/>
              </a:xfrm>
              <a:custGeom>
                <a:avLst/>
                <a:gdLst>
                  <a:gd name="T0" fmla="*/ 0 w 18"/>
                  <a:gd name="T1" fmla="*/ 7 h 7"/>
                  <a:gd name="T2" fmla="*/ 18 w 18"/>
                  <a:gd name="T3" fmla="*/ 0 h 7"/>
                  <a:gd name="T4" fmla="*/ 0 w 18"/>
                  <a:gd name="T5" fmla="*/ 0 h 7"/>
                  <a:gd name="T6" fmla="*/ 0 w 18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7">
                    <a:moveTo>
                      <a:pt x="0" y="7"/>
                    </a:moveTo>
                    <a:lnTo>
                      <a:pt x="18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4" name="Freeform 2732"/>
              <p:cNvSpPr>
                <a:spLocks/>
              </p:cNvSpPr>
              <p:nvPr/>
            </p:nvSpPr>
            <p:spPr bwMode="auto">
              <a:xfrm>
                <a:off x="5950" y="2459"/>
                <a:ext cx="14" cy="41"/>
              </a:xfrm>
              <a:custGeom>
                <a:avLst/>
                <a:gdLst>
                  <a:gd name="T0" fmla="*/ 0 w 14"/>
                  <a:gd name="T1" fmla="*/ 0 h 41"/>
                  <a:gd name="T2" fmla="*/ 14 w 14"/>
                  <a:gd name="T3" fmla="*/ 41 h 41"/>
                  <a:gd name="T4" fmla="*/ 14 w 14"/>
                  <a:gd name="T5" fmla="*/ 0 h 41"/>
                  <a:gd name="T6" fmla="*/ 0 w 14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41">
                    <a:moveTo>
                      <a:pt x="0" y="0"/>
                    </a:moveTo>
                    <a:lnTo>
                      <a:pt x="14" y="41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5" name="Rectangle 2733"/>
              <p:cNvSpPr>
                <a:spLocks noChangeArrowheads="1"/>
              </p:cNvSpPr>
              <p:nvPr/>
            </p:nvSpPr>
            <p:spPr bwMode="auto">
              <a:xfrm>
                <a:off x="6016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6" name="Rectangle 2734"/>
              <p:cNvSpPr>
                <a:spLocks noChangeArrowheads="1"/>
              </p:cNvSpPr>
              <p:nvPr/>
            </p:nvSpPr>
            <p:spPr bwMode="auto">
              <a:xfrm>
                <a:off x="6127" y="2459"/>
                <a:ext cx="26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7" name="Freeform 2735"/>
              <p:cNvSpPr>
                <a:spLocks/>
              </p:cNvSpPr>
              <p:nvPr/>
            </p:nvSpPr>
            <p:spPr bwMode="auto">
              <a:xfrm>
                <a:off x="6505" y="2459"/>
                <a:ext cx="24" cy="48"/>
              </a:xfrm>
              <a:custGeom>
                <a:avLst/>
                <a:gdLst>
                  <a:gd name="T0" fmla="*/ 0 w 24"/>
                  <a:gd name="T1" fmla="*/ 0 h 48"/>
                  <a:gd name="T2" fmla="*/ 24 w 24"/>
                  <a:gd name="T3" fmla="*/ 48 h 48"/>
                  <a:gd name="T4" fmla="*/ 24 w 24"/>
                  <a:gd name="T5" fmla="*/ 0 h 48"/>
                  <a:gd name="T6" fmla="*/ 0 w 24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48">
                    <a:moveTo>
                      <a:pt x="0" y="0"/>
                    </a:moveTo>
                    <a:lnTo>
                      <a:pt x="24" y="48"/>
                    </a:lnTo>
                    <a:lnTo>
                      <a:pt x="2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8" name="Rectangle 2736"/>
              <p:cNvSpPr>
                <a:spLocks noChangeArrowheads="1"/>
              </p:cNvSpPr>
              <p:nvPr/>
            </p:nvSpPr>
            <p:spPr bwMode="auto">
              <a:xfrm>
                <a:off x="6581" y="2459"/>
                <a:ext cx="61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9" name="Freeform 2737"/>
              <p:cNvSpPr>
                <a:spLocks/>
              </p:cNvSpPr>
              <p:nvPr/>
            </p:nvSpPr>
            <p:spPr bwMode="auto">
              <a:xfrm>
                <a:off x="6694" y="2459"/>
                <a:ext cx="62" cy="59"/>
              </a:xfrm>
              <a:custGeom>
                <a:avLst/>
                <a:gdLst>
                  <a:gd name="T0" fmla="*/ 62 w 62"/>
                  <a:gd name="T1" fmla="*/ 0 h 59"/>
                  <a:gd name="T2" fmla="*/ 0 w 62"/>
                  <a:gd name="T3" fmla="*/ 0 h 59"/>
                  <a:gd name="T4" fmla="*/ 0 w 62"/>
                  <a:gd name="T5" fmla="*/ 12 h 59"/>
                  <a:gd name="T6" fmla="*/ 24 w 62"/>
                  <a:gd name="T7" fmla="*/ 59 h 59"/>
                  <a:gd name="T8" fmla="*/ 62 w 62"/>
                  <a:gd name="T9" fmla="*/ 59 h 59"/>
                  <a:gd name="T10" fmla="*/ 62 w 62"/>
                  <a:gd name="T1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9">
                    <a:moveTo>
                      <a:pt x="6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4" y="59"/>
                    </a:lnTo>
                    <a:lnTo>
                      <a:pt x="62" y="59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0" name="Rectangle 2738"/>
              <p:cNvSpPr>
                <a:spLocks noChangeArrowheads="1"/>
              </p:cNvSpPr>
              <p:nvPr/>
            </p:nvSpPr>
            <p:spPr bwMode="auto">
              <a:xfrm>
                <a:off x="6805" y="2459"/>
                <a:ext cx="62" cy="5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1" name="Freeform 2739"/>
              <p:cNvSpPr>
                <a:spLocks/>
              </p:cNvSpPr>
              <p:nvPr/>
            </p:nvSpPr>
            <p:spPr bwMode="auto">
              <a:xfrm>
                <a:off x="6919" y="2481"/>
                <a:ext cx="16" cy="30"/>
              </a:xfrm>
              <a:custGeom>
                <a:avLst/>
                <a:gdLst>
                  <a:gd name="T0" fmla="*/ 16 w 16"/>
                  <a:gd name="T1" fmla="*/ 23 h 30"/>
                  <a:gd name="T2" fmla="*/ 0 w 16"/>
                  <a:gd name="T3" fmla="*/ 0 h 30"/>
                  <a:gd name="T4" fmla="*/ 0 w 16"/>
                  <a:gd name="T5" fmla="*/ 30 h 30"/>
                  <a:gd name="T6" fmla="*/ 16 w 16"/>
                  <a:gd name="T7" fmla="*/ 2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30">
                    <a:moveTo>
                      <a:pt x="16" y="23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1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2" name="Freeform 2740"/>
              <p:cNvSpPr>
                <a:spLocks/>
              </p:cNvSpPr>
              <p:nvPr/>
            </p:nvSpPr>
            <p:spPr bwMode="auto">
              <a:xfrm>
                <a:off x="1718" y="2568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2 h 62"/>
                  <a:gd name="T6" fmla="*/ 31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1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3" name="Rectangle 2741"/>
              <p:cNvSpPr>
                <a:spLocks noChangeArrowheads="1"/>
              </p:cNvSpPr>
              <p:nvPr/>
            </p:nvSpPr>
            <p:spPr bwMode="auto">
              <a:xfrm>
                <a:off x="1832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4" name="Rectangle 2742"/>
              <p:cNvSpPr>
                <a:spLocks noChangeArrowheads="1"/>
              </p:cNvSpPr>
              <p:nvPr/>
            </p:nvSpPr>
            <p:spPr bwMode="auto">
              <a:xfrm>
                <a:off x="1945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5" name="Rectangle 2743"/>
              <p:cNvSpPr>
                <a:spLocks noChangeArrowheads="1"/>
              </p:cNvSpPr>
              <p:nvPr/>
            </p:nvSpPr>
            <p:spPr bwMode="auto">
              <a:xfrm>
                <a:off x="2059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6" name="Rectangle 2744"/>
              <p:cNvSpPr>
                <a:spLocks noChangeArrowheads="1"/>
              </p:cNvSpPr>
              <p:nvPr/>
            </p:nvSpPr>
            <p:spPr bwMode="auto">
              <a:xfrm>
                <a:off x="2170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7" name="Rectangle 2745"/>
              <p:cNvSpPr>
                <a:spLocks noChangeArrowheads="1"/>
              </p:cNvSpPr>
              <p:nvPr/>
            </p:nvSpPr>
            <p:spPr bwMode="auto">
              <a:xfrm>
                <a:off x="2283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8" name="Rectangle 2746"/>
              <p:cNvSpPr>
                <a:spLocks noChangeArrowheads="1"/>
              </p:cNvSpPr>
              <p:nvPr/>
            </p:nvSpPr>
            <p:spPr bwMode="auto">
              <a:xfrm>
                <a:off x="2397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9" name="Freeform 2747"/>
              <p:cNvSpPr>
                <a:spLocks/>
              </p:cNvSpPr>
              <p:nvPr/>
            </p:nvSpPr>
            <p:spPr bwMode="auto">
              <a:xfrm>
                <a:off x="3640" y="2568"/>
                <a:ext cx="62" cy="62"/>
              </a:xfrm>
              <a:custGeom>
                <a:avLst/>
                <a:gdLst>
                  <a:gd name="T0" fmla="*/ 62 w 62"/>
                  <a:gd name="T1" fmla="*/ 0 h 62"/>
                  <a:gd name="T2" fmla="*/ 0 w 62"/>
                  <a:gd name="T3" fmla="*/ 0 h 62"/>
                  <a:gd name="T4" fmla="*/ 0 w 62"/>
                  <a:gd name="T5" fmla="*/ 12 h 62"/>
                  <a:gd name="T6" fmla="*/ 57 w 62"/>
                  <a:gd name="T7" fmla="*/ 62 h 62"/>
                  <a:gd name="T8" fmla="*/ 62 w 62"/>
                  <a:gd name="T9" fmla="*/ 62 h 62"/>
                  <a:gd name="T10" fmla="*/ 62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" y="62"/>
                    </a:lnTo>
                    <a:lnTo>
                      <a:pt x="62" y="62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0" name="Rectangle 2748"/>
              <p:cNvSpPr>
                <a:spLocks noChangeArrowheads="1"/>
              </p:cNvSpPr>
              <p:nvPr/>
            </p:nvSpPr>
            <p:spPr bwMode="auto">
              <a:xfrm>
                <a:off x="3754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1" name="Rectangle 2749"/>
              <p:cNvSpPr>
                <a:spLocks noChangeArrowheads="1"/>
              </p:cNvSpPr>
              <p:nvPr/>
            </p:nvSpPr>
            <p:spPr bwMode="auto">
              <a:xfrm>
                <a:off x="3867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2" name="Rectangle 2750"/>
              <p:cNvSpPr>
                <a:spLocks noChangeArrowheads="1"/>
              </p:cNvSpPr>
              <p:nvPr/>
            </p:nvSpPr>
            <p:spPr bwMode="auto">
              <a:xfrm>
                <a:off x="3981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3" name="Rectangle 2751"/>
              <p:cNvSpPr>
                <a:spLocks noChangeArrowheads="1"/>
              </p:cNvSpPr>
              <p:nvPr/>
            </p:nvSpPr>
            <p:spPr bwMode="auto">
              <a:xfrm>
                <a:off x="4094" y="2568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4" name="Rectangle 2752"/>
              <p:cNvSpPr>
                <a:spLocks noChangeArrowheads="1"/>
              </p:cNvSpPr>
              <p:nvPr/>
            </p:nvSpPr>
            <p:spPr bwMode="auto">
              <a:xfrm>
                <a:off x="4205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5" name="Rectangle 2753"/>
              <p:cNvSpPr>
                <a:spLocks noChangeArrowheads="1"/>
              </p:cNvSpPr>
              <p:nvPr/>
            </p:nvSpPr>
            <p:spPr bwMode="auto">
              <a:xfrm>
                <a:off x="4319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6" name="Rectangle 2754"/>
              <p:cNvSpPr>
                <a:spLocks noChangeArrowheads="1"/>
              </p:cNvSpPr>
              <p:nvPr/>
            </p:nvSpPr>
            <p:spPr bwMode="auto">
              <a:xfrm>
                <a:off x="4432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7" name="Rectangle 2755"/>
              <p:cNvSpPr>
                <a:spLocks noChangeArrowheads="1"/>
              </p:cNvSpPr>
              <p:nvPr/>
            </p:nvSpPr>
            <p:spPr bwMode="auto">
              <a:xfrm>
                <a:off x="4546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8" name="Rectangle 2756"/>
              <p:cNvSpPr>
                <a:spLocks noChangeArrowheads="1"/>
              </p:cNvSpPr>
              <p:nvPr/>
            </p:nvSpPr>
            <p:spPr bwMode="auto">
              <a:xfrm>
                <a:off x="4659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9" name="Rectangle 2757"/>
              <p:cNvSpPr>
                <a:spLocks noChangeArrowheads="1"/>
              </p:cNvSpPr>
              <p:nvPr/>
            </p:nvSpPr>
            <p:spPr bwMode="auto">
              <a:xfrm>
                <a:off x="4773" y="2568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0" name="Rectangle 2758"/>
              <p:cNvSpPr>
                <a:spLocks noChangeArrowheads="1"/>
              </p:cNvSpPr>
              <p:nvPr/>
            </p:nvSpPr>
            <p:spPr bwMode="auto">
              <a:xfrm>
                <a:off x="4884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1" name="Rectangle 2759"/>
              <p:cNvSpPr>
                <a:spLocks noChangeArrowheads="1"/>
              </p:cNvSpPr>
              <p:nvPr/>
            </p:nvSpPr>
            <p:spPr bwMode="auto">
              <a:xfrm>
                <a:off x="4997" y="2568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2" name="Rectangle 2760"/>
              <p:cNvSpPr>
                <a:spLocks noChangeArrowheads="1"/>
              </p:cNvSpPr>
              <p:nvPr/>
            </p:nvSpPr>
            <p:spPr bwMode="auto">
              <a:xfrm>
                <a:off x="5111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3" name="Rectangle 2761"/>
              <p:cNvSpPr>
                <a:spLocks noChangeArrowheads="1"/>
              </p:cNvSpPr>
              <p:nvPr/>
            </p:nvSpPr>
            <p:spPr bwMode="auto">
              <a:xfrm>
                <a:off x="5224" y="2568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4" name="Freeform 2762"/>
              <p:cNvSpPr>
                <a:spLocks/>
              </p:cNvSpPr>
              <p:nvPr/>
            </p:nvSpPr>
            <p:spPr bwMode="auto">
              <a:xfrm>
                <a:off x="5338" y="2568"/>
                <a:ext cx="42" cy="62"/>
              </a:xfrm>
              <a:custGeom>
                <a:avLst/>
                <a:gdLst>
                  <a:gd name="T0" fmla="*/ 0 w 42"/>
                  <a:gd name="T1" fmla="*/ 62 h 62"/>
                  <a:gd name="T2" fmla="*/ 0 w 42"/>
                  <a:gd name="T3" fmla="*/ 62 h 62"/>
                  <a:gd name="T4" fmla="*/ 42 w 42"/>
                  <a:gd name="T5" fmla="*/ 0 h 62"/>
                  <a:gd name="T6" fmla="*/ 0 w 42"/>
                  <a:gd name="T7" fmla="*/ 0 h 62"/>
                  <a:gd name="T8" fmla="*/ 0 w 42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62">
                    <a:moveTo>
                      <a:pt x="0" y="62"/>
                    </a:moveTo>
                    <a:lnTo>
                      <a:pt x="0" y="62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5" name="Freeform 2763"/>
              <p:cNvSpPr>
                <a:spLocks/>
              </p:cNvSpPr>
              <p:nvPr/>
            </p:nvSpPr>
            <p:spPr bwMode="auto">
              <a:xfrm>
                <a:off x="6016" y="2568"/>
                <a:ext cx="61" cy="33"/>
              </a:xfrm>
              <a:custGeom>
                <a:avLst/>
                <a:gdLst>
                  <a:gd name="T0" fmla="*/ 0 w 61"/>
                  <a:gd name="T1" fmla="*/ 0 h 33"/>
                  <a:gd name="T2" fmla="*/ 0 w 61"/>
                  <a:gd name="T3" fmla="*/ 33 h 33"/>
                  <a:gd name="T4" fmla="*/ 61 w 61"/>
                  <a:gd name="T5" fmla="*/ 14 h 33"/>
                  <a:gd name="T6" fmla="*/ 61 w 61"/>
                  <a:gd name="T7" fmla="*/ 0 h 33"/>
                  <a:gd name="T8" fmla="*/ 0 w 61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3">
                    <a:moveTo>
                      <a:pt x="0" y="0"/>
                    </a:moveTo>
                    <a:lnTo>
                      <a:pt x="0" y="33"/>
                    </a:lnTo>
                    <a:lnTo>
                      <a:pt x="61" y="14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6" name="Freeform 2764"/>
              <p:cNvSpPr>
                <a:spLocks/>
              </p:cNvSpPr>
              <p:nvPr/>
            </p:nvSpPr>
            <p:spPr bwMode="auto">
              <a:xfrm>
                <a:off x="6127" y="2568"/>
                <a:ext cx="2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7" name="Freeform 2765"/>
              <p:cNvSpPr>
                <a:spLocks/>
              </p:cNvSpPr>
              <p:nvPr/>
            </p:nvSpPr>
            <p:spPr bwMode="auto">
              <a:xfrm>
                <a:off x="6581" y="2568"/>
                <a:ext cx="61" cy="62"/>
              </a:xfrm>
              <a:custGeom>
                <a:avLst/>
                <a:gdLst>
                  <a:gd name="T0" fmla="*/ 61 w 61"/>
                  <a:gd name="T1" fmla="*/ 0 h 62"/>
                  <a:gd name="T2" fmla="*/ 0 w 61"/>
                  <a:gd name="T3" fmla="*/ 0 h 62"/>
                  <a:gd name="T4" fmla="*/ 0 w 61"/>
                  <a:gd name="T5" fmla="*/ 52 h 62"/>
                  <a:gd name="T6" fmla="*/ 5 w 61"/>
                  <a:gd name="T7" fmla="*/ 62 h 62"/>
                  <a:gd name="T8" fmla="*/ 61 w 61"/>
                  <a:gd name="T9" fmla="*/ 62 h 62"/>
                  <a:gd name="T10" fmla="*/ 61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0"/>
                    </a:moveTo>
                    <a:lnTo>
                      <a:pt x="0" y="0"/>
                    </a:lnTo>
                    <a:lnTo>
                      <a:pt x="0" y="52"/>
                    </a:lnTo>
                    <a:lnTo>
                      <a:pt x="5" y="62"/>
                    </a:lnTo>
                    <a:lnTo>
                      <a:pt x="61" y="62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8" name="Freeform 2766"/>
              <p:cNvSpPr>
                <a:spLocks/>
              </p:cNvSpPr>
              <p:nvPr/>
            </p:nvSpPr>
            <p:spPr bwMode="auto">
              <a:xfrm>
                <a:off x="6744" y="2568"/>
                <a:ext cx="12" cy="24"/>
              </a:xfrm>
              <a:custGeom>
                <a:avLst/>
                <a:gdLst>
                  <a:gd name="T0" fmla="*/ 0 w 12"/>
                  <a:gd name="T1" fmla="*/ 0 h 24"/>
                  <a:gd name="T2" fmla="*/ 12 w 12"/>
                  <a:gd name="T3" fmla="*/ 24 h 24"/>
                  <a:gd name="T4" fmla="*/ 12 w 12"/>
                  <a:gd name="T5" fmla="*/ 0 h 24"/>
                  <a:gd name="T6" fmla="*/ 0 w 12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4">
                    <a:moveTo>
                      <a:pt x="0" y="0"/>
                    </a:move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9" name="Freeform 2767"/>
              <p:cNvSpPr>
                <a:spLocks/>
              </p:cNvSpPr>
              <p:nvPr/>
            </p:nvSpPr>
            <p:spPr bwMode="auto">
              <a:xfrm>
                <a:off x="6805" y="2568"/>
                <a:ext cx="22" cy="12"/>
              </a:xfrm>
              <a:custGeom>
                <a:avLst/>
                <a:gdLst>
                  <a:gd name="T0" fmla="*/ 0 w 22"/>
                  <a:gd name="T1" fmla="*/ 12 h 12"/>
                  <a:gd name="T2" fmla="*/ 22 w 22"/>
                  <a:gd name="T3" fmla="*/ 0 h 12"/>
                  <a:gd name="T4" fmla="*/ 0 w 22"/>
                  <a:gd name="T5" fmla="*/ 0 h 12"/>
                  <a:gd name="T6" fmla="*/ 0 w 22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2">
                    <a:moveTo>
                      <a:pt x="0" y="12"/>
                    </a:moveTo>
                    <a:lnTo>
                      <a:pt x="22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0" name="Rectangle 2768"/>
              <p:cNvSpPr>
                <a:spLocks noChangeArrowheads="1"/>
              </p:cNvSpPr>
              <p:nvPr/>
            </p:nvSpPr>
            <p:spPr bwMode="auto">
              <a:xfrm>
                <a:off x="1945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1" name="Rectangle 2769"/>
              <p:cNvSpPr>
                <a:spLocks noChangeArrowheads="1"/>
              </p:cNvSpPr>
              <p:nvPr/>
            </p:nvSpPr>
            <p:spPr bwMode="auto">
              <a:xfrm>
                <a:off x="2059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2" name="Rectangle 2770"/>
              <p:cNvSpPr>
                <a:spLocks noChangeArrowheads="1"/>
              </p:cNvSpPr>
              <p:nvPr/>
            </p:nvSpPr>
            <p:spPr bwMode="auto">
              <a:xfrm>
                <a:off x="2170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3" name="Rectangle 2771"/>
              <p:cNvSpPr>
                <a:spLocks noChangeArrowheads="1"/>
              </p:cNvSpPr>
              <p:nvPr/>
            </p:nvSpPr>
            <p:spPr bwMode="auto">
              <a:xfrm>
                <a:off x="2283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4" name="Rectangle 2772"/>
              <p:cNvSpPr>
                <a:spLocks noChangeArrowheads="1"/>
              </p:cNvSpPr>
              <p:nvPr/>
            </p:nvSpPr>
            <p:spPr bwMode="auto">
              <a:xfrm>
                <a:off x="2397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5" name="Rectangle 2773"/>
              <p:cNvSpPr>
                <a:spLocks noChangeArrowheads="1"/>
              </p:cNvSpPr>
              <p:nvPr/>
            </p:nvSpPr>
            <p:spPr bwMode="auto">
              <a:xfrm>
                <a:off x="2510" y="2686"/>
                <a:ext cx="62" cy="5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6" name="Freeform 2774"/>
              <p:cNvSpPr>
                <a:spLocks/>
              </p:cNvSpPr>
              <p:nvPr/>
            </p:nvSpPr>
            <p:spPr bwMode="auto">
              <a:xfrm>
                <a:off x="2624" y="2686"/>
                <a:ext cx="42" cy="52"/>
              </a:xfrm>
              <a:custGeom>
                <a:avLst/>
                <a:gdLst>
                  <a:gd name="T0" fmla="*/ 42 w 42"/>
                  <a:gd name="T1" fmla="*/ 52 h 52"/>
                  <a:gd name="T2" fmla="*/ 35 w 42"/>
                  <a:gd name="T3" fmla="*/ 0 h 52"/>
                  <a:gd name="T4" fmla="*/ 0 w 42"/>
                  <a:gd name="T5" fmla="*/ 0 h 52"/>
                  <a:gd name="T6" fmla="*/ 0 w 42"/>
                  <a:gd name="T7" fmla="*/ 52 h 52"/>
                  <a:gd name="T8" fmla="*/ 42 w 42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2">
                    <a:moveTo>
                      <a:pt x="42" y="52"/>
                    </a:moveTo>
                    <a:lnTo>
                      <a:pt x="35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42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7" name="Freeform 2775"/>
              <p:cNvSpPr>
                <a:spLocks/>
              </p:cNvSpPr>
              <p:nvPr/>
            </p:nvSpPr>
            <p:spPr bwMode="auto">
              <a:xfrm>
                <a:off x="3754" y="2677"/>
                <a:ext cx="61" cy="24"/>
              </a:xfrm>
              <a:custGeom>
                <a:avLst/>
                <a:gdLst>
                  <a:gd name="T0" fmla="*/ 0 w 61"/>
                  <a:gd name="T1" fmla="*/ 0 h 24"/>
                  <a:gd name="T2" fmla="*/ 0 w 61"/>
                  <a:gd name="T3" fmla="*/ 2 h 24"/>
                  <a:gd name="T4" fmla="*/ 23 w 61"/>
                  <a:gd name="T5" fmla="*/ 24 h 24"/>
                  <a:gd name="T6" fmla="*/ 61 w 61"/>
                  <a:gd name="T7" fmla="*/ 24 h 24"/>
                  <a:gd name="T8" fmla="*/ 61 w 61"/>
                  <a:gd name="T9" fmla="*/ 0 h 24"/>
                  <a:gd name="T10" fmla="*/ 0 w 61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24">
                    <a:moveTo>
                      <a:pt x="0" y="0"/>
                    </a:moveTo>
                    <a:lnTo>
                      <a:pt x="0" y="2"/>
                    </a:lnTo>
                    <a:lnTo>
                      <a:pt x="23" y="24"/>
                    </a:lnTo>
                    <a:lnTo>
                      <a:pt x="61" y="24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8" name="Freeform 2776"/>
              <p:cNvSpPr>
                <a:spLocks/>
              </p:cNvSpPr>
              <p:nvPr/>
            </p:nvSpPr>
            <p:spPr bwMode="auto">
              <a:xfrm>
                <a:off x="3867" y="2677"/>
                <a:ext cx="62" cy="28"/>
              </a:xfrm>
              <a:custGeom>
                <a:avLst/>
                <a:gdLst>
                  <a:gd name="T0" fmla="*/ 0 w 62"/>
                  <a:gd name="T1" fmla="*/ 0 h 28"/>
                  <a:gd name="T2" fmla="*/ 0 w 62"/>
                  <a:gd name="T3" fmla="*/ 26 h 28"/>
                  <a:gd name="T4" fmla="*/ 62 w 62"/>
                  <a:gd name="T5" fmla="*/ 28 h 28"/>
                  <a:gd name="T6" fmla="*/ 62 w 62"/>
                  <a:gd name="T7" fmla="*/ 0 h 28"/>
                  <a:gd name="T8" fmla="*/ 0 w 6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8">
                    <a:moveTo>
                      <a:pt x="0" y="0"/>
                    </a:moveTo>
                    <a:lnTo>
                      <a:pt x="0" y="26"/>
                    </a:lnTo>
                    <a:lnTo>
                      <a:pt x="62" y="28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9" name="Freeform 2777"/>
              <p:cNvSpPr>
                <a:spLocks/>
              </p:cNvSpPr>
              <p:nvPr/>
            </p:nvSpPr>
            <p:spPr bwMode="auto">
              <a:xfrm>
                <a:off x="3981" y="2677"/>
                <a:ext cx="61" cy="33"/>
              </a:xfrm>
              <a:custGeom>
                <a:avLst/>
                <a:gdLst>
                  <a:gd name="T0" fmla="*/ 0 w 61"/>
                  <a:gd name="T1" fmla="*/ 0 h 33"/>
                  <a:gd name="T2" fmla="*/ 0 w 61"/>
                  <a:gd name="T3" fmla="*/ 31 h 33"/>
                  <a:gd name="T4" fmla="*/ 61 w 61"/>
                  <a:gd name="T5" fmla="*/ 33 h 33"/>
                  <a:gd name="T6" fmla="*/ 61 w 61"/>
                  <a:gd name="T7" fmla="*/ 0 h 33"/>
                  <a:gd name="T8" fmla="*/ 0 w 61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3">
                    <a:moveTo>
                      <a:pt x="0" y="0"/>
                    </a:moveTo>
                    <a:lnTo>
                      <a:pt x="0" y="31"/>
                    </a:lnTo>
                    <a:lnTo>
                      <a:pt x="61" y="33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0" name="Freeform 2778"/>
              <p:cNvSpPr>
                <a:spLocks/>
              </p:cNvSpPr>
              <p:nvPr/>
            </p:nvSpPr>
            <p:spPr bwMode="auto">
              <a:xfrm>
                <a:off x="4094" y="2677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0 w 59"/>
                  <a:gd name="T3" fmla="*/ 0 h 61"/>
                  <a:gd name="T4" fmla="*/ 0 w 59"/>
                  <a:gd name="T5" fmla="*/ 35 h 61"/>
                  <a:gd name="T6" fmla="*/ 5 w 59"/>
                  <a:gd name="T7" fmla="*/ 35 h 61"/>
                  <a:gd name="T8" fmla="*/ 47 w 59"/>
                  <a:gd name="T9" fmla="*/ 61 h 61"/>
                  <a:gd name="T10" fmla="*/ 59 w 59"/>
                  <a:gd name="T11" fmla="*/ 61 h 61"/>
                  <a:gd name="T12" fmla="*/ 59 w 59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0" y="0"/>
                    </a:lnTo>
                    <a:lnTo>
                      <a:pt x="0" y="35"/>
                    </a:lnTo>
                    <a:lnTo>
                      <a:pt x="5" y="35"/>
                    </a:lnTo>
                    <a:lnTo>
                      <a:pt x="47" y="61"/>
                    </a:lnTo>
                    <a:lnTo>
                      <a:pt x="59" y="61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1" name="Rectangle 2779"/>
              <p:cNvSpPr>
                <a:spLocks noChangeArrowheads="1"/>
              </p:cNvSpPr>
              <p:nvPr/>
            </p:nvSpPr>
            <p:spPr bwMode="auto">
              <a:xfrm>
                <a:off x="4205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2" name="Rectangle 2780"/>
              <p:cNvSpPr>
                <a:spLocks noChangeArrowheads="1"/>
              </p:cNvSpPr>
              <p:nvPr/>
            </p:nvSpPr>
            <p:spPr bwMode="auto">
              <a:xfrm>
                <a:off x="4319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3" name="Rectangle 2781"/>
              <p:cNvSpPr>
                <a:spLocks noChangeArrowheads="1"/>
              </p:cNvSpPr>
              <p:nvPr/>
            </p:nvSpPr>
            <p:spPr bwMode="auto">
              <a:xfrm>
                <a:off x="4432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4" name="Rectangle 2782"/>
              <p:cNvSpPr>
                <a:spLocks noChangeArrowheads="1"/>
              </p:cNvSpPr>
              <p:nvPr/>
            </p:nvSpPr>
            <p:spPr bwMode="auto">
              <a:xfrm>
                <a:off x="4546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5" name="Rectangle 2783"/>
              <p:cNvSpPr>
                <a:spLocks noChangeArrowheads="1"/>
              </p:cNvSpPr>
              <p:nvPr/>
            </p:nvSpPr>
            <p:spPr bwMode="auto">
              <a:xfrm>
                <a:off x="4659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6" name="Rectangle 2784"/>
              <p:cNvSpPr>
                <a:spLocks noChangeArrowheads="1"/>
              </p:cNvSpPr>
              <p:nvPr/>
            </p:nvSpPr>
            <p:spPr bwMode="auto">
              <a:xfrm>
                <a:off x="4773" y="2677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7" name="Rectangle 2785"/>
              <p:cNvSpPr>
                <a:spLocks noChangeArrowheads="1"/>
              </p:cNvSpPr>
              <p:nvPr/>
            </p:nvSpPr>
            <p:spPr bwMode="auto">
              <a:xfrm>
                <a:off x="4884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8" name="Rectangle 2786"/>
              <p:cNvSpPr>
                <a:spLocks noChangeArrowheads="1"/>
              </p:cNvSpPr>
              <p:nvPr/>
            </p:nvSpPr>
            <p:spPr bwMode="auto">
              <a:xfrm>
                <a:off x="4997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9" name="Rectangle 2787"/>
              <p:cNvSpPr>
                <a:spLocks noChangeArrowheads="1"/>
              </p:cNvSpPr>
              <p:nvPr/>
            </p:nvSpPr>
            <p:spPr bwMode="auto">
              <a:xfrm>
                <a:off x="5111" y="267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0" name="Freeform 2788"/>
              <p:cNvSpPr>
                <a:spLocks/>
              </p:cNvSpPr>
              <p:nvPr/>
            </p:nvSpPr>
            <p:spPr bwMode="auto">
              <a:xfrm>
                <a:off x="5224" y="2677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40 w 61"/>
                  <a:gd name="T5" fmla="*/ 61 h 61"/>
                  <a:gd name="T6" fmla="*/ 61 w 61"/>
                  <a:gd name="T7" fmla="*/ 31 h 61"/>
                  <a:gd name="T8" fmla="*/ 61 w 61"/>
                  <a:gd name="T9" fmla="*/ 0 h 61"/>
                  <a:gd name="T10" fmla="*/ 0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40" y="61"/>
                    </a:lnTo>
                    <a:lnTo>
                      <a:pt x="61" y="31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1" name="Freeform 2789"/>
              <p:cNvSpPr>
                <a:spLocks/>
              </p:cNvSpPr>
              <p:nvPr/>
            </p:nvSpPr>
            <p:spPr bwMode="auto">
              <a:xfrm>
                <a:off x="6484" y="2701"/>
                <a:ext cx="45" cy="37"/>
              </a:xfrm>
              <a:custGeom>
                <a:avLst/>
                <a:gdLst>
                  <a:gd name="T0" fmla="*/ 45 w 45"/>
                  <a:gd name="T1" fmla="*/ 2 h 37"/>
                  <a:gd name="T2" fmla="*/ 0 w 45"/>
                  <a:gd name="T3" fmla="*/ 0 h 37"/>
                  <a:gd name="T4" fmla="*/ 35 w 45"/>
                  <a:gd name="T5" fmla="*/ 37 h 37"/>
                  <a:gd name="T6" fmla="*/ 45 w 45"/>
                  <a:gd name="T7" fmla="*/ 37 h 37"/>
                  <a:gd name="T8" fmla="*/ 45 w 45"/>
                  <a:gd name="T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7">
                    <a:moveTo>
                      <a:pt x="45" y="2"/>
                    </a:moveTo>
                    <a:lnTo>
                      <a:pt x="0" y="0"/>
                    </a:lnTo>
                    <a:lnTo>
                      <a:pt x="35" y="37"/>
                    </a:lnTo>
                    <a:lnTo>
                      <a:pt x="45" y="37"/>
                    </a:lnTo>
                    <a:lnTo>
                      <a:pt x="4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2" name="Freeform 2790"/>
              <p:cNvSpPr>
                <a:spLocks/>
              </p:cNvSpPr>
              <p:nvPr/>
            </p:nvSpPr>
            <p:spPr bwMode="auto">
              <a:xfrm>
                <a:off x="6581" y="2677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0 h 61"/>
                  <a:gd name="T4" fmla="*/ 26 w 61"/>
                  <a:gd name="T5" fmla="*/ 0 h 61"/>
                  <a:gd name="T6" fmla="*/ 42 w 61"/>
                  <a:gd name="T7" fmla="*/ 35 h 61"/>
                  <a:gd name="T8" fmla="*/ 0 w 61"/>
                  <a:gd name="T9" fmla="*/ 31 h 61"/>
                  <a:gd name="T10" fmla="*/ 0 w 61"/>
                  <a:gd name="T11" fmla="*/ 61 h 61"/>
                  <a:gd name="T12" fmla="*/ 61 w 61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0"/>
                    </a:lnTo>
                    <a:lnTo>
                      <a:pt x="26" y="0"/>
                    </a:lnTo>
                    <a:lnTo>
                      <a:pt x="42" y="35"/>
                    </a:lnTo>
                    <a:lnTo>
                      <a:pt x="0" y="31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3" name="Rectangle 2791"/>
              <p:cNvSpPr>
                <a:spLocks noChangeArrowheads="1"/>
              </p:cNvSpPr>
              <p:nvPr/>
            </p:nvSpPr>
            <p:spPr bwMode="auto">
              <a:xfrm>
                <a:off x="6694" y="267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4" name="Freeform 2792"/>
              <p:cNvSpPr>
                <a:spLocks/>
              </p:cNvSpPr>
              <p:nvPr/>
            </p:nvSpPr>
            <p:spPr bwMode="auto">
              <a:xfrm>
                <a:off x="6805" y="2705"/>
                <a:ext cx="26" cy="33"/>
              </a:xfrm>
              <a:custGeom>
                <a:avLst/>
                <a:gdLst>
                  <a:gd name="T0" fmla="*/ 10 w 26"/>
                  <a:gd name="T1" fmla="*/ 33 h 33"/>
                  <a:gd name="T2" fmla="*/ 26 w 26"/>
                  <a:gd name="T3" fmla="*/ 17 h 33"/>
                  <a:gd name="T4" fmla="*/ 0 w 26"/>
                  <a:gd name="T5" fmla="*/ 0 h 33"/>
                  <a:gd name="T6" fmla="*/ 0 w 26"/>
                  <a:gd name="T7" fmla="*/ 33 h 33"/>
                  <a:gd name="T8" fmla="*/ 10 w 26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3">
                    <a:moveTo>
                      <a:pt x="10" y="33"/>
                    </a:moveTo>
                    <a:lnTo>
                      <a:pt x="26" y="17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1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5" name="Freeform 2793"/>
              <p:cNvSpPr>
                <a:spLocks/>
              </p:cNvSpPr>
              <p:nvPr/>
            </p:nvSpPr>
            <p:spPr bwMode="auto">
              <a:xfrm>
                <a:off x="7032" y="2677"/>
                <a:ext cx="62" cy="61"/>
              </a:xfrm>
              <a:custGeom>
                <a:avLst/>
                <a:gdLst>
                  <a:gd name="T0" fmla="*/ 62 w 62"/>
                  <a:gd name="T1" fmla="*/ 61 h 61"/>
                  <a:gd name="T2" fmla="*/ 62 w 62"/>
                  <a:gd name="T3" fmla="*/ 0 h 61"/>
                  <a:gd name="T4" fmla="*/ 17 w 62"/>
                  <a:gd name="T5" fmla="*/ 0 h 61"/>
                  <a:gd name="T6" fmla="*/ 0 w 62"/>
                  <a:gd name="T7" fmla="*/ 16 h 61"/>
                  <a:gd name="T8" fmla="*/ 0 w 62"/>
                  <a:gd name="T9" fmla="*/ 61 h 61"/>
                  <a:gd name="T10" fmla="*/ 62 w 62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62" y="61"/>
                    </a:moveTo>
                    <a:lnTo>
                      <a:pt x="62" y="0"/>
                    </a:lnTo>
                    <a:lnTo>
                      <a:pt x="17" y="0"/>
                    </a:lnTo>
                    <a:lnTo>
                      <a:pt x="0" y="16"/>
                    </a:lnTo>
                    <a:lnTo>
                      <a:pt x="0" y="61"/>
                    </a:lnTo>
                    <a:lnTo>
                      <a:pt x="62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6" name="Freeform 2794"/>
              <p:cNvSpPr>
                <a:spLocks/>
              </p:cNvSpPr>
              <p:nvPr/>
            </p:nvSpPr>
            <p:spPr bwMode="auto">
              <a:xfrm>
                <a:off x="7146" y="2729"/>
                <a:ext cx="7" cy="9"/>
              </a:xfrm>
              <a:custGeom>
                <a:avLst/>
                <a:gdLst>
                  <a:gd name="T0" fmla="*/ 7 w 7"/>
                  <a:gd name="T1" fmla="*/ 9 h 9"/>
                  <a:gd name="T2" fmla="*/ 0 w 7"/>
                  <a:gd name="T3" fmla="*/ 0 h 9"/>
                  <a:gd name="T4" fmla="*/ 0 w 7"/>
                  <a:gd name="T5" fmla="*/ 9 h 9"/>
                  <a:gd name="T6" fmla="*/ 7 w 7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7" y="9"/>
                    </a:moveTo>
                    <a:lnTo>
                      <a:pt x="0" y="0"/>
                    </a:lnTo>
                    <a:lnTo>
                      <a:pt x="0" y="9"/>
                    </a:lnTo>
                    <a:lnTo>
                      <a:pt x="7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7" name="Freeform 2795"/>
              <p:cNvSpPr>
                <a:spLocks/>
              </p:cNvSpPr>
              <p:nvPr/>
            </p:nvSpPr>
            <p:spPr bwMode="auto">
              <a:xfrm>
                <a:off x="1867" y="2809"/>
                <a:ext cx="26" cy="38"/>
              </a:xfrm>
              <a:custGeom>
                <a:avLst/>
                <a:gdLst>
                  <a:gd name="T0" fmla="*/ 26 w 26"/>
                  <a:gd name="T1" fmla="*/ 0 h 38"/>
                  <a:gd name="T2" fmla="*/ 0 w 26"/>
                  <a:gd name="T3" fmla="*/ 38 h 38"/>
                  <a:gd name="T4" fmla="*/ 26 w 26"/>
                  <a:gd name="T5" fmla="*/ 38 h 38"/>
                  <a:gd name="T6" fmla="*/ 26 w 2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8">
                    <a:moveTo>
                      <a:pt x="26" y="0"/>
                    </a:moveTo>
                    <a:lnTo>
                      <a:pt x="0" y="38"/>
                    </a:lnTo>
                    <a:lnTo>
                      <a:pt x="26" y="38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8" name="Rectangle 2796"/>
              <p:cNvSpPr>
                <a:spLocks noChangeArrowheads="1"/>
              </p:cNvSpPr>
              <p:nvPr/>
            </p:nvSpPr>
            <p:spPr bwMode="auto">
              <a:xfrm>
                <a:off x="1945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9" name="Rectangle 2797"/>
              <p:cNvSpPr>
                <a:spLocks noChangeArrowheads="1"/>
              </p:cNvSpPr>
              <p:nvPr/>
            </p:nvSpPr>
            <p:spPr bwMode="auto">
              <a:xfrm>
                <a:off x="2059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0" name="Rectangle 2798"/>
              <p:cNvSpPr>
                <a:spLocks noChangeArrowheads="1"/>
              </p:cNvSpPr>
              <p:nvPr/>
            </p:nvSpPr>
            <p:spPr bwMode="auto">
              <a:xfrm>
                <a:off x="2170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1" name="Rectangle 2799"/>
              <p:cNvSpPr>
                <a:spLocks noChangeArrowheads="1"/>
              </p:cNvSpPr>
              <p:nvPr/>
            </p:nvSpPr>
            <p:spPr bwMode="auto">
              <a:xfrm>
                <a:off x="2283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2" name="Rectangle 2800"/>
              <p:cNvSpPr>
                <a:spLocks noChangeArrowheads="1"/>
              </p:cNvSpPr>
              <p:nvPr/>
            </p:nvSpPr>
            <p:spPr bwMode="auto">
              <a:xfrm>
                <a:off x="2397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3" name="Rectangle 2801"/>
              <p:cNvSpPr>
                <a:spLocks noChangeArrowheads="1"/>
              </p:cNvSpPr>
              <p:nvPr/>
            </p:nvSpPr>
            <p:spPr bwMode="auto">
              <a:xfrm>
                <a:off x="2510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4" name="Freeform 2802"/>
              <p:cNvSpPr>
                <a:spLocks/>
              </p:cNvSpPr>
              <p:nvPr/>
            </p:nvSpPr>
            <p:spPr bwMode="auto">
              <a:xfrm>
                <a:off x="2624" y="2786"/>
                <a:ext cx="56" cy="61"/>
              </a:xfrm>
              <a:custGeom>
                <a:avLst/>
                <a:gdLst>
                  <a:gd name="T0" fmla="*/ 0 w 56"/>
                  <a:gd name="T1" fmla="*/ 61 h 61"/>
                  <a:gd name="T2" fmla="*/ 56 w 56"/>
                  <a:gd name="T3" fmla="*/ 61 h 61"/>
                  <a:gd name="T4" fmla="*/ 49 w 56"/>
                  <a:gd name="T5" fmla="*/ 0 h 61"/>
                  <a:gd name="T6" fmla="*/ 0 w 56"/>
                  <a:gd name="T7" fmla="*/ 0 h 61"/>
                  <a:gd name="T8" fmla="*/ 0 w 56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61">
                    <a:moveTo>
                      <a:pt x="0" y="61"/>
                    </a:moveTo>
                    <a:lnTo>
                      <a:pt x="56" y="61"/>
                    </a:lnTo>
                    <a:lnTo>
                      <a:pt x="4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5" name="Freeform 2803"/>
              <p:cNvSpPr>
                <a:spLocks/>
              </p:cNvSpPr>
              <p:nvPr/>
            </p:nvSpPr>
            <p:spPr bwMode="auto">
              <a:xfrm>
                <a:off x="4210" y="2786"/>
                <a:ext cx="57" cy="61"/>
              </a:xfrm>
              <a:custGeom>
                <a:avLst/>
                <a:gdLst>
                  <a:gd name="T0" fmla="*/ 57 w 57"/>
                  <a:gd name="T1" fmla="*/ 0 h 61"/>
                  <a:gd name="T2" fmla="*/ 7 w 57"/>
                  <a:gd name="T3" fmla="*/ 0 h 61"/>
                  <a:gd name="T4" fmla="*/ 50 w 57"/>
                  <a:gd name="T5" fmla="*/ 28 h 61"/>
                  <a:gd name="T6" fmla="*/ 0 w 57"/>
                  <a:gd name="T7" fmla="*/ 61 h 61"/>
                  <a:gd name="T8" fmla="*/ 57 w 57"/>
                  <a:gd name="T9" fmla="*/ 61 h 61"/>
                  <a:gd name="T10" fmla="*/ 57 w 57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61">
                    <a:moveTo>
                      <a:pt x="57" y="0"/>
                    </a:moveTo>
                    <a:lnTo>
                      <a:pt x="7" y="0"/>
                    </a:lnTo>
                    <a:lnTo>
                      <a:pt x="50" y="28"/>
                    </a:lnTo>
                    <a:lnTo>
                      <a:pt x="0" y="61"/>
                    </a:lnTo>
                    <a:lnTo>
                      <a:pt x="57" y="61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6" name="Rectangle 2804"/>
              <p:cNvSpPr>
                <a:spLocks noChangeArrowheads="1"/>
              </p:cNvSpPr>
              <p:nvPr/>
            </p:nvSpPr>
            <p:spPr bwMode="auto">
              <a:xfrm>
                <a:off x="4319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7" name="Rectangle 2805"/>
              <p:cNvSpPr>
                <a:spLocks noChangeArrowheads="1"/>
              </p:cNvSpPr>
              <p:nvPr/>
            </p:nvSpPr>
            <p:spPr bwMode="auto">
              <a:xfrm>
                <a:off x="4432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8" name="Rectangle 2806"/>
              <p:cNvSpPr>
                <a:spLocks noChangeArrowheads="1"/>
              </p:cNvSpPr>
              <p:nvPr/>
            </p:nvSpPr>
            <p:spPr bwMode="auto">
              <a:xfrm>
                <a:off x="4546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9" name="Rectangle 2807"/>
              <p:cNvSpPr>
                <a:spLocks noChangeArrowheads="1"/>
              </p:cNvSpPr>
              <p:nvPr/>
            </p:nvSpPr>
            <p:spPr bwMode="auto">
              <a:xfrm>
                <a:off x="4659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0" name="Rectangle 2808"/>
              <p:cNvSpPr>
                <a:spLocks noChangeArrowheads="1"/>
              </p:cNvSpPr>
              <p:nvPr/>
            </p:nvSpPr>
            <p:spPr bwMode="auto">
              <a:xfrm>
                <a:off x="4773" y="2786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1" name="Rectangle 2809"/>
              <p:cNvSpPr>
                <a:spLocks noChangeArrowheads="1"/>
              </p:cNvSpPr>
              <p:nvPr/>
            </p:nvSpPr>
            <p:spPr bwMode="auto">
              <a:xfrm>
                <a:off x="4884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2" name="Rectangle 2810"/>
              <p:cNvSpPr>
                <a:spLocks noChangeArrowheads="1"/>
              </p:cNvSpPr>
              <p:nvPr/>
            </p:nvSpPr>
            <p:spPr bwMode="auto">
              <a:xfrm>
                <a:off x="4997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3" name="Rectangle 2811"/>
              <p:cNvSpPr>
                <a:spLocks noChangeArrowheads="1"/>
              </p:cNvSpPr>
              <p:nvPr/>
            </p:nvSpPr>
            <p:spPr bwMode="auto">
              <a:xfrm>
                <a:off x="5111" y="278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4" name="Freeform 2812"/>
              <p:cNvSpPr>
                <a:spLocks/>
              </p:cNvSpPr>
              <p:nvPr/>
            </p:nvSpPr>
            <p:spPr bwMode="auto">
              <a:xfrm>
                <a:off x="5224" y="2786"/>
                <a:ext cx="5" cy="9"/>
              </a:xfrm>
              <a:custGeom>
                <a:avLst/>
                <a:gdLst>
                  <a:gd name="T0" fmla="*/ 0 w 5"/>
                  <a:gd name="T1" fmla="*/ 9 h 9"/>
                  <a:gd name="T2" fmla="*/ 5 w 5"/>
                  <a:gd name="T3" fmla="*/ 0 h 9"/>
                  <a:gd name="T4" fmla="*/ 0 w 5"/>
                  <a:gd name="T5" fmla="*/ 0 h 9"/>
                  <a:gd name="T6" fmla="*/ 0 w 5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lnTo>
                      <a:pt x="5" y="0"/>
                    </a:lnTo>
                    <a:lnTo>
                      <a:pt x="0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5" name="Freeform 2813"/>
              <p:cNvSpPr>
                <a:spLocks/>
              </p:cNvSpPr>
              <p:nvPr/>
            </p:nvSpPr>
            <p:spPr bwMode="auto">
              <a:xfrm>
                <a:off x="6581" y="2786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19 h 61"/>
                  <a:gd name="T6" fmla="*/ 38 w 61"/>
                  <a:gd name="T7" fmla="*/ 61 h 61"/>
                  <a:gd name="T8" fmla="*/ 61 w 61"/>
                  <a:gd name="T9" fmla="*/ 61 h 61"/>
                  <a:gd name="T10" fmla="*/ 61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38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6" name="Freeform 2814"/>
              <p:cNvSpPr>
                <a:spLocks/>
              </p:cNvSpPr>
              <p:nvPr/>
            </p:nvSpPr>
            <p:spPr bwMode="auto">
              <a:xfrm>
                <a:off x="6694" y="2786"/>
                <a:ext cx="62" cy="61"/>
              </a:xfrm>
              <a:custGeom>
                <a:avLst/>
                <a:gdLst>
                  <a:gd name="T0" fmla="*/ 0 w 62"/>
                  <a:gd name="T1" fmla="*/ 61 h 61"/>
                  <a:gd name="T2" fmla="*/ 62 w 62"/>
                  <a:gd name="T3" fmla="*/ 61 h 61"/>
                  <a:gd name="T4" fmla="*/ 62 w 62"/>
                  <a:gd name="T5" fmla="*/ 33 h 61"/>
                  <a:gd name="T6" fmla="*/ 22 w 62"/>
                  <a:gd name="T7" fmla="*/ 28 h 61"/>
                  <a:gd name="T8" fmla="*/ 12 w 62"/>
                  <a:gd name="T9" fmla="*/ 0 h 61"/>
                  <a:gd name="T10" fmla="*/ 0 w 62"/>
                  <a:gd name="T11" fmla="*/ 0 h 61"/>
                  <a:gd name="T12" fmla="*/ 0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0" y="61"/>
                    </a:moveTo>
                    <a:lnTo>
                      <a:pt x="62" y="61"/>
                    </a:lnTo>
                    <a:lnTo>
                      <a:pt x="62" y="33"/>
                    </a:lnTo>
                    <a:lnTo>
                      <a:pt x="22" y="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7" name="Freeform 2815"/>
              <p:cNvSpPr>
                <a:spLocks/>
              </p:cNvSpPr>
              <p:nvPr/>
            </p:nvSpPr>
            <p:spPr bwMode="auto">
              <a:xfrm>
                <a:off x="6931" y="2786"/>
                <a:ext cx="49" cy="61"/>
              </a:xfrm>
              <a:custGeom>
                <a:avLst/>
                <a:gdLst>
                  <a:gd name="T0" fmla="*/ 49 w 49"/>
                  <a:gd name="T1" fmla="*/ 0 h 61"/>
                  <a:gd name="T2" fmla="*/ 9 w 49"/>
                  <a:gd name="T3" fmla="*/ 0 h 61"/>
                  <a:gd name="T4" fmla="*/ 4 w 49"/>
                  <a:gd name="T5" fmla="*/ 4 h 61"/>
                  <a:gd name="T6" fmla="*/ 0 w 49"/>
                  <a:gd name="T7" fmla="*/ 61 h 61"/>
                  <a:gd name="T8" fmla="*/ 49 w 49"/>
                  <a:gd name="T9" fmla="*/ 61 h 61"/>
                  <a:gd name="T10" fmla="*/ 49 w 49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61">
                    <a:moveTo>
                      <a:pt x="49" y="0"/>
                    </a:moveTo>
                    <a:lnTo>
                      <a:pt x="9" y="0"/>
                    </a:lnTo>
                    <a:lnTo>
                      <a:pt x="4" y="4"/>
                    </a:lnTo>
                    <a:lnTo>
                      <a:pt x="0" y="61"/>
                    </a:lnTo>
                    <a:lnTo>
                      <a:pt x="49" y="61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8" name="Rectangle 2816"/>
              <p:cNvSpPr>
                <a:spLocks noChangeArrowheads="1"/>
              </p:cNvSpPr>
              <p:nvPr/>
            </p:nvSpPr>
            <p:spPr bwMode="auto">
              <a:xfrm>
                <a:off x="7032" y="278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9" name="Freeform 2817"/>
              <p:cNvSpPr>
                <a:spLocks/>
              </p:cNvSpPr>
              <p:nvPr/>
            </p:nvSpPr>
            <p:spPr bwMode="auto">
              <a:xfrm>
                <a:off x="7146" y="2786"/>
                <a:ext cx="45" cy="61"/>
              </a:xfrm>
              <a:custGeom>
                <a:avLst/>
                <a:gdLst>
                  <a:gd name="T0" fmla="*/ 0 w 45"/>
                  <a:gd name="T1" fmla="*/ 61 h 61"/>
                  <a:gd name="T2" fmla="*/ 14 w 45"/>
                  <a:gd name="T3" fmla="*/ 61 h 61"/>
                  <a:gd name="T4" fmla="*/ 45 w 45"/>
                  <a:gd name="T5" fmla="*/ 4 h 61"/>
                  <a:gd name="T6" fmla="*/ 40 w 45"/>
                  <a:gd name="T7" fmla="*/ 0 h 61"/>
                  <a:gd name="T8" fmla="*/ 0 w 45"/>
                  <a:gd name="T9" fmla="*/ 0 h 61"/>
                  <a:gd name="T10" fmla="*/ 0 w 45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1">
                    <a:moveTo>
                      <a:pt x="0" y="61"/>
                    </a:moveTo>
                    <a:lnTo>
                      <a:pt x="14" y="61"/>
                    </a:lnTo>
                    <a:lnTo>
                      <a:pt x="45" y="4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9" name="Group 3019"/>
            <p:cNvGrpSpPr>
              <a:grpSpLocks/>
            </p:cNvGrpSpPr>
            <p:nvPr/>
          </p:nvGrpSpPr>
          <p:grpSpPr bwMode="auto">
            <a:xfrm>
              <a:off x="362" y="2790"/>
              <a:ext cx="8202" cy="1044"/>
              <a:chOff x="362" y="2790"/>
              <a:chExt cx="8202" cy="1044"/>
            </a:xfrm>
            <a:grpFill/>
          </p:grpSpPr>
          <p:sp>
            <p:nvSpPr>
              <p:cNvPr id="70" name="Freeform 2819"/>
              <p:cNvSpPr>
                <a:spLocks/>
              </p:cNvSpPr>
              <p:nvPr/>
            </p:nvSpPr>
            <p:spPr bwMode="auto">
              <a:xfrm>
                <a:off x="7259" y="2790"/>
                <a:ext cx="62" cy="57"/>
              </a:xfrm>
              <a:custGeom>
                <a:avLst/>
                <a:gdLst>
                  <a:gd name="T0" fmla="*/ 62 w 62"/>
                  <a:gd name="T1" fmla="*/ 57 h 57"/>
                  <a:gd name="T2" fmla="*/ 62 w 62"/>
                  <a:gd name="T3" fmla="*/ 19 h 57"/>
                  <a:gd name="T4" fmla="*/ 10 w 62"/>
                  <a:gd name="T5" fmla="*/ 0 h 57"/>
                  <a:gd name="T6" fmla="*/ 0 w 62"/>
                  <a:gd name="T7" fmla="*/ 26 h 57"/>
                  <a:gd name="T8" fmla="*/ 0 w 62"/>
                  <a:gd name="T9" fmla="*/ 57 h 57"/>
                  <a:gd name="T10" fmla="*/ 62 w 62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7">
                    <a:moveTo>
                      <a:pt x="62" y="57"/>
                    </a:moveTo>
                    <a:lnTo>
                      <a:pt x="62" y="19"/>
                    </a:lnTo>
                    <a:lnTo>
                      <a:pt x="10" y="0"/>
                    </a:lnTo>
                    <a:lnTo>
                      <a:pt x="0" y="26"/>
                    </a:lnTo>
                    <a:lnTo>
                      <a:pt x="0" y="57"/>
                    </a:lnTo>
                    <a:lnTo>
                      <a:pt x="62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2820"/>
              <p:cNvSpPr>
                <a:spLocks/>
              </p:cNvSpPr>
              <p:nvPr/>
            </p:nvSpPr>
            <p:spPr bwMode="auto">
              <a:xfrm>
                <a:off x="1860" y="2897"/>
                <a:ext cx="33" cy="61"/>
              </a:xfrm>
              <a:custGeom>
                <a:avLst/>
                <a:gdLst>
                  <a:gd name="T0" fmla="*/ 33 w 33"/>
                  <a:gd name="T1" fmla="*/ 0 h 61"/>
                  <a:gd name="T2" fmla="*/ 0 w 33"/>
                  <a:gd name="T3" fmla="*/ 0 h 61"/>
                  <a:gd name="T4" fmla="*/ 26 w 33"/>
                  <a:gd name="T5" fmla="*/ 61 h 61"/>
                  <a:gd name="T6" fmla="*/ 33 w 33"/>
                  <a:gd name="T7" fmla="*/ 61 h 61"/>
                  <a:gd name="T8" fmla="*/ 33 w 33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61">
                    <a:moveTo>
                      <a:pt x="33" y="0"/>
                    </a:moveTo>
                    <a:lnTo>
                      <a:pt x="0" y="0"/>
                    </a:lnTo>
                    <a:lnTo>
                      <a:pt x="26" y="61"/>
                    </a:lnTo>
                    <a:lnTo>
                      <a:pt x="33" y="61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Rectangle 2821"/>
              <p:cNvSpPr>
                <a:spLocks noChangeArrowheads="1"/>
              </p:cNvSpPr>
              <p:nvPr/>
            </p:nvSpPr>
            <p:spPr bwMode="auto">
              <a:xfrm>
                <a:off x="1945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Rectangle 2822"/>
              <p:cNvSpPr>
                <a:spLocks noChangeArrowheads="1"/>
              </p:cNvSpPr>
              <p:nvPr/>
            </p:nvSpPr>
            <p:spPr bwMode="auto">
              <a:xfrm>
                <a:off x="2059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4" name="Rectangle 2823"/>
              <p:cNvSpPr>
                <a:spLocks noChangeArrowheads="1"/>
              </p:cNvSpPr>
              <p:nvPr/>
            </p:nvSpPr>
            <p:spPr bwMode="auto">
              <a:xfrm>
                <a:off x="2170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5" name="Rectangle 2824"/>
              <p:cNvSpPr>
                <a:spLocks noChangeArrowheads="1"/>
              </p:cNvSpPr>
              <p:nvPr/>
            </p:nvSpPr>
            <p:spPr bwMode="auto">
              <a:xfrm>
                <a:off x="2283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Rectangle 2825"/>
              <p:cNvSpPr>
                <a:spLocks noChangeArrowheads="1"/>
              </p:cNvSpPr>
              <p:nvPr/>
            </p:nvSpPr>
            <p:spPr bwMode="auto">
              <a:xfrm>
                <a:off x="2397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Rectangle 2826"/>
              <p:cNvSpPr>
                <a:spLocks noChangeArrowheads="1"/>
              </p:cNvSpPr>
              <p:nvPr/>
            </p:nvSpPr>
            <p:spPr bwMode="auto">
              <a:xfrm>
                <a:off x="2510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8" name="Rectangle 2827"/>
              <p:cNvSpPr>
                <a:spLocks noChangeArrowheads="1"/>
              </p:cNvSpPr>
              <p:nvPr/>
            </p:nvSpPr>
            <p:spPr bwMode="auto">
              <a:xfrm>
                <a:off x="2624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Rectangle 2828"/>
              <p:cNvSpPr>
                <a:spLocks noChangeArrowheads="1"/>
              </p:cNvSpPr>
              <p:nvPr/>
            </p:nvSpPr>
            <p:spPr bwMode="auto">
              <a:xfrm>
                <a:off x="2737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2829"/>
              <p:cNvSpPr>
                <a:spLocks/>
              </p:cNvSpPr>
              <p:nvPr/>
            </p:nvSpPr>
            <p:spPr bwMode="auto">
              <a:xfrm>
                <a:off x="2848" y="2897"/>
                <a:ext cx="62" cy="61"/>
              </a:xfrm>
              <a:custGeom>
                <a:avLst/>
                <a:gdLst>
                  <a:gd name="T0" fmla="*/ 0 w 62"/>
                  <a:gd name="T1" fmla="*/ 61 h 61"/>
                  <a:gd name="T2" fmla="*/ 62 w 62"/>
                  <a:gd name="T3" fmla="*/ 61 h 61"/>
                  <a:gd name="T4" fmla="*/ 62 w 62"/>
                  <a:gd name="T5" fmla="*/ 28 h 61"/>
                  <a:gd name="T6" fmla="*/ 19 w 62"/>
                  <a:gd name="T7" fmla="*/ 0 h 61"/>
                  <a:gd name="T8" fmla="*/ 0 w 62"/>
                  <a:gd name="T9" fmla="*/ 0 h 61"/>
                  <a:gd name="T10" fmla="*/ 0 w 62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61"/>
                    </a:moveTo>
                    <a:lnTo>
                      <a:pt x="62" y="61"/>
                    </a:lnTo>
                    <a:lnTo>
                      <a:pt x="62" y="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2830"/>
              <p:cNvSpPr>
                <a:spLocks/>
              </p:cNvSpPr>
              <p:nvPr/>
            </p:nvSpPr>
            <p:spPr bwMode="auto">
              <a:xfrm>
                <a:off x="4219" y="2897"/>
                <a:ext cx="48" cy="57"/>
              </a:xfrm>
              <a:custGeom>
                <a:avLst/>
                <a:gdLst>
                  <a:gd name="T0" fmla="*/ 0 w 48"/>
                  <a:gd name="T1" fmla="*/ 0 h 57"/>
                  <a:gd name="T2" fmla="*/ 48 w 48"/>
                  <a:gd name="T3" fmla="*/ 57 h 57"/>
                  <a:gd name="T4" fmla="*/ 48 w 48"/>
                  <a:gd name="T5" fmla="*/ 0 h 57"/>
                  <a:gd name="T6" fmla="*/ 0 w 48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57">
                    <a:moveTo>
                      <a:pt x="0" y="0"/>
                    </a:moveTo>
                    <a:lnTo>
                      <a:pt x="48" y="57"/>
                    </a:lnTo>
                    <a:lnTo>
                      <a:pt x="4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Rectangle 2831"/>
              <p:cNvSpPr>
                <a:spLocks noChangeArrowheads="1"/>
              </p:cNvSpPr>
              <p:nvPr/>
            </p:nvSpPr>
            <p:spPr bwMode="auto">
              <a:xfrm>
                <a:off x="4319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3" name="Rectangle 2832"/>
              <p:cNvSpPr>
                <a:spLocks noChangeArrowheads="1"/>
              </p:cNvSpPr>
              <p:nvPr/>
            </p:nvSpPr>
            <p:spPr bwMode="auto">
              <a:xfrm>
                <a:off x="4432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Rectangle 2833"/>
              <p:cNvSpPr>
                <a:spLocks noChangeArrowheads="1"/>
              </p:cNvSpPr>
              <p:nvPr/>
            </p:nvSpPr>
            <p:spPr bwMode="auto">
              <a:xfrm>
                <a:off x="4546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Rectangle 2834"/>
              <p:cNvSpPr>
                <a:spLocks noChangeArrowheads="1"/>
              </p:cNvSpPr>
              <p:nvPr/>
            </p:nvSpPr>
            <p:spPr bwMode="auto">
              <a:xfrm>
                <a:off x="4659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Rectangle 2835"/>
              <p:cNvSpPr>
                <a:spLocks noChangeArrowheads="1"/>
              </p:cNvSpPr>
              <p:nvPr/>
            </p:nvSpPr>
            <p:spPr bwMode="auto">
              <a:xfrm>
                <a:off x="4773" y="2897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Rectangle 2836"/>
              <p:cNvSpPr>
                <a:spLocks noChangeArrowheads="1"/>
              </p:cNvSpPr>
              <p:nvPr/>
            </p:nvSpPr>
            <p:spPr bwMode="auto">
              <a:xfrm>
                <a:off x="4884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Rectangle 2837"/>
              <p:cNvSpPr>
                <a:spLocks noChangeArrowheads="1"/>
              </p:cNvSpPr>
              <p:nvPr/>
            </p:nvSpPr>
            <p:spPr bwMode="auto">
              <a:xfrm>
                <a:off x="4997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2838"/>
              <p:cNvSpPr>
                <a:spLocks/>
              </p:cNvSpPr>
              <p:nvPr/>
            </p:nvSpPr>
            <p:spPr bwMode="auto">
              <a:xfrm>
                <a:off x="5111" y="2897"/>
                <a:ext cx="44" cy="61"/>
              </a:xfrm>
              <a:custGeom>
                <a:avLst/>
                <a:gdLst>
                  <a:gd name="T0" fmla="*/ 0 w 44"/>
                  <a:gd name="T1" fmla="*/ 61 h 61"/>
                  <a:gd name="T2" fmla="*/ 2 w 44"/>
                  <a:gd name="T3" fmla="*/ 61 h 61"/>
                  <a:gd name="T4" fmla="*/ 44 w 44"/>
                  <a:gd name="T5" fmla="*/ 0 h 61"/>
                  <a:gd name="T6" fmla="*/ 0 w 44"/>
                  <a:gd name="T7" fmla="*/ 0 h 61"/>
                  <a:gd name="T8" fmla="*/ 0 w 44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61">
                    <a:moveTo>
                      <a:pt x="0" y="61"/>
                    </a:moveTo>
                    <a:lnTo>
                      <a:pt x="2" y="61"/>
                    </a:lnTo>
                    <a:lnTo>
                      <a:pt x="44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2839"/>
              <p:cNvSpPr>
                <a:spLocks/>
              </p:cNvSpPr>
              <p:nvPr/>
            </p:nvSpPr>
            <p:spPr bwMode="auto">
              <a:xfrm>
                <a:off x="6694" y="2897"/>
                <a:ext cx="62" cy="61"/>
              </a:xfrm>
              <a:custGeom>
                <a:avLst/>
                <a:gdLst>
                  <a:gd name="T0" fmla="*/ 62 w 62"/>
                  <a:gd name="T1" fmla="*/ 0 h 61"/>
                  <a:gd name="T2" fmla="*/ 0 w 62"/>
                  <a:gd name="T3" fmla="*/ 0 h 61"/>
                  <a:gd name="T4" fmla="*/ 0 w 62"/>
                  <a:gd name="T5" fmla="*/ 33 h 61"/>
                  <a:gd name="T6" fmla="*/ 24 w 62"/>
                  <a:gd name="T7" fmla="*/ 61 h 61"/>
                  <a:gd name="T8" fmla="*/ 62 w 62"/>
                  <a:gd name="T9" fmla="*/ 61 h 61"/>
                  <a:gd name="T10" fmla="*/ 62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62" y="0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24" y="61"/>
                    </a:lnTo>
                    <a:lnTo>
                      <a:pt x="62" y="6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Freeform 2840"/>
              <p:cNvSpPr>
                <a:spLocks/>
              </p:cNvSpPr>
              <p:nvPr/>
            </p:nvSpPr>
            <p:spPr bwMode="auto">
              <a:xfrm>
                <a:off x="6805" y="2897"/>
                <a:ext cx="36" cy="61"/>
              </a:xfrm>
              <a:custGeom>
                <a:avLst/>
                <a:gdLst>
                  <a:gd name="T0" fmla="*/ 0 w 36"/>
                  <a:gd name="T1" fmla="*/ 61 h 61"/>
                  <a:gd name="T2" fmla="*/ 36 w 36"/>
                  <a:gd name="T3" fmla="*/ 61 h 61"/>
                  <a:gd name="T4" fmla="*/ 15 w 36"/>
                  <a:gd name="T5" fmla="*/ 0 h 61"/>
                  <a:gd name="T6" fmla="*/ 0 w 36"/>
                  <a:gd name="T7" fmla="*/ 0 h 61"/>
                  <a:gd name="T8" fmla="*/ 0 w 36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61">
                    <a:moveTo>
                      <a:pt x="0" y="61"/>
                    </a:moveTo>
                    <a:lnTo>
                      <a:pt x="36" y="6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2841"/>
              <p:cNvSpPr>
                <a:spLocks/>
              </p:cNvSpPr>
              <p:nvPr/>
            </p:nvSpPr>
            <p:spPr bwMode="auto">
              <a:xfrm>
                <a:off x="6924" y="2897"/>
                <a:ext cx="56" cy="47"/>
              </a:xfrm>
              <a:custGeom>
                <a:avLst/>
                <a:gdLst>
                  <a:gd name="T0" fmla="*/ 2 w 56"/>
                  <a:gd name="T1" fmla="*/ 0 h 47"/>
                  <a:gd name="T2" fmla="*/ 0 w 56"/>
                  <a:gd name="T3" fmla="*/ 33 h 47"/>
                  <a:gd name="T4" fmla="*/ 56 w 56"/>
                  <a:gd name="T5" fmla="*/ 47 h 47"/>
                  <a:gd name="T6" fmla="*/ 56 w 56"/>
                  <a:gd name="T7" fmla="*/ 0 h 47"/>
                  <a:gd name="T8" fmla="*/ 2 w 56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7">
                    <a:moveTo>
                      <a:pt x="2" y="0"/>
                    </a:moveTo>
                    <a:lnTo>
                      <a:pt x="0" y="33"/>
                    </a:lnTo>
                    <a:lnTo>
                      <a:pt x="56" y="47"/>
                    </a:lnTo>
                    <a:lnTo>
                      <a:pt x="56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Rectangle 2842"/>
              <p:cNvSpPr>
                <a:spLocks noChangeArrowheads="1"/>
              </p:cNvSpPr>
              <p:nvPr/>
            </p:nvSpPr>
            <p:spPr bwMode="auto">
              <a:xfrm>
                <a:off x="7032" y="2897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2843"/>
              <p:cNvSpPr>
                <a:spLocks/>
              </p:cNvSpPr>
              <p:nvPr/>
            </p:nvSpPr>
            <p:spPr bwMode="auto">
              <a:xfrm>
                <a:off x="7198" y="2935"/>
                <a:ext cx="9" cy="23"/>
              </a:xfrm>
              <a:custGeom>
                <a:avLst/>
                <a:gdLst>
                  <a:gd name="T0" fmla="*/ 9 w 9"/>
                  <a:gd name="T1" fmla="*/ 0 h 23"/>
                  <a:gd name="T2" fmla="*/ 0 w 9"/>
                  <a:gd name="T3" fmla="*/ 23 h 23"/>
                  <a:gd name="T4" fmla="*/ 9 w 9"/>
                  <a:gd name="T5" fmla="*/ 23 h 23"/>
                  <a:gd name="T6" fmla="*/ 9 w 9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23">
                    <a:moveTo>
                      <a:pt x="9" y="0"/>
                    </a:moveTo>
                    <a:lnTo>
                      <a:pt x="0" y="23"/>
                    </a:lnTo>
                    <a:lnTo>
                      <a:pt x="9" y="2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Freeform 2844"/>
              <p:cNvSpPr>
                <a:spLocks/>
              </p:cNvSpPr>
              <p:nvPr/>
            </p:nvSpPr>
            <p:spPr bwMode="auto">
              <a:xfrm>
                <a:off x="7259" y="2897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26 w 62"/>
                  <a:gd name="T5" fmla="*/ 61 h 61"/>
                  <a:gd name="T6" fmla="*/ 62 w 62"/>
                  <a:gd name="T7" fmla="*/ 0 h 61"/>
                  <a:gd name="T8" fmla="*/ 62 w 62"/>
                  <a:gd name="T9" fmla="*/ 0 h 61"/>
                  <a:gd name="T10" fmla="*/ 0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26" y="61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Rectangle 2845"/>
              <p:cNvSpPr>
                <a:spLocks noChangeArrowheads="1"/>
              </p:cNvSpPr>
              <p:nvPr/>
            </p:nvSpPr>
            <p:spPr bwMode="auto">
              <a:xfrm>
                <a:off x="7484" y="2897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2846"/>
              <p:cNvSpPr>
                <a:spLocks/>
              </p:cNvSpPr>
              <p:nvPr/>
            </p:nvSpPr>
            <p:spPr bwMode="auto">
              <a:xfrm>
                <a:off x="7597" y="2897"/>
                <a:ext cx="62" cy="61"/>
              </a:xfrm>
              <a:custGeom>
                <a:avLst/>
                <a:gdLst>
                  <a:gd name="T0" fmla="*/ 0 w 62"/>
                  <a:gd name="T1" fmla="*/ 61 h 61"/>
                  <a:gd name="T2" fmla="*/ 62 w 62"/>
                  <a:gd name="T3" fmla="*/ 61 h 61"/>
                  <a:gd name="T4" fmla="*/ 62 w 62"/>
                  <a:gd name="T5" fmla="*/ 0 h 61"/>
                  <a:gd name="T6" fmla="*/ 62 w 62"/>
                  <a:gd name="T7" fmla="*/ 0 h 61"/>
                  <a:gd name="T8" fmla="*/ 0 w 62"/>
                  <a:gd name="T9" fmla="*/ 0 h 61"/>
                  <a:gd name="T10" fmla="*/ 0 w 62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0" y="61"/>
                    </a:moveTo>
                    <a:lnTo>
                      <a:pt x="62" y="61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Freeform 2847"/>
              <p:cNvSpPr>
                <a:spLocks/>
              </p:cNvSpPr>
              <p:nvPr/>
            </p:nvSpPr>
            <p:spPr bwMode="auto">
              <a:xfrm>
                <a:off x="7711" y="2909"/>
                <a:ext cx="61" cy="49"/>
              </a:xfrm>
              <a:custGeom>
                <a:avLst/>
                <a:gdLst>
                  <a:gd name="T0" fmla="*/ 61 w 61"/>
                  <a:gd name="T1" fmla="*/ 49 h 49"/>
                  <a:gd name="T2" fmla="*/ 61 w 61"/>
                  <a:gd name="T3" fmla="*/ 16 h 49"/>
                  <a:gd name="T4" fmla="*/ 0 w 61"/>
                  <a:gd name="T5" fmla="*/ 0 h 49"/>
                  <a:gd name="T6" fmla="*/ 0 w 61"/>
                  <a:gd name="T7" fmla="*/ 49 h 49"/>
                  <a:gd name="T8" fmla="*/ 61 w 61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49">
                    <a:moveTo>
                      <a:pt x="61" y="49"/>
                    </a:moveTo>
                    <a:lnTo>
                      <a:pt x="61" y="16"/>
                    </a:lnTo>
                    <a:lnTo>
                      <a:pt x="0" y="0"/>
                    </a:lnTo>
                    <a:lnTo>
                      <a:pt x="0" y="49"/>
                    </a:lnTo>
                    <a:lnTo>
                      <a:pt x="61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Freeform 2848"/>
              <p:cNvSpPr>
                <a:spLocks/>
              </p:cNvSpPr>
              <p:nvPr/>
            </p:nvSpPr>
            <p:spPr bwMode="auto">
              <a:xfrm>
                <a:off x="7824" y="2937"/>
                <a:ext cx="62" cy="21"/>
              </a:xfrm>
              <a:custGeom>
                <a:avLst/>
                <a:gdLst>
                  <a:gd name="T0" fmla="*/ 62 w 62"/>
                  <a:gd name="T1" fmla="*/ 21 h 21"/>
                  <a:gd name="T2" fmla="*/ 62 w 62"/>
                  <a:gd name="T3" fmla="*/ 17 h 21"/>
                  <a:gd name="T4" fmla="*/ 0 w 62"/>
                  <a:gd name="T5" fmla="*/ 0 h 21"/>
                  <a:gd name="T6" fmla="*/ 0 w 62"/>
                  <a:gd name="T7" fmla="*/ 21 h 21"/>
                  <a:gd name="T8" fmla="*/ 62 w 62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21">
                    <a:moveTo>
                      <a:pt x="62" y="21"/>
                    </a:moveTo>
                    <a:lnTo>
                      <a:pt x="62" y="17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6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Rectangle 2849"/>
              <p:cNvSpPr>
                <a:spLocks noChangeArrowheads="1"/>
              </p:cNvSpPr>
              <p:nvPr/>
            </p:nvSpPr>
            <p:spPr bwMode="auto">
              <a:xfrm>
                <a:off x="1945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Rectangle 2850"/>
              <p:cNvSpPr>
                <a:spLocks noChangeArrowheads="1"/>
              </p:cNvSpPr>
              <p:nvPr/>
            </p:nvSpPr>
            <p:spPr bwMode="auto">
              <a:xfrm>
                <a:off x="2059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2" name="Rectangle 2851"/>
              <p:cNvSpPr>
                <a:spLocks noChangeArrowheads="1"/>
              </p:cNvSpPr>
              <p:nvPr/>
            </p:nvSpPr>
            <p:spPr bwMode="auto">
              <a:xfrm>
                <a:off x="2170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Rectangle 2852"/>
              <p:cNvSpPr>
                <a:spLocks noChangeArrowheads="1"/>
              </p:cNvSpPr>
              <p:nvPr/>
            </p:nvSpPr>
            <p:spPr bwMode="auto">
              <a:xfrm>
                <a:off x="2283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Rectangle 2853"/>
              <p:cNvSpPr>
                <a:spLocks noChangeArrowheads="1"/>
              </p:cNvSpPr>
              <p:nvPr/>
            </p:nvSpPr>
            <p:spPr bwMode="auto">
              <a:xfrm>
                <a:off x="2397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Rectangle 2854"/>
              <p:cNvSpPr>
                <a:spLocks noChangeArrowheads="1"/>
              </p:cNvSpPr>
              <p:nvPr/>
            </p:nvSpPr>
            <p:spPr bwMode="auto">
              <a:xfrm>
                <a:off x="2510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6" name="Rectangle 2855"/>
              <p:cNvSpPr>
                <a:spLocks noChangeArrowheads="1"/>
              </p:cNvSpPr>
              <p:nvPr/>
            </p:nvSpPr>
            <p:spPr bwMode="auto">
              <a:xfrm>
                <a:off x="2624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7" name="Rectangle 2856"/>
              <p:cNvSpPr>
                <a:spLocks noChangeArrowheads="1"/>
              </p:cNvSpPr>
              <p:nvPr/>
            </p:nvSpPr>
            <p:spPr bwMode="auto">
              <a:xfrm>
                <a:off x="2737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8" name="Rectangle 2857"/>
              <p:cNvSpPr>
                <a:spLocks noChangeArrowheads="1"/>
              </p:cNvSpPr>
              <p:nvPr/>
            </p:nvSpPr>
            <p:spPr bwMode="auto">
              <a:xfrm>
                <a:off x="2848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9" name="Rectangle 2858"/>
              <p:cNvSpPr>
                <a:spLocks noChangeArrowheads="1"/>
              </p:cNvSpPr>
              <p:nvPr/>
            </p:nvSpPr>
            <p:spPr bwMode="auto">
              <a:xfrm>
                <a:off x="2962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0" name="Freeform 2859"/>
              <p:cNvSpPr>
                <a:spLocks/>
              </p:cNvSpPr>
              <p:nvPr/>
            </p:nvSpPr>
            <p:spPr bwMode="auto">
              <a:xfrm>
                <a:off x="3075" y="3034"/>
                <a:ext cx="33" cy="33"/>
              </a:xfrm>
              <a:custGeom>
                <a:avLst/>
                <a:gdLst>
                  <a:gd name="T0" fmla="*/ 24 w 33"/>
                  <a:gd name="T1" fmla="*/ 33 h 33"/>
                  <a:gd name="T2" fmla="*/ 33 w 33"/>
                  <a:gd name="T3" fmla="*/ 21 h 33"/>
                  <a:gd name="T4" fmla="*/ 0 w 33"/>
                  <a:gd name="T5" fmla="*/ 0 h 33"/>
                  <a:gd name="T6" fmla="*/ 0 w 33"/>
                  <a:gd name="T7" fmla="*/ 33 h 33"/>
                  <a:gd name="T8" fmla="*/ 24 w 33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24" y="33"/>
                    </a:moveTo>
                    <a:lnTo>
                      <a:pt x="33" y="21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2860"/>
              <p:cNvSpPr>
                <a:spLocks/>
              </p:cNvSpPr>
              <p:nvPr/>
            </p:nvSpPr>
            <p:spPr bwMode="auto">
              <a:xfrm>
                <a:off x="4319" y="3006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7 h 61"/>
                  <a:gd name="T6" fmla="*/ 35 w 61"/>
                  <a:gd name="T7" fmla="*/ 49 h 61"/>
                  <a:gd name="T8" fmla="*/ 35 w 61"/>
                  <a:gd name="T9" fmla="*/ 61 h 61"/>
                  <a:gd name="T10" fmla="*/ 61 w 61"/>
                  <a:gd name="T11" fmla="*/ 61 h 61"/>
                  <a:gd name="T12" fmla="*/ 61 w 61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35" y="49"/>
                    </a:lnTo>
                    <a:lnTo>
                      <a:pt x="35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2" name="Rectangle 2861"/>
              <p:cNvSpPr>
                <a:spLocks noChangeArrowheads="1"/>
              </p:cNvSpPr>
              <p:nvPr/>
            </p:nvSpPr>
            <p:spPr bwMode="auto">
              <a:xfrm>
                <a:off x="4432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" name="Rectangle 2862"/>
              <p:cNvSpPr>
                <a:spLocks noChangeArrowheads="1"/>
              </p:cNvSpPr>
              <p:nvPr/>
            </p:nvSpPr>
            <p:spPr bwMode="auto">
              <a:xfrm>
                <a:off x="4546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Rectangle 2863"/>
              <p:cNvSpPr>
                <a:spLocks noChangeArrowheads="1"/>
              </p:cNvSpPr>
              <p:nvPr/>
            </p:nvSpPr>
            <p:spPr bwMode="auto">
              <a:xfrm>
                <a:off x="4659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5" name="Rectangle 2864"/>
              <p:cNvSpPr>
                <a:spLocks noChangeArrowheads="1"/>
              </p:cNvSpPr>
              <p:nvPr/>
            </p:nvSpPr>
            <p:spPr bwMode="auto">
              <a:xfrm>
                <a:off x="4773" y="3006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6" name="Rectangle 2865"/>
              <p:cNvSpPr>
                <a:spLocks noChangeArrowheads="1"/>
              </p:cNvSpPr>
              <p:nvPr/>
            </p:nvSpPr>
            <p:spPr bwMode="auto">
              <a:xfrm>
                <a:off x="4884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7" name="Freeform 2866"/>
              <p:cNvSpPr>
                <a:spLocks/>
              </p:cNvSpPr>
              <p:nvPr/>
            </p:nvSpPr>
            <p:spPr bwMode="auto">
              <a:xfrm>
                <a:off x="4997" y="3006"/>
                <a:ext cx="62" cy="61"/>
              </a:xfrm>
              <a:custGeom>
                <a:avLst/>
                <a:gdLst>
                  <a:gd name="T0" fmla="*/ 0 w 62"/>
                  <a:gd name="T1" fmla="*/ 0 h 61"/>
                  <a:gd name="T2" fmla="*/ 0 w 62"/>
                  <a:gd name="T3" fmla="*/ 61 h 61"/>
                  <a:gd name="T4" fmla="*/ 59 w 62"/>
                  <a:gd name="T5" fmla="*/ 61 h 61"/>
                  <a:gd name="T6" fmla="*/ 47 w 62"/>
                  <a:gd name="T7" fmla="*/ 49 h 61"/>
                  <a:gd name="T8" fmla="*/ 62 w 62"/>
                  <a:gd name="T9" fmla="*/ 28 h 61"/>
                  <a:gd name="T10" fmla="*/ 62 w 62"/>
                  <a:gd name="T11" fmla="*/ 0 h 61"/>
                  <a:gd name="T12" fmla="*/ 0 w 62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0" y="0"/>
                    </a:moveTo>
                    <a:lnTo>
                      <a:pt x="0" y="61"/>
                    </a:lnTo>
                    <a:lnTo>
                      <a:pt x="59" y="61"/>
                    </a:lnTo>
                    <a:lnTo>
                      <a:pt x="47" y="49"/>
                    </a:lnTo>
                    <a:lnTo>
                      <a:pt x="62" y="28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Freeform 2867"/>
              <p:cNvSpPr>
                <a:spLocks/>
              </p:cNvSpPr>
              <p:nvPr/>
            </p:nvSpPr>
            <p:spPr bwMode="auto">
              <a:xfrm>
                <a:off x="6805" y="3006"/>
                <a:ext cx="62" cy="61"/>
              </a:xfrm>
              <a:custGeom>
                <a:avLst/>
                <a:gdLst>
                  <a:gd name="T0" fmla="*/ 62 w 62"/>
                  <a:gd name="T1" fmla="*/ 0 h 61"/>
                  <a:gd name="T2" fmla="*/ 0 w 62"/>
                  <a:gd name="T3" fmla="*/ 0 h 61"/>
                  <a:gd name="T4" fmla="*/ 0 w 62"/>
                  <a:gd name="T5" fmla="*/ 47 h 61"/>
                  <a:gd name="T6" fmla="*/ 12 w 62"/>
                  <a:gd name="T7" fmla="*/ 61 h 61"/>
                  <a:gd name="T8" fmla="*/ 62 w 62"/>
                  <a:gd name="T9" fmla="*/ 61 h 61"/>
                  <a:gd name="T10" fmla="*/ 62 w 62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1">
                    <a:moveTo>
                      <a:pt x="62" y="0"/>
                    </a:moveTo>
                    <a:lnTo>
                      <a:pt x="0" y="0"/>
                    </a:lnTo>
                    <a:lnTo>
                      <a:pt x="0" y="47"/>
                    </a:lnTo>
                    <a:lnTo>
                      <a:pt x="12" y="61"/>
                    </a:lnTo>
                    <a:lnTo>
                      <a:pt x="62" y="6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9" name="Freeform 2868"/>
              <p:cNvSpPr>
                <a:spLocks/>
              </p:cNvSpPr>
              <p:nvPr/>
            </p:nvSpPr>
            <p:spPr bwMode="auto">
              <a:xfrm>
                <a:off x="6919" y="3006"/>
                <a:ext cx="61" cy="61"/>
              </a:xfrm>
              <a:custGeom>
                <a:avLst/>
                <a:gdLst>
                  <a:gd name="T0" fmla="*/ 0 w 61"/>
                  <a:gd name="T1" fmla="*/ 61 h 61"/>
                  <a:gd name="T2" fmla="*/ 61 w 61"/>
                  <a:gd name="T3" fmla="*/ 61 h 61"/>
                  <a:gd name="T4" fmla="*/ 61 w 61"/>
                  <a:gd name="T5" fmla="*/ 12 h 61"/>
                  <a:gd name="T6" fmla="*/ 33 w 61"/>
                  <a:gd name="T7" fmla="*/ 0 h 61"/>
                  <a:gd name="T8" fmla="*/ 0 w 61"/>
                  <a:gd name="T9" fmla="*/ 0 h 61"/>
                  <a:gd name="T10" fmla="*/ 0 w 61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0" y="61"/>
                    </a:moveTo>
                    <a:lnTo>
                      <a:pt x="61" y="61"/>
                    </a:lnTo>
                    <a:lnTo>
                      <a:pt x="61" y="12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0" name="Freeform 2869"/>
              <p:cNvSpPr>
                <a:spLocks/>
              </p:cNvSpPr>
              <p:nvPr/>
            </p:nvSpPr>
            <p:spPr bwMode="auto">
              <a:xfrm>
                <a:off x="7032" y="3036"/>
                <a:ext cx="22" cy="31"/>
              </a:xfrm>
              <a:custGeom>
                <a:avLst/>
                <a:gdLst>
                  <a:gd name="T0" fmla="*/ 22 w 22"/>
                  <a:gd name="T1" fmla="*/ 31 h 31"/>
                  <a:gd name="T2" fmla="*/ 19 w 22"/>
                  <a:gd name="T3" fmla="*/ 8 h 31"/>
                  <a:gd name="T4" fmla="*/ 0 w 22"/>
                  <a:gd name="T5" fmla="*/ 0 h 31"/>
                  <a:gd name="T6" fmla="*/ 0 w 22"/>
                  <a:gd name="T7" fmla="*/ 31 h 31"/>
                  <a:gd name="T8" fmla="*/ 22 w 22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1">
                    <a:moveTo>
                      <a:pt x="22" y="31"/>
                    </a:moveTo>
                    <a:lnTo>
                      <a:pt x="19" y="8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22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1" name="Freeform 2870"/>
              <p:cNvSpPr>
                <a:spLocks/>
              </p:cNvSpPr>
              <p:nvPr/>
            </p:nvSpPr>
            <p:spPr bwMode="auto">
              <a:xfrm>
                <a:off x="7489" y="3006"/>
                <a:ext cx="56" cy="28"/>
              </a:xfrm>
              <a:custGeom>
                <a:avLst/>
                <a:gdLst>
                  <a:gd name="T0" fmla="*/ 0 w 56"/>
                  <a:gd name="T1" fmla="*/ 0 h 28"/>
                  <a:gd name="T2" fmla="*/ 0 w 56"/>
                  <a:gd name="T3" fmla="*/ 16 h 28"/>
                  <a:gd name="T4" fmla="*/ 56 w 56"/>
                  <a:gd name="T5" fmla="*/ 28 h 28"/>
                  <a:gd name="T6" fmla="*/ 56 w 56"/>
                  <a:gd name="T7" fmla="*/ 0 h 28"/>
                  <a:gd name="T8" fmla="*/ 0 w 5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8">
                    <a:moveTo>
                      <a:pt x="0" y="0"/>
                    </a:moveTo>
                    <a:lnTo>
                      <a:pt x="0" y="16"/>
                    </a:lnTo>
                    <a:lnTo>
                      <a:pt x="56" y="28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2" name="Freeform 2871"/>
              <p:cNvSpPr>
                <a:spLocks/>
              </p:cNvSpPr>
              <p:nvPr/>
            </p:nvSpPr>
            <p:spPr bwMode="auto">
              <a:xfrm>
                <a:off x="7597" y="3006"/>
                <a:ext cx="62" cy="52"/>
              </a:xfrm>
              <a:custGeom>
                <a:avLst/>
                <a:gdLst>
                  <a:gd name="T0" fmla="*/ 0 w 62"/>
                  <a:gd name="T1" fmla="*/ 0 h 52"/>
                  <a:gd name="T2" fmla="*/ 0 w 62"/>
                  <a:gd name="T3" fmla="*/ 40 h 52"/>
                  <a:gd name="T4" fmla="*/ 62 w 62"/>
                  <a:gd name="T5" fmla="*/ 52 h 52"/>
                  <a:gd name="T6" fmla="*/ 62 w 62"/>
                  <a:gd name="T7" fmla="*/ 0 h 52"/>
                  <a:gd name="T8" fmla="*/ 0 w 62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52">
                    <a:moveTo>
                      <a:pt x="0" y="0"/>
                    </a:moveTo>
                    <a:lnTo>
                      <a:pt x="0" y="40"/>
                    </a:lnTo>
                    <a:lnTo>
                      <a:pt x="62" y="5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3" name="Rectangle 2872"/>
              <p:cNvSpPr>
                <a:spLocks noChangeArrowheads="1"/>
              </p:cNvSpPr>
              <p:nvPr/>
            </p:nvSpPr>
            <p:spPr bwMode="auto">
              <a:xfrm>
                <a:off x="7711" y="3006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4" name="Rectangle 2873"/>
              <p:cNvSpPr>
                <a:spLocks noChangeArrowheads="1"/>
              </p:cNvSpPr>
              <p:nvPr/>
            </p:nvSpPr>
            <p:spPr bwMode="auto">
              <a:xfrm>
                <a:off x="7824" y="3006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5" name="Freeform 2874"/>
              <p:cNvSpPr>
                <a:spLocks/>
              </p:cNvSpPr>
              <p:nvPr/>
            </p:nvSpPr>
            <p:spPr bwMode="auto">
              <a:xfrm>
                <a:off x="7938" y="3006"/>
                <a:ext cx="19" cy="61"/>
              </a:xfrm>
              <a:custGeom>
                <a:avLst/>
                <a:gdLst>
                  <a:gd name="T0" fmla="*/ 0 w 19"/>
                  <a:gd name="T1" fmla="*/ 61 h 61"/>
                  <a:gd name="T2" fmla="*/ 19 w 19"/>
                  <a:gd name="T3" fmla="*/ 61 h 61"/>
                  <a:gd name="T4" fmla="*/ 0 w 19"/>
                  <a:gd name="T5" fmla="*/ 0 h 61"/>
                  <a:gd name="T6" fmla="*/ 0 w 19"/>
                  <a:gd name="T7" fmla="*/ 0 h 61"/>
                  <a:gd name="T8" fmla="*/ 0 w 19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1">
                    <a:moveTo>
                      <a:pt x="0" y="61"/>
                    </a:moveTo>
                    <a:lnTo>
                      <a:pt x="19" y="6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6" name="Freeform 2875"/>
              <p:cNvSpPr>
                <a:spLocks/>
              </p:cNvSpPr>
              <p:nvPr/>
            </p:nvSpPr>
            <p:spPr bwMode="auto">
              <a:xfrm>
                <a:off x="1948" y="3115"/>
                <a:ext cx="59" cy="61"/>
              </a:xfrm>
              <a:custGeom>
                <a:avLst/>
                <a:gdLst>
                  <a:gd name="T0" fmla="*/ 59 w 59"/>
                  <a:gd name="T1" fmla="*/ 0 h 61"/>
                  <a:gd name="T2" fmla="*/ 0 w 59"/>
                  <a:gd name="T3" fmla="*/ 0 h 61"/>
                  <a:gd name="T4" fmla="*/ 26 w 59"/>
                  <a:gd name="T5" fmla="*/ 61 h 61"/>
                  <a:gd name="T6" fmla="*/ 59 w 59"/>
                  <a:gd name="T7" fmla="*/ 61 h 61"/>
                  <a:gd name="T8" fmla="*/ 59 w 59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61">
                    <a:moveTo>
                      <a:pt x="59" y="0"/>
                    </a:moveTo>
                    <a:lnTo>
                      <a:pt x="0" y="0"/>
                    </a:lnTo>
                    <a:lnTo>
                      <a:pt x="26" y="61"/>
                    </a:lnTo>
                    <a:lnTo>
                      <a:pt x="59" y="61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7" name="Rectangle 2876"/>
              <p:cNvSpPr>
                <a:spLocks noChangeArrowheads="1"/>
              </p:cNvSpPr>
              <p:nvPr/>
            </p:nvSpPr>
            <p:spPr bwMode="auto">
              <a:xfrm>
                <a:off x="2059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8" name="Rectangle 2877"/>
              <p:cNvSpPr>
                <a:spLocks noChangeArrowheads="1"/>
              </p:cNvSpPr>
              <p:nvPr/>
            </p:nvSpPr>
            <p:spPr bwMode="auto">
              <a:xfrm>
                <a:off x="2170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Rectangle 2878"/>
              <p:cNvSpPr>
                <a:spLocks noChangeArrowheads="1"/>
              </p:cNvSpPr>
              <p:nvPr/>
            </p:nvSpPr>
            <p:spPr bwMode="auto">
              <a:xfrm>
                <a:off x="2283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Rectangle 2879"/>
              <p:cNvSpPr>
                <a:spLocks noChangeArrowheads="1"/>
              </p:cNvSpPr>
              <p:nvPr/>
            </p:nvSpPr>
            <p:spPr bwMode="auto">
              <a:xfrm>
                <a:off x="2397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Rectangle 2880"/>
              <p:cNvSpPr>
                <a:spLocks noChangeArrowheads="1"/>
              </p:cNvSpPr>
              <p:nvPr/>
            </p:nvSpPr>
            <p:spPr bwMode="auto">
              <a:xfrm>
                <a:off x="2510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Rectangle 2881"/>
              <p:cNvSpPr>
                <a:spLocks noChangeArrowheads="1"/>
              </p:cNvSpPr>
              <p:nvPr/>
            </p:nvSpPr>
            <p:spPr bwMode="auto">
              <a:xfrm>
                <a:off x="2624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3" name="Rectangle 2882"/>
              <p:cNvSpPr>
                <a:spLocks noChangeArrowheads="1"/>
              </p:cNvSpPr>
              <p:nvPr/>
            </p:nvSpPr>
            <p:spPr bwMode="auto">
              <a:xfrm>
                <a:off x="2737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4" name="Rectangle 2883"/>
              <p:cNvSpPr>
                <a:spLocks noChangeArrowheads="1"/>
              </p:cNvSpPr>
              <p:nvPr/>
            </p:nvSpPr>
            <p:spPr bwMode="auto">
              <a:xfrm>
                <a:off x="2848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5" name="Freeform 2884"/>
              <p:cNvSpPr>
                <a:spLocks/>
              </p:cNvSpPr>
              <p:nvPr/>
            </p:nvSpPr>
            <p:spPr bwMode="auto">
              <a:xfrm>
                <a:off x="2962" y="3115"/>
                <a:ext cx="61" cy="61"/>
              </a:xfrm>
              <a:custGeom>
                <a:avLst/>
                <a:gdLst>
                  <a:gd name="T0" fmla="*/ 0 w 61"/>
                  <a:gd name="T1" fmla="*/ 0 h 61"/>
                  <a:gd name="T2" fmla="*/ 0 w 61"/>
                  <a:gd name="T3" fmla="*/ 61 h 61"/>
                  <a:gd name="T4" fmla="*/ 54 w 61"/>
                  <a:gd name="T5" fmla="*/ 61 h 61"/>
                  <a:gd name="T6" fmla="*/ 54 w 61"/>
                  <a:gd name="T7" fmla="*/ 47 h 61"/>
                  <a:gd name="T8" fmla="*/ 61 w 61"/>
                  <a:gd name="T9" fmla="*/ 37 h 61"/>
                  <a:gd name="T10" fmla="*/ 61 w 61"/>
                  <a:gd name="T11" fmla="*/ 0 h 61"/>
                  <a:gd name="T12" fmla="*/ 0 w 61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0" y="0"/>
                    </a:moveTo>
                    <a:lnTo>
                      <a:pt x="0" y="61"/>
                    </a:lnTo>
                    <a:lnTo>
                      <a:pt x="54" y="61"/>
                    </a:lnTo>
                    <a:lnTo>
                      <a:pt x="54" y="47"/>
                    </a:lnTo>
                    <a:lnTo>
                      <a:pt x="61" y="37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Rectangle 2885"/>
              <p:cNvSpPr>
                <a:spLocks noChangeArrowheads="1"/>
              </p:cNvSpPr>
              <p:nvPr/>
            </p:nvSpPr>
            <p:spPr bwMode="auto">
              <a:xfrm>
                <a:off x="4354" y="3115"/>
                <a:ext cx="26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Rectangle 2886"/>
              <p:cNvSpPr>
                <a:spLocks noChangeArrowheads="1"/>
              </p:cNvSpPr>
              <p:nvPr/>
            </p:nvSpPr>
            <p:spPr bwMode="auto">
              <a:xfrm>
                <a:off x="4432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8" name="Rectangle 2887"/>
              <p:cNvSpPr>
                <a:spLocks noChangeArrowheads="1"/>
              </p:cNvSpPr>
              <p:nvPr/>
            </p:nvSpPr>
            <p:spPr bwMode="auto">
              <a:xfrm>
                <a:off x="4546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9" name="Rectangle 2888"/>
              <p:cNvSpPr>
                <a:spLocks noChangeArrowheads="1"/>
              </p:cNvSpPr>
              <p:nvPr/>
            </p:nvSpPr>
            <p:spPr bwMode="auto">
              <a:xfrm>
                <a:off x="4659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0" name="Rectangle 2889"/>
              <p:cNvSpPr>
                <a:spLocks noChangeArrowheads="1"/>
              </p:cNvSpPr>
              <p:nvPr/>
            </p:nvSpPr>
            <p:spPr bwMode="auto">
              <a:xfrm>
                <a:off x="4773" y="3115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1" name="Rectangle 2890"/>
              <p:cNvSpPr>
                <a:spLocks noChangeArrowheads="1"/>
              </p:cNvSpPr>
              <p:nvPr/>
            </p:nvSpPr>
            <p:spPr bwMode="auto">
              <a:xfrm>
                <a:off x="4884" y="311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Rectangle 2891"/>
              <p:cNvSpPr>
                <a:spLocks noChangeArrowheads="1"/>
              </p:cNvSpPr>
              <p:nvPr/>
            </p:nvSpPr>
            <p:spPr bwMode="auto">
              <a:xfrm>
                <a:off x="4997" y="311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2892"/>
              <p:cNvSpPr>
                <a:spLocks/>
              </p:cNvSpPr>
              <p:nvPr/>
            </p:nvSpPr>
            <p:spPr bwMode="auto">
              <a:xfrm>
                <a:off x="7484" y="3150"/>
                <a:ext cx="57" cy="26"/>
              </a:xfrm>
              <a:custGeom>
                <a:avLst/>
                <a:gdLst>
                  <a:gd name="T0" fmla="*/ 57 w 57"/>
                  <a:gd name="T1" fmla="*/ 26 h 26"/>
                  <a:gd name="T2" fmla="*/ 16 w 57"/>
                  <a:gd name="T3" fmla="*/ 0 h 26"/>
                  <a:gd name="T4" fmla="*/ 0 w 57"/>
                  <a:gd name="T5" fmla="*/ 10 h 26"/>
                  <a:gd name="T6" fmla="*/ 0 w 57"/>
                  <a:gd name="T7" fmla="*/ 26 h 26"/>
                  <a:gd name="T8" fmla="*/ 57 w 57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6">
                    <a:moveTo>
                      <a:pt x="57" y="26"/>
                    </a:moveTo>
                    <a:lnTo>
                      <a:pt x="16" y="0"/>
                    </a:lnTo>
                    <a:lnTo>
                      <a:pt x="0" y="10"/>
                    </a:lnTo>
                    <a:lnTo>
                      <a:pt x="0" y="26"/>
                    </a:lnTo>
                    <a:lnTo>
                      <a:pt x="57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2893"/>
              <p:cNvSpPr>
                <a:spLocks/>
              </p:cNvSpPr>
              <p:nvPr/>
            </p:nvSpPr>
            <p:spPr bwMode="auto">
              <a:xfrm>
                <a:off x="7742" y="3167"/>
                <a:ext cx="30" cy="9"/>
              </a:xfrm>
              <a:custGeom>
                <a:avLst/>
                <a:gdLst>
                  <a:gd name="T0" fmla="*/ 30 w 30"/>
                  <a:gd name="T1" fmla="*/ 0 h 9"/>
                  <a:gd name="T2" fmla="*/ 0 w 30"/>
                  <a:gd name="T3" fmla="*/ 4 h 9"/>
                  <a:gd name="T4" fmla="*/ 0 w 30"/>
                  <a:gd name="T5" fmla="*/ 9 h 9"/>
                  <a:gd name="T6" fmla="*/ 30 w 30"/>
                  <a:gd name="T7" fmla="*/ 9 h 9"/>
                  <a:gd name="T8" fmla="*/ 30 w 30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9">
                    <a:moveTo>
                      <a:pt x="30" y="0"/>
                    </a:moveTo>
                    <a:lnTo>
                      <a:pt x="0" y="4"/>
                    </a:lnTo>
                    <a:lnTo>
                      <a:pt x="0" y="9"/>
                    </a:lnTo>
                    <a:lnTo>
                      <a:pt x="30" y="9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2894"/>
              <p:cNvSpPr>
                <a:spLocks/>
              </p:cNvSpPr>
              <p:nvPr/>
            </p:nvSpPr>
            <p:spPr bwMode="auto">
              <a:xfrm>
                <a:off x="7938" y="3115"/>
                <a:ext cx="33" cy="9"/>
              </a:xfrm>
              <a:custGeom>
                <a:avLst/>
                <a:gdLst>
                  <a:gd name="T0" fmla="*/ 0 w 33"/>
                  <a:gd name="T1" fmla="*/ 2 h 9"/>
                  <a:gd name="T2" fmla="*/ 33 w 33"/>
                  <a:gd name="T3" fmla="*/ 9 h 9"/>
                  <a:gd name="T4" fmla="*/ 31 w 33"/>
                  <a:gd name="T5" fmla="*/ 0 h 9"/>
                  <a:gd name="T6" fmla="*/ 0 w 33"/>
                  <a:gd name="T7" fmla="*/ 0 h 9"/>
                  <a:gd name="T8" fmla="*/ 0 w 33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9">
                    <a:moveTo>
                      <a:pt x="0" y="2"/>
                    </a:moveTo>
                    <a:lnTo>
                      <a:pt x="33" y="9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2895"/>
              <p:cNvSpPr>
                <a:spLocks/>
              </p:cNvSpPr>
              <p:nvPr/>
            </p:nvSpPr>
            <p:spPr bwMode="auto">
              <a:xfrm>
                <a:off x="1993" y="3223"/>
                <a:ext cx="14" cy="36"/>
              </a:xfrm>
              <a:custGeom>
                <a:avLst/>
                <a:gdLst>
                  <a:gd name="T0" fmla="*/ 0 w 14"/>
                  <a:gd name="T1" fmla="*/ 0 h 36"/>
                  <a:gd name="T2" fmla="*/ 14 w 14"/>
                  <a:gd name="T3" fmla="*/ 36 h 36"/>
                  <a:gd name="T4" fmla="*/ 14 w 14"/>
                  <a:gd name="T5" fmla="*/ 0 h 36"/>
                  <a:gd name="T6" fmla="*/ 0 w 1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36">
                    <a:moveTo>
                      <a:pt x="0" y="0"/>
                    </a:moveTo>
                    <a:lnTo>
                      <a:pt x="14" y="36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Rectangle 2896"/>
              <p:cNvSpPr>
                <a:spLocks noChangeArrowheads="1"/>
              </p:cNvSpPr>
              <p:nvPr/>
            </p:nvSpPr>
            <p:spPr bwMode="auto">
              <a:xfrm>
                <a:off x="2059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Rectangle 2897"/>
              <p:cNvSpPr>
                <a:spLocks noChangeArrowheads="1"/>
              </p:cNvSpPr>
              <p:nvPr/>
            </p:nvSpPr>
            <p:spPr bwMode="auto">
              <a:xfrm>
                <a:off x="2170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Rectangle 2898"/>
              <p:cNvSpPr>
                <a:spLocks noChangeArrowheads="1"/>
              </p:cNvSpPr>
              <p:nvPr/>
            </p:nvSpPr>
            <p:spPr bwMode="auto">
              <a:xfrm>
                <a:off x="2283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Rectangle 2899"/>
              <p:cNvSpPr>
                <a:spLocks noChangeArrowheads="1"/>
              </p:cNvSpPr>
              <p:nvPr/>
            </p:nvSpPr>
            <p:spPr bwMode="auto">
              <a:xfrm>
                <a:off x="2397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Rectangle 2900"/>
              <p:cNvSpPr>
                <a:spLocks noChangeArrowheads="1"/>
              </p:cNvSpPr>
              <p:nvPr/>
            </p:nvSpPr>
            <p:spPr bwMode="auto">
              <a:xfrm>
                <a:off x="2510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Rectangle 2901"/>
              <p:cNvSpPr>
                <a:spLocks noChangeArrowheads="1"/>
              </p:cNvSpPr>
              <p:nvPr/>
            </p:nvSpPr>
            <p:spPr bwMode="auto">
              <a:xfrm>
                <a:off x="2624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Rectangle 2902"/>
              <p:cNvSpPr>
                <a:spLocks noChangeArrowheads="1"/>
              </p:cNvSpPr>
              <p:nvPr/>
            </p:nvSpPr>
            <p:spPr bwMode="auto">
              <a:xfrm>
                <a:off x="2737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Rectangle 2903"/>
              <p:cNvSpPr>
                <a:spLocks noChangeArrowheads="1"/>
              </p:cNvSpPr>
              <p:nvPr/>
            </p:nvSpPr>
            <p:spPr bwMode="auto">
              <a:xfrm>
                <a:off x="2848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Freeform 2904"/>
              <p:cNvSpPr>
                <a:spLocks/>
              </p:cNvSpPr>
              <p:nvPr/>
            </p:nvSpPr>
            <p:spPr bwMode="auto">
              <a:xfrm>
                <a:off x="2962" y="3223"/>
                <a:ext cx="47" cy="62"/>
              </a:xfrm>
              <a:custGeom>
                <a:avLst/>
                <a:gdLst>
                  <a:gd name="T0" fmla="*/ 0 w 47"/>
                  <a:gd name="T1" fmla="*/ 62 h 62"/>
                  <a:gd name="T2" fmla="*/ 40 w 47"/>
                  <a:gd name="T3" fmla="*/ 62 h 62"/>
                  <a:gd name="T4" fmla="*/ 47 w 47"/>
                  <a:gd name="T5" fmla="*/ 0 h 62"/>
                  <a:gd name="T6" fmla="*/ 0 w 47"/>
                  <a:gd name="T7" fmla="*/ 0 h 62"/>
                  <a:gd name="T8" fmla="*/ 0 w 47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62">
                    <a:moveTo>
                      <a:pt x="0" y="62"/>
                    </a:moveTo>
                    <a:lnTo>
                      <a:pt x="40" y="62"/>
                    </a:lnTo>
                    <a:lnTo>
                      <a:pt x="47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Freeform 2905"/>
              <p:cNvSpPr>
                <a:spLocks/>
              </p:cNvSpPr>
              <p:nvPr/>
            </p:nvSpPr>
            <p:spPr bwMode="auto">
              <a:xfrm>
                <a:off x="4319" y="3223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11 w 61"/>
                  <a:gd name="T5" fmla="*/ 0 h 62"/>
                  <a:gd name="T6" fmla="*/ 0 w 61"/>
                  <a:gd name="T7" fmla="*/ 19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11" y="0"/>
                    </a:lnTo>
                    <a:lnTo>
                      <a:pt x="0" y="19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Rectangle 2906"/>
              <p:cNvSpPr>
                <a:spLocks noChangeArrowheads="1"/>
              </p:cNvSpPr>
              <p:nvPr/>
            </p:nvSpPr>
            <p:spPr bwMode="auto">
              <a:xfrm>
                <a:off x="4432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Rectangle 2907"/>
              <p:cNvSpPr>
                <a:spLocks noChangeArrowheads="1"/>
              </p:cNvSpPr>
              <p:nvPr/>
            </p:nvSpPr>
            <p:spPr bwMode="auto">
              <a:xfrm>
                <a:off x="4546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Rectangle 2908"/>
              <p:cNvSpPr>
                <a:spLocks noChangeArrowheads="1"/>
              </p:cNvSpPr>
              <p:nvPr/>
            </p:nvSpPr>
            <p:spPr bwMode="auto">
              <a:xfrm>
                <a:off x="4659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Rectangle 2909"/>
              <p:cNvSpPr>
                <a:spLocks noChangeArrowheads="1"/>
              </p:cNvSpPr>
              <p:nvPr/>
            </p:nvSpPr>
            <p:spPr bwMode="auto">
              <a:xfrm>
                <a:off x="4773" y="3223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Rectangle 2910"/>
              <p:cNvSpPr>
                <a:spLocks noChangeArrowheads="1"/>
              </p:cNvSpPr>
              <p:nvPr/>
            </p:nvSpPr>
            <p:spPr bwMode="auto">
              <a:xfrm>
                <a:off x="4884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Rectangle 2911"/>
              <p:cNvSpPr>
                <a:spLocks noChangeArrowheads="1"/>
              </p:cNvSpPr>
              <p:nvPr/>
            </p:nvSpPr>
            <p:spPr bwMode="auto">
              <a:xfrm>
                <a:off x="4997" y="322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Freeform 2912"/>
              <p:cNvSpPr>
                <a:spLocks/>
              </p:cNvSpPr>
              <p:nvPr/>
            </p:nvSpPr>
            <p:spPr bwMode="auto">
              <a:xfrm>
                <a:off x="5224" y="3223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31 w 61"/>
                  <a:gd name="T5" fmla="*/ 0 h 62"/>
                  <a:gd name="T6" fmla="*/ 0 w 61"/>
                  <a:gd name="T7" fmla="*/ 26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31" y="0"/>
                    </a:lnTo>
                    <a:lnTo>
                      <a:pt x="0" y="26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Freeform 2913"/>
              <p:cNvSpPr>
                <a:spLocks/>
              </p:cNvSpPr>
              <p:nvPr/>
            </p:nvSpPr>
            <p:spPr bwMode="auto">
              <a:xfrm>
                <a:off x="5338" y="3223"/>
                <a:ext cx="28" cy="62"/>
              </a:xfrm>
              <a:custGeom>
                <a:avLst/>
                <a:gdLst>
                  <a:gd name="T0" fmla="*/ 0 w 28"/>
                  <a:gd name="T1" fmla="*/ 62 h 62"/>
                  <a:gd name="T2" fmla="*/ 9 w 28"/>
                  <a:gd name="T3" fmla="*/ 62 h 62"/>
                  <a:gd name="T4" fmla="*/ 28 w 28"/>
                  <a:gd name="T5" fmla="*/ 0 h 62"/>
                  <a:gd name="T6" fmla="*/ 0 w 28"/>
                  <a:gd name="T7" fmla="*/ 0 h 62"/>
                  <a:gd name="T8" fmla="*/ 0 w 28"/>
                  <a:gd name="T9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2">
                    <a:moveTo>
                      <a:pt x="0" y="62"/>
                    </a:moveTo>
                    <a:lnTo>
                      <a:pt x="9" y="62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Freeform 2914"/>
              <p:cNvSpPr>
                <a:spLocks/>
              </p:cNvSpPr>
              <p:nvPr/>
            </p:nvSpPr>
            <p:spPr bwMode="auto">
              <a:xfrm>
                <a:off x="7290" y="3266"/>
                <a:ext cx="31" cy="19"/>
              </a:xfrm>
              <a:custGeom>
                <a:avLst/>
                <a:gdLst>
                  <a:gd name="T0" fmla="*/ 31 w 31"/>
                  <a:gd name="T1" fmla="*/ 0 h 19"/>
                  <a:gd name="T2" fmla="*/ 0 w 31"/>
                  <a:gd name="T3" fmla="*/ 19 h 19"/>
                  <a:gd name="T4" fmla="*/ 31 w 31"/>
                  <a:gd name="T5" fmla="*/ 19 h 19"/>
                  <a:gd name="T6" fmla="*/ 31 w 31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19">
                    <a:moveTo>
                      <a:pt x="31" y="0"/>
                    </a:moveTo>
                    <a:lnTo>
                      <a:pt x="0" y="19"/>
                    </a:lnTo>
                    <a:lnTo>
                      <a:pt x="31" y="19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Freeform 2915"/>
              <p:cNvSpPr>
                <a:spLocks/>
              </p:cNvSpPr>
              <p:nvPr/>
            </p:nvSpPr>
            <p:spPr bwMode="auto">
              <a:xfrm>
                <a:off x="7373" y="3223"/>
                <a:ext cx="61" cy="62"/>
              </a:xfrm>
              <a:custGeom>
                <a:avLst/>
                <a:gdLst>
                  <a:gd name="T0" fmla="*/ 61 w 61"/>
                  <a:gd name="T1" fmla="*/ 62 h 62"/>
                  <a:gd name="T2" fmla="*/ 61 w 61"/>
                  <a:gd name="T3" fmla="*/ 0 h 62"/>
                  <a:gd name="T4" fmla="*/ 12 w 61"/>
                  <a:gd name="T5" fmla="*/ 0 h 62"/>
                  <a:gd name="T6" fmla="*/ 0 w 61"/>
                  <a:gd name="T7" fmla="*/ 10 h 62"/>
                  <a:gd name="T8" fmla="*/ 0 w 61"/>
                  <a:gd name="T9" fmla="*/ 62 h 62"/>
                  <a:gd name="T10" fmla="*/ 61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61" y="62"/>
                    </a:moveTo>
                    <a:lnTo>
                      <a:pt x="61" y="0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0" y="62"/>
                    </a:lnTo>
                    <a:lnTo>
                      <a:pt x="61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Rectangle 2916"/>
              <p:cNvSpPr>
                <a:spLocks noChangeArrowheads="1"/>
              </p:cNvSpPr>
              <p:nvPr/>
            </p:nvSpPr>
            <p:spPr bwMode="auto">
              <a:xfrm>
                <a:off x="7484" y="322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Freeform 2917"/>
              <p:cNvSpPr>
                <a:spLocks/>
              </p:cNvSpPr>
              <p:nvPr/>
            </p:nvSpPr>
            <p:spPr bwMode="auto">
              <a:xfrm>
                <a:off x="7597" y="3223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31 h 62"/>
                  <a:gd name="T6" fmla="*/ 19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31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Freeform 2918"/>
              <p:cNvSpPr>
                <a:spLocks/>
              </p:cNvSpPr>
              <p:nvPr/>
            </p:nvSpPr>
            <p:spPr bwMode="auto">
              <a:xfrm>
                <a:off x="7732" y="3223"/>
                <a:ext cx="40" cy="62"/>
              </a:xfrm>
              <a:custGeom>
                <a:avLst/>
                <a:gdLst>
                  <a:gd name="T0" fmla="*/ 40 w 40"/>
                  <a:gd name="T1" fmla="*/ 0 h 62"/>
                  <a:gd name="T2" fmla="*/ 5 w 40"/>
                  <a:gd name="T3" fmla="*/ 0 h 62"/>
                  <a:gd name="T4" fmla="*/ 0 w 40"/>
                  <a:gd name="T5" fmla="*/ 62 h 62"/>
                  <a:gd name="T6" fmla="*/ 40 w 40"/>
                  <a:gd name="T7" fmla="*/ 62 h 62"/>
                  <a:gd name="T8" fmla="*/ 40 w 40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62">
                    <a:moveTo>
                      <a:pt x="40" y="0"/>
                    </a:moveTo>
                    <a:lnTo>
                      <a:pt x="5" y="0"/>
                    </a:lnTo>
                    <a:lnTo>
                      <a:pt x="0" y="62"/>
                    </a:lnTo>
                    <a:lnTo>
                      <a:pt x="40" y="6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Freeform 2919"/>
              <p:cNvSpPr>
                <a:spLocks/>
              </p:cNvSpPr>
              <p:nvPr/>
            </p:nvSpPr>
            <p:spPr bwMode="auto">
              <a:xfrm>
                <a:off x="7824" y="3223"/>
                <a:ext cx="62" cy="62"/>
              </a:xfrm>
              <a:custGeom>
                <a:avLst/>
                <a:gdLst>
                  <a:gd name="T0" fmla="*/ 0 w 62"/>
                  <a:gd name="T1" fmla="*/ 62 h 62"/>
                  <a:gd name="T2" fmla="*/ 62 w 62"/>
                  <a:gd name="T3" fmla="*/ 62 h 62"/>
                  <a:gd name="T4" fmla="*/ 62 w 62"/>
                  <a:gd name="T5" fmla="*/ 50 h 62"/>
                  <a:gd name="T6" fmla="*/ 29 w 62"/>
                  <a:gd name="T7" fmla="*/ 0 h 62"/>
                  <a:gd name="T8" fmla="*/ 0 w 62"/>
                  <a:gd name="T9" fmla="*/ 0 h 62"/>
                  <a:gd name="T10" fmla="*/ 0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62"/>
                    </a:moveTo>
                    <a:lnTo>
                      <a:pt x="62" y="62"/>
                    </a:lnTo>
                    <a:lnTo>
                      <a:pt x="62" y="50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Freeform 2920"/>
              <p:cNvSpPr>
                <a:spLocks/>
              </p:cNvSpPr>
              <p:nvPr/>
            </p:nvSpPr>
            <p:spPr bwMode="auto">
              <a:xfrm>
                <a:off x="362" y="3335"/>
                <a:ext cx="61" cy="61"/>
              </a:xfrm>
              <a:custGeom>
                <a:avLst/>
                <a:gdLst>
                  <a:gd name="T0" fmla="*/ 61 w 61"/>
                  <a:gd name="T1" fmla="*/ 61 h 61"/>
                  <a:gd name="T2" fmla="*/ 61 w 61"/>
                  <a:gd name="T3" fmla="*/ 21 h 61"/>
                  <a:gd name="T4" fmla="*/ 44 w 61"/>
                  <a:gd name="T5" fmla="*/ 0 h 61"/>
                  <a:gd name="T6" fmla="*/ 7 w 61"/>
                  <a:gd name="T7" fmla="*/ 0 h 61"/>
                  <a:gd name="T8" fmla="*/ 0 w 61"/>
                  <a:gd name="T9" fmla="*/ 7 h 61"/>
                  <a:gd name="T10" fmla="*/ 0 w 61"/>
                  <a:gd name="T11" fmla="*/ 61 h 61"/>
                  <a:gd name="T12" fmla="*/ 61 w 61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61">
                    <a:moveTo>
                      <a:pt x="61" y="61"/>
                    </a:moveTo>
                    <a:lnTo>
                      <a:pt x="61" y="21"/>
                    </a:lnTo>
                    <a:lnTo>
                      <a:pt x="44" y="0"/>
                    </a:lnTo>
                    <a:lnTo>
                      <a:pt x="7" y="0"/>
                    </a:lnTo>
                    <a:lnTo>
                      <a:pt x="0" y="7"/>
                    </a:lnTo>
                    <a:lnTo>
                      <a:pt x="0" y="61"/>
                    </a:lnTo>
                    <a:lnTo>
                      <a:pt x="61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Rectangle 2921"/>
              <p:cNvSpPr>
                <a:spLocks noChangeArrowheads="1"/>
              </p:cNvSpPr>
              <p:nvPr/>
            </p:nvSpPr>
            <p:spPr bwMode="auto">
              <a:xfrm>
                <a:off x="2170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Rectangle 2922"/>
              <p:cNvSpPr>
                <a:spLocks noChangeArrowheads="1"/>
              </p:cNvSpPr>
              <p:nvPr/>
            </p:nvSpPr>
            <p:spPr bwMode="auto">
              <a:xfrm>
                <a:off x="2283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Rectangle 2923"/>
              <p:cNvSpPr>
                <a:spLocks noChangeArrowheads="1"/>
              </p:cNvSpPr>
              <p:nvPr/>
            </p:nvSpPr>
            <p:spPr bwMode="auto">
              <a:xfrm>
                <a:off x="2397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Rectangle 2924"/>
              <p:cNvSpPr>
                <a:spLocks noChangeArrowheads="1"/>
              </p:cNvSpPr>
              <p:nvPr/>
            </p:nvSpPr>
            <p:spPr bwMode="auto">
              <a:xfrm>
                <a:off x="2510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Rectangle 2925"/>
              <p:cNvSpPr>
                <a:spLocks noChangeArrowheads="1"/>
              </p:cNvSpPr>
              <p:nvPr/>
            </p:nvSpPr>
            <p:spPr bwMode="auto">
              <a:xfrm>
                <a:off x="2624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Rectangle 2926"/>
              <p:cNvSpPr>
                <a:spLocks noChangeArrowheads="1"/>
              </p:cNvSpPr>
              <p:nvPr/>
            </p:nvSpPr>
            <p:spPr bwMode="auto">
              <a:xfrm>
                <a:off x="2737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Rectangle 2927"/>
              <p:cNvSpPr>
                <a:spLocks noChangeArrowheads="1"/>
              </p:cNvSpPr>
              <p:nvPr/>
            </p:nvSpPr>
            <p:spPr bwMode="auto">
              <a:xfrm>
                <a:off x="2848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Freeform 2928"/>
              <p:cNvSpPr>
                <a:spLocks/>
              </p:cNvSpPr>
              <p:nvPr/>
            </p:nvSpPr>
            <p:spPr bwMode="auto">
              <a:xfrm>
                <a:off x="2962" y="3335"/>
                <a:ext cx="33" cy="61"/>
              </a:xfrm>
              <a:custGeom>
                <a:avLst/>
                <a:gdLst>
                  <a:gd name="T0" fmla="*/ 0 w 33"/>
                  <a:gd name="T1" fmla="*/ 61 h 61"/>
                  <a:gd name="T2" fmla="*/ 5 w 33"/>
                  <a:gd name="T3" fmla="*/ 61 h 61"/>
                  <a:gd name="T4" fmla="*/ 28 w 33"/>
                  <a:gd name="T5" fmla="*/ 35 h 61"/>
                  <a:gd name="T6" fmla="*/ 33 w 33"/>
                  <a:gd name="T7" fmla="*/ 0 h 61"/>
                  <a:gd name="T8" fmla="*/ 0 w 33"/>
                  <a:gd name="T9" fmla="*/ 0 h 61"/>
                  <a:gd name="T10" fmla="*/ 0 w 33"/>
                  <a:gd name="T11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61">
                    <a:moveTo>
                      <a:pt x="0" y="61"/>
                    </a:moveTo>
                    <a:lnTo>
                      <a:pt x="5" y="61"/>
                    </a:lnTo>
                    <a:lnTo>
                      <a:pt x="28" y="35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Freeform 2929"/>
              <p:cNvSpPr>
                <a:spLocks/>
              </p:cNvSpPr>
              <p:nvPr/>
            </p:nvSpPr>
            <p:spPr bwMode="auto">
              <a:xfrm>
                <a:off x="4319" y="3335"/>
                <a:ext cx="61" cy="61"/>
              </a:xfrm>
              <a:custGeom>
                <a:avLst/>
                <a:gdLst>
                  <a:gd name="T0" fmla="*/ 61 w 61"/>
                  <a:gd name="T1" fmla="*/ 0 h 61"/>
                  <a:gd name="T2" fmla="*/ 0 w 61"/>
                  <a:gd name="T3" fmla="*/ 0 h 61"/>
                  <a:gd name="T4" fmla="*/ 0 w 61"/>
                  <a:gd name="T5" fmla="*/ 4 h 61"/>
                  <a:gd name="T6" fmla="*/ 21 w 61"/>
                  <a:gd name="T7" fmla="*/ 61 h 61"/>
                  <a:gd name="T8" fmla="*/ 61 w 61"/>
                  <a:gd name="T9" fmla="*/ 61 h 61"/>
                  <a:gd name="T10" fmla="*/ 61 w 61"/>
                  <a:gd name="T1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1">
                    <a:moveTo>
                      <a:pt x="6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1" y="61"/>
                    </a:lnTo>
                    <a:lnTo>
                      <a:pt x="61" y="61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Rectangle 2930"/>
              <p:cNvSpPr>
                <a:spLocks noChangeArrowheads="1"/>
              </p:cNvSpPr>
              <p:nvPr/>
            </p:nvSpPr>
            <p:spPr bwMode="auto">
              <a:xfrm>
                <a:off x="4432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Rectangle 2931"/>
              <p:cNvSpPr>
                <a:spLocks noChangeArrowheads="1"/>
              </p:cNvSpPr>
              <p:nvPr/>
            </p:nvSpPr>
            <p:spPr bwMode="auto">
              <a:xfrm>
                <a:off x="4546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Rectangle 2932"/>
              <p:cNvSpPr>
                <a:spLocks noChangeArrowheads="1"/>
              </p:cNvSpPr>
              <p:nvPr/>
            </p:nvSpPr>
            <p:spPr bwMode="auto">
              <a:xfrm>
                <a:off x="4659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Rectangle 2933"/>
              <p:cNvSpPr>
                <a:spLocks noChangeArrowheads="1"/>
              </p:cNvSpPr>
              <p:nvPr/>
            </p:nvSpPr>
            <p:spPr bwMode="auto">
              <a:xfrm>
                <a:off x="4773" y="3335"/>
                <a:ext cx="59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Rectangle 2934"/>
              <p:cNvSpPr>
                <a:spLocks noChangeArrowheads="1"/>
              </p:cNvSpPr>
              <p:nvPr/>
            </p:nvSpPr>
            <p:spPr bwMode="auto">
              <a:xfrm>
                <a:off x="4884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2935"/>
              <p:cNvSpPr>
                <a:spLocks/>
              </p:cNvSpPr>
              <p:nvPr/>
            </p:nvSpPr>
            <p:spPr bwMode="auto">
              <a:xfrm>
                <a:off x="4997" y="3335"/>
                <a:ext cx="28" cy="21"/>
              </a:xfrm>
              <a:custGeom>
                <a:avLst/>
                <a:gdLst>
                  <a:gd name="T0" fmla="*/ 0 w 28"/>
                  <a:gd name="T1" fmla="*/ 21 h 21"/>
                  <a:gd name="T2" fmla="*/ 0 w 28"/>
                  <a:gd name="T3" fmla="*/ 18 h 21"/>
                  <a:gd name="T4" fmla="*/ 28 w 28"/>
                  <a:gd name="T5" fmla="*/ 0 h 21"/>
                  <a:gd name="T6" fmla="*/ 0 w 28"/>
                  <a:gd name="T7" fmla="*/ 0 h 21"/>
                  <a:gd name="T8" fmla="*/ 0 w 28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1">
                    <a:moveTo>
                      <a:pt x="0" y="21"/>
                    </a:moveTo>
                    <a:lnTo>
                      <a:pt x="0" y="18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2936"/>
              <p:cNvSpPr>
                <a:spLocks/>
              </p:cNvSpPr>
              <p:nvPr/>
            </p:nvSpPr>
            <p:spPr bwMode="auto">
              <a:xfrm>
                <a:off x="5129" y="3335"/>
                <a:ext cx="43" cy="61"/>
              </a:xfrm>
              <a:custGeom>
                <a:avLst/>
                <a:gdLst>
                  <a:gd name="T0" fmla="*/ 43 w 43"/>
                  <a:gd name="T1" fmla="*/ 0 h 61"/>
                  <a:gd name="T2" fmla="*/ 19 w 43"/>
                  <a:gd name="T3" fmla="*/ 0 h 61"/>
                  <a:gd name="T4" fmla="*/ 0 w 43"/>
                  <a:gd name="T5" fmla="*/ 61 h 61"/>
                  <a:gd name="T6" fmla="*/ 43 w 43"/>
                  <a:gd name="T7" fmla="*/ 61 h 61"/>
                  <a:gd name="T8" fmla="*/ 43 w 43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1">
                    <a:moveTo>
                      <a:pt x="43" y="0"/>
                    </a:moveTo>
                    <a:lnTo>
                      <a:pt x="19" y="0"/>
                    </a:lnTo>
                    <a:lnTo>
                      <a:pt x="0" y="61"/>
                    </a:lnTo>
                    <a:lnTo>
                      <a:pt x="43" y="61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Rectangle 2937"/>
              <p:cNvSpPr>
                <a:spLocks noChangeArrowheads="1"/>
              </p:cNvSpPr>
              <p:nvPr/>
            </p:nvSpPr>
            <p:spPr bwMode="auto">
              <a:xfrm>
                <a:off x="5224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2938"/>
              <p:cNvSpPr>
                <a:spLocks/>
              </p:cNvSpPr>
              <p:nvPr/>
            </p:nvSpPr>
            <p:spPr bwMode="auto">
              <a:xfrm>
                <a:off x="7146" y="3339"/>
                <a:ext cx="61" cy="57"/>
              </a:xfrm>
              <a:custGeom>
                <a:avLst/>
                <a:gdLst>
                  <a:gd name="T0" fmla="*/ 61 w 61"/>
                  <a:gd name="T1" fmla="*/ 57 h 57"/>
                  <a:gd name="T2" fmla="*/ 61 w 61"/>
                  <a:gd name="T3" fmla="*/ 0 h 57"/>
                  <a:gd name="T4" fmla="*/ 0 w 61"/>
                  <a:gd name="T5" fmla="*/ 41 h 57"/>
                  <a:gd name="T6" fmla="*/ 0 w 61"/>
                  <a:gd name="T7" fmla="*/ 57 h 57"/>
                  <a:gd name="T8" fmla="*/ 61 w 61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61" y="57"/>
                    </a:moveTo>
                    <a:lnTo>
                      <a:pt x="61" y="0"/>
                    </a:lnTo>
                    <a:lnTo>
                      <a:pt x="0" y="41"/>
                    </a:lnTo>
                    <a:lnTo>
                      <a:pt x="0" y="57"/>
                    </a:lnTo>
                    <a:lnTo>
                      <a:pt x="61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Rectangle 2939"/>
              <p:cNvSpPr>
                <a:spLocks noChangeArrowheads="1"/>
              </p:cNvSpPr>
              <p:nvPr/>
            </p:nvSpPr>
            <p:spPr bwMode="auto">
              <a:xfrm>
                <a:off x="7259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" name="Rectangle 2940"/>
              <p:cNvSpPr>
                <a:spLocks noChangeArrowheads="1"/>
              </p:cNvSpPr>
              <p:nvPr/>
            </p:nvSpPr>
            <p:spPr bwMode="auto">
              <a:xfrm>
                <a:off x="7373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" name="Rectangle 2941"/>
              <p:cNvSpPr>
                <a:spLocks noChangeArrowheads="1"/>
              </p:cNvSpPr>
              <p:nvPr/>
            </p:nvSpPr>
            <p:spPr bwMode="auto">
              <a:xfrm>
                <a:off x="7484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Rectangle 2942"/>
              <p:cNvSpPr>
                <a:spLocks noChangeArrowheads="1"/>
              </p:cNvSpPr>
              <p:nvPr/>
            </p:nvSpPr>
            <p:spPr bwMode="auto">
              <a:xfrm>
                <a:off x="7597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" name="Rectangle 2943"/>
              <p:cNvSpPr>
                <a:spLocks noChangeArrowheads="1"/>
              </p:cNvSpPr>
              <p:nvPr/>
            </p:nvSpPr>
            <p:spPr bwMode="auto">
              <a:xfrm>
                <a:off x="7711" y="3335"/>
                <a:ext cx="61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Rectangle 2944"/>
              <p:cNvSpPr>
                <a:spLocks noChangeArrowheads="1"/>
              </p:cNvSpPr>
              <p:nvPr/>
            </p:nvSpPr>
            <p:spPr bwMode="auto">
              <a:xfrm>
                <a:off x="7824" y="3335"/>
                <a:ext cx="62" cy="6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Freeform 2945"/>
              <p:cNvSpPr>
                <a:spLocks/>
              </p:cNvSpPr>
              <p:nvPr/>
            </p:nvSpPr>
            <p:spPr bwMode="auto">
              <a:xfrm>
                <a:off x="7938" y="3353"/>
                <a:ext cx="26" cy="43"/>
              </a:xfrm>
              <a:custGeom>
                <a:avLst/>
                <a:gdLst>
                  <a:gd name="T0" fmla="*/ 26 w 26"/>
                  <a:gd name="T1" fmla="*/ 43 h 43"/>
                  <a:gd name="T2" fmla="*/ 0 w 26"/>
                  <a:gd name="T3" fmla="*/ 0 h 43"/>
                  <a:gd name="T4" fmla="*/ 0 w 26"/>
                  <a:gd name="T5" fmla="*/ 43 h 43"/>
                  <a:gd name="T6" fmla="*/ 26 w 26"/>
                  <a:gd name="T7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43">
                    <a:moveTo>
                      <a:pt x="26" y="43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26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Freeform 2946"/>
              <p:cNvSpPr>
                <a:spLocks/>
              </p:cNvSpPr>
              <p:nvPr/>
            </p:nvSpPr>
            <p:spPr bwMode="auto">
              <a:xfrm>
                <a:off x="362" y="3443"/>
                <a:ext cx="61" cy="41"/>
              </a:xfrm>
              <a:custGeom>
                <a:avLst/>
                <a:gdLst>
                  <a:gd name="T0" fmla="*/ 0 w 61"/>
                  <a:gd name="T1" fmla="*/ 0 h 41"/>
                  <a:gd name="T2" fmla="*/ 0 w 61"/>
                  <a:gd name="T3" fmla="*/ 7 h 41"/>
                  <a:gd name="T4" fmla="*/ 49 w 61"/>
                  <a:gd name="T5" fmla="*/ 41 h 41"/>
                  <a:gd name="T6" fmla="*/ 61 w 61"/>
                  <a:gd name="T7" fmla="*/ 33 h 41"/>
                  <a:gd name="T8" fmla="*/ 61 w 61"/>
                  <a:gd name="T9" fmla="*/ 0 h 41"/>
                  <a:gd name="T10" fmla="*/ 0 w 61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41">
                    <a:moveTo>
                      <a:pt x="0" y="0"/>
                    </a:moveTo>
                    <a:lnTo>
                      <a:pt x="0" y="7"/>
                    </a:lnTo>
                    <a:lnTo>
                      <a:pt x="49" y="41"/>
                    </a:lnTo>
                    <a:lnTo>
                      <a:pt x="61" y="33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Freeform 2947"/>
              <p:cNvSpPr>
                <a:spLocks/>
              </p:cNvSpPr>
              <p:nvPr/>
            </p:nvSpPr>
            <p:spPr bwMode="auto">
              <a:xfrm>
                <a:off x="475" y="3443"/>
                <a:ext cx="9" cy="5"/>
              </a:xfrm>
              <a:custGeom>
                <a:avLst/>
                <a:gdLst>
                  <a:gd name="T0" fmla="*/ 0 w 9"/>
                  <a:gd name="T1" fmla="*/ 5 h 5"/>
                  <a:gd name="T2" fmla="*/ 9 w 9"/>
                  <a:gd name="T3" fmla="*/ 0 h 5"/>
                  <a:gd name="T4" fmla="*/ 0 w 9"/>
                  <a:gd name="T5" fmla="*/ 0 h 5"/>
                  <a:gd name="T6" fmla="*/ 0 w 9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0" y="5"/>
                    </a:moveTo>
                    <a:lnTo>
                      <a:pt x="9" y="0"/>
                    </a:lnTo>
                    <a:lnTo>
                      <a:pt x="0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Freeform 2948"/>
              <p:cNvSpPr>
                <a:spLocks/>
              </p:cNvSpPr>
              <p:nvPr/>
            </p:nvSpPr>
            <p:spPr bwMode="auto">
              <a:xfrm>
                <a:off x="588" y="3481"/>
                <a:ext cx="34" cy="24"/>
              </a:xfrm>
              <a:custGeom>
                <a:avLst/>
                <a:gdLst>
                  <a:gd name="T0" fmla="*/ 34 w 34"/>
                  <a:gd name="T1" fmla="*/ 24 h 24"/>
                  <a:gd name="T2" fmla="*/ 0 w 34"/>
                  <a:gd name="T3" fmla="*/ 0 h 24"/>
                  <a:gd name="T4" fmla="*/ 0 w 34"/>
                  <a:gd name="T5" fmla="*/ 24 h 24"/>
                  <a:gd name="T6" fmla="*/ 34 w 34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4">
                    <a:moveTo>
                      <a:pt x="34" y="24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34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Rectangle 2949"/>
              <p:cNvSpPr>
                <a:spLocks noChangeArrowheads="1"/>
              </p:cNvSpPr>
              <p:nvPr/>
            </p:nvSpPr>
            <p:spPr bwMode="auto">
              <a:xfrm>
                <a:off x="2170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" name="Rectangle 2950"/>
              <p:cNvSpPr>
                <a:spLocks noChangeArrowheads="1"/>
              </p:cNvSpPr>
              <p:nvPr/>
            </p:nvSpPr>
            <p:spPr bwMode="auto">
              <a:xfrm>
                <a:off x="2283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" name="Rectangle 2951"/>
              <p:cNvSpPr>
                <a:spLocks noChangeArrowheads="1"/>
              </p:cNvSpPr>
              <p:nvPr/>
            </p:nvSpPr>
            <p:spPr bwMode="auto">
              <a:xfrm>
                <a:off x="2397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" name="Rectangle 2952"/>
              <p:cNvSpPr>
                <a:spLocks noChangeArrowheads="1"/>
              </p:cNvSpPr>
              <p:nvPr/>
            </p:nvSpPr>
            <p:spPr bwMode="auto">
              <a:xfrm>
                <a:off x="2510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" name="Rectangle 2953"/>
              <p:cNvSpPr>
                <a:spLocks noChangeArrowheads="1"/>
              </p:cNvSpPr>
              <p:nvPr/>
            </p:nvSpPr>
            <p:spPr bwMode="auto">
              <a:xfrm>
                <a:off x="2624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Rectangle 2954"/>
              <p:cNvSpPr>
                <a:spLocks noChangeArrowheads="1"/>
              </p:cNvSpPr>
              <p:nvPr/>
            </p:nvSpPr>
            <p:spPr bwMode="auto">
              <a:xfrm>
                <a:off x="2737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" name="Freeform 2955"/>
              <p:cNvSpPr>
                <a:spLocks/>
              </p:cNvSpPr>
              <p:nvPr/>
            </p:nvSpPr>
            <p:spPr bwMode="auto">
              <a:xfrm>
                <a:off x="2848" y="3443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17 w 62"/>
                  <a:gd name="T5" fmla="*/ 62 h 62"/>
                  <a:gd name="T6" fmla="*/ 62 w 62"/>
                  <a:gd name="T7" fmla="*/ 12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17" y="62"/>
                    </a:lnTo>
                    <a:lnTo>
                      <a:pt x="62" y="12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7" name="Freeform 2956"/>
              <p:cNvSpPr>
                <a:spLocks/>
              </p:cNvSpPr>
              <p:nvPr/>
            </p:nvSpPr>
            <p:spPr bwMode="auto">
              <a:xfrm>
                <a:off x="4356" y="3443"/>
                <a:ext cx="24" cy="62"/>
              </a:xfrm>
              <a:custGeom>
                <a:avLst/>
                <a:gdLst>
                  <a:gd name="T0" fmla="*/ 24 w 24"/>
                  <a:gd name="T1" fmla="*/ 0 h 62"/>
                  <a:gd name="T2" fmla="*/ 0 w 24"/>
                  <a:gd name="T3" fmla="*/ 0 h 62"/>
                  <a:gd name="T4" fmla="*/ 24 w 24"/>
                  <a:gd name="T5" fmla="*/ 62 h 62"/>
                  <a:gd name="T6" fmla="*/ 24 w 24"/>
                  <a:gd name="T7" fmla="*/ 62 h 62"/>
                  <a:gd name="T8" fmla="*/ 24 w 24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2">
                    <a:moveTo>
                      <a:pt x="24" y="0"/>
                    </a:moveTo>
                    <a:lnTo>
                      <a:pt x="0" y="0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Rectangle 2957"/>
              <p:cNvSpPr>
                <a:spLocks noChangeArrowheads="1"/>
              </p:cNvSpPr>
              <p:nvPr/>
            </p:nvSpPr>
            <p:spPr bwMode="auto">
              <a:xfrm>
                <a:off x="4432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9" name="Rectangle 2958"/>
              <p:cNvSpPr>
                <a:spLocks noChangeArrowheads="1"/>
              </p:cNvSpPr>
              <p:nvPr/>
            </p:nvSpPr>
            <p:spPr bwMode="auto">
              <a:xfrm>
                <a:off x="4546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Rectangle 2959"/>
              <p:cNvSpPr>
                <a:spLocks noChangeArrowheads="1"/>
              </p:cNvSpPr>
              <p:nvPr/>
            </p:nvSpPr>
            <p:spPr bwMode="auto">
              <a:xfrm>
                <a:off x="4659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1" name="Rectangle 2960"/>
              <p:cNvSpPr>
                <a:spLocks noChangeArrowheads="1"/>
              </p:cNvSpPr>
              <p:nvPr/>
            </p:nvSpPr>
            <p:spPr bwMode="auto">
              <a:xfrm>
                <a:off x="4773" y="3443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Rectangle 2961"/>
              <p:cNvSpPr>
                <a:spLocks noChangeArrowheads="1"/>
              </p:cNvSpPr>
              <p:nvPr/>
            </p:nvSpPr>
            <p:spPr bwMode="auto">
              <a:xfrm>
                <a:off x="4884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3" name="Freeform 2962"/>
              <p:cNvSpPr>
                <a:spLocks/>
              </p:cNvSpPr>
              <p:nvPr/>
            </p:nvSpPr>
            <p:spPr bwMode="auto">
              <a:xfrm>
                <a:off x="5115" y="3443"/>
                <a:ext cx="57" cy="45"/>
              </a:xfrm>
              <a:custGeom>
                <a:avLst/>
                <a:gdLst>
                  <a:gd name="T0" fmla="*/ 57 w 57"/>
                  <a:gd name="T1" fmla="*/ 45 h 45"/>
                  <a:gd name="T2" fmla="*/ 57 w 57"/>
                  <a:gd name="T3" fmla="*/ 0 h 45"/>
                  <a:gd name="T4" fmla="*/ 3 w 57"/>
                  <a:gd name="T5" fmla="*/ 0 h 45"/>
                  <a:gd name="T6" fmla="*/ 0 w 57"/>
                  <a:gd name="T7" fmla="*/ 5 h 45"/>
                  <a:gd name="T8" fmla="*/ 57 w 57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45">
                    <a:moveTo>
                      <a:pt x="57" y="45"/>
                    </a:moveTo>
                    <a:lnTo>
                      <a:pt x="57" y="0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57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Freeform 2963"/>
              <p:cNvSpPr>
                <a:spLocks/>
              </p:cNvSpPr>
              <p:nvPr/>
            </p:nvSpPr>
            <p:spPr bwMode="auto">
              <a:xfrm>
                <a:off x="5224" y="3443"/>
                <a:ext cx="61" cy="62"/>
              </a:xfrm>
              <a:custGeom>
                <a:avLst/>
                <a:gdLst>
                  <a:gd name="T0" fmla="*/ 0 w 61"/>
                  <a:gd name="T1" fmla="*/ 0 h 62"/>
                  <a:gd name="T2" fmla="*/ 0 w 61"/>
                  <a:gd name="T3" fmla="*/ 62 h 62"/>
                  <a:gd name="T4" fmla="*/ 54 w 61"/>
                  <a:gd name="T5" fmla="*/ 62 h 62"/>
                  <a:gd name="T6" fmla="*/ 61 w 61"/>
                  <a:gd name="T7" fmla="*/ 43 h 62"/>
                  <a:gd name="T8" fmla="*/ 61 w 61"/>
                  <a:gd name="T9" fmla="*/ 0 h 62"/>
                  <a:gd name="T10" fmla="*/ 0 w 61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0"/>
                    </a:moveTo>
                    <a:lnTo>
                      <a:pt x="0" y="62"/>
                    </a:lnTo>
                    <a:lnTo>
                      <a:pt x="54" y="62"/>
                    </a:lnTo>
                    <a:lnTo>
                      <a:pt x="61" y="43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2964"/>
              <p:cNvSpPr>
                <a:spLocks/>
              </p:cNvSpPr>
              <p:nvPr/>
            </p:nvSpPr>
            <p:spPr bwMode="auto">
              <a:xfrm>
                <a:off x="7032" y="3443"/>
                <a:ext cx="62" cy="62"/>
              </a:xfrm>
              <a:custGeom>
                <a:avLst/>
                <a:gdLst>
                  <a:gd name="T0" fmla="*/ 62 w 62"/>
                  <a:gd name="T1" fmla="*/ 62 h 62"/>
                  <a:gd name="T2" fmla="*/ 62 w 62"/>
                  <a:gd name="T3" fmla="*/ 0 h 62"/>
                  <a:gd name="T4" fmla="*/ 15 w 62"/>
                  <a:gd name="T5" fmla="*/ 0 h 62"/>
                  <a:gd name="T6" fmla="*/ 0 w 62"/>
                  <a:gd name="T7" fmla="*/ 10 h 62"/>
                  <a:gd name="T8" fmla="*/ 0 w 62"/>
                  <a:gd name="T9" fmla="*/ 62 h 62"/>
                  <a:gd name="T10" fmla="*/ 62 w 6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62" y="62"/>
                    </a:moveTo>
                    <a:lnTo>
                      <a:pt x="62" y="0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0" y="62"/>
                    </a:lnTo>
                    <a:lnTo>
                      <a:pt x="62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Rectangle 2965"/>
              <p:cNvSpPr>
                <a:spLocks noChangeArrowheads="1"/>
              </p:cNvSpPr>
              <p:nvPr/>
            </p:nvSpPr>
            <p:spPr bwMode="auto">
              <a:xfrm>
                <a:off x="7146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Rectangle 2966"/>
              <p:cNvSpPr>
                <a:spLocks noChangeArrowheads="1"/>
              </p:cNvSpPr>
              <p:nvPr/>
            </p:nvSpPr>
            <p:spPr bwMode="auto">
              <a:xfrm>
                <a:off x="7259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8" name="Rectangle 2967"/>
              <p:cNvSpPr>
                <a:spLocks noChangeArrowheads="1"/>
              </p:cNvSpPr>
              <p:nvPr/>
            </p:nvSpPr>
            <p:spPr bwMode="auto">
              <a:xfrm>
                <a:off x="7373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Rectangle 2968"/>
              <p:cNvSpPr>
                <a:spLocks noChangeArrowheads="1"/>
              </p:cNvSpPr>
              <p:nvPr/>
            </p:nvSpPr>
            <p:spPr bwMode="auto">
              <a:xfrm>
                <a:off x="7484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0" name="Rectangle 2969"/>
              <p:cNvSpPr>
                <a:spLocks noChangeArrowheads="1"/>
              </p:cNvSpPr>
              <p:nvPr/>
            </p:nvSpPr>
            <p:spPr bwMode="auto">
              <a:xfrm>
                <a:off x="7597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1" name="Rectangle 2970"/>
              <p:cNvSpPr>
                <a:spLocks noChangeArrowheads="1"/>
              </p:cNvSpPr>
              <p:nvPr/>
            </p:nvSpPr>
            <p:spPr bwMode="auto">
              <a:xfrm>
                <a:off x="7711" y="3443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2" name="Rectangle 2971"/>
              <p:cNvSpPr>
                <a:spLocks noChangeArrowheads="1"/>
              </p:cNvSpPr>
              <p:nvPr/>
            </p:nvSpPr>
            <p:spPr bwMode="auto">
              <a:xfrm>
                <a:off x="7824" y="3443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3" name="Freeform 2972"/>
              <p:cNvSpPr>
                <a:spLocks/>
              </p:cNvSpPr>
              <p:nvPr/>
            </p:nvSpPr>
            <p:spPr bwMode="auto">
              <a:xfrm>
                <a:off x="7938" y="3443"/>
                <a:ext cx="61" cy="62"/>
              </a:xfrm>
              <a:custGeom>
                <a:avLst/>
                <a:gdLst>
                  <a:gd name="T0" fmla="*/ 0 w 61"/>
                  <a:gd name="T1" fmla="*/ 62 h 62"/>
                  <a:gd name="T2" fmla="*/ 61 w 61"/>
                  <a:gd name="T3" fmla="*/ 62 h 62"/>
                  <a:gd name="T4" fmla="*/ 61 w 61"/>
                  <a:gd name="T5" fmla="*/ 3 h 62"/>
                  <a:gd name="T6" fmla="*/ 59 w 61"/>
                  <a:gd name="T7" fmla="*/ 0 h 62"/>
                  <a:gd name="T8" fmla="*/ 0 w 61"/>
                  <a:gd name="T9" fmla="*/ 0 h 62"/>
                  <a:gd name="T10" fmla="*/ 0 w 61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2">
                    <a:moveTo>
                      <a:pt x="0" y="62"/>
                    </a:moveTo>
                    <a:lnTo>
                      <a:pt x="61" y="62"/>
                    </a:lnTo>
                    <a:lnTo>
                      <a:pt x="61" y="3"/>
                    </a:lnTo>
                    <a:lnTo>
                      <a:pt x="59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4" name="Freeform 2973"/>
              <p:cNvSpPr>
                <a:spLocks/>
              </p:cNvSpPr>
              <p:nvPr/>
            </p:nvSpPr>
            <p:spPr bwMode="auto">
              <a:xfrm>
                <a:off x="520" y="3552"/>
                <a:ext cx="16" cy="12"/>
              </a:xfrm>
              <a:custGeom>
                <a:avLst/>
                <a:gdLst>
                  <a:gd name="T0" fmla="*/ 0 w 16"/>
                  <a:gd name="T1" fmla="*/ 0 h 12"/>
                  <a:gd name="T2" fmla="*/ 16 w 16"/>
                  <a:gd name="T3" fmla="*/ 12 h 12"/>
                  <a:gd name="T4" fmla="*/ 16 w 16"/>
                  <a:gd name="T5" fmla="*/ 0 h 12"/>
                  <a:gd name="T6" fmla="*/ 0 w 16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2">
                    <a:moveTo>
                      <a:pt x="0" y="0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5" name="Freeform 2974"/>
              <p:cNvSpPr>
                <a:spLocks/>
              </p:cNvSpPr>
              <p:nvPr/>
            </p:nvSpPr>
            <p:spPr bwMode="auto">
              <a:xfrm>
                <a:off x="588" y="3552"/>
                <a:ext cx="62" cy="57"/>
              </a:xfrm>
              <a:custGeom>
                <a:avLst/>
                <a:gdLst>
                  <a:gd name="T0" fmla="*/ 0 w 62"/>
                  <a:gd name="T1" fmla="*/ 0 h 57"/>
                  <a:gd name="T2" fmla="*/ 0 w 62"/>
                  <a:gd name="T3" fmla="*/ 48 h 57"/>
                  <a:gd name="T4" fmla="*/ 17 w 62"/>
                  <a:gd name="T5" fmla="*/ 57 h 57"/>
                  <a:gd name="T6" fmla="*/ 62 w 62"/>
                  <a:gd name="T7" fmla="*/ 14 h 57"/>
                  <a:gd name="T8" fmla="*/ 62 w 62"/>
                  <a:gd name="T9" fmla="*/ 0 h 57"/>
                  <a:gd name="T10" fmla="*/ 0 w 62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7">
                    <a:moveTo>
                      <a:pt x="0" y="0"/>
                    </a:moveTo>
                    <a:lnTo>
                      <a:pt x="0" y="48"/>
                    </a:lnTo>
                    <a:lnTo>
                      <a:pt x="17" y="57"/>
                    </a:lnTo>
                    <a:lnTo>
                      <a:pt x="62" y="14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Freeform 2975"/>
              <p:cNvSpPr>
                <a:spLocks/>
              </p:cNvSpPr>
              <p:nvPr/>
            </p:nvSpPr>
            <p:spPr bwMode="auto">
              <a:xfrm>
                <a:off x="2116" y="3592"/>
                <a:ext cx="4" cy="22"/>
              </a:xfrm>
              <a:custGeom>
                <a:avLst/>
                <a:gdLst>
                  <a:gd name="T0" fmla="*/ 2 w 2"/>
                  <a:gd name="T1" fmla="*/ 0 h 9"/>
                  <a:gd name="T2" fmla="*/ 0 w 2"/>
                  <a:gd name="T3" fmla="*/ 9 h 9"/>
                  <a:gd name="T4" fmla="*/ 2 w 2"/>
                  <a:gd name="T5" fmla="*/ 9 h 9"/>
                  <a:gd name="T6" fmla="*/ 2 w 2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9">
                    <a:moveTo>
                      <a:pt x="2" y="0"/>
                    </a:moveTo>
                    <a:cubicBezTo>
                      <a:pt x="1" y="3"/>
                      <a:pt x="1" y="6"/>
                      <a:pt x="0" y="9"/>
                    </a:cubicBezTo>
                    <a:cubicBezTo>
                      <a:pt x="2" y="9"/>
                      <a:pt x="2" y="9"/>
                      <a:pt x="2" y="9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7" name="Rectangle 2976"/>
              <p:cNvSpPr>
                <a:spLocks noChangeArrowheads="1"/>
              </p:cNvSpPr>
              <p:nvPr/>
            </p:nvSpPr>
            <p:spPr bwMode="auto">
              <a:xfrm>
                <a:off x="2170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8" name="Rectangle 2977"/>
              <p:cNvSpPr>
                <a:spLocks noChangeArrowheads="1"/>
              </p:cNvSpPr>
              <p:nvPr/>
            </p:nvSpPr>
            <p:spPr bwMode="auto">
              <a:xfrm>
                <a:off x="2283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9" name="Rectangle 2978"/>
              <p:cNvSpPr>
                <a:spLocks noChangeArrowheads="1"/>
              </p:cNvSpPr>
              <p:nvPr/>
            </p:nvSpPr>
            <p:spPr bwMode="auto">
              <a:xfrm>
                <a:off x="2397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0" name="Rectangle 2979"/>
              <p:cNvSpPr>
                <a:spLocks noChangeArrowheads="1"/>
              </p:cNvSpPr>
              <p:nvPr/>
            </p:nvSpPr>
            <p:spPr bwMode="auto">
              <a:xfrm>
                <a:off x="2510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1" name="Rectangle 2980"/>
              <p:cNvSpPr>
                <a:spLocks noChangeArrowheads="1"/>
              </p:cNvSpPr>
              <p:nvPr/>
            </p:nvSpPr>
            <p:spPr bwMode="auto">
              <a:xfrm>
                <a:off x="2624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2" name="Freeform 2981"/>
              <p:cNvSpPr>
                <a:spLocks/>
              </p:cNvSpPr>
              <p:nvPr/>
            </p:nvSpPr>
            <p:spPr bwMode="auto">
              <a:xfrm>
                <a:off x="2737" y="3552"/>
                <a:ext cx="62" cy="62"/>
              </a:xfrm>
              <a:custGeom>
                <a:avLst/>
                <a:gdLst>
                  <a:gd name="T0" fmla="*/ 0 w 62"/>
                  <a:gd name="T1" fmla="*/ 0 h 62"/>
                  <a:gd name="T2" fmla="*/ 0 w 62"/>
                  <a:gd name="T3" fmla="*/ 62 h 62"/>
                  <a:gd name="T4" fmla="*/ 26 w 62"/>
                  <a:gd name="T5" fmla="*/ 62 h 62"/>
                  <a:gd name="T6" fmla="*/ 62 w 62"/>
                  <a:gd name="T7" fmla="*/ 24 h 62"/>
                  <a:gd name="T8" fmla="*/ 62 w 62"/>
                  <a:gd name="T9" fmla="*/ 0 h 62"/>
                  <a:gd name="T10" fmla="*/ 0 w 62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2">
                    <a:moveTo>
                      <a:pt x="0" y="0"/>
                    </a:moveTo>
                    <a:lnTo>
                      <a:pt x="0" y="62"/>
                    </a:lnTo>
                    <a:lnTo>
                      <a:pt x="26" y="62"/>
                    </a:lnTo>
                    <a:lnTo>
                      <a:pt x="62" y="24"/>
                    </a:lnTo>
                    <a:lnTo>
                      <a:pt x="6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3" name="Rectangle 2982"/>
              <p:cNvSpPr>
                <a:spLocks noChangeArrowheads="1"/>
              </p:cNvSpPr>
              <p:nvPr/>
            </p:nvSpPr>
            <p:spPr bwMode="auto">
              <a:xfrm>
                <a:off x="4432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4" name="Rectangle 2983"/>
              <p:cNvSpPr>
                <a:spLocks noChangeArrowheads="1"/>
              </p:cNvSpPr>
              <p:nvPr/>
            </p:nvSpPr>
            <p:spPr bwMode="auto">
              <a:xfrm>
                <a:off x="4546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5" name="Rectangle 2984"/>
              <p:cNvSpPr>
                <a:spLocks noChangeArrowheads="1"/>
              </p:cNvSpPr>
              <p:nvPr/>
            </p:nvSpPr>
            <p:spPr bwMode="auto">
              <a:xfrm>
                <a:off x="4659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6" name="Rectangle 2985"/>
              <p:cNvSpPr>
                <a:spLocks noChangeArrowheads="1"/>
              </p:cNvSpPr>
              <p:nvPr/>
            </p:nvSpPr>
            <p:spPr bwMode="auto">
              <a:xfrm>
                <a:off x="4773" y="3552"/>
                <a:ext cx="59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7" name="Freeform 2986"/>
              <p:cNvSpPr>
                <a:spLocks/>
              </p:cNvSpPr>
              <p:nvPr/>
            </p:nvSpPr>
            <p:spPr bwMode="auto">
              <a:xfrm>
                <a:off x="4884" y="3552"/>
                <a:ext cx="45" cy="55"/>
              </a:xfrm>
              <a:custGeom>
                <a:avLst/>
                <a:gdLst>
                  <a:gd name="T0" fmla="*/ 0 w 45"/>
                  <a:gd name="T1" fmla="*/ 55 h 55"/>
                  <a:gd name="T2" fmla="*/ 45 w 45"/>
                  <a:gd name="T3" fmla="*/ 0 h 55"/>
                  <a:gd name="T4" fmla="*/ 0 w 45"/>
                  <a:gd name="T5" fmla="*/ 0 h 55"/>
                  <a:gd name="T6" fmla="*/ 0 w 45"/>
                  <a:gd name="T7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55">
                    <a:moveTo>
                      <a:pt x="0" y="55"/>
                    </a:moveTo>
                    <a:lnTo>
                      <a:pt x="45" y="0"/>
                    </a:lnTo>
                    <a:lnTo>
                      <a:pt x="0" y="0"/>
                    </a:lnTo>
                    <a:lnTo>
                      <a:pt x="0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8" name="Rectangle 2987"/>
              <p:cNvSpPr>
                <a:spLocks noChangeArrowheads="1"/>
              </p:cNvSpPr>
              <p:nvPr/>
            </p:nvSpPr>
            <p:spPr bwMode="auto">
              <a:xfrm>
                <a:off x="7032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9" name="Rectangle 2988"/>
              <p:cNvSpPr>
                <a:spLocks noChangeArrowheads="1"/>
              </p:cNvSpPr>
              <p:nvPr/>
            </p:nvSpPr>
            <p:spPr bwMode="auto">
              <a:xfrm>
                <a:off x="7146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0" name="Rectangle 2989"/>
              <p:cNvSpPr>
                <a:spLocks noChangeArrowheads="1"/>
              </p:cNvSpPr>
              <p:nvPr/>
            </p:nvSpPr>
            <p:spPr bwMode="auto">
              <a:xfrm>
                <a:off x="7259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1" name="Rectangle 2990"/>
              <p:cNvSpPr>
                <a:spLocks noChangeArrowheads="1"/>
              </p:cNvSpPr>
              <p:nvPr/>
            </p:nvSpPr>
            <p:spPr bwMode="auto">
              <a:xfrm>
                <a:off x="7373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2" name="Rectangle 2991"/>
              <p:cNvSpPr>
                <a:spLocks noChangeArrowheads="1"/>
              </p:cNvSpPr>
              <p:nvPr/>
            </p:nvSpPr>
            <p:spPr bwMode="auto">
              <a:xfrm>
                <a:off x="7484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3" name="Rectangle 2992"/>
              <p:cNvSpPr>
                <a:spLocks noChangeArrowheads="1"/>
              </p:cNvSpPr>
              <p:nvPr/>
            </p:nvSpPr>
            <p:spPr bwMode="auto">
              <a:xfrm>
                <a:off x="7597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4" name="Rectangle 2993"/>
              <p:cNvSpPr>
                <a:spLocks noChangeArrowheads="1"/>
              </p:cNvSpPr>
              <p:nvPr/>
            </p:nvSpPr>
            <p:spPr bwMode="auto">
              <a:xfrm>
                <a:off x="7711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5" name="Rectangle 2994"/>
              <p:cNvSpPr>
                <a:spLocks noChangeArrowheads="1"/>
              </p:cNvSpPr>
              <p:nvPr/>
            </p:nvSpPr>
            <p:spPr bwMode="auto">
              <a:xfrm>
                <a:off x="7824" y="3552"/>
                <a:ext cx="62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6" name="Rectangle 2995"/>
              <p:cNvSpPr>
                <a:spLocks noChangeArrowheads="1"/>
              </p:cNvSpPr>
              <p:nvPr/>
            </p:nvSpPr>
            <p:spPr bwMode="auto">
              <a:xfrm>
                <a:off x="7938" y="3552"/>
                <a:ext cx="61" cy="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7" name="Freeform 2996"/>
              <p:cNvSpPr>
                <a:spLocks/>
              </p:cNvSpPr>
              <p:nvPr/>
            </p:nvSpPr>
            <p:spPr bwMode="auto">
              <a:xfrm>
                <a:off x="8051" y="3552"/>
                <a:ext cx="48" cy="62"/>
              </a:xfrm>
              <a:custGeom>
                <a:avLst/>
                <a:gdLst>
                  <a:gd name="T0" fmla="*/ 0 w 48"/>
                  <a:gd name="T1" fmla="*/ 62 h 62"/>
                  <a:gd name="T2" fmla="*/ 40 w 48"/>
                  <a:gd name="T3" fmla="*/ 62 h 62"/>
                  <a:gd name="T4" fmla="*/ 48 w 48"/>
                  <a:gd name="T5" fmla="*/ 48 h 62"/>
                  <a:gd name="T6" fmla="*/ 17 w 48"/>
                  <a:gd name="T7" fmla="*/ 0 h 62"/>
                  <a:gd name="T8" fmla="*/ 0 w 48"/>
                  <a:gd name="T9" fmla="*/ 0 h 62"/>
                  <a:gd name="T10" fmla="*/ 0 w 48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40" y="62"/>
                    </a:lnTo>
                    <a:lnTo>
                      <a:pt x="48" y="48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8" name="Freeform 2997"/>
              <p:cNvSpPr>
                <a:spLocks/>
              </p:cNvSpPr>
              <p:nvPr/>
            </p:nvSpPr>
            <p:spPr bwMode="auto">
              <a:xfrm>
                <a:off x="2097" y="3663"/>
                <a:ext cx="23" cy="60"/>
              </a:xfrm>
              <a:custGeom>
                <a:avLst/>
                <a:gdLst>
                  <a:gd name="T0" fmla="*/ 10 w 10"/>
                  <a:gd name="T1" fmla="*/ 0 h 25"/>
                  <a:gd name="T2" fmla="*/ 5 w 10"/>
                  <a:gd name="T3" fmla="*/ 0 h 25"/>
                  <a:gd name="T4" fmla="*/ 0 w 10"/>
                  <a:gd name="T5" fmla="*/ 25 h 25"/>
                  <a:gd name="T6" fmla="*/ 10 w 10"/>
                  <a:gd name="T7" fmla="*/ 25 h 25"/>
                  <a:gd name="T8" fmla="*/ 10 w 10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5">
                    <a:moveTo>
                      <a:pt x="10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9"/>
                      <a:pt x="2" y="17"/>
                      <a:pt x="0" y="25"/>
                    </a:cubicBezTo>
                    <a:cubicBezTo>
                      <a:pt x="10" y="25"/>
                      <a:pt x="10" y="25"/>
                      <a:pt x="10" y="25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9" name="Rectangle 2998"/>
              <p:cNvSpPr>
                <a:spLocks noChangeArrowheads="1"/>
              </p:cNvSpPr>
              <p:nvPr/>
            </p:nvSpPr>
            <p:spPr bwMode="auto">
              <a:xfrm>
                <a:off x="2170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Rectangle 2999"/>
              <p:cNvSpPr>
                <a:spLocks noChangeArrowheads="1"/>
              </p:cNvSpPr>
              <p:nvPr/>
            </p:nvSpPr>
            <p:spPr bwMode="auto">
              <a:xfrm>
                <a:off x="2283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1" name="Rectangle 3000"/>
              <p:cNvSpPr>
                <a:spLocks noChangeArrowheads="1"/>
              </p:cNvSpPr>
              <p:nvPr/>
            </p:nvSpPr>
            <p:spPr bwMode="auto">
              <a:xfrm>
                <a:off x="2397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2" name="Rectangle 3001"/>
              <p:cNvSpPr>
                <a:spLocks noChangeArrowheads="1"/>
              </p:cNvSpPr>
              <p:nvPr/>
            </p:nvSpPr>
            <p:spPr bwMode="auto">
              <a:xfrm>
                <a:off x="2510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3" name="Freeform 3002"/>
              <p:cNvSpPr>
                <a:spLocks/>
              </p:cNvSpPr>
              <p:nvPr/>
            </p:nvSpPr>
            <p:spPr bwMode="auto">
              <a:xfrm>
                <a:off x="2624" y="3663"/>
                <a:ext cx="61" cy="60"/>
              </a:xfrm>
              <a:custGeom>
                <a:avLst/>
                <a:gdLst>
                  <a:gd name="T0" fmla="*/ 0 w 61"/>
                  <a:gd name="T1" fmla="*/ 0 h 60"/>
                  <a:gd name="T2" fmla="*/ 0 w 61"/>
                  <a:gd name="T3" fmla="*/ 60 h 60"/>
                  <a:gd name="T4" fmla="*/ 35 w 61"/>
                  <a:gd name="T5" fmla="*/ 60 h 60"/>
                  <a:gd name="T6" fmla="*/ 61 w 61"/>
                  <a:gd name="T7" fmla="*/ 33 h 60"/>
                  <a:gd name="T8" fmla="*/ 61 w 61"/>
                  <a:gd name="T9" fmla="*/ 0 h 60"/>
                  <a:gd name="T10" fmla="*/ 0 w 61"/>
                  <a:gd name="T1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60">
                    <a:moveTo>
                      <a:pt x="0" y="0"/>
                    </a:moveTo>
                    <a:lnTo>
                      <a:pt x="0" y="60"/>
                    </a:lnTo>
                    <a:lnTo>
                      <a:pt x="35" y="60"/>
                    </a:lnTo>
                    <a:lnTo>
                      <a:pt x="61" y="33"/>
                    </a:lnTo>
                    <a:lnTo>
                      <a:pt x="6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4" name="Freeform 3003"/>
              <p:cNvSpPr>
                <a:spLocks/>
              </p:cNvSpPr>
              <p:nvPr/>
            </p:nvSpPr>
            <p:spPr bwMode="auto">
              <a:xfrm>
                <a:off x="4437" y="3663"/>
                <a:ext cx="57" cy="60"/>
              </a:xfrm>
              <a:custGeom>
                <a:avLst/>
                <a:gdLst>
                  <a:gd name="T0" fmla="*/ 57 w 57"/>
                  <a:gd name="T1" fmla="*/ 0 h 60"/>
                  <a:gd name="T2" fmla="*/ 0 w 57"/>
                  <a:gd name="T3" fmla="*/ 0 h 60"/>
                  <a:gd name="T4" fmla="*/ 24 w 57"/>
                  <a:gd name="T5" fmla="*/ 60 h 60"/>
                  <a:gd name="T6" fmla="*/ 57 w 57"/>
                  <a:gd name="T7" fmla="*/ 60 h 60"/>
                  <a:gd name="T8" fmla="*/ 57 w 57"/>
                  <a:gd name="T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0">
                    <a:moveTo>
                      <a:pt x="57" y="0"/>
                    </a:moveTo>
                    <a:lnTo>
                      <a:pt x="0" y="0"/>
                    </a:lnTo>
                    <a:lnTo>
                      <a:pt x="24" y="60"/>
                    </a:lnTo>
                    <a:lnTo>
                      <a:pt x="57" y="60"/>
                    </a:lnTo>
                    <a:lnTo>
                      <a:pt x="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5" name="Rectangle 3004"/>
              <p:cNvSpPr>
                <a:spLocks noChangeArrowheads="1"/>
              </p:cNvSpPr>
              <p:nvPr/>
            </p:nvSpPr>
            <p:spPr bwMode="auto">
              <a:xfrm>
                <a:off x="4546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6" name="Rectangle 3005"/>
              <p:cNvSpPr>
                <a:spLocks noChangeArrowheads="1"/>
              </p:cNvSpPr>
              <p:nvPr/>
            </p:nvSpPr>
            <p:spPr bwMode="auto">
              <a:xfrm>
                <a:off x="4659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7" name="Freeform 3006"/>
              <p:cNvSpPr>
                <a:spLocks/>
              </p:cNvSpPr>
              <p:nvPr/>
            </p:nvSpPr>
            <p:spPr bwMode="auto">
              <a:xfrm>
                <a:off x="4773" y="3663"/>
                <a:ext cx="59" cy="60"/>
              </a:xfrm>
              <a:custGeom>
                <a:avLst/>
                <a:gdLst>
                  <a:gd name="T0" fmla="*/ 0 w 59"/>
                  <a:gd name="T1" fmla="*/ 0 h 60"/>
                  <a:gd name="T2" fmla="*/ 0 w 59"/>
                  <a:gd name="T3" fmla="*/ 60 h 60"/>
                  <a:gd name="T4" fmla="*/ 14 w 59"/>
                  <a:gd name="T5" fmla="*/ 60 h 60"/>
                  <a:gd name="T6" fmla="*/ 59 w 59"/>
                  <a:gd name="T7" fmla="*/ 5 h 60"/>
                  <a:gd name="T8" fmla="*/ 59 w 59"/>
                  <a:gd name="T9" fmla="*/ 0 h 60"/>
                  <a:gd name="T10" fmla="*/ 0 w 59"/>
                  <a:gd name="T1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60">
                    <a:moveTo>
                      <a:pt x="0" y="0"/>
                    </a:moveTo>
                    <a:lnTo>
                      <a:pt x="0" y="60"/>
                    </a:lnTo>
                    <a:lnTo>
                      <a:pt x="14" y="60"/>
                    </a:lnTo>
                    <a:lnTo>
                      <a:pt x="59" y="5"/>
                    </a:lnTo>
                    <a:lnTo>
                      <a:pt x="5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Freeform 3007"/>
              <p:cNvSpPr>
                <a:spLocks/>
              </p:cNvSpPr>
              <p:nvPr/>
            </p:nvSpPr>
            <p:spPr bwMode="auto">
              <a:xfrm>
                <a:off x="7032" y="3663"/>
                <a:ext cx="62" cy="60"/>
              </a:xfrm>
              <a:custGeom>
                <a:avLst/>
                <a:gdLst>
                  <a:gd name="T0" fmla="*/ 62 w 62"/>
                  <a:gd name="T1" fmla="*/ 0 h 60"/>
                  <a:gd name="T2" fmla="*/ 0 w 62"/>
                  <a:gd name="T3" fmla="*/ 0 h 60"/>
                  <a:gd name="T4" fmla="*/ 0 w 62"/>
                  <a:gd name="T5" fmla="*/ 17 h 60"/>
                  <a:gd name="T6" fmla="*/ 52 w 62"/>
                  <a:gd name="T7" fmla="*/ 41 h 60"/>
                  <a:gd name="T8" fmla="*/ 45 w 62"/>
                  <a:gd name="T9" fmla="*/ 60 h 60"/>
                  <a:gd name="T10" fmla="*/ 62 w 62"/>
                  <a:gd name="T11" fmla="*/ 60 h 60"/>
                  <a:gd name="T12" fmla="*/ 62 w 62"/>
                  <a:gd name="T1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0">
                    <a:moveTo>
                      <a:pt x="62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52" y="41"/>
                    </a:lnTo>
                    <a:lnTo>
                      <a:pt x="45" y="60"/>
                    </a:lnTo>
                    <a:lnTo>
                      <a:pt x="62" y="60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9" name="Rectangle 3008"/>
              <p:cNvSpPr>
                <a:spLocks noChangeArrowheads="1"/>
              </p:cNvSpPr>
              <p:nvPr/>
            </p:nvSpPr>
            <p:spPr bwMode="auto">
              <a:xfrm>
                <a:off x="7146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0" name="Rectangle 3009"/>
              <p:cNvSpPr>
                <a:spLocks noChangeArrowheads="1"/>
              </p:cNvSpPr>
              <p:nvPr/>
            </p:nvSpPr>
            <p:spPr bwMode="auto">
              <a:xfrm>
                <a:off x="7259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1" name="Rectangle 3010"/>
              <p:cNvSpPr>
                <a:spLocks noChangeArrowheads="1"/>
              </p:cNvSpPr>
              <p:nvPr/>
            </p:nvSpPr>
            <p:spPr bwMode="auto">
              <a:xfrm>
                <a:off x="7373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Rectangle 3011"/>
              <p:cNvSpPr>
                <a:spLocks noChangeArrowheads="1"/>
              </p:cNvSpPr>
              <p:nvPr/>
            </p:nvSpPr>
            <p:spPr bwMode="auto">
              <a:xfrm>
                <a:off x="7484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3" name="Rectangle 3012"/>
              <p:cNvSpPr>
                <a:spLocks noChangeArrowheads="1"/>
              </p:cNvSpPr>
              <p:nvPr/>
            </p:nvSpPr>
            <p:spPr bwMode="auto">
              <a:xfrm>
                <a:off x="7597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4" name="Rectangle 3013"/>
              <p:cNvSpPr>
                <a:spLocks noChangeArrowheads="1"/>
              </p:cNvSpPr>
              <p:nvPr/>
            </p:nvSpPr>
            <p:spPr bwMode="auto">
              <a:xfrm>
                <a:off x="7711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5" name="Rectangle 3014"/>
              <p:cNvSpPr>
                <a:spLocks noChangeArrowheads="1"/>
              </p:cNvSpPr>
              <p:nvPr/>
            </p:nvSpPr>
            <p:spPr bwMode="auto">
              <a:xfrm>
                <a:off x="7824" y="3663"/>
                <a:ext cx="62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6" name="Rectangle 3015"/>
              <p:cNvSpPr>
                <a:spLocks noChangeArrowheads="1"/>
              </p:cNvSpPr>
              <p:nvPr/>
            </p:nvSpPr>
            <p:spPr bwMode="auto">
              <a:xfrm>
                <a:off x="7938" y="3663"/>
                <a:ext cx="61" cy="6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7" name="Freeform 3016"/>
              <p:cNvSpPr>
                <a:spLocks/>
              </p:cNvSpPr>
              <p:nvPr/>
            </p:nvSpPr>
            <p:spPr bwMode="auto">
              <a:xfrm>
                <a:off x="8051" y="3663"/>
                <a:ext cx="14" cy="29"/>
              </a:xfrm>
              <a:custGeom>
                <a:avLst/>
                <a:gdLst>
                  <a:gd name="T0" fmla="*/ 0 w 14"/>
                  <a:gd name="T1" fmla="*/ 29 h 29"/>
                  <a:gd name="T2" fmla="*/ 14 w 14"/>
                  <a:gd name="T3" fmla="*/ 0 h 29"/>
                  <a:gd name="T4" fmla="*/ 0 w 14"/>
                  <a:gd name="T5" fmla="*/ 0 h 29"/>
                  <a:gd name="T6" fmla="*/ 0 w 14"/>
                  <a:gd name="T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9">
                    <a:moveTo>
                      <a:pt x="0" y="29"/>
                    </a:moveTo>
                    <a:lnTo>
                      <a:pt x="14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8" name="Freeform 3017"/>
              <p:cNvSpPr>
                <a:spLocks/>
              </p:cNvSpPr>
              <p:nvPr/>
            </p:nvSpPr>
            <p:spPr bwMode="auto">
              <a:xfrm>
                <a:off x="8552" y="3713"/>
                <a:ext cx="12" cy="10"/>
              </a:xfrm>
              <a:custGeom>
                <a:avLst/>
                <a:gdLst>
                  <a:gd name="T0" fmla="*/ 12 w 12"/>
                  <a:gd name="T1" fmla="*/ 5 h 10"/>
                  <a:gd name="T2" fmla="*/ 7 w 12"/>
                  <a:gd name="T3" fmla="*/ 0 h 10"/>
                  <a:gd name="T4" fmla="*/ 0 w 12"/>
                  <a:gd name="T5" fmla="*/ 10 h 10"/>
                  <a:gd name="T6" fmla="*/ 12 w 12"/>
                  <a:gd name="T7" fmla="*/ 10 h 10"/>
                  <a:gd name="T8" fmla="*/ 12 w 12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0">
                    <a:moveTo>
                      <a:pt x="12" y="5"/>
                    </a:moveTo>
                    <a:lnTo>
                      <a:pt x="7" y="0"/>
                    </a:lnTo>
                    <a:lnTo>
                      <a:pt x="0" y="10"/>
                    </a:lnTo>
                    <a:lnTo>
                      <a:pt x="12" y="10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9" name="Freeform 3018"/>
              <p:cNvSpPr>
                <a:spLocks/>
              </p:cNvSpPr>
              <p:nvPr/>
            </p:nvSpPr>
            <p:spPr bwMode="auto">
              <a:xfrm>
                <a:off x="2078" y="3772"/>
                <a:ext cx="42" cy="62"/>
              </a:xfrm>
              <a:custGeom>
                <a:avLst/>
                <a:gdLst>
                  <a:gd name="T0" fmla="*/ 18 w 18"/>
                  <a:gd name="T1" fmla="*/ 0 h 26"/>
                  <a:gd name="T2" fmla="*/ 5 w 18"/>
                  <a:gd name="T3" fmla="*/ 0 h 26"/>
                  <a:gd name="T4" fmla="*/ 0 w 18"/>
                  <a:gd name="T5" fmla="*/ 26 h 26"/>
                  <a:gd name="T6" fmla="*/ 18 w 18"/>
                  <a:gd name="T7" fmla="*/ 26 h 26"/>
                  <a:gd name="T8" fmla="*/ 18 w 18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6">
                    <a:moveTo>
                      <a:pt x="1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9"/>
                      <a:pt x="2" y="18"/>
                      <a:pt x="0" y="26"/>
                    </a:cubicBezTo>
                    <a:cubicBezTo>
                      <a:pt x="18" y="26"/>
                      <a:pt x="18" y="26"/>
                      <a:pt x="18" y="26"/>
                    </a:cubicBez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0" name="Rectangle 3020"/>
            <p:cNvSpPr>
              <a:spLocks noChangeArrowheads="1"/>
            </p:cNvSpPr>
            <p:nvPr/>
          </p:nvSpPr>
          <p:spPr bwMode="auto">
            <a:xfrm>
              <a:off x="2170" y="3772"/>
              <a:ext cx="61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Rectangle 3021"/>
            <p:cNvSpPr>
              <a:spLocks noChangeArrowheads="1"/>
            </p:cNvSpPr>
            <p:nvPr/>
          </p:nvSpPr>
          <p:spPr bwMode="auto">
            <a:xfrm>
              <a:off x="2283" y="3772"/>
              <a:ext cx="62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Rectangle 3022"/>
            <p:cNvSpPr>
              <a:spLocks noChangeArrowheads="1"/>
            </p:cNvSpPr>
            <p:nvPr/>
          </p:nvSpPr>
          <p:spPr bwMode="auto">
            <a:xfrm>
              <a:off x="2397" y="3772"/>
              <a:ext cx="61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3023"/>
            <p:cNvSpPr>
              <a:spLocks/>
            </p:cNvSpPr>
            <p:nvPr/>
          </p:nvSpPr>
          <p:spPr bwMode="auto">
            <a:xfrm>
              <a:off x="2510" y="3772"/>
              <a:ext cx="62" cy="62"/>
            </a:xfrm>
            <a:custGeom>
              <a:avLst/>
              <a:gdLst>
                <a:gd name="T0" fmla="*/ 0 w 62"/>
                <a:gd name="T1" fmla="*/ 0 h 62"/>
                <a:gd name="T2" fmla="*/ 0 w 62"/>
                <a:gd name="T3" fmla="*/ 62 h 62"/>
                <a:gd name="T4" fmla="*/ 48 w 62"/>
                <a:gd name="T5" fmla="*/ 62 h 62"/>
                <a:gd name="T6" fmla="*/ 62 w 62"/>
                <a:gd name="T7" fmla="*/ 45 h 62"/>
                <a:gd name="T8" fmla="*/ 62 w 62"/>
                <a:gd name="T9" fmla="*/ 0 h 62"/>
                <a:gd name="T10" fmla="*/ 0 w 62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2">
                  <a:moveTo>
                    <a:pt x="0" y="0"/>
                  </a:moveTo>
                  <a:lnTo>
                    <a:pt x="0" y="62"/>
                  </a:lnTo>
                  <a:lnTo>
                    <a:pt x="48" y="62"/>
                  </a:lnTo>
                  <a:lnTo>
                    <a:pt x="62" y="45"/>
                  </a:lnTo>
                  <a:lnTo>
                    <a:pt x="6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3024"/>
            <p:cNvSpPr>
              <a:spLocks/>
            </p:cNvSpPr>
            <p:nvPr/>
          </p:nvSpPr>
          <p:spPr bwMode="auto">
            <a:xfrm>
              <a:off x="4477" y="3772"/>
              <a:ext cx="17" cy="33"/>
            </a:xfrm>
            <a:custGeom>
              <a:avLst/>
              <a:gdLst>
                <a:gd name="T0" fmla="*/ 0 w 17"/>
                <a:gd name="T1" fmla="*/ 0 h 33"/>
                <a:gd name="T2" fmla="*/ 14 w 17"/>
                <a:gd name="T3" fmla="*/ 33 h 33"/>
                <a:gd name="T4" fmla="*/ 17 w 17"/>
                <a:gd name="T5" fmla="*/ 33 h 33"/>
                <a:gd name="T6" fmla="*/ 17 w 17"/>
                <a:gd name="T7" fmla="*/ 0 h 33"/>
                <a:gd name="T8" fmla="*/ 0 w 17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3">
                  <a:moveTo>
                    <a:pt x="0" y="0"/>
                  </a:moveTo>
                  <a:lnTo>
                    <a:pt x="14" y="33"/>
                  </a:lnTo>
                  <a:lnTo>
                    <a:pt x="17" y="33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3025"/>
            <p:cNvSpPr>
              <a:spLocks/>
            </p:cNvSpPr>
            <p:nvPr/>
          </p:nvSpPr>
          <p:spPr bwMode="auto">
            <a:xfrm>
              <a:off x="4546" y="3772"/>
              <a:ext cx="61" cy="40"/>
            </a:xfrm>
            <a:custGeom>
              <a:avLst/>
              <a:gdLst>
                <a:gd name="T0" fmla="*/ 0 w 61"/>
                <a:gd name="T1" fmla="*/ 0 h 40"/>
                <a:gd name="T2" fmla="*/ 0 w 61"/>
                <a:gd name="T3" fmla="*/ 36 h 40"/>
                <a:gd name="T4" fmla="*/ 61 w 61"/>
                <a:gd name="T5" fmla="*/ 40 h 40"/>
                <a:gd name="T6" fmla="*/ 61 w 61"/>
                <a:gd name="T7" fmla="*/ 0 h 40"/>
                <a:gd name="T8" fmla="*/ 0 w 61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0">
                  <a:moveTo>
                    <a:pt x="0" y="0"/>
                  </a:moveTo>
                  <a:lnTo>
                    <a:pt x="0" y="36"/>
                  </a:lnTo>
                  <a:lnTo>
                    <a:pt x="61" y="40"/>
                  </a:ln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026"/>
            <p:cNvSpPr>
              <a:spLocks/>
            </p:cNvSpPr>
            <p:nvPr/>
          </p:nvSpPr>
          <p:spPr bwMode="auto">
            <a:xfrm>
              <a:off x="4659" y="3772"/>
              <a:ext cx="62" cy="48"/>
            </a:xfrm>
            <a:custGeom>
              <a:avLst/>
              <a:gdLst>
                <a:gd name="T0" fmla="*/ 0 w 62"/>
                <a:gd name="T1" fmla="*/ 0 h 48"/>
                <a:gd name="T2" fmla="*/ 0 w 62"/>
                <a:gd name="T3" fmla="*/ 43 h 48"/>
                <a:gd name="T4" fmla="*/ 50 w 62"/>
                <a:gd name="T5" fmla="*/ 48 h 48"/>
                <a:gd name="T6" fmla="*/ 62 w 62"/>
                <a:gd name="T7" fmla="*/ 33 h 48"/>
                <a:gd name="T8" fmla="*/ 62 w 62"/>
                <a:gd name="T9" fmla="*/ 0 h 48"/>
                <a:gd name="T10" fmla="*/ 0 w 6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48">
                  <a:moveTo>
                    <a:pt x="0" y="0"/>
                  </a:moveTo>
                  <a:lnTo>
                    <a:pt x="0" y="43"/>
                  </a:lnTo>
                  <a:lnTo>
                    <a:pt x="50" y="48"/>
                  </a:lnTo>
                  <a:lnTo>
                    <a:pt x="62" y="33"/>
                  </a:lnTo>
                  <a:lnTo>
                    <a:pt x="6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027"/>
            <p:cNvSpPr>
              <a:spLocks/>
            </p:cNvSpPr>
            <p:nvPr/>
          </p:nvSpPr>
          <p:spPr bwMode="auto">
            <a:xfrm>
              <a:off x="7047" y="3772"/>
              <a:ext cx="47" cy="62"/>
            </a:xfrm>
            <a:custGeom>
              <a:avLst/>
              <a:gdLst>
                <a:gd name="T0" fmla="*/ 47 w 47"/>
                <a:gd name="T1" fmla="*/ 0 h 62"/>
                <a:gd name="T2" fmla="*/ 19 w 47"/>
                <a:gd name="T3" fmla="*/ 0 h 62"/>
                <a:gd name="T4" fmla="*/ 0 w 47"/>
                <a:gd name="T5" fmla="*/ 62 h 62"/>
                <a:gd name="T6" fmla="*/ 47 w 47"/>
                <a:gd name="T7" fmla="*/ 62 h 62"/>
                <a:gd name="T8" fmla="*/ 47 w 47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2">
                  <a:moveTo>
                    <a:pt x="47" y="0"/>
                  </a:moveTo>
                  <a:lnTo>
                    <a:pt x="19" y="0"/>
                  </a:lnTo>
                  <a:lnTo>
                    <a:pt x="0" y="62"/>
                  </a:lnTo>
                  <a:lnTo>
                    <a:pt x="47" y="62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028"/>
            <p:cNvSpPr>
              <a:spLocks/>
            </p:cNvSpPr>
            <p:nvPr/>
          </p:nvSpPr>
          <p:spPr bwMode="auto">
            <a:xfrm>
              <a:off x="7146" y="3772"/>
              <a:ext cx="61" cy="62"/>
            </a:xfrm>
            <a:custGeom>
              <a:avLst/>
              <a:gdLst>
                <a:gd name="T0" fmla="*/ 0 w 61"/>
                <a:gd name="T1" fmla="*/ 0 h 62"/>
                <a:gd name="T2" fmla="*/ 0 w 61"/>
                <a:gd name="T3" fmla="*/ 62 h 62"/>
                <a:gd name="T4" fmla="*/ 33 w 61"/>
                <a:gd name="T5" fmla="*/ 62 h 62"/>
                <a:gd name="T6" fmla="*/ 61 w 61"/>
                <a:gd name="T7" fmla="*/ 55 h 62"/>
                <a:gd name="T8" fmla="*/ 61 w 61"/>
                <a:gd name="T9" fmla="*/ 0 h 62"/>
                <a:gd name="T10" fmla="*/ 0 w 61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0" y="62"/>
                  </a:lnTo>
                  <a:lnTo>
                    <a:pt x="33" y="62"/>
                  </a:lnTo>
                  <a:lnTo>
                    <a:pt x="61" y="55"/>
                  </a:ln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029"/>
            <p:cNvSpPr>
              <a:spLocks/>
            </p:cNvSpPr>
            <p:nvPr/>
          </p:nvSpPr>
          <p:spPr bwMode="auto">
            <a:xfrm>
              <a:off x="7259" y="3772"/>
              <a:ext cx="62" cy="45"/>
            </a:xfrm>
            <a:custGeom>
              <a:avLst/>
              <a:gdLst>
                <a:gd name="T0" fmla="*/ 0 w 62"/>
                <a:gd name="T1" fmla="*/ 0 h 45"/>
                <a:gd name="T2" fmla="*/ 0 w 62"/>
                <a:gd name="T3" fmla="*/ 45 h 45"/>
                <a:gd name="T4" fmla="*/ 62 w 62"/>
                <a:gd name="T5" fmla="*/ 31 h 45"/>
                <a:gd name="T6" fmla="*/ 62 w 62"/>
                <a:gd name="T7" fmla="*/ 0 h 45"/>
                <a:gd name="T8" fmla="*/ 0 w 6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0" y="0"/>
                  </a:moveTo>
                  <a:lnTo>
                    <a:pt x="0" y="45"/>
                  </a:lnTo>
                  <a:lnTo>
                    <a:pt x="62" y="31"/>
                  </a:lnTo>
                  <a:lnTo>
                    <a:pt x="6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3030"/>
            <p:cNvSpPr>
              <a:spLocks/>
            </p:cNvSpPr>
            <p:nvPr/>
          </p:nvSpPr>
          <p:spPr bwMode="auto">
            <a:xfrm>
              <a:off x="7373" y="3772"/>
              <a:ext cx="49" cy="19"/>
            </a:xfrm>
            <a:custGeom>
              <a:avLst/>
              <a:gdLst>
                <a:gd name="T0" fmla="*/ 0 w 49"/>
                <a:gd name="T1" fmla="*/ 19 h 19"/>
                <a:gd name="T2" fmla="*/ 47 w 49"/>
                <a:gd name="T3" fmla="*/ 10 h 19"/>
                <a:gd name="T4" fmla="*/ 49 w 49"/>
                <a:gd name="T5" fmla="*/ 0 h 19"/>
                <a:gd name="T6" fmla="*/ 0 w 49"/>
                <a:gd name="T7" fmla="*/ 0 h 19"/>
                <a:gd name="T8" fmla="*/ 0 w 49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19">
                  <a:moveTo>
                    <a:pt x="0" y="19"/>
                  </a:moveTo>
                  <a:lnTo>
                    <a:pt x="47" y="10"/>
                  </a:lnTo>
                  <a:lnTo>
                    <a:pt x="49" y="0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31"/>
            <p:cNvSpPr>
              <a:spLocks/>
            </p:cNvSpPr>
            <p:nvPr/>
          </p:nvSpPr>
          <p:spPr bwMode="auto">
            <a:xfrm>
              <a:off x="7496" y="3772"/>
              <a:ext cx="49" cy="38"/>
            </a:xfrm>
            <a:custGeom>
              <a:avLst/>
              <a:gdLst>
                <a:gd name="T0" fmla="*/ 0 w 49"/>
                <a:gd name="T1" fmla="*/ 0 h 38"/>
                <a:gd name="T2" fmla="*/ 49 w 49"/>
                <a:gd name="T3" fmla="*/ 38 h 38"/>
                <a:gd name="T4" fmla="*/ 49 w 49"/>
                <a:gd name="T5" fmla="*/ 0 h 38"/>
                <a:gd name="T6" fmla="*/ 0 w 49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38">
                  <a:moveTo>
                    <a:pt x="0" y="0"/>
                  </a:moveTo>
                  <a:lnTo>
                    <a:pt x="49" y="38"/>
                  </a:lnTo>
                  <a:lnTo>
                    <a:pt x="4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Rectangle 3032"/>
            <p:cNvSpPr>
              <a:spLocks noChangeArrowheads="1"/>
            </p:cNvSpPr>
            <p:nvPr/>
          </p:nvSpPr>
          <p:spPr bwMode="auto">
            <a:xfrm>
              <a:off x="7597" y="3772"/>
              <a:ext cx="62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Rectangle 3033"/>
            <p:cNvSpPr>
              <a:spLocks noChangeArrowheads="1"/>
            </p:cNvSpPr>
            <p:nvPr/>
          </p:nvSpPr>
          <p:spPr bwMode="auto">
            <a:xfrm>
              <a:off x="7711" y="3772"/>
              <a:ext cx="61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Rectangle 3034"/>
            <p:cNvSpPr>
              <a:spLocks noChangeArrowheads="1"/>
            </p:cNvSpPr>
            <p:nvPr/>
          </p:nvSpPr>
          <p:spPr bwMode="auto">
            <a:xfrm>
              <a:off x="7824" y="3772"/>
              <a:ext cx="62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035"/>
            <p:cNvSpPr>
              <a:spLocks/>
            </p:cNvSpPr>
            <p:nvPr/>
          </p:nvSpPr>
          <p:spPr bwMode="auto">
            <a:xfrm>
              <a:off x="7938" y="3772"/>
              <a:ext cx="61" cy="62"/>
            </a:xfrm>
            <a:custGeom>
              <a:avLst/>
              <a:gdLst>
                <a:gd name="T0" fmla="*/ 0 w 61"/>
                <a:gd name="T1" fmla="*/ 0 h 62"/>
                <a:gd name="T2" fmla="*/ 0 w 61"/>
                <a:gd name="T3" fmla="*/ 62 h 62"/>
                <a:gd name="T4" fmla="*/ 38 w 61"/>
                <a:gd name="T5" fmla="*/ 62 h 62"/>
                <a:gd name="T6" fmla="*/ 61 w 61"/>
                <a:gd name="T7" fmla="*/ 17 h 62"/>
                <a:gd name="T8" fmla="*/ 61 w 61"/>
                <a:gd name="T9" fmla="*/ 0 h 62"/>
                <a:gd name="T10" fmla="*/ 0 w 61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0" y="62"/>
                  </a:lnTo>
                  <a:lnTo>
                    <a:pt x="38" y="62"/>
                  </a:lnTo>
                  <a:lnTo>
                    <a:pt x="61" y="17"/>
                  </a:ln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036"/>
            <p:cNvSpPr>
              <a:spLocks/>
            </p:cNvSpPr>
            <p:nvPr/>
          </p:nvSpPr>
          <p:spPr bwMode="auto">
            <a:xfrm>
              <a:off x="8512" y="3772"/>
              <a:ext cx="52" cy="62"/>
            </a:xfrm>
            <a:custGeom>
              <a:avLst/>
              <a:gdLst>
                <a:gd name="T0" fmla="*/ 52 w 52"/>
                <a:gd name="T1" fmla="*/ 0 h 62"/>
                <a:gd name="T2" fmla="*/ 7 w 52"/>
                <a:gd name="T3" fmla="*/ 0 h 62"/>
                <a:gd name="T4" fmla="*/ 0 w 52"/>
                <a:gd name="T5" fmla="*/ 10 h 62"/>
                <a:gd name="T6" fmla="*/ 33 w 52"/>
                <a:gd name="T7" fmla="*/ 62 h 62"/>
                <a:gd name="T8" fmla="*/ 52 w 52"/>
                <a:gd name="T9" fmla="*/ 62 h 62"/>
                <a:gd name="T10" fmla="*/ 52 w 52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62">
                  <a:moveTo>
                    <a:pt x="52" y="0"/>
                  </a:moveTo>
                  <a:lnTo>
                    <a:pt x="7" y="0"/>
                  </a:lnTo>
                  <a:lnTo>
                    <a:pt x="0" y="10"/>
                  </a:lnTo>
                  <a:lnTo>
                    <a:pt x="33" y="62"/>
                  </a:lnTo>
                  <a:lnTo>
                    <a:pt x="52" y="62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037"/>
            <p:cNvSpPr>
              <a:spLocks/>
            </p:cNvSpPr>
            <p:nvPr/>
          </p:nvSpPr>
          <p:spPr bwMode="auto">
            <a:xfrm>
              <a:off x="8616" y="3793"/>
              <a:ext cx="24" cy="41"/>
            </a:xfrm>
            <a:custGeom>
              <a:avLst/>
              <a:gdLst>
                <a:gd name="T0" fmla="*/ 24 w 24"/>
                <a:gd name="T1" fmla="*/ 41 h 41"/>
                <a:gd name="T2" fmla="*/ 24 w 24"/>
                <a:gd name="T3" fmla="*/ 36 h 41"/>
                <a:gd name="T4" fmla="*/ 0 w 24"/>
                <a:gd name="T5" fmla="*/ 0 h 41"/>
                <a:gd name="T6" fmla="*/ 0 w 24"/>
                <a:gd name="T7" fmla="*/ 41 h 41"/>
                <a:gd name="T8" fmla="*/ 24 w 24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">
                  <a:moveTo>
                    <a:pt x="24" y="41"/>
                  </a:moveTo>
                  <a:lnTo>
                    <a:pt x="24" y="36"/>
                  </a:lnTo>
                  <a:lnTo>
                    <a:pt x="0" y="0"/>
                  </a:lnTo>
                  <a:lnTo>
                    <a:pt x="0" y="41"/>
                  </a:lnTo>
                  <a:lnTo>
                    <a:pt x="2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038"/>
            <p:cNvSpPr>
              <a:spLocks/>
            </p:cNvSpPr>
            <p:nvPr/>
          </p:nvSpPr>
          <p:spPr bwMode="auto">
            <a:xfrm>
              <a:off x="2059" y="3881"/>
              <a:ext cx="61" cy="62"/>
            </a:xfrm>
            <a:custGeom>
              <a:avLst/>
              <a:gdLst>
                <a:gd name="T0" fmla="*/ 26 w 26"/>
                <a:gd name="T1" fmla="*/ 0 h 26"/>
                <a:gd name="T2" fmla="*/ 5 w 26"/>
                <a:gd name="T3" fmla="*/ 0 h 26"/>
                <a:gd name="T4" fmla="*/ 0 w 26"/>
                <a:gd name="T5" fmla="*/ 26 h 26"/>
                <a:gd name="T6" fmla="*/ 26 w 26"/>
                <a:gd name="T7" fmla="*/ 26 h 26"/>
                <a:gd name="T8" fmla="*/ 26 w 2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2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10"/>
                    <a:pt x="2" y="19"/>
                    <a:pt x="0" y="26"/>
                  </a:cubicBezTo>
                  <a:cubicBezTo>
                    <a:pt x="26" y="26"/>
                    <a:pt x="26" y="26"/>
                    <a:pt x="26" y="26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Rectangle 3039"/>
            <p:cNvSpPr>
              <a:spLocks noChangeArrowheads="1"/>
            </p:cNvSpPr>
            <p:nvPr/>
          </p:nvSpPr>
          <p:spPr bwMode="auto">
            <a:xfrm>
              <a:off x="2170" y="3881"/>
              <a:ext cx="61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Rectangle 3040"/>
            <p:cNvSpPr>
              <a:spLocks noChangeArrowheads="1"/>
            </p:cNvSpPr>
            <p:nvPr/>
          </p:nvSpPr>
          <p:spPr bwMode="auto">
            <a:xfrm>
              <a:off x="2283" y="3881"/>
              <a:ext cx="62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3041"/>
            <p:cNvSpPr>
              <a:spLocks/>
            </p:cNvSpPr>
            <p:nvPr/>
          </p:nvSpPr>
          <p:spPr bwMode="auto">
            <a:xfrm>
              <a:off x="2397" y="3881"/>
              <a:ext cx="61" cy="62"/>
            </a:xfrm>
            <a:custGeom>
              <a:avLst/>
              <a:gdLst>
                <a:gd name="T0" fmla="*/ 0 w 61"/>
                <a:gd name="T1" fmla="*/ 0 h 62"/>
                <a:gd name="T2" fmla="*/ 0 w 61"/>
                <a:gd name="T3" fmla="*/ 62 h 62"/>
                <a:gd name="T4" fmla="*/ 59 w 61"/>
                <a:gd name="T5" fmla="*/ 62 h 62"/>
                <a:gd name="T6" fmla="*/ 61 w 61"/>
                <a:gd name="T7" fmla="*/ 59 h 62"/>
                <a:gd name="T8" fmla="*/ 61 w 61"/>
                <a:gd name="T9" fmla="*/ 0 h 62"/>
                <a:gd name="T10" fmla="*/ 0 w 61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0" y="62"/>
                  </a:lnTo>
                  <a:lnTo>
                    <a:pt x="59" y="62"/>
                  </a:lnTo>
                  <a:lnTo>
                    <a:pt x="61" y="59"/>
                  </a:ln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3042"/>
            <p:cNvSpPr>
              <a:spLocks/>
            </p:cNvSpPr>
            <p:nvPr/>
          </p:nvSpPr>
          <p:spPr bwMode="auto">
            <a:xfrm>
              <a:off x="2510" y="3881"/>
              <a:ext cx="3" cy="2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0 h 2"/>
                <a:gd name="T4" fmla="*/ 0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3043"/>
            <p:cNvSpPr>
              <a:spLocks/>
            </p:cNvSpPr>
            <p:nvPr/>
          </p:nvSpPr>
          <p:spPr bwMode="auto">
            <a:xfrm>
              <a:off x="7642" y="3881"/>
              <a:ext cx="17" cy="12"/>
            </a:xfrm>
            <a:custGeom>
              <a:avLst/>
              <a:gdLst>
                <a:gd name="T0" fmla="*/ 0 w 17"/>
                <a:gd name="T1" fmla="*/ 0 h 12"/>
                <a:gd name="T2" fmla="*/ 17 w 17"/>
                <a:gd name="T3" fmla="*/ 12 h 12"/>
                <a:gd name="T4" fmla="*/ 17 w 17"/>
                <a:gd name="T5" fmla="*/ 0 h 12"/>
                <a:gd name="T6" fmla="*/ 0 w 17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2">
                  <a:moveTo>
                    <a:pt x="0" y="0"/>
                  </a:moveTo>
                  <a:lnTo>
                    <a:pt x="17" y="12"/>
                  </a:lnTo>
                  <a:lnTo>
                    <a:pt x="1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044"/>
            <p:cNvSpPr>
              <a:spLocks/>
            </p:cNvSpPr>
            <p:nvPr/>
          </p:nvSpPr>
          <p:spPr bwMode="auto">
            <a:xfrm>
              <a:off x="7711" y="3881"/>
              <a:ext cx="61" cy="62"/>
            </a:xfrm>
            <a:custGeom>
              <a:avLst/>
              <a:gdLst>
                <a:gd name="T0" fmla="*/ 61 w 61"/>
                <a:gd name="T1" fmla="*/ 0 h 62"/>
                <a:gd name="T2" fmla="*/ 0 w 61"/>
                <a:gd name="T3" fmla="*/ 0 h 62"/>
                <a:gd name="T4" fmla="*/ 0 w 61"/>
                <a:gd name="T5" fmla="*/ 52 h 62"/>
                <a:gd name="T6" fmla="*/ 14 w 61"/>
                <a:gd name="T7" fmla="*/ 62 h 62"/>
                <a:gd name="T8" fmla="*/ 61 w 61"/>
                <a:gd name="T9" fmla="*/ 62 h 62"/>
                <a:gd name="T10" fmla="*/ 61 w 61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2">
                  <a:moveTo>
                    <a:pt x="61" y="0"/>
                  </a:moveTo>
                  <a:lnTo>
                    <a:pt x="0" y="0"/>
                  </a:lnTo>
                  <a:lnTo>
                    <a:pt x="0" y="52"/>
                  </a:lnTo>
                  <a:lnTo>
                    <a:pt x="14" y="62"/>
                  </a:lnTo>
                  <a:lnTo>
                    <a:pt x="61" y="62"/>
                  </a:lnTo>
                  <a:lnTo>
                    <a:pt x="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Rectangle 3045"/>
            <p:cNvSpPr>
              <a:spLocks noChangeArrowheads="1"/>
            </p:cNvSpPr>
            <p:nvPr/>
          </p:nvSpPr>
          <p:spPr bwMode="auto">
            <a:xfrm>
              <a:off x="7824" y="3881"/>
              <a:ext cx="62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3046"/>
            <p:cNvSpPr>
              <a:spLocks/>
            </p:cNvSpPr>
            <p:nvPr/>
          </p:nvSpPr>
          <p:spPr bwMode="auto">
            <a:xfrm>
              <a:off x="7938" y="3881"/>
              <a:ext cx="12" cy="21"/>
            </a:xfrm>
            <a:custGeom>
              <a:avLst/>
              <a:gdLst>
                <a:gd name="T0" fmla="*/ 0 w 12"/>
                <a:gd name="T1" fmla="*/ 21 h 21"/>
                <a:gd name="T2" fmla="*/ 12 w 12"/>
                <a:gd name="T3" fmla="*/ 0 h 21"/>
                <a:gd name="T4" fmla="*/ 0 w 12"/>
                <a:gd name="T5" fmla="*/ 0 h 21"/>
                <a:gd name="T6" fmla="*/ 0 w 12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1">
                  <a:moveTo>
                    <a:pt x="0" y="2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3047"/>
            <p:cNvSpPr>
              <a:spLocks/>
            </p:cNvSpPr>
            <p:nvPr/>
          </p:nvSpPr>
          <p:spPr bwMode="auto">
            <a:xfrm>
              <a:off x="8616" y="3881"/>
              <a:ext cx="36" cy="62"/>
            </a:xfrm>
            <a:custGeom>
              <a:avLst/>
              <a:gdLst>
                <a:gd name="T0" fmla="*/ 0 w 36"/>
                <a:gd name="T1" fmla="*/ 62 h 62"/>
                <a:gd name="T2" fmla="*/ 36 w 36"/>
                <a:gd name="T3" fmla="*/ 62 h 62"/>
                <a:gd name="T4" fmla="*/ 29 w 36"/>
                <a:gd name="T5" fmla="*/ 0 h 62"/>
                <a:gd name="T6" fmla="*/ 0 w 36"/>
                <a:gd name="T7" fmla="*/ 0 h 62"/>
                <a:gd name="T8" fmla="*/ 0 w 36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62">
                  <a:moveTo>
                    <a:pt x="0" y="62"/>
                  </a:moveTo>
                  <a:lnTo>
                    <a:pt x="36" y="62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Rectangle 3048"/>
            <p:cNvSpPr>
              <a:spLocks noChangeArrowheads="1"/>
            </p:cNvSpPr>
            <p:nvPr/>
          </p:nvSpPr>
          <p:spPr bwMode="auto">
            <a:xfrm>
              <a:off x="2059" y="3990"/>
              <a:ext cx="61" cy="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Rectangle 3049"/>
            <p:cNvSpPr>
              <a:spLocks noChangeArrowheads="1"/>
            </p:cNvSpPr>
            <p:nvPr/>
          </p:nvSpPr>
          <p:spPr bwMode="auto">
            <a:xfrm>
              <a:off x="2170" y="3990"/>
              <a:ext cx="61" cy="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Rectangle 3050"/>
            <p:cNvSpPr>
              <a:spLocks noChangeArrowheads="1"/>
            </p:cNvSpPr>
            <p:nvPr/>
          </p:nvSpPr>
          <p:spPr bwMode="auto">
            <a:xfrm>
              <a:off x="2283" y="3990"/>
              <a:ext cx="62" cy="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3051"/>
            <p:cNvSpPr>
              <a:spLocks/>
            </p:cNvSpPr>
            <p:nvPr/>
          </p:nvSpPr>
          <p:spPr bwMode="auto">
            <a:xfrm>
              <a:off x="2397" y="3990"/>
              <a:ext cx="14" cy="14"/>
            </a:xfrm>
            <a:custGeom>
              <a:avLst/>
              <a:gdLst>
                <a:gd name="T0" fmla="*/ 0 w 14"/>
                <a:gd name="T1" fmla="*/ 14 h 14"/>
                <a:gd name="T2" fmla="*/ 14 w 14"/>
                <a:gd name="T3" fmla="*/ 0 h 14"/>
                <a:gd name="T4" fmla="*/ 0 w 14"/>
                <a:gd name="T5" fmla="*/ 0 h 14"/>
                <a:gd name="T6" fmla="*/ 0 w 14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4">
                  <a:moveTo>
                    <a:pt x="0" y="14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3052"/>
            <p:cNvSpPr>
              <a:spLocks/>
            </p:cNvSpPr>
            <p:nvPr/>
          </p:nvSpPr>
          <p:spPr bwMode="auto">
            <a:xfrm>
              <a:off x="8503" y="3990"/>
              <a:ext cx="61" cy="61"/>
            </a:xfrm>
            <a:custGeom>
              <a:avLst/>
              <a:gdLst>
                <a:gd name="T0" fmla="*/ 61 w 61"/>
                <a:gd name="T1" fmla="*/ 61 h 61"/>
                <a:gd name="T2" fmla="*/ 61 w 61"/>
                <a:gd name="T3" fmla="*/ 0 h 61"/>
                <a:gd name="T4" fmla="*/ 21 w 61"/>
                <a:gd name="T5" fmla="*/ 0 h 61"/>
                <a:gd name="T6" fmla="*/ 0 w 61"/>
                <a:gd name="T7" fmla="*/ 26 h 61"/>
                <a:gd name="T8" fmla="*/ 0 w 61"/>
                <a:gd name="T9" fmla="*/ 61 h 61"/>
                <a:gd name="T10" fmla="*/ 61 w 61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1">
                  <a:moveTo>
                    <a:pt x="61" y="61"/>
                  </a:moveTo>
                  <a:lnTo>
                    <a:pt x="61" y="0"/>
                  </a:lnTo>
                  <a:lnTo>
                    <a:pt x="21" y="0"/>
                  </a:lnTo>
                  <a:lnTo>
                    <a:pt x="0" y="26"/>
                  </a:lnTo>
                  <a:lnTo>
                    <a:pt x="0" y="61"/>
                  </a:lnTo>
                  <a:lnTo>
                    <a:pt x="61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3053"/>
            <p:cNvSpPr>
              <a:spLocks/>
            </p:cNvSpPr>
            <p:nvPr/>
          </p:nvSpPr>
          <p:spPr bwMode="auto">
            <a:xfrm>
              <a:off x="8616" y="3990"/>
              <a:ext cx="45" cy="61"/>
            </a:xfrm>
            <a:custGeom>
              <a:avLst/>
              <a:gdLst>
                <a:gd name="T0" fmla="*/ 0 w 45"/>
                <a:gd name="T1" fmla="*/ 61 h 61"/>
                <a:gd name="T2" fmla="*/ 45 w 45"/>
                <a:gd name="T3" fmla="*/ 61 h 61"/>
                <a:gd name="T4" fmla="*/ 40 w 45"/>
                <a:gd name="T5" fmla="*/ 0 h 61"/>
                <a:gd name="T6" fmla="*/ 0 w 45"/>
                <a:gd name="T7" fmla="*/ 0 h 61"/>
                <a:gd name="T8" fmla="*/ 0 w 45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1">
                  <a:moveTo>
                    <a:pt x="0" y="61"/>
                  </a:moveTo>
                  <a:lnTo>
                    <a:pt x="45" y="61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Rectangle 3054"/>
            <p:cNvSpPr>
              <a:spLocks noChangeArrowheads="1"/>
            </p:cNvSpPr>
            <p:nvPr/>
          </p:nvSpPr>
          <p:spPr bwMode="auto">
            <a:xfrm>
              <a:off x="2059" y="4101"/>
              <a:ext cx="61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Rectangle 3055"/>
            <p:cNvSpPr>
              <a:spLocks noChangeArrowheads="1"/>
            </p:cNvSpPr>
            <p:nvPr/>
          </p:nvSpPr>
          <p:spPr bwMode="auto">
            <a:xfrm>
              <a:off x="2170" y="4101"/>
              <a:ext cx="61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3056"/>
            <p:cNvSpPr>
              <a:spLocks/>
            </p:cNvSpPr>
            <p:nvPr/>
          </p:nvSpPr>
          <p:spPr bwMode="auto">
            <a:xfrm>
              <a:off x="2283" y="4101"/>
              <a:ext cx="24" cy="62"/>
            </a:xfrm>
            <a:custGeom>
              <a:avLst/>
              <a:gdLst>
                <a:gd name="T0" fmla="*/ 0 w 10"/>
                <a:gd name="T1" fmla="*/ 26 h 26"/>
                <a:gd name="T2" fmla="*/ 10 w 10"/>
                <a:gd name="T3" fmla="*/ 26 h 26"/>
                <a:gd name="T4" fmla="*/ 3 w 10"/>
                <a:gd name="T5" fmla="*/ 8 h 26"/>
                <a:gd name="T6" fmla="*/ 10 w 10"/>
                <a:gd name="T7" fmla="*/ 0 h 26"/>
                <a:gd name="T8" fmla="*/ 0 w 10"/>
                <a:gd name="T9" fmla="*/ 0 h 26"/>
                <a:gd name="T10" fmla="*/ 0 w 10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6">
                  <a:moveTo>
                    <a:pt x="0" y="26"/>
                  </a:moveTo>
                  <a:cubicBezTo>
                    <a:pt x="10" y="26"/>
                    <a:pt x="10" y="26"/>
                    <a:pt x="10" y="26"/>
                  </a:cubicBezTo>
                  <a:cubicBezTo>
                    <a:pt x="8" y="19"/>
                    <a:pt x="6" y="13"/>
                    <a:pt x="3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3057"/>
            <p:cNvSpPr>
              <a:spLocks/>
            </p:cNvSpPr>
            <p:nvPr/>
          </p:nvSpPr>
          <p:spPr bwMode="auto">
            <a:xfrm>
              <a:off x="8389" y="4101"/>
              <a:ext cx="62" cy="62"/>
            </a:xfrm>
            <a:custGeom>
              <a:avLst/>
              <a:gdLst>
                <a:gd name="T0" fmla="*/ 62 w 62"/>
                <a:gd name="T1" fmla="*/ 0 h 62"/>
                <a:gd name="T2" fmla="*/ 36 w 62"/>
                <a:gd name="T3" fmla="*/ 0 h 62"/>
                <a:gd name="T4" fmla="*/ 0 w 62"/>
                <a:gd name="T5" fmla="*/ 38 h 62"/>
                <a:gd name="T6" fmla="*/ 0 w 62"/>
                <a:gd name="T7" fmla="*/ 45 h 62"/>
                <a:gd name="T8" fmla="*/ 3 w 62"/>
                <a:gd name="T9" fmla="*/ 62 h 62"/>
                <a:gd name="T10" fmla="*/ 62 w 62"/>
                <a:gd name="T11" fmla="*/ 62 h 62"/>
                <a:gd name="T12" fmla="*/ 62 w 62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62">
                  <a:moveTo>
                    <a:pt x="62" y="0"/>
                  </a:moveTo>
                  <a:lnTo>
                    <a:pt x="36" y="0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3" y="62"/>
                  </a:lnTo>
                  <a:lnTo>
                    <a:pt x="62" y="62"/>
                  </a:ln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Rectangle 3058"/>
            <p:cNvSpPr>
              <a:spLocks noChangeArrowheads="1"/>
            </p:cNvSpPr>
            <p:nvPr/>
          </p:nvSpPr>
          <p:spPr bwMode="auto">
            <a:xfrm>
              <a:off x="8503" y="4101"/>
              <a:ext cx="61" cy="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3059"/>
            <p:cNvSpPr>
              <a:spLocks/>
            </p:cNvSpPr>
            <p:nvPr/>
          </p:nvSpPr>
          <p:spPr bwMode="auto">
            <a:xfrm>
              <a:off x="8616" y="4101"/>
              <a:ext cx="14" cy="17"/>
            </a:xfrm>
            <a:custGeom>
              <a:avLst/>
              <a:gdLst>
                <a:gd name="T0" fmla="*/ 0 w 14"/>
                <a:gd name="T1" fmla="*/ 17 h 17"/>
                <a:gd name="T2" fmla="*/ 14 w 14"/>
                <a:gd name="T3" fmla="*/ 0 h 17"/>
                <a:gd name="T4" fmla="*/ 0 w 14"/>
                <a:gd name="T5" fmla="*/ 0 h 17"/>
                <a:gd name="T6" fmla="*/ 0 w 14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7">
                  <a:moveTo>
                    <a:pt x="0" y="17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Rectangle 3060"/>
            <p:cNvSpPr>
              <a:spLocks noChangeArrowheads="1"/>
            </p:cNvSpPr>
            <p:nvPr/>
          </p:nvSpPr>
          <p:spPr bwMode="auto">
            <a:xfrm>
              <a:off x="2059" y="4210"/>
              <a:ext cx="61" cy="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Rectangle 3061"/>
            <p:cNvSpPr>
              <a:spLocks noChangeArrowheads="1"/>
            </p:cNvSpPr>
            <p:nvPr/>
          </p:nvSpPr>
          <p:spPr bwMode="auto">
            <a:xfrm>
              <a:off x="2170" y="4210"/>
              <a:ext cx="61" cy="6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3062"/>
            <p:cNvSpPr>
              <a:spLocks/>
            </p:cNvSpPr>
            <p:nvPr/>
          </p:nvSpPr>
          <p:spPr bwMode="auto">
            <a:xfrm>
              <a:off x="2283" y="4210"/>
              <a:ext cx="33" cy="61"/>
            </a:xfrm>
            <a:custGeom>
              <a:avLst/>
              <a:gdLst>
                <a:gd name="T0" fmla="*/ 0 w 14"/>
                <a:gd name="T1" fmla="*/ 26 h 26"/>
                <a:gd name="T2" fmla="*/ 11 w 14"/>
                <a:gd name="T3" fmla="*/ 26 h 26"/>
                <a:gd name="T4" fmla="*/ 12 w 14"/>
                <a:gd name="T5" fmla="*/ 25 h 26"/>
                <a:gd name="T6" fmla="*/ 14 w 14"/>
                <a:gd name="T7" fmla="*/ 0 h 26"/>
                <a:gd name="T8" fmla="*/ 0 w 14"/>
                <a:gd name="T9" fmla="*/ 0 h 26"/>
                <a:gd name="T10" fmla="*/ 0 w 14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0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3" y="16"/>
                    <a:pt x="14" y="8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3063"/>
            <p:cNvSpPr>
              <a:spLocks/>
            </p:cNvSpPr>
            <p:nvPr/>
          </p:nvSpPr>
          <p:spPr bwMode="auto">
            <a:xfrm>
              <a:off x="8401" y="4210"/>
              <a:ext cx="50" cy="54"/>
            </a:xfrm>
            <a:custGeom>
              <a:avLst/>
              <a:gdLst>
                <a:gd name="T0" fmla="*/ 0 w 50"/>
                <a:gd name="T1" fmla="*/ 0 h 54"/>
                <a:gd name="T2" fmla="*/ 10 w 50"/>
                <a:gd name="T3" fmla="*/ 47 h 54"/>
                <a:gd name="T4" fmla="*/ 50 w 50"/>
                <a:gd name="T5" fmla="*/ 54 h 54"/>
                <a:gd name="T6" fmla="*/ 50 w 50"/>
                <a:gd name="T7" fmla="*/ 0 h 54"/>
                <a:gd name="T8" fmla="*/ 0 w 50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4">
                  <a:moveTo>
                    <a:pt x="0" y="0"/>
                  </a:moveTo>
                  <a:lnTo>
                    <a:pt x="10" y="47"/>
                  </a:lnTo>
                  <a:lnTo>
                    <a:pt x="50" y="54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3064"/>
            <p:cNvSpPr>
              <a:spLocks/>
            </p:cNvSpPr>
            <p:nvPr/>
          </p:nvSpPr>
          <p:spPr bwMode="auto">
            <a:xfrm>
              <a:off x="8503" y="4210"/>
              <a:ext cx="38" cy="45"/>
            </a:xfrm>
            <a:custGeom>
              <a:avLst/>
              <a:gdLst>
                <a:gd name="T0" fmla="*/ 0 w 38"/>
                <a:gd name="T1" fmla="*/ 45 h 45"/>
                <a:gd name="T2" fmla="*/ 38 w 38"/>
                <a:gd name="T3" fmla="*/ 0 h 45"/>
                <a:gd name="T4" fmla="*/ 0 w 38"/>
                <a:gd name="T5" fmla="*/ 0 h 45"/>
                <a:gd name="T6" fmla="*/ 0 w 38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5">
                  <a:moveTo>
                    <a:pt x="0" y="45"/>
                  </a:moveTo>
                  <a:lnTo>
                    <a:pt x="38" y="0"/>
                  </a:lnTo>
                  <a:lnTo>
                    <a:pt x="0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3065"/>
            <p:cNvSpPr>
              <a:spLocks/>
            </p:cNvSpPr>
            <p:nvPr/>
          </p:nvSpPr>
          <p:spPr bwMode="auto">
            <a:xfrm>
              <a:off x="2059" y="4319"/>
              <a:ext cx="61" cy="61"/>
            </a:xfrm>
            <a:custGeom>
              <a:avLst/>
              <a:gdLst>
                <a:gd name="T0" fmla="*/ 61 w 61"/>
                <a:gd name="T1" fmla="*/ 0 h 61"/>
                <a:gd name="T2" fmla="*/ 0 w 61"/>
                <a:gd name="T3" fmla="*/ 0 h 61"/>
                <a:gd name="T4" fmla="*/ 0 w 61"/>
                <a:gd name="T5" fmla="*/ 28 h 61"/>
                <a:gd name="T6" fmla="*/ 28 w 61"/>
                <a:gd name="T7" fmla="*/ 61 h 61"/>
                <a:gd name="T8" fmla="*/ 61 w 61"/>
                <a:gd name="T9" fmla="*/ 61 h 61"/>
                <a:gd name="T10" fmla="*/ 61 w 61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1">
                  <a:moveTo>
                    <a:pt x="61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28" y="61"/>
                  </a:lnTo>
                  <a:lnTo>
                    <a:pt x="61" y="61"/>
                  </a:lnTo>
                  <a:lnTo>
                    <a:pt x="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3066"/>
            <p:cNvSpPr>
              <a:spLocks/>
            </p:cNvSpPr>
            <p:nvPr/>
          </p:nvSpPr>
          <p:spPr bwMode="auto">
            <a:xfrm>
              <a:off x="2170" y="4319"/>
              <a:ext cx="61" cy="61"/>
            </a:xfrm>
            <a:custGeom>
              <a:avLst/>
              <a:gdLst>
                <a:gd name="T0" fmla="*/ 0 w 61"/>
                <a:gd name="T1" fmla="*/ 0 h 61"/>
                <a:gd name="T2" fmla="*/ 0 w 61"/>
                <a:gd name="T3" fmla="*/ 61 h 61"/>
                <a:gd name="T4" fmla="*/ 61 w 61"/>
                <a:gd name="T5" fmla="*/ 61 h 61"/>
                <a:gd name="T6" fmla="*/ 61 w 61"/>
                <a:gd name="T7" fmla="*/ 56 h 61"/>
                <a:gd name="T8" fmla="*/ 50 w 61"/>
                <a:gd name="T9" fmla="*/ 42 h 61"/>
                <a:gd name="T10" fmla="*/ 61 w 61"/>
                <a:gd name="T11" fmla="*/ 30 h 61"/>
                <a:gd name="T12" fmla="*/ 61 w 61"/>
                <a:gd name="T13" fmla="*/ 0 h 61"/>
                <a:gd name="T14" fmla="*/ 0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0" y="0"/>
                  </a:moveTo>
                  <a:lnTo>
                    <a:pt x="0" y="61"/>
                  </a:lnTo>
                  <a:lnTo>
                    <a:pt x="61" y="61"/>
                  </a:lnTo>
                  <a:lnTo>
                    <a:pt x="61" y="56"/>
                  </a:lnTo>
                  <a:lnTo>
                    <a:pt x="50" y="42"/>
                  </a:lnTo>
                  <a:lnTo>
                    <a:pt x="61" y="30"/>
                  </a:lnTo>
                  <a:lnTo>
                    <a:pt x="6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3067"/>
            <p:cNvSpPr>
              <a:spLocks/>
            </p:cNvSpPr>
            <p:nvPr/>
          </p:nvSpPr>
          <p:spPr bwMode="auto">
            <a:xfrm>
              <a:off x="2170" y="4427"/>
              <a:ext cx="61" cy="62"/>
            </a:xfrm>
            <a:custGeom>
              <a:avLst/>
              <a:gdLst>
                <a:gd name="T0" fmla="*/ 61 w 61"/>
                <a:gd name="T1" fmla="*/ 0 h 62"/>
                <a:gd name="T2" fmla="*/ 0 w 61"/>
                <a:gd name="T3" fmla="*/ 0 h 62"/>
                <a:gd name="T4" fmla="*/ 0 w 61"/>
                <a:gd name="T5" fmla="*/ 48 h 62"/>
                <a:gd name="T6" fmla="*/ 14 w 61"/>
                <a:gd name="T7" fmla="*/ 62 h 62"/>
                <a:gd name="T8" fmla="*/ 61 w 61"/>
                <a:gd name="T9" fmla="*/ 62 h 62"/>
                <a:gd name="T10" fmla="*/ 61 w 61"/>
                <a:gd name="T1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2">
                  <a:moveTo>
                    <a:pt x="61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14" y="62"/>
                  </a:lnTo>
                  <a:lnTo>
                    <a:pt x="61" y="62"/>
                  </a:lnTo>
                  <a:lnTo>
                    <a:pt x="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3068"/>
            <p:cNvSpPr>
              <a:spLocks/>
            </p:cNvSpPr>
            <p:nvPr/>
          </p:nvSpPr>
          <p:spPr bwMode="auto">
            <a:xfrm>
              <a:off x="2283" y="4442"/>
              <a:ext cx="19" cy="40"/>
            </a:xfrm>
            <a:custGeom>
              <a:avLst/>
              <a:gdLst>
                <a:gd name="T0" fmla="*/ 19 w 19"/>
                <a:gd name="T1" fmla="*/ 21 h 40"/>
                <a:gd name="T2" fmla="*/ 0 w 19"/>
                <a:gd name="T3" fmla="*/ 0 h 40"/>
                <a:gd name="T4" fmla="*/ 0 w 19"/>
                <a:gd name="T5" fmla="*/ 40 h 40"/>
                <a:gd name="T6" fmla="*/ 19 w 19"/>
                <a:gd name="T7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40">
                  <a:moveTo>
                    <a:pt x="19" y="21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19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3069"/>
            <p:cNvSpPr>
              <a:spLocks/>
            </p:cNvSpPr>
            <p:nvPr/>
          </p:nvSpPr>
          <p:spPr bwMode="auto">
            <a:xfrm>
              <a:off x="2227" y="4539"/>
              <a:ext cx="4" cy="4"/>
            </a:xfrm>
            <a:custGeom>
              <a:avLst/>
              <a:gdLst>
                <a:gd name="T0" fmla="*/ 0 w 4"/>
                <a:gd name="T1" fmla="*/ 0 h 4"/>
                <a:gd name="T2" fmla="*/ 4 w 4"/>
                <a:gd name="T3" fmla="*/ 4 h 4"/>
                <a:gd name="T4" fmla="*/ 4 w 4"/>
                <a:gd name="T5" fmla="*/ 2 h 4"/>
                <a:gd name="T6" fmla="*/ 4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178" name="组合 4177"/>
          <p:cNvGrpSpPr/>
          <p:nvPr/>
        </p:nvGrpSpPr>
        <p:grpSpPr>
          <a:xfrm>
            <a:off x="1063876" y="2589699"/>
            <a:ext cx="2177132" cy="2059601"/>
            <a:chOff x="4506913" y="1927225"/>
            <a:chExt cx="3087688" cy="2921001"/>
          </a:xfrm>
          <a:effectLst>
            <a:outerShdw blurRad="114300" dist="508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73" name="Freeform 3074"/>
            <p:cNvSpPr>
              <a:spLocks/>
            </p:cNvSpPr>
            <p:nvPr/>
          </p:nvSpPr>
          <p:spPr bwMode="auto">
            <a:xfrm>
              <a:off x="4506913" y="1927225"/>
              <a:ext cx="3087688" cy="2921000"/>
            </a:xfrm>
            <a:custGeom>
              <a:avLst/>
              <a:gdLst>
                <a:gd name="T0" fmla="*/ 3 w 821"/>
                <a:gd name="T1" fmla="*/ 756 h 776"/>
                <a:gd name="T2" fmla="*/ 47 w 821"/>
                <a:gd name="T3" fmla="*/ 753 h 776"/>
                <a:gd name="T4" fmla="*/ 78 w 821"/>
                <a:gd name="T5" fmla="*/ 755 h 776"/>
                <a:gd name="T6" fmla="*/ 96 w 821"/>
                <a:gd name="T7" fmla="*/ 756 h 776"/>
                <a:gd name="T8" fmla="*/ 99 w 821"/>
                <a:gd name="T9" fmla="*/ 753 h 776"/>
                <a:gd name="T10" fmla="*/ 117 w 821"/>
                <a:gd name="T11" fmla="*/ 762 h 776"/>
                <a:gd name="T12" fmla="*/ 142 w 821"/>
                <a:gd name="T13" fmla="*/ 759 h 776"/>
                <a:gd name="T14" fmla="*/ 169 w 821"/>
                <a:gd name="T15" fmla="*/ 760 h 776"/>
                <a:gd name="T16" fmla="*/ 193 w 821"/>
                <a:gd name="T17" fmla="*/ 760 h 776"/>
                <a:gd name="T18" fmla="*/ 221 w 821"/>
                <a:gd name="T19" fmla="*/ 753 h 776"/>
                <a:gd name="T20" fmla="*/ 262 w 821"/>
                <a:gd name="T21" fmla="*/ 756 h 776"/>
                <a:gd name="T22" fmla="*/ 330 w 821"/>
                <a:gd name="T23" fmla="*/ 755 h 776"/>
                <a:gd name="T24" fmla="*/ 354 w 821"/>
                <a:gd name="T25" fmla="*/ 753 h 776"/>
                <a:gd name="T26" fmla="*/ 383 w 821"/>
                <a:gd name="T27" fmla="*/ 761 h 776"/>
                <a:gd name="T28" fmla="*/ 444 w 821"/>
                <a:gd name="T29" fmla="*/ 752 h 776"/>
                <a:gd name="T30" fmla="*/ 517 w 821"/>
                <a:gd name="T31" fmla="*/ 766 h 776"/>
                <a:gd name="T32" fmla="*/ 612 w 821"/>
                <a:gd name="T33" fmla="*/ 751 h 776"/>
                <a:gd name="T34" fmla="*/ 655 w 821"/>
                <a:gd name="T35" fmla="*/ 764 h 776"/>
                <a:gd name="T36" fmla="*/ 693 w 821"/>
                <a:gd name="T37" fmla="*/ 765 h 776"/>
                <a:gd name="T38" fmla="*/ 749 w 821"/>
                <a:gd name="T39" fmla="*/ 765 h 776"/>
                <a:gd name="T40" fmla="*/ 820 w 821"/>
                <a:gd name="T41" fmla="*/ 758 h 776"/>
                <a:gd name="T42" fmla="*/ 820 w 821"/>
                <a:gd name="T43" fmla="*/ 752 h 776"/>
                <a:gd name="T44" fmla="*/ 821 w 821"/>
                <a:gd name="T45" fmla="*/ 299 h 776"/>
                <a:gd name="T46" fmla="*/ 388 w 821"/>
                <a:gd name="T47" fmla="*/ 0 h 776"/>
                <a:gd name="T48" fmla="*/ 0 w 821"/>
                <a:gd name="T49" fmla="*/ 297 h 776"/>
                <a:gd name="T50" fmla="*/ 3 w 821"/>
                <a:gd name="T51" fmla="*/ 749 h 776"/>
                <a:gd name="T52" fmla="*/ 3 w 821"/>
                <a:gd name="T53" fmla="*/ 75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1" h="776">
                  <a:moveTo>
                    <a:pt x="3" y="756"/>
                  </a:moveTo>
                  <a:cubicBezTo>
                    <a:pt x="13" y="756"/>
                    <a:pt x="35" y="753"/>
                    <a:pt x="47" y="753"/>
                  </a:cubicBezTo>
                  <a:cubicBezTo>
                    <a:pt x="60" y="753"/>
                    <a:pt x="67" y="755"/>
                    <a:pt x="78" y="755"/>
                  </a:cubicBezTo>
                  <a:cubicBezTo>
                    <a:pt x="89" y="755"/>
                    <a:pt x="93" y="760"/>
                    <a:pt x="96" y="756"/>
                  </a:cubicBezTo>
                  <a:cubicBezTo>
                    <a:pt x="99" y="753"/>
                    <a:pt x="93" y="747"/>
                    <a:pt x="99" y="753"/>
                  </a:cubicBezTo>
                  <a:cubicBezTo>
                    <a:pt x="106" y="759"/>
                    <a:pt x="107" y="762"/>
                    <a:pt x="117" y="762"/>
                  </a:cubicBezTo>
                  <a:cubicBezTo>
                    <a:pt x="126" y="762"/>
                    <a:pt x="128" y="759"/>
                    <a:pt x="142" y="759"/>
                  </a:cubicBezTo>
                  <a:cubicBezTo>
                    <a:pt x="157" y="759"/>
                    <a:pt x="162" y="753"/>
                    <a:pt x="169" y="760"/>
                  </a:cubicBezTo>
                  <a:cubicBezTo>
                    <a:pt x="176" y="767"/>
                    <a:pt x="184" y="770"/>
                    <a:pt x="193" y="760"/>
                  </a:cubicBezTo>
                  <a:cubicBezTo>
                    <a:pt x="202" y="751"/>
                    <a:pt x="201" y="753"/>
                    <a:pt x="221" y="753"/>
                  </a:cubicBezTo>
                  <a:cubicBezTo>
                    <a:pt x="241" y="753"/>
                    <a:pt x="227" y="753"/>
                    <a:pt x="262" y="756"/>
                  </a:cubicBezTo>
                  <a:cubicBezTo>
                    <a:pt x="297" y="759"/>
                    <a:pt x="323" y="761"/>
                    <a:pt x="330" y="755"/>
                  </a:cubicBezTo>
                  <a:cubicBezTo>
                    <a:pt x="336" y="749"/>
                    <a:pt x="344" y="742"/>
                    <a:pt x="354" y="753"/>
                  </a:cubicBezTo>
                  <a:cubicBezTo>
                    <a:pt x="364" y="763"/>
                    <a:pt x="349" y="761"/>
                    <a:pt x="383" y="761"/>
                  </a:cubicBezTo>
                  <a:cubicBezTo>
                    <a:pt x="418" y="761"/>
                    <a:pt x="427" y="744"/>
                    <a:pt x="444" y="752"/>
                  </a:cubicBezTo>
                  <a:cubicBezTo>
                    <a:pt x="461" y="760"/>
                    <a:pt x="470" y="766"/>
                    <a:pt x="517" y="766"/>
                  </a:cubicBezTo>
                  <a:cubicBezTo>
                    <a:pt x="564" y="766"/>
                    <a:pt x="579" y="743"/>
                    <a:pt x="612" y="751"/>
                  </a:cubicBezTo>
                  <a:cubicBezTo>
                    <a:pt x="646" y="759"/>
                    <a:pt x="636" y="760"/>
                    <a:pt x="655" y="764"/>
                  </a:cubicBezTo>
                  <a:cubicBezTo>
                    <a:pt x="674" y="769"/>
                    <a:pt x="672" y="765"/>
                    <a:pt x="693" y="765"/>
                  </a:cubicBezTo>
                  <a:cubicBezTo>
                    <a:pt x="715" y="765"/>
                    <a:pt x="711" y="753"/>
                    <a:pt x="749" y="765"/>
                  </a:cubicBezTo>
                  <a:cubicBezTo>
                    <a:pt x="787" y="776"/>
                    <a:pt x="820" y="758"/>
                    <a:pt x="820" y="758"/>
                  </a:cubicBezTo>
                  <a:cubicBezTo>
                    <a:pt x="820" y="752"/>
                    <a:pt x="820" y="752"/>
                    <a:pt x="820" y="752"/>
                  </a:cubicBezTo>
                  <a:cubicBezTo>
                    <a:pt x="821" y="299"/>
                    <a:pt x="821" y="299"/>
                    <a:pt x="821" y="29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" y="749"/>
                    <a:pt x="3" y="749"/>
                    <a:pt x="3" y="749"/>
                  </a:cubicBezTo>
                  <a:lnTo>
                    <a:pt x="3" y="756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4" name="Freeform 3075"/>
            <p:cNvSpPr>
              <a:spLocks/>
            </p:cNvSpPr>
            <p:nvPr/>
          </p:nvSpPr>
          <p:spPr bwMode="auto">
            <a:xfrm>
              <a:off x="4510088" y="4538663"/>
              <a:ext cx="3081338" cy="309563"/>
            </a:xfrm>
            <a:custGeom>
              <a:avLst/>
              <a:gdLst>
                <a:gd name="T0" fmla="*/ 2 w 819"/>
                <a:gd name="T1" fmla="*/ 62 h 82"/>
                <a:gd name="T2" fmla="*/ 46 w 819"/>
                <a:gd name="T3" fmla="*/ 59 h 82"/>
                <a:gd name="T4" fmla="*/ 77 w 819"/>
                <a:gd name="T5" fmla="*/ 61 h 82"/>
                <a:gd name="T6" fmla="*/ 95 w 819"/>
                <a:gd name="T7" fmla="*/ 62 h 82"/>
                <a:gd name="T8" fmla="*/ 98 w 819"/>
                <a:gd name="T9" fmla="*/ 59 h 82"/>
                <a:gd name="T10" fmla="*/ 116 w 819"/>
                <a:gd name="T11" fmla="*/ 68 h 82"/>
                <a:gd name="T12" fmla="*/ 141 w 819"/>
                <a:gd name="T13" fmla="*/ 65 h 82"/>
                <a:gd name="T14" fmla="*/ 168 w 819"/>
                <a:gd name="T15" fmla="*/ 66 h 82"/>
                <a:gd name="T16" fmla="*/ 192 w 819"/>
                <a:gd name="T17" fmla="*/ 66 h 82"/>
                <a:gd name="T18" fmla="*/ 220 w 819"/>
                <a:gd name="T19" fmla="*/ 59 h 82"/>
                <a:gd name="T20" fmla="*/ 261 w 819"/>
                <a:gd name="T21" fmla="*/ 62 h 82"/>
                <a:gd name="T22" fmla="*/ 329 w 819"/>
                <a:gd name="T23" fmla="*/ 61 h 82"/>
                <a:gd name="T24" fmla="*/ 353 w 819"/>
                <a:gd name="T25" fmla="*/ 59 h 82"/>
                <a:gd name="T26" fmla="*/ 382 w 819"/>
                <a:gd name="T27" fmla="*/ 67 h 82"/>
                <a:gd name="T28" fmla="*/ 443 w 819"/>
                <a:gd name="T29" fmla="*/ 58 h 82"/>
                <a:gd name="T30" fmla="*/ 516 w 819"/>
                <a:gd name="T31" fmla="*/ 72 h 82"/>
                <a:gd name="T32" fmla="*/ 611 w 819"/>
                <a:gd name="T33" fmla="*/ 57 h 82"/>
                <a:gd name="T34" fmla="*/ 654 w 819"/>
                <a:gd name="T35" fmla="*/ 70 h 82"/>
                <a:gd name="T36" fmla="*/ 692 w 819"/>
                <a:gd name="T37" fmla="*/ 71 h 82"/>
                <a:gd name="T38" fmla="*/ 748 w 819"/>
                <a:gd name="T39" fmla="*/ 71 h 82"/>
                <a:gd name="T40" fmla="*/ 819 w 819"/>
                <a:gd name="T41" fmla="*/ 64 h 82"/>
                <a:gd name="T42" fmla="*/ 819 w 819"/>
                <a:gd name="T43" fmla="*/ 58 h 82"/>
                <a:gd name="T44" fmla="*/ 819 w 819"/>
                <a:gd name="T45" fmla="*/ 33 h 82"/>
                <a:gd name="T46" fmla="*/ 769 w 819"/>
                <a:gd name="T47" fmla="*/ 54 h 82"/>
                <a:gd name="T48" fmla="*/ 679 w 819"/>
                <a:gd name="T49" fmla="*/ 56 h 82"/>
                <a:gd name="T50" fmla="*/ 590 w 819"/>
                <a:gd name="T51" fmla="*/ 44 h 82"/>
                <a:gd name="T52" fmla="*/ 477 w 819"/>
                <a:gd name="T53" fmla="*/ 49 h 82"/>
                <a:gd name="T54" fmla="*/ 360 w 819"/>
                <a:gd name="T55" fmla="*/ 45 h 82"/>
                <a:gd name="T56" fmla="*/ 259 w 819"/>
                <a:gd name="T57" fmla="*/ 35 h 82"/>
                <a:gd name="T58" fmla="*/ 162 w 819"/>
                <a:gd name="T59" fmla="*/ 52 h 82"/>
                <a:gd name="T60" fmla="*/ 54 w 819"/>
                <a:gd name="T61" fmla="*/ 30 h 82"/>
                <a:gd name="T62" fmla="*/ 2 w 819"/>
                <a:gd name="T63" fmla="*/ 12 h 82"/>
                <a:gd name="T64" fmla="*/ 2 w 819"/>
                <a:gd name="T65" fmla="*/ 55 h 82"/>
                <a:gd name="T66" fmla="*/ 2 w 819"/>
                <a:gd name="T67" fmla="*/ 6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19" h="82">
                  <a:moveTo>
                    <a:pt x="2" y="62"/>
                  </a:moveTo>
                  <a:cubicBezTo>
                    <a:pt x="12" y="62"/>
                    <a:pt x="34" y="59"/>
                    <a:pt x="46" y="59"/>
                  </a:cubicBezTo>
                  <a:cubicBezTo>
                    <a:pt x="59" y="59"/>
                    <a:pt x="66" y="61"/>
                    <a:pt x="77" y="61"/>
                  </a:cubicBezTo>
                  <a:cubicBezTo>
                    <a:pt x="88" y="61"/>
                    <a:pt x="92" y="66"/>
                    <a:pt x="95" y="62"/>
                  </a:cubicBezTo>
                  <a:cubicBezTo>
                    <a:pt x="98" y="59"/>
                    <a:pt x="92" y="53"/>
                    <a:pt x="98" y="59"/>
                  </a:cubicBezTo>
                  <a:cubicBezTo>
                    <a:pt x="105" y="65"/>
                    <a:pt x="106" y="68"/>
                    <a:pt x="116" y="68"/>
                  </a:cubicBezTo>
                  <a:cubicBezTo>
                    <a:pt x="125" y="68"/>
                    <a:pt x="127" y="65"/>
                    <a:pt x="141" y="65"/>
                  </a:cubicBezTo>
                  <a:cubicBezTo>
                    <a:pt x="156" y="65"/>
                    <a:pt x="161" y="59"/>
                    <a:pt x="168" y="66"/>
                  </a:cubicBezTo>
                  <a:cubicBezTo>
                    <a:pt x="175" y="73"/>
                    <a:pt x="183" y="76"/>
                    <a:pt x="192" y="66"/>
                  </a:cubicBezTo>
                  <a:cubicBezTo>
                    <a:pt x="201" y="57"/>
                    <a:pt x="200" y="59"/>
                    <a:pt x="220" y="59"/>
                  </a:cubicBezTo>
                  <a:cubicBezTo>
                    <a:pt x="240" y="59"/>
                    <a:pt x="226" y="59"/>
                    <a:pt x="261" y="62"/>
                  </a:cubicBezTo>
                  <a:cubicBezTo>
                    <a:pt x="296" y="65"/>
                    <a:pt x="322" y="67"/>
                    <a:pt x="329" y="61"/>
                  </a:cubicBezTo>
                  <a:cubicBezTo>
                    <a:pt x="335" y="55"/>
                    <a:pt x="343" y="48"/>
                    <a:pt x="353" y="59"/>
                  </a:cubicBezTo>
                  <a:cubicBezTo>
                    <a:pt x="363" y="69"/>
                    <a:pt x="348" y="67"/>
                    <a:pt x="382" y="67"/>
                  </a:cubicBezTo>
                  <a:cubicBezTo>
                    <a:pt x="417" y="67"/>
                    <a:pt x="426" y="50"/>
                    <a:pt x="443" y="58"/>
                  </a:cubicBezTo>
                  <a:cubicBezTo>
                    <a:pt x="460" y="66"/>
                    <a:pt x="469" y="72"/>
                    <a:pt x="516" y="72"/>
                  </a:cubicBezTo>
                  <a:cubicBezTo>
                    <a:pt x="563" y="72"/>
                    <a:pt x="578" y="49"/>
                    <a:pt x="611" y="57"/>
                  </a:cubicBezTo>
                  <a:cubicBezTo>
                    <a:pt x="645" y="65"/>
                    <a:pt x="635" y="66"/>
                    <a:pt x="654" y="70"/>
                  </a:cubicBezTo>
                  <a:cubicBezTo>
                    <a:pt x="673" y="75"/>
                    <a:pt x="671" y="71"/>
                    <a:pt x="692" y="71"/>
                  </a:cubicBezTo>
                  <a:cubicBezTo>
                    <a:pt x="714" y="71"/>
                    <a:pt x="710" y="59"/>
                    <a:pt x="748" y="71"/>
                  </a:cubicBezTo>
                  <a:cubicBezTo>
                    <a:pt x="786" y="82"/>
                    <a:pt x="819" y="64"/>
                    <a:pt x="819" y="64"/>
                  </a:cubicBezTo>
                  <a:cubicBezTo>
                    <a:pt x="819" y="58"/>
                    <a:pt x="819" y="58"/>
                    <a:pt x="819" y="58"/>
                  </a:cubicBezTo>
                  <a:cubicBezTo>
                    <a:pt x="819" y="58"/>
                    <a:pt x="819" y="42"/>
                    <a:pt x="819" y="33"/>
                  </a:cubicBezTo>
                  <a:cubicBezTo>
                    <a:pt x="819" y="13"/>
                    <a:pt x="789" y="55"/>
                    <a:pt x="769" y="54"/>
                  </a:cubicBezTo>
                  <a:cubicBezTo>
                    <a:pt x="755" y="53"/>
                    <a:pt x="693" y="57"/>
                    <a:pt x="679" y="56"/>
                  </a:cubicBezTo>
                  <a:cubicBezTo>
                    <a:pt x="657" y="55"/>
                    <a:pt x="611" y="45"/>
                    <a:pt x="590" y="44"/>
                  </a:cubicBezTo>
                  <a:cubicBezTo>
                    <a:pt x="561" y="43"/>
                    <a:pt x="506" y="50"/>
                    <a:pt x="477" y="49"/>
                  </a:cubicBezTo>
                  <a:cubicBezTo>
                    <a:pt x="449" y="47"/>
                    <a:pt x="388" y="60"/>
                    <a:pt x="360" y="45"/>
                  </a:cubicBezTo>
                  <a:cubicBezTo>
                    <a:pt x="332" y="30"/>
                    <a:pt x="291" y="35"/>
                    <a:pt x="259" y="35"/>
                  </a:cubicBezTo>
                  <a:cubicBezTo>
                    <a:pt x="238" y="35"/>
                    <a:pt x="183" y="52"/>
                    <a:pt x="162" y="52"/>
                  </a:cubicBezTo>
                  <a:cubicBezTo>
                    <a:pt x="136" y="52"/>
                    <a:pt x="81" y="30"/>
                    <a:pt x="54" y="30"/>
                  </a:cubicBezTo>
                  <a:cubicBezTo>
                    <a:pt x="42" y="30"/>
                    <a:pt x="4" y="0"/>
                    <a:pt x="2" y="12"/>
                  </a:cubicBezTo>
                  <a:cubicBezTo>
                    <a:pt x="0" y="21"/>
                    <a:pt x="2" y="55"/>
                    <a:pt x="2" y="55"/>
                  </a:cubicBezTo>
                  <a:lnTo>
                    <a:pt x="2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88" name="组合 3187"/>
          <p:cNvGrpSpPr/>
          <p:nvPr/>
        </p:nvGrpSpPr>
        <p:grpSpPr>
          <a:xfrm>
            <a:off x="4303866" y="1150936"/>
            <a:ext cx="2177132" cy="2059601"/>
            <a:chOff x="4506913" y="1927225"/>
            <a:chExt cx="3087688" cy="2921001"/>
          </a:xfrm>
          <a:effectLst>
            <a:outerShdw blurRad="114300" dist="508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89" name="Freeform 3074"/>
            <p:cNvSpPr>
              <a:spLocks/>
            </p:cNvSpPr>
            <p:nvPr/>
          </p:nvSpPr>
          <p:spPr bwMode="auto">
            <a:xfrm>
              <a:off x="4506913" y="1927225"/>
              <a:ext cx="3087688" cy="2921000"/>
            </a:xfrm>
            <a:custGeom>
              <a:avLst/>
              <a:gdLst>
                <a:gd name="T0" fmla="*/ 3 w 821"/>
                <a:gd name="T1" fmla="*/ 756 h 776"/>
                <a:gd name="T2" fmla="*/ 47 w 821"/>
                <a:gd name="T3" fmla="*/ 753 h 776"/>
                <a:gd name="T4" fmla="*/ 78 w 821"/>
                <a:gd name="T5" fmla="*/ 755 h 776"/>
                <a:gd name="T6" fmla="*/ 96 w 821"/>
                <a:gd name="T7" fmla="*/ 756 h 776"/>
                <a:gd name="T8" fmla="*/ 99 w 821"/>
                <a:gd name="T9" fmla="*/ 753 h 776"/>
                <a:gd name="T10" fmla="*/ 117 w 821"/>
                <a:gd name="T11" fmla="*/ 762 h 776"/>
                <a:gd name="T12" fmla="*/ 142 w 821"/>
                <a:gd name="T13" fmla="*/ 759 h 776"/>
                <a:gd name="T14" fmla="*/ 169 w 821"/>
                <a:gd name="T15" fmla="*/ 760 h 776"/>
                <a:gd name="T16" fmla="*/ 193 w 821"/>
                <a:gd name="T17" fmla="*/ 760 h 776"/>
                <a:gd name="T18" fmla="*/ 221 w 821"/>
                <a:gd name="T19" fmla="*/ 753 h 776"/>
                <a:gd name="T20" fmla="*/ 262 w 821"/>
                <a:gd name="T21" fmla="*/ 756 h 776"/>
                <a:gd name="T22" fmla="*/ 330 w 821"/>
                <a:gd name="T23" fmla="*/ 755 h 776"/>
                <a:gd name="T24" fmla="*/ 354 w 821"/>
                <a:gd name="T25" fmla="*/ 753 h 776"/>
                <a:gd name="T26" fmla="*/ 383 w 821"/>
                <a:gd name="T27" fmla="*/ 761 h 776"/>
                <a:gd name="T28" fmla="*/ 444 w 821"/>
                <a:gd name="T29" fmla="*/ 752 h 776"/>
                <a:gd name="T30" fmla="*/ 517 w 821"/>
                <a:gd name="T31" fmla="*/ 766 h 776"/>
                <a:gd name="T32" fmla="*/ 612 w 821"/>
                <a:gd name="T33" fmla="*/ 751 h 776"/>
                <a:gd name="T34" fmla="*/ 655 w 821"/>
                <a:gd name="T35" fmla="*/ 764 h 776"/>
                <a:gd name="T36" fmla="*/ 693 w 821"/>
                <a:gd name="T37" fmla="*/ 765 h 776"/>
                <a:gd name="T38" fmla="*/ 749 w 821"/>
                <a:gd name="T39" fmla="*/ 765 h 776"/>
                <a:gd name="T40" fmla="*/ 820 w 821"/>
                <a:gd name="T41" fmla="*/ 758 h 776"/>
                <a:gd name="T42" fmla="*/ 820 w 821"/>
                <a:gd name="T43" fmla="*/ 752 h 776"/>
                <a:gd name="T44" fmla="*/ 821 w 821"/>
                <a:gd name="T45" fmla="*/ 299 h 776"/>
                <a:gd name="T46" fmla="*/ 388 w 821"/>
                <a:gd name="T47" fmla="*/ 0 h 776"/>
                <a:gd name="T48" fmla="*/ 0 w 821"/>
                <a:gd name="T49" fmla="*/ 297 h 776"/>
                <a:gd name="T50" fmla="*/ 3 w 821"/>
                <a:gd name="T51" fmla="*/ 749 h 776"/>
                <a:gd name="T52" fmla="*/ 3 w 821"/>
                <a:gd name="T53" fmla="*/ 75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1" h="776">
                  <a:moveTo>
                    <a:pt x="3" y="756"/>
                  </a:moveTo>
                  <a:cubicBezTo>
                    <a:pt x="13" y="756"/>
                    <a:pt x="35" y="753"/>
                    <a:pt x="47" y="753"/>
                  </a:cubicBezTo>
                  <a:cubicBezTo>
                    <a:pt x="60" y="753"/>
                    <a:pt x="67" y="755"/>
                    <a:pt x="78" y="755"/>
                  </a:cubicBezTo>
                  <a:cubicBezTo>
                    <a:pt x="89" y="755"/>
                    <a:pt x="93" y="760"/>
                    <a:pt x="96" y="756"/>
                  </a:cubicBezTo>
                  <a:cubicBezTo>
                    <a:pt x="99" y="753"/>
                    <a:pt x="93" y="747"/>
                    <a:pt x="99" y="753"/>
                  </a:cubicBezTo>
                  <a:cubicBezTo>
                    <a:pt x="106" y="759"/>
                    <a:pt x="107" y="762"/>
                    <a:pt x="117" y="762"/>
                  </a:cubicBezTo>
                  <a:cubicBezTo>
                    <a:pt x="126" y="762"/>
                    <a:pt x="128" y="759"/>
                    <a:pt x="142" y="759"/>
                  </a:cubicBezTo>
                  <a:cubicBezTo>
                    <a:pt x="157" y="759"/>
                    <a:pt x="162" y="753"/>
                    <a:pt x="169" y="760"/>
                  </a:cubicBezTo>
                  <a:cubicBezTo>
                    <a:pt x="176" y="767"/>
                    <a:pt x="184" y="770"/>
                    <a:pt x="193" y="760"/>
                  </a:cubicBezTo>
                  <a:cubicBezTo>
                    <a:pt x="202" y="751"/>
                    <a:pt x="201" y="753"/>
                    <a:pt x="221" y="753"/>
                  </a:cubicBezTo>
                  <a:cubicBezTo>
                    <a:pt x="241" y="753"/>
                    <a:pt x="227" y="753"/>
                    <a:pt x="262" y="756"/>
                  </a:cubicBezTo>
                  <a:cubicBezTo>
                    <a:pt x="297" y="759"/>
                    <a:pt x="323" y="761"/>
                    <a:pt x="330" y="755"/>
                  </a:cubicBezTo>
                  <a:cubicBezTo>
                    <a:pt x="336" y="749"/>
                    <a:pt x="344" y="742"/>
                    <a:pt x="354" y="753"/>
                  </a:cubicBezTo>
                  <a:cubicBezTo>
                    <a:pt x="364" y="763"/>
                    <a:pt x="349" y="761"/>
                    <a:pt x="383" y="761"/>
                  </a:cubicBezTo>
                  <a:cubicBezTo>
                    <a:pt x="418" y="761"/>
                    <a:pt x="427" y="744"/>
                    <a:pt x="444" y="752"/>
                  </a:cubicBezTo>
                  <a:cubicBezTo>
                    <a:pt x="461" y="760"/>
                    <a:pt x="470" y="766"/>
                    <a:pt x="517" y="766"/>
                  </a:cubicBezTo>
                  <a:cubicBezTo>
                    <a:pt x="564" y="766"/>
                    <a:pt x="579" y="743"/>
                    <a:pt x="612" y="751"/>
                  </a:cubicBezTo>
                  <a:cubicBezTo>
                    <a:pt x="646" y="759"/>
                    <a:pt x="636" y="760"/>
                    <a:pt x="655" y="764"/>
                  </a:cubicBezTo>
                  <a:cubicBezTo>
                    <a:pt x="674" y="769"/>
                    <a:pt x="672" y="765"/>
                    <a:pt x="693" y="765"/>
                  </a:cubicBezTo>
                  <a:cubicBezTo>
                    <a:pt x="715" y="765"/>
                    <a:pt x="711" y="753"/>
                    <a:pt x="749" y="765"/>
                  </a:cubicBezTo>
                  <a:cubicBezTo>
                    <a:pt x="787" y="776"/>
                    <a:pt x="820" y="758"/>
                    <a:pt x="820" y="758"/>
                  </a:cubicBezTo>
                  <a:cubicBezTo>
                    <a:pt x="820" y="752"/>
                    <a:pt x="820" y="752"/>
                    <a:pt x="820" y="752"/>
                  </a:cubicBezTo>
                  <a:cubicBezTo>
                    <a:pt x="821" y="299"/>
                    <a:pt x="821" y="299"/>
                    <a:pt x="821" y="29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" y="749"/>
                    <a:pt x="3" y="749"/>
                    <a:pt x="3" y="749"/>
                  </a:cubicBezTo>
                  <a:lnTo>
                    <a:pt x="3" y="756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90" name="Freeform 3075"/>
            <p:cNvSpPr>
              <a:spLocks/>
            </p:cNvSpPr>
            <p:nvPr/>
          </p:nvSpPr>
          <p:spPr bwMode="auto">
            <a:xfrm>
              <a:off x="4510088" y="4538663"/>
              <a:ext cx="3081338" cy="309563"/>
            </a:xfrm>
            <a:custGeom>
              <a:avLst/>
              <a:gdLst>
                <a:gd name="T0" fmla="*/ 2 w 819"/>
                <a:gd name="T1" fmla="*/ 62 h 82"/>
                <a:gd name="T2" fmla="*/ 46 w 819"/>
                <a:gd name="T3" fmla="*/ 59 h 82"/>
                <a:gd name="T4" fmla="*/ 77 w 819"/>
                <a:gd name="T5" fmla="*/ 61 h 82"/>
                <a:gd name="T6" fmla="*/ 95 w 819"/>
                <a:gd name="T7" fmla="*/ 62 h 82"/>
                <a:gd name="T8" fmla="*/ 98 w 819"/>
                <a:gd name="T9" fmla="*/ 59 h 82"/>
                <a:gd name="T10" fmla="*/ 116 w 819"/>
                <a:gd name="T11" fmla="*/ 68 h 82"/>
                <a:gd name="T12" fmla="*/ 141 w 819"/>
                <a:gd name="T13" fmla="*/ 65 h 82"/>
                <a:gd name="T14" fmla="*/ 168 w 819"/>
                <a:gd name="T15" fmla="*/ 66 h 82"/>
                <a:gd name="T16" fmla="*/ 192 w 819"/>
                <a:gd name="T17" fmla="*/ 66 h 82"/>
                <a:gd name="T18" fmla="*/ 220 w 819"/>
                <a:gd name="T19" fmla="*/ 59 h 82"/>
                <a:gd name="T20" fmla="*/ 261 w 819"/>
                <a:gd name="T21" fmla="*/ 62 h 82"/>
                <a:gd name="T22" fmla="*/ 329 w 819"/>
                <a:gd name="T23" fmla="*/ 61 h 82"/>
                <a:gd name="T24" fmla="*/ 353 w 819"/>
                <a:gd name="T25" fmla="*/ 59 h 82"/>
                <a:gd name="T26" fmla="*/ 382 w 819"/>
                <a:gd name="T27" fmla="*/ 67 h 82"/>
                <a:gd name="T28" fmla="*/ 443 w 819"/>
                <a:gd name="T29" fmla="*/ 58 h 82"/>
                <a:gd name="T30" fmla="*/ 516 w 819"/>
                <a:gd name="T31" fmla="*/ 72 h 82"/>
                <a:gd name="T32" fmla="*/ 611 w 819"/>
                <a:gd name="T33" fmla="*/ 57 h 82"/>
                <a:gd name="T34" fmla="*/ 654 w 819"/>
                <a:gd name="T35" fmla="*/ 70 h 82"/>
                <a:gd name="T36" fmla="*/ 692 w 819"/>
                <a:gd name="T37" fmla="*/ 71 h 82"/>
                <a:gd name="T38" fmla="*/ 748 w 819"/>
                <a:gd name="T39" fmla="*/ 71 h 82"/>
                <a:gd name="T40" fmla="*/ 819 w 819"/>
                <a:gd name="T41" fmla="*/ 64 h 82"/>
                <a:gd name="T42" fmla="*/ 819 w 819"/>
                <a:gd name="T43" fmla="*/ 58 h 82"/>
                <a:gd name="T44" fmla="*/ 819 w 819"/>
                <a:gd name="T45" fmla="*/ 33 h 82"/>
                <a:gd name="T46" fmla="*/ 769 w 819"/>
                <a:gd name="T47" fmla="*/ 54 h 82"/>
                <a:gd name="T48" fmla="*/ 679 w 819"/>
                <a:gd name="T49" fmla="*/ 56 h 82"/>
                <a:gd name="T50" fmla="*/ 590 w 819"/>
                <a:gd name="T51" fmla="*/ 44 h 82"/>
                <a:gd name="T52" fmla="*/ 477 w 819"/>
                <a:gd name="T53" fmla="*/ 49 h 82"/>
                <a:gd name="T54" fmla="*/ 360 w 819"/>
                <a:gd name="T55" fmla="*/ 45 h 82"/>
                <a:gd name="T56" fmla="*/ 259 w 819"/>
                <a:gd name="T57" fmla="*/ 35 h 82"/>
                <a:gd name="T58" fmla="*/ 162 w 819"/>
                <a:gd name="T59" fmla="*/ 52 h 82"/>
                <a:gd name="T60" fmla="*/ 54 w 819"/>
                <a:gd name="T61" fmla="*/ 30 h 82"/>
                <a:gd name="T62" fmla="*/ 2 w 819"/>
                <a:gd name="T63" fmla="*/ 12 h 82"/>
                <a:gd name="T64" fmla="*/ 2 w 819"/>
                <a:gd name="T65" fmla="*/ 55 h 82"/>
                <a:gd name="T66" fmla="*/ 2 w 819"/>
                <a:gd name="T67" fmla="*/ 6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19" h="82">
                  <a:moveTo>
                    <a:pt x="2" y="62"/>
                  </a:moveTo>
                  <a:cubicBezTo>
                    <a:pt x="12" y="62"/>
                    <a:pt x="34" y="59"/>
                    <a:pt x="46" y="59"/>
                  </a:cubicBezTo>
                  <a:cubicBezTo>
                    <a:pt x="59" y="59"/>
                    <a:pt x="66" y="61"/>
                    <a:pt x="77" y="61"/>
                  </a:cubicBezTo>
                  <a:cubicBezTo>
                    <a:pt x="88" y="61"/>
                    <a:pt x="92" y="66"/>
                    <a:pt x="95" y="62"/>
                  </a:cubicBezTo>
                  <a:cubicBezTo>
                    <a:pt x="98" y="59"/>
                    <a:pt x="92" y="53"/>
                    <a:pt x="98" y="59"/>
                  </a:cubicBezTo>
                  <a:cubicBezTo>
                    <a:pt x="105" y="65"/>
                    <a:pt x="106" y="68"/>
                    <a:pt x="116" y="68"/>
                  </a:cubicBezTo>
                  <a:cubicBezTo>
                    <a:pt x="125" y="68"/>
                    <a:pt x="127" y="65"/>
                    <a:pt x="141" y="65"/>
                  </a:cubicBezTo>
                  <a:cubicBezTo>
                    <a:pt x="156" y="65"/>
                    <a:pt x="161" y="59"/>
                    <a:pt x="168" y="66"/>
                  </a:cubicBezTo>
                  <a:cubicBezTo>
                    <a:pt x="175" y="73"/>
                    <a:pt x="183" y="76"/>
                    <a:pt x="192" y="66"/>
                  </a:cubicBezTo>
                  <a:cubicBezTo>
                    <a:pt x="201" y="57"/>
                    <a:pt x="200" y="59"/>
                    <a:pt x="220" y="59"/>
                  </a:cubicBezTo>
                  <a:cubicBezTo>
                    <a:pt x="240" y="59"/>
                    <a:pt x="226" y="59"/>
                    <a:pt x="261" y="62"/>
                  </a:cubicBezTo>
                  <a:cubicBezTo>
                    <a:pt x="296" y="65"/>
                    <a:pt x="322" y="67"/>
                    <a:pt x="329" y="61"/>
                  </a:cubicBezTo>
                  <a:cubicBezTo>
                    <a:pt x="335" y="55"/>
                    <a:pt x="343" y="48"/>
                    <a:pt x="353" y="59"/>
                  </a:cubicBezTo>
                  <a:cubicBezTo>
                    <a:pt x="363" y="69"/>
                    <a:pt x="348" y="67"/>
                    <a:pt x="382" y="67"/>
                  </a:cubicBezTo>
                  <a:cubicBezTo>
                    <a:pt x="417" y="67"/>
                    <a:pt x="426" y="50"/>
                    <a:pt x="443" y="58"/>
                  </a:cubicBezTo>
                  <a:cubicBezTo>
                    <a:pt x="460" y="66"/>
                    <a:pt x="469" y="72"/>
                    <a:pt x="516" y="72"/>
                  </a:cubicBezTo>
                  <a:cubicBezTo>
                    <a:pt x="563" y="72"/>
                    <a:pt x="578" y="49"/>
                    <a:pt x="611" y="57"/>
                  </a:cubicBezTo>
                  <a:cubicBezTo>
                    <a:pt x="645" y="65"/>
                    <a:pt x="635" y="66"/>
                    <a:pt x="654" y="70"/>
                  </a:cubicBezTo>
                  <a:cubicBezTo>
                    <a:pt x="673" y="75"/>
                    <a:pt x="671" y="71"/>
                    <a:pt x="692" y="71"/>
                  </a:cubicBezTo>
                  <a:cubicBezTo>
                    <a:pt x="714" y="71"/>
                    <a:pt x="710" y="59"/>
                    <a:pt x="748" y="71"/>
                  </a:cubicBezTo>
                  <a:cubicBezTo>
                    <a:pt x="786" y="82"/>
                    <a:pt x="819" y="64"/>
                    <a:pt x="819" y="64"/>
                  </a:cubicBezTo>
                  <a:cubicBezTo>
                    <a:pt x="819" y="58"/>
                    <a:pt x="819" y="58"/>
                    <a:pt x="819" y="58"/>
                  </a:cubicBezTo>
                  <a:cubicBezTo>
                    <a:pt x="819" y="58"/>
                    <a:pt x="819" y="42"/>
                    <a:pt x="819" y="33"/>
                  </a:cubicBezTo>
                  <a:cubicBezTo>
                    <a:pt x="819" y="13"/>
                    <a:pt x="789" y="55"/>
                    <a:pt x="769" y="54"/>
                  </a:cubicBezTo>
                  <a:cubicBezTo>
                    <a:pt x="755" y="53"/>
                    <a:pt x="693" y="57"/>
                    <a:pt x="679" y="56"/>
                  </a:cubicBezTo>
                  <a:cubicBezTo>
                    <a:pt x="657" y="55"/>
                    <a:pt x="611" y="45"/>
                    <a:pt x="590" y="44"/>
                  </a:cubicBezTo>
                  <a:cubicBezTo>
                    <a:pt x="561" y="43"/>
                    <a:pt x="506" y="50"/>
                    <a:pt x="477" y="49"/>
                  </a:cubicBezTo>
                  <a:cubicBezTo>
                    <a:pt x="449" y="47"/>
                    <a:pt x="388" y="60"/>
                    <a:pt x="360" y="45"/>
                  </a:cubicBezTo>
                  <a:cubicBezTo>
                    <a:pt x="332" y="30"/>
                    <a:pt x="291" y="35"/>
                    <a:pt x="259" y="35"/>
                  </a:cubicBezTo>
                  <a:cubicBezTo>
                    <a:pt x="238" y="35"/>
                    <a:pt x="183" y="52"/>
                    <a:pt x="162" y="52"/>
                  </a:cubicBezTo>
                  <a:cubicBezTo>
                    <a:pt x="136" y="52"/>
                    <a:pt x="81" y="30"/>
                    <a:pt x="54" y="30"/>
                  </a:cubicBezTo>
                  <a:cubicBezTo>
                    <a:pt x="42" y="30"/>
                    <a:pt x="4" y="0"/>
                    <a:pt x="2" y="12"/>
                  </a:cubicBezTo>
                  <a:cubicBezTo>
                    <a:pt x="0" y="21"/>
                    <a:pt x="2" y="55"/>
                    <a:pt x="2" y="55"/>
                  </a:cubicBezTo>
                  <a:lnTo>
                    <a:pt x="2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91" name="组合 3190"/>
          <p:cNvGrpSpPr/>
          <p:nvPr/>
        </p:nvGrpSpPr>
        <p:grpSpPr>
          <a:xfrm>
            <a:off x="5026123" y="4396135"/>
            <a:ext cx="2177132" cy="2059601"/>
            <a:chOff x="4506913" y="1927225"/>
            <a:chExt cx="3087688" cy="2921001"/>
          </a:xfrm>
          <a:effectLst>
            <a:outerShdw blurRad="114300" dist="508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92" name="Freeform 3074"/>
            <p:cNvSpPr>
              <a:spLocks/>
            </p:cNvSpPr>
            <p:nvPr/>
          </p:nvSpPr>
          <p:spPr bwMode="auto">
            <a:xfrm>
              <a:off x="4506913" y="1927225"/>
              <a:ext cx="3087688" cy="2921000"/>
            </a:xfrm>
            <a:custGeom>
              <a:avLst/>
              <a:gdLst>
                <a:gd name="T0" fmla="*/ 3 w 821"/>
                <a:gd name="T1" fmla="*/ 756 h 776"/>
                <a:gd name="T2" fmla="*/ 47 w 821"/>
                <a:gd name="T3" fmla="*/ 753 h 776"/>
                <a:gd name="T4" fmla="*/ 78 w 821"/>
                <a:gd name="T5" fmla="*/ 755 h 776"/>
                <a:gd name="T6" fmla="*/ 96 w 821"/>
                <a:gd name="T7" fmla="*/ 756 h 776"/>
                <a:gd name="T8" fmla="*/ 99 w 821"/>
                <a:gd name="T9" fmla="*/ 753 h 776"/>
                <a:gd name="T10" fmla="*/ 117 w 821"/>
                <a:gd name="T11" fmla="*/ 762 h 776"/>
                <a:gd name="T12" fmla="*/ 142 w 821"/>
                <a:gd name="T13" fmla="*/ 759 h 776"/>
                <a:gd name="T14" fmla="*/ 169 w 821"/>
                <a:gd name="T15" fmla="*/ 760 h 776"/>
                <a:gd name="T16" fmla="*/ 193 w 821"/>
                <a:gd name="T17" fmla="*/ 760 h 776"/>
                <a:gd name="T18" fmla="*/ 221 w 821"/>
                <a:gd name="T19" fmla="*/ 753 h 776"/>
                <a:gd name="T20" fmla="*/ 262 w 821"/>
                <a:gd name="T21" fmla="*/ 756 h 776"/>
                <a:gd name="T22" fmla="*/ 330 w 821"/>
                <a:gd name="T23" fmla="*/ 755 h 776"/>
                <a:gd name="T24" fmla="*/ 354 w 821"/>
                <a:gd name="T25" fmla="*/ 753 h 776"/>
                <a:gd name="T26" fmla="*/ 383 w 821"/>
                <a:gd name="T27" fmla="*/ 761 h 776"/>
                <a:gd name="T28" fmla="*/ 444 w 821"/>
                <a:gd name="T29" fmla="*/ 752 h 776"/>
                <a:gd name="T30" fmla="*/ 517 w 821"/>
                <a:gd name="T31" fmla="*/ 766 h 776"/>
                <a:gd name="T32" fmla="*/ 612 w 821"/>
                <a:gd name="T33" fmla="*/ 751 h 776"/>
                <a:gd name="T34" fmla="*/ 655 w 821"/>
                <a:gd name="T35" fmla="*/ 764 h 776"/>
                <a:gd name="T36" fmla="*/ 693 w 821"/>
                <a:gd name="T37" fmla="*/ 765 h 776"/>
                <a:gd name="T38" fmla="*/ 749 w 821"/>
                <a:gd name="T39" fmla="*/ 765 h 776"/>
                <a:gd name="T40" fmla="*/ 820 w 821"/>
                <a:gd name="T41" fmla="*/ 758 h 776"/>
                <a:gd name="T42" fmla="*/ 820 w 821"/>
                <a:gd name="T43" fmla="*/ 752 h 776"/>
                <a:gd name="T44" fmla="*/ 821 w 821"/>
                <a:gd name="T45" fmla="*/ 299 h 776"/>
                <a:gd name="T46" fmla="*/ 388 w 821"/>
                <a:gd name="T47" fmla="*/ 0 h 776"/>
                <a:gd name="T48" fmla="*/ 0 w 821"/>
                <a:gd name="T49" fmla="*/ 297 h 776"/>
                <a:gd name="T50" fmla="*/ 3 w 821"/>
                <a:gd name="T51" fmla="*/ 749 h 776"/>
                <a:gd name="T52" fmla="*/ 3 w 821"/>
                <a:gd name="T53" fmla="*/ 75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1" h="776">
                  <a:moveTo>
                    <a:pt x="3" y="756"/>
                  </a:moveTo>
                  <a:cubicBezTo>
                    <a:pt x="13" y="756"/>
                    <a:pt x="35" y="753"/>
                    <a:pt x="47" y="753"/>
                  </a:cubicBezTo>
                  <a:cubicBezTo>
                    <a:pt x="60" y="753"/>
                    <a:pt x="67" y="755"/>
                    <a:pt x="78" y="755"/>
                  </a:cubicBezTo>
                  <a:cubicBezTo>
                    <a:pt x="89" y="755"/>
                    <a:pt x="93" y="760"/>
                    <a:pt x="96" y="756"/>
                  </a:cubicBezTo>
                  <a:cubicBezTo>
                    <a:pt x="99" y="753"/>
                    <a:pt x="93" y="747"/>
                    <a:pt x="99" y="753"/>
                  </a:cubicBezTo>
                  <a:cubicBezTo>
                    <a:pt x="106" y="759"/>
                    <a:pt x="107" y="762"/>
                    <a:pt x="117" y="762"/>
                  </a:cubicBezTo>
                  <a:cubicBezTo>
                    <a:pt x="126" y="762"/>
                    <a:pt x="128" y="759"/>
                    <a:pt x="142" y="759"/>
                  </a:cubicBezTo>
                  <a:cubicBezTo>
                    <a:pt x="157" y="759"/>
                    <a:pt x="162" y="753"/>
                    <a:pt x="169" y="760"/>
                  </a:cubicBezTo>
                  <a:cubicBezTo>
                    <a:pt x="176" y="767"/>
                    <a:pt x="184" y="770"/>
                    <a:pt x="193" y="760"/>
                  </a:cubicBezTo>
                  <a:cubicBezTo>
                    <a:pt x="202" y="751"/>
                    <a:pt x="201" y="753"/>
                    <a:pt x="221" y="753"/>
                  </a:cubicBezTo>
                  <a:cubicBezTo>
                    <a:pt x="241" y="753"/>
                    <a:pt x="227" y="753"/>
                    <a:pt x="262" y="756"/>
                  </a:cubicBezTo>
                  <a:cubicBezTo>
                    <a:pt x="297" y="759"/>
                    <a:pt x="323" y="761"/>
                    <a:pt x="330" y="755"/>
                  </a:cubicBezTo>
                  <a:cubicBezTo>
                    <a:pt x="336" y="749"/>
                    <a:pt x="344" y="742"/>
                    <a:pt x="354" y="753"/>
                  </a:cubicBezTo>
                  <a:cubicBezTo>
                    <a:pt x="364" y="763"/>
                    <a:pt x="349" y="761"/>
                    <a:pt x="383" y="761"/>
                  </a:cubicBezTo>
                  <a:cubicBezTo>
                    <a:pt x="418" y="761"/>
                    <a:pt x="427" y="744"/>
                    <a:pt x="444" y="752"/>
                  </a:cubicBezTo>
                  <a:cubicBezTo>
                    <a:pt x="461" y="760"/>
                    <a:pt x="470" y="766"/>
                    <a:pt x="517" y="766"/>
                  </a:cubicBezTo>
                  <a:cubicBezTo>
                    <a:pt x="564" y="766"/>
                    <a:pt x="579" y="743"/>
                    <a:pt x="612" y="751"/>
                  </a:cubicBezTo>
                  <a:cubicBezTo>
                    <a:pt x="646" y="759"/>
                    <a:pt x="636" y="760"/>
                    <a:pt x="655" y="764"/>
                  </a:cubicBezTo>
                  <a:cubicBezTo>
                    <a:pt x="674" y="769"/>
                    <a:pt x="672" y="765"/>
                    <a:pt x="693" y="765"/>
                  </a:cubicBezTo>
                  <a:cubicBezTo>
                    <a:pt x="715" y="765"/>
                    <a:pt x="711" y="753"/>
                    <a:pt x="749" y="765"/>
                  </a:cubicBezTo>
                  <a:cubicBezTo>
                    <a:pt x="787" y="776"/>
                    <a:pt x="820" y="758"/>
                    <a:pt x="820" y="758"/>
                  </a:cubicBezTo>
                  <a:cubicBezTo>
                    <a:pt x="820" y="752"/>
                    <a:pt x="820" y="752"/>
                    <a:pt x="820" y="752"/>
                  </a:cubicBezTo>
                  <a:cubicBezTo>
                    <a:pt x="821" y="299"/>
                    <a:pt x="821" y="299"/>
                    <a:pt x="821" y="29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" y="749"/>
                    <a:pt x="3" y="749"/>
                    <a:pt x="3" y="749"/>
                  </a:cubicBezTo>
                  <a:lnTo>
                    <a:pt x="3" y="756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93" name="Freeform 3075"/>
            <p:cNvSpPr>
              <a:spLocks/>
            </p:cNvSpPr>
            <p:nvPr/>
          </p:nvSpPr>
          <p:spPr bwMode="auto">
            <a:xfrm>
              <a:off x="4510088" y="4538663"/>
              <a:ext cx="3081338" cy="309563"/>
            </a:xfrm>
            <a:custGeom>
              <a:avLst/>
              <a:gdLst>
                <a:gd name="T0" fmla="*/ 2 w 819"/>
                <a:gd name="T1" fmla="*/ 62 h 82"/>
                <a:gd name="T2" fmla="*/ 46 w 819"/>
                <a:gd name="T3" fmla="*/ 59 h 82"/>
                <a:gd name="T4" fmla="*/ 77 w 819"/>
                <a:gd name="T5" fmla="*/ 61 h 82"/>
                <a:gd name="T6" fmla="*/ 95 w 819"/>
                <a:gd name="T7" fmla="*/ 62 h 82"/>
                <a:gd name="T8" fmla="*/ 98 w 819"/>
                <a:gd name="T9" fmla="*/ 59 h 82"/>
                <a:gd name="T10" fmla="*/ 116 w 819"/>
                <a:gd name="T11" fmla="*/ 68 h 82"/>
                <a:gd name="T12" fmla="*/ 141 w 819"/>
                <a:gd name="T13" fmla="*/ 65 h 82"/>
                <a:gd name="T14" fmla="*/ 168 w 819"/>
                <a:gd name="T15" fmla="*/ 66 h 82"/>
                <a:gd name="T16" fmla="*/ 192 w 819"/>
                <a:gd name="T17" fmla="*/ 66 h 82"/>
                <a:gd name="T18" fmla="*/ 220 w 819"/>
                <a:gd name="T19" fmla="*/ 59 h 82"/>
                <a:gd name="T20" fmla="*/ 261 w 819"/>
                <a:gd name="T21" fmla="*/ 62 h 82"/>
                <a:gd name="T22" fmla="*/ 329 w 819"/>
                <a:gd name="T23" fmla="*/ 61 h 82"/>
                <a:gd name="T24" fmla="*/ 353 w 819"/>
                <a:gd name="T25" fmla="*/ 59 h 82"/>
                <a:gd name="T26" fmla="*/ 382 w 819"/>
                <a:gd name="T27" fmla="*/ 67 h 82"/>
                <a:gd name="T28" fmla="*/ 443 w 819"/>
                <a:gd name="T29" fmla="*/ 58 h 82"/>
                <a:gd name="T30" fmla="*/ 516 w 819"/>
                <a:gd name="T31" fmla="*/ 72 h 82"/>
                <a:gd name="T32" fmla="*/ 611 w 819"/>
                <a:gd name="T33" fmla="*/ 57 h 82"/>
                <a:gd name="T34" fmla="*/ 654 w 819"/>
                <a:gd name="T35" fmla="*/ 70 h 82"/>
                <a:gd name="T36" fmla="*/ 692 w 819"/>
                <a:gd name="T37" fmla="*/ 71 h 82"/>
                <a:gd name="T38" fmla="*/ 748 w 819"/>
                <a:gd name="T39" fmla="*/ 71 h 82"/>
                <a:gd name="T40" fmla="*/ 819 w 819"/>
                <a:gd name="T41" fmla="*/ 64 h 82"/>
                <a:gd name="T42" fmla="*/ 819 w 819"/>
                <a:gd name="T43" fmla="*/ 58 h 82"/>
                <a:gd name="T44" fmla="*/ 819 w 819"/>
                <a:gd name="T45" fmla="*/ 33 h 82"/>
                <a:gd name="T46" fmla="*/ 769 w 819"/>
                <a:gd name="T47" fmla="*/ 54 h 82"/>
                <a:gd name="T48" fmla="*/ 679 w 819"/>
                <a:gd name="T49" fmla="*/ 56 h 82"/>
                <a:gd name="T50" fmla="*/ 590 w 819"/>
                <a:gd name="T51" fmla="*/ 44 h 82"/>
                <a:gd name="T52" fmla="*/ 477 w 819"/>
                <a:gd name="T53" fmla="*/ 49 h 82"/>
                <a:gd name="T54" fmla="*/ 360 w 819"/>
                <a:gd name="T55" fmla="*/ 45 h 82"/>
                <a:gd name="T56" fmla="*/ 259 w 819"/>
                <a:gd name="T57" fmla="*/ 35 h 82"/>
                <a:gd name="T58" fmla="*/ 162 w 819"/>
                <a:gd name="T59" fmla="*/ 52 h 82"/>
                <a:gd name="T60" fmla="*/ 54 w 819"/>
                <a:gd name="T61" fmla="*/ 30 h 82"/>
                <a:gd name="T62" fmla="*/ 2 w 819"/>
                <a:gd name="T63" fmla="*/ 12 h 82"/>
                <a:gd name="T64" fmla="*/ 2 w 819"/>
                <a:gd name="T65" fmla="*/ 55 h 82"/>
                <a:gd name="T66" fmla="*/ 2 w 819"/>
                <a:gd name="T67" fmla="*/ 6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19" h="82">
                  <a:moveTo>
                    <a:pt x="2" y="62"/>
                  </a:moveTo>
                  <a:cubicBezTo>
                    <a:pt x="12" y="62"/>
                    <a:pt x="34" y="59"/>
                    <a:pt x="46" y="59"/>
                  </a:cubicBezTo>
                  <a:cubicBezTo>
                    <a:pt x="59" y="59"/>
                    <a:pt x="66" y="61"/>
                    <a:pt x="77" y="61"/>
                  </a:cubicBezTo>
                  <a:cubicBezTo>
                    <a:pt x="88" y="61"/>
                    <a:pt x="92" y="66"/>
                    <a:pt x="95" y="62"/>
                  </a:cubicBezTo>
                  <a:cubicBezTo>
                    <a:pt x="98" y="59"/>
                    <a:pt x="92" y="53"/>
                    <a:pt x="98" y="59"/>
                  </a:cubicBezTo>
                  <a:cubicBezTo>
                    <a:pt x="105" y="65"/>
                    <a:pt x="106" y="68"/>
                    <a:pt x="116" y="68"/>
                  </a:cubicBezTo>
                  <a:cubicBezTo>
                    <a:pt x="125" y="68"/>
                    <a:pt x="127" y="65"/>
                    <a:pt x="141" y="65"/>
                  </a:cubicBezTo>
                  <a:cubicBezTo>
                    <a:pt x="156" y="65"/>
                    <a:pt x="161" y="59"/>
                    <a:pt x="168" y="66"/>
                  </a:cubicBezTo>
                  <a:cubicBezTo>
                    <a:pt x="175" y="73"/>
                    <a:pt x="183" y="76"/>
                    <a:pt x="192" y="66"/>
                  </a:cubicBezTo>
                  <a:cubicBezTo>
                    <a:pt x="201" y="57"/>
                    <a:pt x="200" y="59"/>
                    <a:pt x="220" y="59"/>
                  </a:cubicBezTo>
                  <a:cubicBezTo>
                    <a:pt x="240" y="59"/>
                    <a:pt x="226" y="59"/>
                    <a:pt x="261" y="62"/>
                  </a:cubicBezTo>
                  <a:cubicBezTo>
                    <a:pt x="296" y="65"/>
                    <a:pt x="322" y="67"/>
                    <a:pt x="329" y="61"/>
                  </a:cubicBezTo>
                  <a:cubicBezTo>
                    <a:pt x="335" y="55"/>
                    <a:pt x="343" y="48"/>
                    <a:pt x="353" y="59"/>
                  </a:cubicBezTo>
                  <a:cubicBezTo>
                    <a:pt x="363" y="69"/>
                    <a:pt x="348" y="67"/>
                    <a:pt x="382" y="67"/>
                  </a:cubicBezTo>
                  <a:cubicBezTo>
                    <a:pt x="417" y="67"/>
                    <a:pt x="426" y="50"/>
                    <a:pt x="443" y="58"/>
                  </a:cubicBezTo>
                  <a:cubicBezTo>
                    <a:pt x="460" y="66"/>
                    <a:pt x="469" y="72"/>
                    <a:pt x="516" y="72"/>
                  </a:cubicBezTo>
                  <a:cubicBezTo>
                    <a:pt x="563" y="72"/>
                    <a:pt x="578" y="49"/>
                    <a:pt x="611" y="57"/>
                  </a:cubicBezTo>
                  <a:cubicBezTo>
                    <a:pt x="645" y="65"/>
                    <a:pt x="635" y="66"/>
                    <a:pt x="654" y="70"/>
                  </a:cubicBezTo>
                  <a:cubicBezTo>
                    <a:pt x="673" y="75"/>
                    <a:pt x="671" y="71"/>
                    <a:pt x="692" y="71"/>
                  </a:cubicBezTo>
                  <a:cubicBezTo>
                    <a:pt x="714" y="71"/>
                    <a:pt x="710" y="59"/>
                    <a:pt x="748" y="71"/>
                  </a:cubicBezTo>
                  <a:cubicBezTo>
                    <a:pt x="786" y="82"/>
                    <a:pt x="819" y="64"/>
                    <a:pt x="819" y="64"/>
                  </a:cubicBezTo>
                  <a:cubicBezTo>
                    <a:pt x="819" y="58"/>
                    <a:pt x="819" y="58"/>
                    <a:pt x="819" y="58"/>
                  </a:cubicBezTo>
                  <a:cubicBezTo>
                    <a:pt x="819" y="58"/>
                    <a:pt x="819" y="42"/>
                    <a:pt x="819" y="33"/>
                  </a:cubicBezTo>
                  <a:cubicBezTo>
                    <a:pt x="819" y="13"/>
                    <a:pt x="789" y="55"/>
                    <a:pt x="769" y="54"/>
                  </a:cubicBezTo>
                  <a:cubicBezTo>
                    <a:pt x="755" y="53"/>
                    <a:pt x="693" y="57"/>
                    <a:pt x="679" y="56"/>
                  </a:cubicBezTo>
                  <a:cubicBezTo>
                    <a:pt x="657" y="55"/>
                    <a:pt x="611" y="45"/>
                    <a:pt x="590" y="44"/>
                  </a:cubicBezTo>
                  <a:cubicBezTo>
                    <a:pt x="561" y="43"/>
                    <a:pt x="506" y="50"/>
                    <a:pt x="477" y="49"/>
                  </a:cubicBezTo>
                  <a:cubicBezTo>
                    <a:pt x="449" y="47"/>
                    <a:pt x="388" y="60"/>
                    <a:pt x="360" y="45"/>
                  </a:cubicBezTo>
                  <a:cubicBezTo>
                    <a:pt x="332" y="30"/>
                    <a:pt x="291" y="35"/>
                    <a:pt x="259" y="35"/>
                  </a:cubicBezTo>
                  <a:cubicBezTo>
                    <a:pt x="238" y="35"/>
                    <a:pt x="183" y="52"/>
                    <a:pt x="162" y="52"/>
                  </a:cubicBezTo>
                  <a:cubicBezTo>
                    <a:pt x="136" y="52"/>
                    <a:pt x="81" y="30"/>
                    <a:pt x="54" y="30"/>
                  </a:cubicBezTo>
                  <a:cubicBezTo>
                    <a:pt x="42" y="30"/>
                    <a:pt x="4" y="0"/>
                    <a:pt x="2" y="12"/>
                  </a:cubicBezTo>
                  <a:cubicBezTo>
                    <a:pt x="0" y="21"/>
                    <a:pt x="2" y="55"/>
                    <a:pt x="2" y="55"/>
                  </a:cubicBezTo>
                  <a:lnTo>
                    <a:pt x="2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94" name="组合 3193"/>
          <p:cNvGrpSpPr/>
          <p:nvPr/>
        </p:nvGrpSpPr>
        <p:grpSpPr>
          <a:xfrm>
            <a:off x="9075708" y="2254077"/>
            <a:ext cx="2177132" cy="2059601"/>
            <a:chOff x="4506913" y="1927225"/>
            <a:chExt cx="3087688" cy="2921001"/>
          </a:xfrm>
          <a:effectLst>
            <a:outerShdw blurRad="114300" dist="508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95" name="Freeform 3074"/>
            <p:cNvSpPr>
              <a:spLocks/>
            </p:cNvSpPr>
            <p:nvPr/>
          </p:nvSpPr>
          <p:spPr bwMode="auto">
            <a:xfrm>
              <a:off x="4506913" y="1927225"/>
              <a:ext cx="3087688" cy="2921000"/>
            </a:xfrm>
            <a:custGeom>
              <a:avLst/>
              <a:gdLst>
                <a:gd name="T0" fmla="*/ 3 w 821"/>
                <a:gd name="T1" fmla="*/ 756 h 776"/>
                <a:gd name="T2" fmla="*/ 47 w 821"/>
                <a:gd name="T3" fmla="*/ 753 h 776"/>
                <a:gd name="T4" fmla="*/ 78 w 821"/>
                <a:gd name="T5" fmla="*/ 755 h 776"/>
                <a:gd name="T6" fmla="*/ 96 w 821"/>
                <a:gd name="T7" fmla="*/ 756 h 776"/>
                <a:gd name="T8" fmla="*/ 99 w 821"/>
                <a:gd name="T9" fmla="*/ 753 h 776"/>
                <a:gd name="T10" fmla="*/ 117 w 821"/>
                <a:gd name="T11" fmla="*/ 762 h 776"/>
                <a:gd name="T12" fmla="*/ 142 w 821"/>
                <a:gd name="T13" fmla="*/ 759 h 776"/>
                <a:gd name="T14" fmla="*/ 169 w 821"/>
                <a:gd name="T15" fmla="*/ 760 h 776"/>
                <a:gd name="T16" fmla="*/ 193 w 821"/>
                <a:gd name="T17" fmla="*/ 760 h 776"/>
                <a:gd name="T18" fmla="*/ 221 w 821"/>
                <a:gd name="T19" fmla="*/ 753 h 776"/>
                <a:gd name="T20" fmla="*/ 262 w 821"/>
                <a:gd name="T21" fmla="*/ 756 h 776"/>
                <a:gd name="T22" fmla="*/ 330 w 821"/>
                <a:gd name="T23" fmla="*/ 755 h 776"/>
                <a:gd name="T24" fmla="*/ 354 w 821"/>
                <a:gd name="T25" fmla="*/ 753 h 776"/>
                <a:gd name="T26" fmla="*/ 383 w 821"/>
                <a:gd name="T27" fmla="*/ 761 h 776"/>
                <a:gd name="T28" fmla="*/ 444 w 821"/>
                <a:gd name="T29" fmla="*/ 752 h 776"/>
                <a:gd name="T30" fmla="*/ 517 w 821"/>
                <a:gd name="T31" fmla="*/ 766 h 776"/>
                <a:gd name="T32" fmla="*/ 612 w 821"/>
                <a:gd name="T33" fmla="*/ 751 h 776"/>
                <a:gd name="T34" fmla="*/ 655 w 821"/>
                <a:gd name="T35" fmla="*/ 764 h 776"/>
                <a:gd name="T36" fmla="*/ 693 w 821"/>
                <a:gd name="T37" fmla="*/ 765 h 776"/>
                <a:gd name="T38" fmla="*/ 749 w 821"/>
                <a:gd name="T39" fmla="*/ 765 h 776"/>
                <a:gd name="T40" fmla="*/ 820 w 821"/>
                <a:gd name="T41" fmla="*/ 758 h 776"/>
                <a:gd name="T42" fmla="*/ 820 w 821"/>
                <a:gd name="T43" fmla="*/ 752 h 776"/>
                <a:gd name="T44" fmla="*/ 821 w 821"/>
                <a:gd name="T45" fmla="*/ 299 h 776"/>
                <a:gd name="T46" fmla="*/ 388 w 821"/>
                <a:gd name="T47" fmla="*/ 0 h 776"/>
                <a:gd name="T48" fmla="*/ 0 w 821"/>
                <a:gd name="T49" fmla="*/ 297 h 776"/>
                <a:gd name="T50" fmla="*/ 3 w 821"/>
                <a:gd name="T51" fmla="*/ 749 h 776"/>
                <a:gd name="T52" fmla="*/ 3 w 821"/>
                <a:gd name="T53" fmla="*/ 75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1" h="776">
                  <a:moveTo>
                    <a:pt x="3" y="756"/>
                  </a:moveTo>
                  <a:cubicBezTo>
                    <a:pt x="13" y="756"/>
                    <a:pt x="35" y="753"/>
                    <a:pt x="47" y="753"/>
                  </a:cubicBezTo>
                  <a:cubicBezTo>
                    <a:pt x="60" y="753"/>
                    <a:pt x="67" y="755"/>
                    <a:pt x="78" y="755"/>
                  </a:cubicBezTo>
                  <a:cubicBezTo>
                    <a:pt x="89" y="755"/>
                    <a:pt x="93" y="760"/>
                    <a:pt x="96" y="756"/>
                  </a:cubicBezTo>
                  <a:cubicBezTo>
                    <a:pt x="99" y="753"/>
                    <a:pt x="93" y="747"/>
                    <a:pt x="99" y="753"/>
                  </a:cubicBezTo>
                  <a:cubicBezTo>
                    <a:pt x="106" y="759"/>
                    <a:pt x="107" y="762"/>
                    <a:pt x="117" y="762"/>
                  </a:cubicBezTo>
                  <a:cubicBezTo>
                    <a:pt x="126" y="762"/>
                    <a:pt x="128" y="759"/>
                    <a:pt x="142" y="759"/>
                  </a:cubicBezTo>
                  <a:cubicBezTo>
                    <a:pt x="157" y="759"/>
                    <a:pt x="162" y="753"/>
                    <a:pt x="169" y="760"/>
                  </a:cubicBezTo>
                  <a:cubicBezTo>
                    <a:pt x="176" y="767"/>
                    <a:pt x="184" y="770"/>
                    <a:pt x="193" y="760"/>
                  </a:cubicBezTo>
                  <a:cubicBezTo>
                    <a:pt x="202" y="751"/>
                    <a:pt x="201" y="753"/>
                    <a:pt x="221" y="753"/>
                  </a:cubicBezTo>
                  <a:cubicBezTo>
                    <a:pt x="241" y="753"/>
                    <a:pt x="227" y="753"/>
                    <a:pt x="262" y="756"/>
                  </a:cubicBezTo>
                  <a:cubicBezTo>
                    <a:pt x="297" y="759"/>
                    <a:pt x="323" y="761"/>
                    <a:pt x="330" y="755"/>
                  </a:cubicBezTo>
                  <a:cubicBezTo>
                    <a:pt x="336" y="749"/>
                    <a:pt x="344" y="742"/>
                    <a:pt x="354" y="753"/>
                  </a:cubicBezTo>
                  <a:cubicBezTo>
                    <a:pt x="364" y="763"/>
                    <a:pt x="349" y="761"/>
                    <a:pt x="383" y="761"/>
                  </a:cubicBezTo>
                  <a:cubicBezTo>
                    <a:pt x="418" y="761"/>
                    <a:pt x="427" y="744"/>
                    <a:pt x="444" y="752"/>
                  </a:cubicBezTo>
                  <a:cubicBezTo>
                    <a:pt x="461" y="760"/>
                    <a:pt x="470" y="766"/>
                    <a:pt x="517" y="766"/>
                  </a:cubicBezTo>
                  <a:cubicBezTo>
                    <a:pt x="564" y="766"/>
                    <a:pt x="579" y="743"/>
                    <a:pt x="612" y="751"/>
                  </a:cubicBezTo>
                  <a:cubicBezTo>
                    <a:pt x="646" y="759"/>
                    <a:pt x="636" y="760"/>
                    <a:pt x="655" y="764"/>
                  </a:cubicBezTo>
                  <a:cubicBezTo>
                    <a:pt x="674" y="769"/>
                    <a:pt x="672" y="765"/>
                    <a:pt x="693" y="765"/>
                  </a:cubicBezTo>
                  <a:cubicBezTo>
                    <a:pt x="715" y="765"/>
                    <a:pt x="711" y="753"/>
                    <a:pt x="749" y="765"/>
                  </a:cubicBezTo>
                  <a:cubicBezTo>
                    <a:pt x="787" y="776"/>
                    <a:pt x="820" y="758"/>
                    <a:pt x="820" y="758"/>
                  </a:cubicBezTo>
                  <a:cubicBezTo>
                    <a:pt x="820" y="752"/>
                    <a:pt x="820" y="752"/>
                    <a:pt x="820" y="752"/>
                  </a:cubicBezTo>
                  <a:cubicBezTo>
                    <a:pt x="821" y="299"/>
                    <a:pt x="821" y="299"/>
                    <a:pt x="821" y="29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" y="749"/>
                    <a:pt x="3" y="749"/>
                    <a:pt x="3" y="749"/>
                  </a:cubicBezTo>
                  <a:lnTo>
                    <a:pt x="3" y="756"/>
                  </a:lnTo>
                  <a:close/>
                </a:path>
              </a:pathLst>
            </a:custGeom>
            <a:solidFill>
              <a:srgbClr val="6339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96" name="Freeform 3075"/>
            <p:cNvSpPr>
              <a:spLocks/>
            </p:cNvSpPr>
            <p:nvPr/>
          </p:nvSpPr>
          <p:spPr bwMode="auto">
            <a:xfrm>
              <a:off x="4510088" y="4538663"/>
              <a:ext cx="3081338" cy="309563"/>
            </a:xfrm>
            <a:custGeom>
              <a:avLst/>
              <a:gdLst>
                <a:gd name="T0" fmla="*/ 2 w 819"/>
                <a:gd name="T1" fmla="*/ 62 h 82"/>
                <a:gd name="T2" fmla="*/ 46 w 819"/>
                <a:gd name="T3" fmla="*/ 59 h 82"/>
                <a:gd name="T4" fmla="*/ 77 w 819"/>
                <a:gd name="T5" fmla="*/ 61 h 82"/>
                <a:gd name="T6" fmla="*/ 95 w 819"/>
                <a:gd name="T7" fmla="*/ 62 h 82"/>
                <a:gd name="T8" fmla="*/ 98 w 819"/>
                <a:gd name="T9" fmla="*/ 59 h 82"/>
                <a:gd name="T10" fmla="*/ 116 w 819"/>
                <a:gd name="T11" fmla="*/ 68 h 82"/>
                <a:gd name="T12" fmla="*/ 141 w 819"/>
                <a:gd name="T13" fmla="*/ 65 h 82"/>
                <a:gd name="T14" fmla="*/ 168 w 819"/>
                <a:gd name="T15" fmla="*/ 66 h 82"/>
                <a:gd name="T16" fmla="*/ 192 w 819"/>
                <a:gd name="T17" fmla="*/ 66 h 82"/>
                <a:gd name="T18" fmla="*/ 220 w 819"/>
                <a:gd name="T19" fmla="*/ 59 h 82"/>
                <a:gd name="T20" fmla="*/ 261 w 819"/>
                <a:gd name="T21" fmla="*/ 62 h 82"/>
                <a:gd name="T22" fmla="*/ 329 w 819"/>
                <a:gd name="T23" fmla="*/ 61 h 82"/>
                <a:gd name="T24" fmla="*/ 353 w 819"/>
                <a:gd name="T25" fmla="*/ 59 h 82"/>
                <a:gd name="T26" fmla="*/ 382 w 819"/>
                <a:gd name="T27" fmla="*/ 67 h 82"/>
                <a:gd name="T28" fmla="*/ 443 w 819"/>
                <a:gd name="T29" fmla="*/ 58 h 82"/>
                <a:gd name="T30" fmla="*/ 516 w 819"/>
                <a:gd name="T31" fmla="*/ 72 h 82"/>
                <a:gd name="T32" fmla="*/ 611 w 819"/>
                <a:gd name="T33" fmla="*/ 57 h 82"/>
                <a:gd name="T34" fmla="*/ 654 w 819"/>
                <a:gd name="T35" fmla="*/ 70 h 82"/>
                <a:gd name="T36" fmla="*/ 692 w 819"/>
                <a:gd name="T37" fmla="*/ 71 h 82"/>
                <a:gd name="T38" fmla="*/ 748 w 819"/>
                <a:gd name="T39" fmla="*/ 71 h 82"/>
                <a:gd name="T40" fmla="*/ 819 w 819"/>
                <a:gd name="T41" fmla="*/ 64 h 82"/>
                <a:gd name="T42" fmla="*/ 819 w 819"/>
                <a:gd name="T43" fmla="*/ 58 h 82"/>
                <a:gd name="T44" fmla="*/ 819 w 819"/>
                <a:gd name="T45" fmla="*/ 33 h 82"/>
                <a:gd name="T46" fmla="*/ 769 w 819"/>
                <a:gd name="T47" fmla="*/ 54 h 82"/>
                <a:gd name="T48" fmla="*/ 679 w 819"/>
                <a:gd name="T49" fmla="*/ 56 h 82"/>
                <a:gd name="T50" fmla="*/ 590 w 819"/>
                <a:gd name="T51" fmla="*/ 44 h 82"/>
                <a:gd name="T52" fmla="*/ 477 w 819"/>
                <a:gd name="T53" fmla="*/ 49 h 82"/>
                <a:gd name="T54" fmla="*/ 360 w 819"/>
                <a:gd name="T55" fmla="*/ 45 h 82"/>
                <a:gd name="T56" fmla="*/ 259 w 819"/>
                <a:gd name="T57" fmla="*/ 35 h 82"/>
                <a:gd name="T58" fmla="*/ 162 w 819"/>
                <a:gd name="T59" fmla="*/ 52 h 82"/>
                <a:gd name="T60" fmla="*/ 54 w 819"/>
                <a:gd name="T61" fmla="*/ 30 h 82"/>
                <a:gd name="T62" fmla="*/ 2 w 819"/>
                <a:gd name="T63" fmla="*/ 12 h 82"/>
                <a:gd name="T64" fmla="*/ 2 w 819"/>
                <a:gd name="T65" fmla="*/ 55 h 82"/>
                <a:gd name="T66" fmla="*/ 2 w 819"/>
                <a:gd name="T67" fmla="*/ 6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19" h="82">
                  <a:moveTo>
                    <a:pt x="2" y="62"/>
                  </a:moveTo>
                  <a:cubicBezTo>
                    <a:pt x="12" y="62"/>
                    <a:pt x="34" y="59"/>
                    <a:pt x="46" y="59"/>
                  </a:cubicBezTo>
                  <a:cubicBezTo>
                    <a:pt x="59" y="59"/>
                    <a:pt x="66" y="61"/>
                    <a:pt x="77" y="61"/>
                  </a:cubicBezTo>
                  <a:cubicBezTo>
                    <a:pt x="88" y="61"/>
                    <a:pt x="92" y="66"/>
                    <a:pt x="95" y="62"/>
                  </a:cubicBezTo>
                  <a:cubicBezTo>
                    <a:pt x="98" y="59"/>
                    <a:pt x="92" y="53"/>
                    <a:pt x="98" y="59"/>
                  </a:cubicBezTo>
                  <a:cubicBezTo>
                    <a:pt x="105" y="65"/>
                    <a:pt x="106" y="68"/>
                    <a:pt x="116" y="68"/>
                  </a:cubicBezTo>
                  <a:cubicBezTo>
                    <a:pt x="125" y="68"/>
                    <a:pt x="127" y="65"/>
                    <a:pt x="141" y="65"/>
                  </a:cubicBezTo>
                  <a:cubicBezTo>
                    <a:pt x="156" y="65"/>
                    <a:pt x="161" y="59"/>
                    <a:pt x="168" y="66"/>
                  </a:cubicBezTo>
                  <a:cubicBezTo>
                    <a:pt x="175" y="73"/>
                    <a:pt x="183" y="76"/>
                    <a:pt x="192" y="66"/>
                  </a:cubicBezTo>
                  <a:cubicBezTo>
                    <a:pt x="201" y="57"/>
                    <a:pt x="200" y="59"/>
                    <a:pt x="220" y="59"/>
                  </a:cubicBezTo>
                  <a:cubicBezTo>
                    <a:pt x="240" y="59"/>
                    <a:pt x="226" y="59"/>
                    <a:pt x="261" y="62"/>
                  </a:cubicBezTo>
                  <a:cubicBezTo>
                    <a:pt x="296" y="65"/>
                    <a:pt x="322" y="67"/>
                    <a:pt x="329" y="61"/>
                  </a:cubicBezTo>
                  <a:cubicBezTo>
                    <a:pt x="335" y="55"/>
                    <a:pt x="343" y="48"/>
                    <a:pt x="353" y="59"/>
                  </a:cubicBezTo>
                  <a:cubicBezTo>
                    <a:pt x="363" y="69"/>
                    <a:pt x="348" y="67"/>
                    <a:pt x="382" y="67"/>
                  </a:cubicBezTo>
                  <a:cubicBezTo>
                    <a:pt x="417" y="67"/>
                    <a:pt x="426" y="50"/>
                    <a:pt x="443" y="58"/>
                  </a:cubicBezTo>
                  <a:cubicBezTo>
                    <a:pt x="460" y="66"/>
                    <a:pt x="469" y="72"/>
                    <a:pt x="516" y="72"/>
                  </a:cubicBezTo>
                  <a:cubicBezTo>
                    <a:pt x="563" y="72"/>
                    <a:pt x="578" y="49"/>
                    <a:pt x="611" y="57"/>
                  </a:cubicBezTo>
                  <a:cubicBezTo>
                    <a:pt x="645" y="65"/>
                    <a:pt x="635" y="66"/>
                    <a:pt x="654" y="70"/>
                  </a:cubicBezTo>
                  <a:cubicBezTo>
                    <a:pt x="673" y="75"/>
                    <a:pt x="671" y="71"/>
                    <a:pt x="692" y="71"/>
                  </a:cubicBezTo>
                  <a:cubicBezTo>
                    <a:pt x="714" y="71"/>
                    <a:pt x="710" y="59"/>
                    <a:pt x="748" y="71"/>
                  </a:cubicBezTo>
                  <a:cubicBezTo>
                    <a:pt x="786" y="82"/>
                    <a:pt x="819" y="64"/>
                    <a:pt x="819" y="64"/>
                  </a:cubicBezTo>
                  <a:cubicBezTo>
                    <a:pt x="819" y="58"/>
                    <a:pt x="819" y="58"/>
                    <a:pt x="819" y="58"/>
                  </a:cubicBezTo>
                  <a:cubicBezTo>
                    <a:pt x="819" y="58"/>
                    <a:pt x="819" y="42"/>
                    <a:pt x="819" y="33"/>
                  </a:cubicBezTo>
                  <a:cubicBezTo>
                    <a:pt x="819" y="13"/>
                    <a:pt x="789" y="55"/>
                    <a:pt x="769" y="54"/>
                  </a:cubicBezTo>
                  <a:cubicBezTo>
                    <a:pt x="755" y="53"/>
                    <a:pt x="693" y="57"/>
                    <a:pt x="679" y="56"/>
                  </a:cubicBezTo>
                  <a:cubicBezTo>
                    <a:pt x="657" y="55"/>
                    <a:pt x="611" y="45"/>
                    <a:pt x="590" y="44"/>
                  </a:cubicBezTo>
                  <a:cubicBezTo>
                    <a:pt x="561" y="43"/>
                    <a:pt x="506" y="50"/>
                    <a:pt x="477" y="49"/>
                  </a:cubicBezTo>
                  <a:cubicBezTo>
                    <a:pt x="449" y="47"/>
                    <a:pt x="388" y="60"/>
                    <a:pt x="360" y="45"/>
                  </a:cubicBezTo>
                  <a:cubicBezTo>
                    <a:pt x="332" y="30"/>
                    <a:pt x="291" y="35"/>
                    <a:pt x="259" y="35"/>
                  </a:cubicBezTo>
                  <a:cubicBezTo>
                    <a:pt x="238" y="35"/>
                    <a:pt x="183" y="52"/>
                    <a:pt x="162" y="52"/>
                  </a:cubicBezTo>
                  <a:cubicBezTo>
                    <a:pt x="136" y="52"/>
                    <a:pt x="81" y="30"/>
                    <a:pt x="54" y="30"/>
                  </a:cubicBezTo>
                  <a:cubicBezTo>
                    <a:pt x="42" y="30"/>
                    <a:pt x="4" y="0"/>
                    <a:pt x="2" y="12"/>
                  </a:cubicBezTo>
                  <a:cubicBezTo>
                    <a:pt x="0" y="21"/>
                    <a:pt x="2" y="55"/>
                    <a:pt x="2" y="55"/>
                  </a:cubicBezTo>
                  <a:lnTo>
                    <a:pt x="2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198" name="文本框 3197"/>
          <p:cNvSpPr txBox="1"/>
          <p:nvPr/>
        </p:nvSpPr>
        <p:spPr>
          <a:xfrm>
            <a:off x="7677206" y="748638"/>
            <a:ext cx="2681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grpSp>
        <p:nvGrpSpPr>
          <p:cNvPr id="4181" name="Group 3188"/>
          <p:cNvGrpSpPr>
            <a:grpSpLocks noChangeAspect="1"/>
          </p:cNvGrpSpPr>
          <p:nvPr/>
        </p:nvGrpSpPr>
        <p:grpSpPr bwMode="auto">
          <a:xfrm>
            <a:off x="10367963" y="1071563"/>
            <a:ext cx="889000" cy="158750"/>
            <a:chOff x="6447" y="675"/>
            <a:chExt cx="560" cy="100"/>
          </a:xfrm>
        </p:grpSpPr>
        <p:sp>
          <p:nvSpPr>
            <p:cNvPr id="4182" name="AutoShape 3187"/>
            <p:cNvSpPr>
              <a:spLocks noChangeAspect="1" noChangeArrowheads="1" noTextEdit="1"/>
            </p:cNvSpPr>
            <p:nvPr/>
          </p:nvSpPr>
          <p:spPr bwMode="auto">
            <a:xfrm>
              <a:off x="6447" y="675"/>
              <a:ext cx="560" cy="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83" name="Rectangle 3189"/>
            <p:cNvSpPr>
              <a:spLocks noChangeArrowheads="1"/>
            </p:cNvSpPr>
            <p:nvPr/>
          </p:nvSpPr>
          <p:spPr bwMode="auto">
            <a:xfrm>
              <a:off x="6445" y="678"/>
              <a:ext cx="91" cy="97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84" name="Rectangle 3190"/>
            <p:cNvSpPr>
              <a:spLocks noChangeArrowheads="1"/>
            </p:cNvSpPr>
            <p:nvPr/>
          </p:nvSpPr>
          <p:spPr bwMode="auto">
            <a:xfrm>
              <a:off x="6562" y="678"/>
              <a:ext cx="91" cy="97"/>
            </a:xfrm>
            <a:prstGeom prst="rect">
              <a:avLst/>
            </a:pr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85" name="Rectangle 3191"/>
            <p:cNvSpPr>
              <a:spLocks noChangeArrowheads="1"/>
            </p:cNvSpPr>
            <p:nvPr/>
          </p:nvSpPr>
          <p:spPr bwMode="auto">
            <a:xfrm>
              <a:off x="6679" y="678"/>
              <a:ext cx="91" cy="97"/>
            </a:xfrm>
            <a:prstGeom prst="rect">
              <a:avLst/>
            </a:pr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86" name="Rectangle 3192"/>
            <p:cNvSpPr>
              <a:spLocks noChangeArrowheads="1"/>
            </p:cNvSpPr>
            <p:nvPr/>
          </p:nvSpPr>
          <p:spPr bwMode="auto">
            <a:xfrm>
              <a:off x="6796" y="678"/>
              <a:ext cx="91" cy="97"/>
            </a:xfrm>
            <a:prstGeom prst="rect">
              <a:avLst/>
            </a:prstGeom>
            <a:solidFill>
              <a:srgbClr val="E8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87" name="Rectangle 3193"/>
            <p:cNvSpPr>
              <a:spLocks noChangeArrowheads="1"/>
            </p:cNvSpPr>
            <p:nvPr/>
          </p:nvSpPr>
          <p:spPr bwMode="auto">
            <a:xfrm>
              <a:off x="6914" y="678"/>
              <a:ext cx="91" cy="97"/>
            </a:xfrm>
            <a:prstGeom prst="rect">
              <a:avLst/>
            </a:prstGeom>
            <a:solidFill>
              <a:srgbClr val="6339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51889" y="2777534"/>
            <a:ext cx="1821511" cy="1836897"/>
            <a:chOff x="1251889" y="2777534"/>
            <a:chExt cx="1821511" cy="1836897"/>
          </a:xfrm>
        </p:grpSpPr>
        <p:sp>
          <p:nvSpPr>
            <p:cNvPr id="3207" name="文本框 3206"/>
            <p:cNvSpPr txBox="1"/>
            <p:nvPr/>
          </p:nvSpPr>
          <p:spPr>
            <a:xfrm>
              <a:off x="1506066" y="2777534"/>
              <a:ext cx="1186071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  <a:ea typeface="造字工房尚黑 G0v1 长体" pitchFamily="50" charset="-122"/>
                </a:rPr>
                <a:t>01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  <a:ea typeface="造字工房尚黑 G0v1 长体" pitchFamily="50" charset="-122"/>
              </a:endParaRPr>
            </a:p>
          </p:txBody>
        </p:sp>
        <p:sp>
          <p:nvSpPr>
            <p:cNvPr id="4188" name="矩形 4187"/>
            <p:cNvSpPr/>
            <p:nvPr/>
          </p:nvSpPr>
          <p:spPr>
            <a:xfrm>
              <a:off x="1332385" y="3452947"/>
              <a:ext cx="1640114" cy="333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09" name="文本框 3208"/>
            <p:cNvSpPr txBox="1"/>
            <p:nvPr/>
          </p:nvSpPr>
          <p:spPr>
            <a:xfrm>
              <a:off x="1251889" y="3783434"/>
              <a:ext cx="18215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素材站，有中国最强的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  <p:sp>
          <p:nvSpPr>
            <p:cNvPr id="3210" name="文本框 3209"/>
            <p:cNvSpPr txBox="1"/>
            <p:nvPr/>
          </p:nvSpPr>
          <p:spPr>
            <a:xfrm>
              <a:off x="1359034" y="3436214"/>
              <a:ext cx="1586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grpSp>
        <p:nvGrpSpPr>
          <p:cNvPr id="3093" name="组合 3092"/>
          <p:cNvGrpSpPr/>
          <p:nvPr/>
        </p:nvGrpSpPr>
        <p:grpSpPr>
          <a:xfrm>
            <a:off x="4483110" y="1315187"/>
            <a:ext cx="1821511" cy="1836897"/>
            <a:chOff x="1251889" y="2777534"/>
            <a:chExt cx="1821511" cy="1836897"/>
          </a:xfrm>
        </p:grpSpPr>
        <p:sp>
          <p:nvSpPr>
            <p:cNvPr id="3094" name="文本框 3093"/>
            <p:cNvSpPr txBox="1"/>
            <p:nvPr/>
          </p:nvSpPr>
          <p:spPr>
            <a:xfrm>
              <a:off x="1506066" y="2777534"/>
              <a:ext cx="1186071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  <a:ea typeface="造字工房尚黑 G0v1 长体" pitchFamily="50" charset="-122"/>
                </a:rPr>
                <a:t>02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  <a:ea typeface="造字工房尚黑 G0v1 长体" pitchFamily="50" charset="-122"/>
              </a:endParaRPr>
            </a:p>
          </p:txBody>
        </p:sp>
        <p:sp>
          <p:nvSpPr>
            <p:cNvPr id="3095" name="矩形 3094"/>
            <p:cNvSpPr/>
            <p:nvPr/>
          </p:nvSpPr>
          <p:spPr>
            <a:xfrm>
              <a:off x="1332385" y="3452947"/>
              <a:ext cx="1640114" cy="333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96" name="文本框 3095"/>
            <p:cNvSpPr txBox="1"/>
            <p:nvPr/>
          </p:nvSpPr>
          <p:spPr>
            <a:xfrm>
              <a:off x="1251889" y="3783434"/>
              <a:ext cx="18215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素材站，有中国最强的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  <p:sp>
          <p:nvSpPr>
            <p:cNvPr id="3097" name="文本框 3096"/>
            <p:cNvSpPr txBox="1"/>
            <p:nvPr/>
          </p:nvSpPr>
          <p:spPr>
            <a:xfrm>
              <a:off x="1359034" y="3436214"/>
              <a:ext cx="1586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grpSp>
        <p:nvGrpSpPr>
          <p:cNvPr id="3098" name="组合 3097"/>
          <p:cNvGrpSpPr/>
          <p:nvPr/>
        </p:nvGrpSpPr>
        <p:grpSpPr>
          <a:xfrm>
            <a:off x="9271315" y="2384425"/>
            <a:ext cx="1821511" cy="1836897"/>
            <a:chOff x="1251889" y="2777534"/>
            <a:chExt cx="1821511" cy="1836897"/>
          </a:xfrm>
        </p:grpSpPr>
        <p:sp>
          <p:nvSpPr>
            <p:cNvPr id="3099" name="文本框 3098"/>
            <p:cNvSpPr txBox="1"/>
            <p:nvPr/>
          </p:nvSpPr>
          <p:spPr>
            <a:xfrm>
              <a:off x="1506066" y="2777534"/>
              <a:ext cx="1186071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  <a:ea typeface="造字工房尚黑 G0v1 长体" pitchFamily="50" charset="-122"/>
                </a:rPr>
                <a:t>04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  <a:ea typeface="造字工房尚黑 G0v1 长体" pitchFamily="50" charset="-122"/>
              </a:endParaRPr>
            </a:p>
          </p:txBody>
        </p:sp>
        <p:sp>
          <p:nvSpPr>
            <p:cNvPr id="3100" name="矩形 3099"/>
            <p:cNvSpPr/>
            <p:nvPr/>
          </p:nvSpPr>
          <p:spPr>
            <a:xfrm>
              <a:off x="1332385" y="3452947"/>
              <a:ext cx="1640114" cy="333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01" name="文本框 3100"/>
            <p:cNvSpPr txBox="1"/>
            <p:nvPr/>
          </p:nvSpPr>
          <p:spPr>
            <a:xfrm>
              <a:off x="1251889" y="3783434"/>
              <a:ext cx="18215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素材站，有中国最强的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  <p:sp>
          <p:nvSpPr>
            <p:cNvPr id="3102" name="文本框 3101"/>
            <p:cNvSpPr txBox="1"/>
            <p:nvPr/>
          </p:nvSpPr>
          <p:spPr>
            <a:xfrm>
              <a:off x="1359034" y="3436214"/>
              <a:ext cx="1586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grpSp>
        <p:nvGrpSpPr>
          <p:cNvPr id="3112" name="组合 3111"/>
          <p:cNvGrpSpPr/>
          <p:nvPr/>
        </p:nvGrpSpPr>
        <p:grpSpPr>
          <a:xfrm>
            <a:off x="5203854" y="4566058"/>
            <a:ext cx="1821511" cy="1836897"/>
            <a:chOff x="1251889" y="2777534"/>
            <a:chExt cx="1821511" cy="1836897"/>
          </a:xfrm>
        </p:grpSpPr>
        <p:sp>
          <p:nvSpPr>
            <p:cNvPr id="3113" name="文本框 3112"/>
            <p:cNvSpPr txBox="1"/>
            <p:nvPr/>
          </p:nvSpPr>
          <p:spPr>
            <a:xfrm>
              <a:off x="1506066" y="2777534"/>
              <a:ext cx="1186071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prstClr val="white"/>
                  </a:solidFill>
                  <a:latin typeface="Impact" panose="020B0806030902050204" pitchFamily="34" charset="0"/>
                  <a:ea typeface="造字工房尚黑 G0v1 长体" pitchFamily="50" charset="-122"/>
                </a:rPr>
                <a:t>03</a:t>
              </a:r>
              <a:endParaRPr lang="zh-CN" altLang="en-US" sz="4000" dirty="0">
                <a:solidFill>
                  <a:prstClr val="white"/>
                </a:solidFill>
                <a:latin typeface="Impact" panose="020B0806030902050204" pitchFamily="34" charset="0"/>
                <a:ea typeface="造字工房尚黑 G0v1 长体" pitchFamily="50" charset="-122"/>
              </a:endParaRPr>
            </a:p>
          </p:txBody>
        </p:sp>
        <p:sp>
          <p:nvSpPr>
            <p:cNvPr id="3114" name="矩形 3113"/>
            <p:cNvSpPr/>
            <p:nvPr/>
          </p:nvSpPr>
          <p:spPr>
            <a:xfrm>
              <a:off x="1332385" y="3452947"/>
              <a:ext cx="1640114" cy="333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15" name="文本框 3114"/>
            <p:cNvSpPr txBox="1"/>
            <p:nvPr/>
          </p:nvSpPr>
          <p:spPr>
            <a:xfrm>
              <a:off x="1251889" y="3783434"/>
              <a:ext cx="182151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素材站，有中国最强的</a:t>
              </a:r>
              <a:r>
                <a:rPr lang="en-US" altLang="zh-CN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  <p:sp>
          <p:nvSpPr>
            <p:cNvPr id="3116" name="文本框 3115"/>
            <p:cNvSpPr txBox="1"/>
            <p:nvPr/>
          </p:nvSpPr>
          <p:spPr>
            <a:xfrm>
              <a:off x="1359034" y="3436214"/>
              <a:ext cx="1586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683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099223" y="1016904"/>
            <a:ext cx="4705609" cy="1617028"/>
            <a:chOff x="2339422" y="1012876"/>
            <a:chExt cx="3147691" cy="1081668"/>
          </a:xfrm>
        </p:grpSpPr>
        <p:sp>
          <p:nvSpPr>
            <p:cNvPr id="3" name="任意多边形 2"/>
            <p:cNvSpPr>
              <a:spLocks/>
            </p:cNvSpPr>
            <p:nvPr/>
          </p:nvSpPr>
          <p:spPr bwMode="auto">
            <a:xfrm rot="10800000">
              <a:off x="2339422" y="1012876"/>
              <a:ext cx="3147690" cy="1074074"/>
            </a:xfrm>
            <a:custGeom>
              <a:avLst/>
              <a:gdLst>
                <a:gd name="connsiteX0" fmla="*/ 3494407 w 4138458"/>
                <a:gd name="connsiteY0" fmla="*/ 1121227 h 1412149"/>
                <a:gd name="connsiteX1" fmla="*/ 3567991 w 4138458"/>
                <a:gd name="connsiteY1" fmla="*/ 1078962 h 1412149"/>
                <a:gd name="connsiteX2" fmla="*/ 3758764 w 4138458"/>
                <a:gd name="connsiteY2" fmla="*/ 748339 h 1412149"/>
                <a:gd name="connsiteX3" fmla="*/ 3758764 w 4138458"/>
                <a:gd name="connsiteY3" fmla="*/ 663809 h 1412149"/>
                <a:gd name="connsiteX4" fmla="*/ 3567991 w 4138458"/>
                <a:gd name="connsiteY4" fmla="*/ 333186 h 1412149"/>
                <a:gd name="connsiteX5" fmla="*/ 3494407 w 4138458"/>
                <a:gd name="connsiteY5" fmla="*/ 290921 h 1412149"/>
                <a:gd name="connsiteX6" fmla="*/ 3333442 w 4138458"/>
                <a:gd name="connsiteY6" fmla="*/ 290921 h 1412149"/>
                <a:gd name="connsiteX7" fmla="*/ 3295129 w 4138458"/>
                <a:gd name="connsiteY7" fmla="*/ 290921 h 1412149"/>
                <a:gd name="connsiteX8" fmla="*/ 3289167 w 4138458"/>
                <a:gd name="connsiteY8" fmla="*/ 290921 h 1412149"/>
                <a:gd name="connsiteX9" fmla="*/ 3247435 w 4138458"/>
                <a:gd name="connsiteY9" fmla="*/ 290921 h 1412149"/>
                <a:gd name="connsiteX10" fmla="*/ 3238801 w 4138458"/>
                <a:gd name="connsiteY10" fmla="*/ 290921 h 1412149"/>
                <a:gd name="connsiteX11" fmla="*/ 3134164 w 4138458"/>
                <a:gd name="connsiteY11" fmla="*/ 290921 h 1412149"/>
                <a:gd name="connsiteX12" fmla="*/ 3112861 w 4138458"/>
                <a:gd name="connsiteY12" fmla="*/ 290921 h 1412149"/>
                <a:gd name="connsiteX13" fmla="*/ 3095851 w 4138458"/>
                <a:gd name="connsiteY13" fmla="*/ 290921 h 1412149"/>
                <a:gd name="connsiteX14" fmla="*/ 3089889 w 4138458"/>
                <a:gd name="connsiteY14" fmla="*/ 290921 h 1412149"/>
                <a:gd name="connsiteX15" fmla="*/ 3048157 w 4138458"/>
                <a:gd name="connsiteY15" fmla="*/ 290921 h 1412149"/>
                <a:gd name="connsiteX16" fmla="*/ 3039523 w 4138458"/>
                <a:gd name="connsiteY16" fmla="*/ 290921 h 1412149"/>
                <a:gd name="connsiteX17" fmla="*/ 2934886 w 4138458"/>
                <a:gd name="connsiteY17" fmla="*/ 290921 h 1412149"/>
                <a:gd name="connsiteX18" fmla="*/ 2913583 w 4138458"/>
                <a:gd name="connsiteY18" fmla="*/ 290921 h 1412149"/>
                <a:gd name="connsiteX19" fmla="*/ 2840245 w 4138458"/>
                <a:gd name="connsiteY19" fmla="*/ 290921 h 1412149"/>
                <a:gd name="connsiteX20" fmla="*/ 2714305 w 4138458"/>
                <a:gd name="connsiteY20" fmla="*/ 290921 h 1412149"/>
                <a:gd name="connsiteX21" fmla="*/ 2709913 w 4138458"/>
                <a:gd name="connsiteY21" fmla="*/ 292233 h 1412149"/>
                <a:gd name="connsiteX22" fmla="*/ 2705494 w 4138458"/>
                <a:gd name="connsiteY22" fmla="*/ 290921 h 1412149"/>
                <a:gd name="connsiteX23" fmla="*/ 2323948 w 4138458"/>
                <a:gd name="connsiteY23" fmla="*/ 290921 h 1412149"/>
                <a:gd name="connsiteX24" fmla="*/ 2319556 w 4138458"/>
                <a:gd name="connsiteY24" fmla="*/ 292233 h 1412149"/>
                <a:gd name="connsiteX25" fmla="*/ 2315137 w 4138458"/>
                <a:gd name="connsiteY25" fmla="*/ 290921 h 1412149"/>
                <a:gd name="connsiteX26" fmla="*/ 2059531 w 4138458"/>
                <a:gd name="connsiteY26" fmla="*/ 290921 h 1412149"/>
                <a:gd name="connsiteX27" fmla="*/ 1955409 w 4138458"/>
                <a:gd name="connsiteY27" fmla="*/ 290921 h 1412149"/>
                <a:gd name="connsiteX28" fmla="*/ 1949447 w 4138458"/>
                <a:gd name="connsiteY28" fmla="*/ 290921 h 1412149"/>
                <a:gd name="connsiteX29" fmla="*/ 1933591 w 4138458"/>
                <a:gd name="connsiteY29" fmla="*/ 290921 h 1412149"/>
                <a:gd name="connsiteX30" fmla="*/ 1907716 w 4138458"/>
                <a:gd name="connsiteY30" fmla="*/ 290921 h 1412149"/>
                <a:gd name="connsiteX31" fmla="*/ 1699803 w 4138458"/>
                <a:gd name="connsiteY31" fmla="*/ 290921 h 1412149"/>
                <a:gd name="connsiteX32" fmla="*/ 1666857 w 4138458"/>
                <a:gd name="connsiteY32" fmla="*/ 290921 h 1412149"/>
                <a:gd name="connsiteX33" fmla="*/ 1660895 w 4138458"/>
                <a:gd name="connsiteY33" fmla="*/ 290921 h 1412149"/>
                <a:gd name="connsiteX34" fmla="*/ 1619163 w 4138458"/>
                <a:gd name="connsiteY34" fmla="*/ 290921 h 1412149"/>
                <a:gd name="connsiteX35" fmla="*/ 1573863 w 4138458"/>
                <a:gd name="connsiteY35" fmla="*/ 290921 h 1412149"/>
                <a:gd name="connsiteX36" fmla="*/ 1508939 w 4138458"/>
                <a:gd name="connsiteY36" fmla="*/ 290921 h 1412149"/>
                <a:gd name="connsiteX37" fmla="*/ 1505892 w 4138458"/>
                <a:gd name="connsiteY37" fmla="*/ 290921 h 1412149"/>
                <a:gd name="connsiteX38" fmla="*/ 1502977 w 4138458"/>
                <a:gd name="connsiteY38" fmla="*/ 290921 h 1412149"/>
                <a:gd name="connsiteX39" fmla="*/ 1461246 w 4138458"/>
                <a:gd name="connsiteY39" fmla="*/ 290921 h 1412149"/>
                <a:gd name="connsiteX40" fmla="*/ 1411251 w 4138458"/>
                <a:gd name="connsiteY40" fmla="*/ 290921 h 1412149"/>
                <a:gd name="connsiteX41" fmla="*/ 1347974 w 4138458"/>
                <a:gd name="connsiteY41" fmla="*/ 290921 h 1412149"/>
                <a:gd name="connsiteX42" fmla="*/ 1285311 w 4138458"/>
                <a:gd name="connsiteY42" fmla="*/ 290921 h 1412149"/>
                <a:gd name="connsiteX43" fmla="*/ 1253333 w 4138458"/>
                <a:gd name="connsiteY43" fmla="*/ 290921 h 1412149"/>
                <a:gd name="connsiteX44" fmla="*/ 1173474 w 4138458"/>
                <a:gd name="connsiteY44" fmla="*/ 290921 h 1412149"/>
                <a:gd name="connsiteX45" fmla="*/ 1167512 w 4138458"/>
                <a:gd name="connsiteY45" fmla="*/ 290921 h 1412149"/>
                <a:gd name="connsiteX46" fmla="*/ 1127393 w 4138458"/>
                <a:gd name="connsiteY46" fmla="*/ 290921 h 1412149"/>
                <a:gd name="connsiteX47" fmla="*/ 1125780 w 4138458"/>
                <a:gd name="connsiteY47" fmla="*/ 290921 h 1412149"/>
                <a:gd name="connsiteX48" fmla="*/ 1030708 w 4138458"/>
                <a:gd name="connsiteY48" fmla="*/ 290921 h 1412149"/>
                <a:gd name="connsiteX49" fmla="*/ 1024746 w 4138458"/>
                <a:gd name="connsiteY49" fmla="*/ 290921 h 1412149"/>
                <a:gd name="connsiteX50" fmla="*/ 1012509 w 4138458"/>
                <a:gd name="connsiteY50" fmla="*/ 290921 h 1412149"/>
                <a:gd name="connsiteX51" fmla="*/ 983015 w 4138458"/>
                <a:gd name="connsiteY51" fmla="*/ 290921 h 1412149"/>
                <a:gd name="connsiteX52" fmla="*/ 917868 w 4138458"/>
                <a:gd name="connsiteY52" fmla="*/ 290921 h 1412149"/>
                <a:gd name="connsiteX53" fmla="*/ 869743 w 4138458"/>
                <a:gd name="connsiteY53" fmla="*/ 290921 h 1412149"/>
                <a:gd name="connsiteX54" fmla="*/ 791928 w 4138458"/>
                <a:gd name="connsiteY54" fmla="*/ 290921 h 1412149"/>
                <a:gd name="connsiteX55" fmla="*/ 775102 w 4138458"/>
                <a:gd name="connsiteY55" fmla="*/ 290921 h 1412149"/>
                <a:gd name="connsiteX56" fmla="*/ 649162 w 4138458"/>
                <a:gd name="connsiteY56" fmla="*/ 290921 h 1412149"/>
                <a:gd name="connsiteX57" fmla="*/ 575578 w 4138458"/>
                <a:gd name="connsiteY57" fmla="*/ 333186 h 1412149"/>
                <a:gd name="connsiteX58" fmla="*/ 384805 w 4138458"/>
                <a:gd name="connsiteY58" fmla="*/ 663809 h 1412149"/>
                <a:gd name="connsiteX59" fmla="*/ 384805 w 4138458"/>
                <a:gd name="connsiteY59" fmla="*/ 748339 h 1412149"/>
                <a:gd name="connsiteX60" fmla="*/ 575578 w 4138458"/>
                <a:gd name="connsiteY60" fmla="*/ 1078962 h 1412149"/>
                <a:gd name="connsiteX61" fmla="*/ 649162 w 4138458"/>
                <a:gd name="connsiteY61" fmla="*/ 1121227 h 1412149"/>
                <a:gd name="connsiteX62" fmla="*/ 791928 w 4138458"/>
                <a:gd name="connsiteY62" fmla="*/ 1121227 h 1412149"/>
                <a:gd name="connsiteX63" fmla="*/ 1030708 w 4138458"/>
                <a:gd name="connsiteY63" fmla="*/ 1121227 h 1412149"/>
                <a:gd name="connsiteX64" fmla="*/ 1127393 w 4138458"/>
                <a:gd name="connsiteY64" fmla="*/ 1121227 h 1412149"/>
                <a:gd name="connsiteX65" fmla="*/ 1173474 w 4138458"/>
                <a:gd name="connsiteY65" fmla="*/ 1121227 h 1412149"/>
                <a:gd name="connsiteX66" fmla="*/ 1285311 w 4138458"/>
                <a:gd name="connsiteY66" fmla="*/ 1121227 h 1412149"/>
                <a:gd name="connsiteX67" fmla="*/ 1508939 w 4138458"/>
                <a:gd name="connsiteY67" fmla="*/ 1121227 h 1412149"/>
                <a:gd name="connsiteX68" fmla="*/ 1573863 w 4138458"/>
                <a:gd name="connsiteY68" fmla="*/ 1121227 h 1412149"/>
                <a:gd name="connsiteX69" fmla="*/ 1666857 w 4138458"/>
                <a:gd name="connsiteY69" fmla="*/ 1121227 h 1412149"/>
                <a:gd name="connsiteX70" fmla="*/ 1933591 w 4138458"/>
                <a:gd name="connsiteY70" fmla="*/ 1121227 h 1412149"/>
                <a:gd name="connsiteX71" fmla="*/ 1955409 w 4138458"/>
                <a:gd name="connsiteY71" fmla="*/ 1121227 h 1412149"/>
                <a:gd name="connsiteX72" fmla="*/ 2315137 w 4138458"/>
                <a:gd name="connsiteY72" fmla="*/ 1121227 h 1412149"/>
                <a:gd name="connsiteX73" fmla="*/ 2319556 w 4138458"/>
                <a:gd name="connsiteY73" fmla="*/ 1119915 h 1412149"/>
                <a:gd name="connsiteX74" fmla="*/ 2323948 w 4138458"/>
                <a:gd name="connsiteY74" fmla="*/ 1121227 h 1412149"/>
                <a:gd name="connsiteX75" fmla="*/ 2705494 w 4138458"/>
                <a:gd name="connsiteY75" fmla="*/ 1121227 h 1412149"/>
                <a:gd name="connsiteX76" fmla="*/ 2709913 w 4138458"/>
                <a:gd name="connsiteY76" fmla="*/ 1119915 h 1412149"/>
                <a:gd name="connsiteX77" fmla="*/ 2714305 w 4138458"/>
                <a:gd name="connsiteY77" fmla="*/ 1121227 h 1412149"/>
                <a:gd name="connsiteX78" fmla="*/ 2913583 w 4138458"/>
                <a:gd name="connsiteY78" fmla="*/ 1121227 h 1412149"/>
                <a:gd name="connsiteX79" fmla="*/ 3095851 w 4138458"/>
                <a:gd name="connsiteY79" fmla="*/ 1121227 h 1412149"/>
                <a:gd name="connsiteX80" fmla="*/ 3112861 w 4138458"/>
                <a:gd name="connsiteY80" fmla="*/ 1121227 h 1412149"/>
                <a:gd name="connsiteX81" fmla="*/ 3295129 w 4138458"/>
                <a:gd name="connsiteY81" fmla="*/ 1121227 h 1412149"/>
                <a:gd name="connsiteX82" fmla="*/ 3671470 w 4138458"/>
                <a:gd name="connsiteY82" fmla="*/ 1412149 h 1412149"/>
                <a:gd name="connsiteX83" fmla="*/ 3163470 w 4138458"/>
                <a:gd name="connsiteY83" fmla="*/ 1412149 h 1412149"/>
                <a:gd name="connsiteX84" fmla="*/ 3022552 w 4138458"/>
                <a:gd name="connsiteY84" fmla="*/ 1412149 h 1412149"/>
                <a:gd name="connsiteX85" fmla="*/ 2554799 w 4138458"/>
                <a:gd name="connsiteY85" fmla="*/ 1412149 h 1412149"/>
                <a:gd name="connsiteX86" fmla="*/ 2514552 w 4138458"/>
                <a:gd name="connsiteY86" fmla="*/ 1412149 h 1412149"/>
                <a:gd name="connsiteX87" fmla="*/ 2266137 w 4138458"/>
                <a:gd name="connsiteY87" fmla="*/ 1412149 h 1412149"/>
                <a:gd name="connsiteX88" fmla="*/ 1905881 w 4138458"/>
                <a:gd name="connsiteY88" fmla="*/ 1412149 h 1412149"/>
                <a:gd name="connsiteX89" fmla="*/ 1809866 w 4138458"/>
                <a:gd name="connsiteY89" fmla="*/ 1412149 h 1412149"/>
                <a:gd name="connsiteX90" fmla="*/ 1617219 w 4138458"/>
                <a:gd name="connsiteY90" fmla="*/ 1412149 h 1412149"/>
                <a:gd name="connsiteX91" fmla="*/ 1489857 w 4138458"/>
                <a:gd name="connsiteY91" fmla="*/ 1412149 h 1412149"/>
                <a:gd name="connsiteX92" fmla="*/ 1301866 w 4138458"/>
                <a:gd name="connsiteY92" fmla="*/ 1412149 h 1412149"/>
                <a:gd name="connsiteX93" fmla="*/ 1160948 w 4138458"/>
                <a:gd name="connsiteY93" fmla="*/ 1412149 h 1412149"/>
                <a:gd name="connsiteX94" fmla="*/ 1115038 w 4138458"/>
                <a:gd name="connsiteY94" fmla="*/ 1412149 h 1412149"/>
                <a:gd name="connsiteX95" fmla="*/ 840939 w 4138458"/>
                <a:gd name="connsiteY95" fmla="*/ 1412149 h 1412149"/>
                <a:gd name="connsiteX96" fmla="*/ 652948 w 4138458"/>
                <a:gd name="connsiteY96" fmla="*/ 1412149 h 1412149"/>
                <a:gd name="connsiteX97" fmla="*/ 466120 w 4138458"/>
                <a:gd name="connsiteY97" fmla="*/ 1412149 h 1412149"/>
                <a:gd name="connsiteX98" fmla="*/ 340972 w 4138458"/>
                <a:gd name="connsiteY98" fmla="*/ 1340266 h 1412149"/>
                <a:gd name="connsiteX99" fmla="*/ 16513 w 4138458"/>
                <a:gd name="connsiteY99" fmla="*/ 777957 h 1412149"/>
                <a:gd name="connsiteX100" fmla="*/ 16513 w 4138458"/>
                <a:gd name="connsiteY100" fmla="*/ 634192 h 1412149"/>
                <a:gd name="connsiteX101" fmla="*/ 340972 w 4138458"/>
                <a:gd name="connsiteY101" fmla="*/ 71883 h 1412149"/>
                <a:gd name="connsiteX102" fmla="*/ 466120 w 4138458"/>
                <a:gd name="connsiteY102" fmla="*/ 0 h 1412149"/>
                <a:gd name="connsiteX103" fmla="*/ 652948 w 4138458"/>
                <a:gd name="connsiteY103" fmla="*/ 0 h 1412149"/>
                <a:gd name="connsiteX104" fmla="*/ 680314 w 4138458"/>
                <a:gd name="connsiteY104" fmla="*/ 0 h 1412149"/>
                <a:gd name="connsiteX105" fmla="*/ 840939 w 4138458"/>
                <a:gd name="connsiteY105" fmla="*/ 0 h 1412149"/>
                <a:gd name="connsiteX106" fmla="*/ 841276 w 4138458"/>
                <a:gd name="connsiteY106" fmla="*/ 0 h 1412149"/>
                <a:gd name="connsiteX107" fmla="*/ 867142 w 4138458"/>
                <a:gd name="connsiteY107" fmla="*/ 0 h 1412149"/>
                <a:gd name="connsiteX108" fmla="*/ 956611 w 4138458"/>
                <a:gd name="connsiteY108" fmla="*/ 0 h 1412149"/>
                <a:gd name="connsiteX109" fmla="*/ 1028104 w 4138458"/>
                <a:gd name="connsiteY109" fmla="*/ 0 h 1412149"/>
                <a:gd name="connsiteX110" fmla="*/ 1033923 w 4138458"/>
                <a:gd name="connsiteY110" fmla="*/ 0 h 1412149"/>
                <a:gd name="connsiteX111" fmla="*/ 1055133 w 4138458"/>
                <a:gd name="connsiteY111" fmla="*/ 0 h 1412149"/>
                <a:gd name="connsiteX112" fmla="*/ 1080817 w 4138458"/>
                <a:gd name="connsiteY112" fmla="*/ 0 h 1412149"/>
                <a:gd name="connsiteX113" fmla="*/ 1115038 w 4138458"/>
                <a:gd name="connsiteY113" fmla="*/ 0 h 1412149"/>
                <a:gd name="connsiteX114" fmla="*/ 1143439 w 4138458"/>
                <a:gd name="connsiteY114" fmla="*/ 0 h 1412149"/>
                <a:gd name="connsiteX115" fmla="*/ 1160948 w 4138458"/>
                <a:gd name="connsiteY115" fmla="*/ 0 h 1412149"/>
                <a:gd name="connsiteX116" fmla="*/ 1216095 w 4138458"/>
                <a:gd name="connsiteY116" fmla="*/ 0 h 1412149"/>
                <a:gd name="connsiteX117" fmla="*/ 1220751 w 4138458"/>
                <a:gd name="connsiteY117" fmla="*/ 0 h 1412149"/>
                <a:gd name="connsiteX118" fmla="*/ 1267645 w 4138458"/>
                <a:gd name="connsiteY118" fmla="*/ 0 h 1412149"/>
                <a:gd name="connsiteX119" fmla="*/ 1291726 w 4138458"/>
                <a:gd name="connsiteY119" fmla="*/ 0 h 1412149"/>
                <a:gd name="connsiteX120" fmla="*/ 1301866 w 4138458"/>
                <a:gd name="connsiteY120" fmla="*/ 0 h 1412149"/>
                <a:gd name="connsiteX121" fmla="*/ 1331430 w 4138458"/>
                <a:gd name="connsiteY121" fmla="*/ 0 h 1412149"/>
                <a:gd name="connsiteX122" fmla="*/ 1375142 w 4138458"/>
                <a:gd name="connsiteY122" fmla="*/ 0 h 1412149"/>
                <a:gd name="connsiteX123" fmla="*/ 1408742 w 4138458"/>
                <a:gd name="connsiteY123" fmla="*/ 0 h 1412149"/>
                <a:gd name="connsiteX124" fmla="*/ 1455636 w 4138458"/>
                <a:gd name="connsiteY124" fmla="*/ 0 h 1412149"/>
                <a:gd name="connsiteX125" fmla="*/ 1479717 w 4138458"/>
                <a:gd name="connsiteY125" fmla="*/ 0 h 1412149"/>
                <a:gd name="connsiteX126" fmla="*/ 1489857 w 4138458"/>
                <a:gd name="connsiteY126" fmla="*/ 0 h 1412149"/>
                <a:gd name="connsiteX127" fmla="*/ 1536104 w 4138458"/>
                <a:gd name="connsiteY127" fmla="*/ 0 h 1412149"/>
                <a:gd name="connsiteX128" fmla="*/ 1617219 w 4138458"/>
                <a:gd name="connsiteY128" fmla="*/ 0 h 1412149"/>
                <a:gd name="connsiteX129" fmla="*/ 1651439 w 4138458"/>
                <a:gd name="connsiteY129" fmla="*/ 0 h 1412149"/>
                <a:gd name="connsiteX130" fmla="*/ 1728751 w 4138458"/>
                <a:gd name="connsiteY130" fmla="*/ 0 h 1412149"/>
                <a:gd name="connsiteX131" fmla="*/ 1775645 w 4138458"/>
                <a:gd name="connsiteY131" fmla="*/ 0 h 1412149"/>
                <a:gd name="connsiteX132" fmla="*/ 1799726 w 4138458"/>
                <a:gd name="connsiteY132" fmla="*/ 0 h 1412149"/>
                <a:gd name="connsiteX133" fmla="*/ 1809866 w 4138458"/>
                <a:gd name="connsiteY133" fmla="*/ 0 h 1412149"/>
                <a:gd name="connsiteX134" fmla="*/ 1831413 w 4138458"/>
                <a:gd name="connsiteY134" fmla="*/ 0 h 1412149"/>
                <a:gd name="connsiteX135" fmla="*/ 1905881 w 4138458"/>
                <a:gd name="connsiteY135" fmla="*/ 0 h 1412149"/>
                <a:gd name="connsiteX136" fmla="*/ 1992375 w 4138458"/>
                <a:gd name="connsiteY136" fmla="*/ 0 h 1412149"/>
                <a:gd name="connsiteX137" fmla="*/ 2107709 w 4138458"/>
                <a:gd name="connsiteY137" fmla="*/ 0 h 1412149"/>
                <a:gd name="connsiteX138" fmla="*/ 2120075 w 4138458"/>
                <a:gd name="connsiteY138" fmla="*/ 0 h 1412149"/>
                <a:gd name="connsiteX139" fmla="*/ 2185022 w 4138458"/>
                <a:gd name="connsiteY139" fmla="*/ 0 h 1412149"/>
                <a:gd name="connsiteX140" fmla="*/ 2231916 w 4138458"/>
                <a:gd name="connsiteY140" fmla="*/ 0 h 1412149"/>
                <a:gd name="connsiteX141" fmla="*/ 2255997 w 4138458"/>
                <a:gd name="connsiteY141" fmla="*/ 0 h 1412149"/>
                <a:gd name="connsiteX142" fmla="*/ 2266137 w 4138458"/>
                <a:gd name="connsiteY142" fmla="*/ 0 h 1412149"/>
                <a:gd name="connsiteX143" fmla="*/ 2281036 w 4138458"/>
                <a:gd name="connsiteY143" fmla="*/ 0 h 1412149"/>
                <a:gd name="connsiteX144" fmla="*/ 2473684 w 4138458"/>
                <a:gd name="connsiteY144" fmla="*/ 0 h 1412149"/>
                <a:gd name="connsiteX145" fmla="*/ 2514552 w 4138458"/>
                <a:gd name="connsiteY145" fmla="*/ 0 h 1412149"/>
                <a:gd name="connsiteX146" fmla="*/ 2520578 w 4138458"/>
                <a:gd name="connsiteY146" fmla="*/ 0 h 1412149"/>
                <a:gd name="connsiteX147" fmla="*/ 2544659 w 4138458"/>
                <a:gd name="connsiteY147" fmla="*/ 0 h 1412149"/>
                <a:gd name="connsiteX148" fmla="*/ 2554799 w 4138458"/>
                <a:gd name="connsiteY148" fmla="*/ 0 h 1412149"/>
                <a:gd name="connsiteX149" fmla="*/ 2680485 w 4138458"/>
                <a:gd name="connsiteY149" fmla="*/ 0 h 1412149"/>
                <a:gd name="connsiteX150" fmla="*/ 3005042 w 4138458"/>
                <a:gd name="connsiteY150" fmla="*/ 0 h 1412149"/>
                <a:gd name="connsiteX151" fmla="*/ 3022552 w 4138458"/>
                <a:gd name="connsiteY151" fmla="*/ 0 h 1412149"/>
                <a:gd name="connsiteX152" fmla="*/ 3082355 w 4138458"/>
                <a:gd name="connsiteY152" fmla="*/ 0 h 1412149"/>
                <a:gd name="connsiteX153" fmla="*/ 3129249 w 4138458"/>
                <a:gd name="connsiteY153" fmla="*/ 0 h 1412149"/>
                <a:gd name="connsiteX154" fmla="*/ 3153330 w 4138458"/>
                <a:gd name="connsiteY154" fmla="*/ 0 h 1412149"/>
                <a:gd name="connsiteX155" fmla="*/ 3163470 w 4138458"/>
                <a:gd name="connsiteY155" fmla="*/ 0 h 1412149"/>
                <a:gd name="connsiteX156" fmla="*/ 3236746 w 4138458"/>
                <a:gd name="connsiteY156" fmla="*/ 0 h 1412149"/>
                <a:gd name="connsiteX157" fmla="*/ 3671470 w 4138458"/>
                <a:gd name="connsiteY157" fmla="*/ 0 h 1412149"/>
                <a:gd name="connsiteX158" fmla="*/ 3796617 w 4138458"/>
                <a:gd name="connsiteY158" fmla="*/ 71883 h 1412149"/>
                <a:gd name="connsiteX159" fmla="*/ 4121076 w 4138458"/>
                <a:gd name="connsiteY159" fmla="*/ 634192 h 1412149"/>
                <a:gd name="connsiteX160" fmla="*/ 4121076 w 4138458"/>
                <a:gd name="connsiteY160" fmla="*/ 777957 h 1412149"/>
                <a:gd name="connsiteX161" fmla="*/ 3796617 w 4138458"/>
                <a:gd name="connsiteY161" fmla="*/ 1340266 h 1412149"/>
                <a:gd name="connsiteX162" fmla="*/ 3671470 w 4138458"/>
                <a:gd name="connsiteY162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138458" h="1412149">
                  <a:moveTo>
                    <a:pt x="3494407" y="1121227"/>
                  </a:moveTo>
                  <a:cubicBezTo>
                    <a:pt x="3521660" y="1121227"/>
                    <a:pt x="3554364" y="1102140"/>
                    <a:pt x="3567991" y="1078962"/>
                  </a:cubicBezTo>
                  <a:cubicBezTo>
                    <a:pt x="3567991" y="1078962"/>
                    <a:pt x="3567991" y="1078962"/>
                    <a:pt x="3758764" y="748339"/>
                  </a:cubicBezTo>
                  <a:cubicBezTo>
                    <a:pt x="3772390" y="725162"/>
                    <a:pt x="3772390" y="686987"/>
                    <a:pt x="3758764" y="663809"/>
                  </a:cubicBezTo>
                  <a:cubicBezTo>
                    <a:pt x="3758764" y="663809"/>
                    <a:pt x="3758764" y="663809"/>
                    <a:pt x="3567991" y="333186"/>
                  </a:cubicBezTo>
                  <a:cubicBezTo>
                    <a:pt x="3554364" y="310009"/>
                    <a:pt x="3521660" y="290921"/>
                    <a:pt x="3494407" y="290921"/>
                  </a:cubicBezTo>
                  <a:cubicBezTo>
                    <a:pt x="3494407" y="290921"/>
                    <a:pt x="3494407" y="290921"/>
                    <a:pt x="3333442" y="290921"/>
                  </a:cubicBezTo>
                  <a:lnTo>
                    <a:pt x="3295129" y="290921"/>
                  </a:lnTo>
                  <a:lnTo>
                    <a:pt x="3289167" y="290921"/>
                  </a:lnTo>
                  <a:lnTo>
                    <a:pt x="3247435" y="290921"/>
                  </a:lnTo>
                  <a:lnTo>
                    <a:pt x="3238801" y="290921"/>
                  </a:lnTo>
                  <a:lnTo>
                    <a:pt x="3134164" y="290921"/>
                  </a:lnTo>
                  <a:lnTo>
                    <a:pt x="3112861" y="290921"/>
                  </a:lnTo>
                  <a:lnTo>
                    <a:pt x="3095851" y="290921"/>
                  </a:lnTo>
                  <a:lnTo>
                    <a:pt x="3089889" y="290921"/>
                  </a:lnTo>
                  <a:lnTo>
                    <a:pt x="3048157" y="290921"/>
                  </a:lnTo>
                  <a:lnTo>
                    <a:pt x="3039523" y="290921"/>
                  </a:lnTo>
                  <a:lnTo>
                    <a:pt x="2934886" y="290921"/>
                  </a:lnTo>
                  <a:lnTo>
                    <a:pt x="2913583" y="290921"/>
                  </a:lnTo>
                  <a:lnTo>
                    <a:pt x="2840245" y="290921"/>
                  </a:lnTo>
                  <a:cubicBezTo>
                    <a:pt x="2803730" y="290921"/>
                    <a:pt x="2761998" y="290921"/>
                    <a:pt x="2714305" y="290921"/>
                  </a:cubicBezTo>
                  <a:lnTo>
                    <a:pt x="2709913" y="292233"/>
                  </a:lnTo>
                  <a:lnTo>
                    <a:pt x="2705494" y="290921"/>
                  </a:lnTo>
                  <a:cubicBezTo>
                    <a:pt x="2705494" y="290921"/>
                    <a:pt x="2705494" y="290921"/>
                    <a:pt x="2323948" y="290921"/>
                  </a:cubicBezTo>
                  <a:lnTo>
                    <a:pt x="2319556" y="292233"/>
                  </a:lnTo>
                  <a:lnTo>
                    <a:pt x="2315137" y="290921"/>
                  </a:lnTo>
                  <a:cubicBezTo>
                    <a:pt x="2315137" y="290921"/>
                    <a:pt x="2315137" y="290921"/>
                    <a:pt x="2059531" y="290921"/>
                  </a:cubicBezTo>
                  <a:lnTo>
                    <a:pt x="1955409" y="290921"/>
                  </a:lnTo>
                  <a:lnTo>
                    <a:pt x="1949447" y="290921"/>
                  </a:lnTo>
                  <a:lnTo>
                    <a:pt x="1933591" y="290921"/>
                  </a:lnTo>
                  <a:lnTo>
                    <a:pt x="1907716" y="290921"/>
                  </a:lnTo>
                  <a:cubicBezTo>
                    <a:pt x="1871946" y="290921"/>
                    <a:pt x="1809348" y="290921"/>
                    <a:pt x="1699803" y="290921"/>
                  </a:cubicBezTo>
                  <a:lnTo>
                    <a:pt x="1666857" y="290921"/>
                  </a:lnTo>
                  <a:lnTo>
                    <a:pt x="1660895" y="290921"/>
                  </a:lnTo>
                  <a:lnTo>
                    <a:pt x="1619163" y="290921"/>
                  </a:lnTo>
                  <a:lnTo>
                    <a:pt x="1573863" y="290921"/>
                  </a:lnTo>
                  <a:lnTo>
                    <a:pt x="1508939" y="290921"/>
                  </a:lnTo>
                  <a:lnTo>
                    <a:pt x="1505892" y="290921"/>
                  </a:lnTo>
                  <a:lnTo>
                    <a:pt x="1502977" y="290921"/>
                  </a:lnTo>
                  <a:lnTo>
                    <a:pt x="1461246" y="290921"/>
                  </a:lnTo>
                  <a:lnTo>
                    <a:pt x="1411251" y="290921"/>
                  </a:lnTo>
                  <a:lnTo>
                    <a:pt x="1347974" y="290921"/>
                  </a:lnTo>
                  <a:lnTo>
                    <a:pt x="1285311" y="290921"/>
                  </a:lnTo>
                  <a:lnTo>
                    <a:pt x="1253333" y="290921"/>
                  </a:lnTo>
                  <a:lnTo>
                    <a:pt x="1173474" y="290921"/>
                  </a:lnTo>
                  <a:lnTo>
                    <a:pt x="1167512" y="290921"/>
                  </a:lnTo>
                  <a:lnTo>
                    <a:pt x="1127393" y="290921"/>
                  </a:lnTo>
                  <a:lnTo>
                    <a:pt x="1125780" y="290921"/>
                  </a:lnTo>
                  <a:lnTo>
                    <a:pt x="1030708" y="290921"/>
                  </a:lnTo>
                  <a:cubicBezTo>
                    <a:pt x="1030708" y="290921"/>
                    <a:pt x="1030708" y="290921"/>
                    <a:pt x="1024746" y="290921"/>
                  </a:cubicBezTo>
                  <a:lnTo>
                    <a:pt x="1012509" y="290921"/>
                  </a:lnTo>
                  <a:lnTo>
                    <a:pt x="983015" y="290921"/>
                  </a:lnTo>
                  <a:lnTo>
                    <a:pt x="917868" y="290921"/>
                  </a:lnTo>
                  <a:lnTo>
                    <a:pt x="869743" y="290921"/>
                  </a:lnTo>
                  <a:lnTo>
                    <a:pt x="791928" y="290921"/>
                  </a:lnTo>
                  <a:lnTo>
                    <a:pt x="775102" y="290921"/>
                  </a:lnTo>
                  <a:cubicBezTo>
                    <a:pt x="738587" y="290921"/>
                    <a:pt x="696855" y="290921"/>
                    <a:pt x="649162" y="290921"/>
                  </a:cubicBezTo>
                  <a:cubicBezTo>
                    <a:pt x="622590" y="290921"/>
                    <a:pt x="589204" y="310009"/>
                    <a:pt x="575578" y="333186"/>
                  </a:cubicBezTo>
                  <a:cubicBezTo>
                    <a:pt x="575578" y="333186"/>
                    <a:pt x="575578" y="333186"/>
                    <a:pt x="384805" y="663809"/>
                  </a:cubicBezTo>
                  <a:cubicBezTo>
                    <a:pt x="371859" y="686987"/>
                    <a:pt x="371859" y="725162"/>
                    <a:pt x="384805" y="748339"/>
                  </a:cubicBezTo>
                  <a:cubicBezTo>
                    <a:pt x="384805" y="748339"/>
                    <a:pt x="384805" y="748339"/>
                    <a:pt x="575578" y="1078962"/>
                  </a:cubicBezTo>
                  <a:cubicBezTo>
                    <a:pt x="589204" y="1102140"/>
                    <a:pt x="622590" y="1121227"/>
                    <a:pt x="649162" y="1121227"/>
                  </a:cubicBezTo>
                  <a:lnTo>
                    <a:pt x="791928" y="1121227"/>
                  </a:lnTo>
                  <a:lnTo>
                    <a:pt x="1030708" y="1121227"/>
                  </a:lnTo>
                  <a:lnTo>
                    <a:pt x="1127393" y="1121227"/>
                  </a:lnTo>
                  <a:lnTo>
                    <a:pt x="1173474" y="1121227"/>
                  </a:lnTo>
                  <a:lnTo>
                    <a:pt x="1285311" y="1121227"/>
                  </a:lnTo>
                  <a:lnTo>
                    <a:pt x="1508939" y="1121227"/>
                  </a:lnTo>
                  <a:lnTo>
                    <a:pt x="1573863" y="1121227"/>
                  </a:lnTo>
                  <a:lnTo>
                    <a:pt x="1666857" y="1121227"/>
                  </a:lnTo>
                  <a:lnTo>
                    <a:pt x="1933591" y="1121227"/>
                  </a:lnTo>
                  <a:lnTo>
                    <a:pt x="1955409" y="1121227"/>
                  </a:lnTo>
                  <a:lnTo>
                    <a:pt x="2315137" y="1121227"/>
                  </a:lnTo>
                  <a:lnTo>
                    <a:pt x="2319556" y="1119915"/>
                  </a:lnTo>
                  <a:lnTo>
                    <a:pt x="2323948" y="1121227"/>
                  </a:lnTo>
                  <a:lnTo>
                    <a:pt x="2705494" y="1121227"/>
                  </a:lnTo>
                  <a:lnTo>
                    <a:pt x="2709913" y="1119915"/>
                  </a:lnTo>
                  <a:lnTo>
                    <a:pt x="2714305" y="1121227"/>
                  </a:lnTo>
                  <a:lnTo>
                    <a:pt x="2913583" y="1121227"/>
                  </a:lnTo>
                  <a:lnTo>
                    <a:pt x="3095851" y="1121227"/>
                  </a:lnTo>
                  <a:lnTo>
                    <a:pt x="3112861" y="1121227"/>
                  </a:lnTo>
                  <a:lnTo>
                    <a:pt x="3295129" y="1121227"/>
                  </a:lnTo>
                  <a:close/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rgbClr val="FFB850"/>
            </a:solidFill>
            <a:ln w="19050">
              <a:noFill/>
            </a:ln>
            <a:effectLst>
              <a:innerShdw blurRad="1016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任意多边形 3"/>
            <p:cNvSpPr>
              <a:spLocks/>
            </p:cNvSpPr>
            <p:nvPr/>
          </p:nvSpPr>
          <p:spPr bwMode="auto">
            <a:xfrm rot="10800000">
              <a:off x="2339422" y="1020470"/>
              <a:ext cx="3147691" cy="1074074"/>
            </a:xfrm>
            <a:custGeom>
              <a:avLst/>
              <a:gdLst>
                <a:gd name="connsiteX0" fmla="*/ 3671470 w 4138458"/>
                <a:gd name="connsiteY0" fmla="*/ 1412149 h 1412149"/>
                <a:gd name="connsiteX1" fmla="*/ 3163470 w 4138458"/>
                <a:gd name="connsiteY1" fmla="*/ 1412149 h 1412149"/>
                <a:gd name="connsiteX2" fmla="*/ 3022552 w 4138458"/>
                <a:gd name="connsiteY2" fmla="*/ 1412149 h 1412149"/>
                <a:gd name="connsiteX3" fmla="*/ 2554799 w 4138458"/>
                <a:gd name="connsiteY3" fmla="*/ 1412149 h 1412149"/>
                <a:gd name="connsiteX4" fmla="*/ 2514552 w 4138458"/>
                <a:gd name="connsiteY4" fmla="*/ 1412149 h 1412149"/>
                <a:gd name="connsiteX5" fmla="*/ 2266137 w 4138458"/>
                <a:gd name="connsiteY5" fmla="*/ 1412149 h 1412149"/>
                <a:gd name="connsiteX6" fmla="*/ 1905881 w 4138458"/>
                <a:gd name="connsiteY6" fmla="*/ 1412149 h 1412149"/>
                <a:gd name="connsiteX7" fmla="*/ 1809866 w 4138458"/>
                <a:gd name="connsiteY7" fmla="*/ 1412149 h 1412149"/>
                <a:gd name="connsiteX8" fmla="*/ 1617219 w 4138458"/>
                <a:gd name="connsiteY8" fmla="*/ 1412149 h 1412149"/>
                <a:gd name="connsiteX9" fmla="*/ 1489857 w 4138458"/>
                <a:gd name="connsiteY9" fmla="*/ 1412149 h 1412149"/>
                <a:gd name="connsiteX10" fmla="*/ 1301866 w 4138458"/>
                <a:gd name="connsiteY10" fmla="*/ 1412149 h 1412149"/>
                <a:gd name="connsiteX11" fmla="*/ 1160948 w 4138458"/>
                <a:gd name="connsiteY11" fmla="*/ 1412149 h 1412149"/>
                <a:gd name="connsiteX12" fmla="*/ 1115038 w 4138458"/>
                <a:gd name="connsiteY12" fmla="*/ 1412149 h 1412149"/>
                <a:gd name="connsiteX13" fmla="*/ 840939 w 4138458"/>
                <a:gd name="connsiteY13" fmla="*/ 1412149 h 1412149"/>
                <a:gd name="connsiteX14" fmla="*/ 652948 w 4138458"/>
                <a:gd name="connsiteY14" fmla="*/ 1412149 h 1412149"/>
                <a:gd name="connsiteX15" fmla="*/ 466120 w 4138458"/>
                <a:gd name="connsiteY15" fmla="*/ 1412149 h 1412149"/>
                <a:gd name="connsiteX16" fmla="*/ 340972 w 4138458"/>
                <a:gd name="connsiteY16" fmla="*/ 1340266 h 1412149"/>
                <a:gd name="connsiteX17" fmla="*/ 16513 w 4138458"/>
                <a:gd name="connsiteY17" fmla="*/ 777957 h 1412149"/>
                <a:gd name="connsiteX18" fmla="*/ 16513 w 4138458"/>
                <a:gd name="connsiteY18" fmla="*/ 634192 h 1412149"/>
                <a:gd name="connsiteX19" fmla="*/ 340972 w 4138458"/>
                <a:gd name="connsiteY19" fmla="*/ 71883 h 1412149"/>
                <a:gd name="connsiteX20" fmla="*/ 466120 w 4138458"/>
                <a:gd name="connsiteY20" fmla="*/ 0 h 1412149"/>
                <a:gd name="connsiteX21" fmla="*/ 652948 w 4138458"/>
                <a:gd name="connsiteY21" fmla="*/ 0 h 1412149"/>
                <a:gd name="connsiteX22" fmla="*/ 680314 w 4138458"/>
                <a:gd name="connsiteY22" fmla="*/ 0 h 1412149"/>
                <a:gd name="connsiteX23" fmla="*/ 840939 w 4138458"/>
                <a:gd name="connsiteY23" fmla="*/ 0 h 1412149"/>
                <a:gd name="connsiteX24" fmla="*/ 841276 w 4138458"/>
                <a:gd name="connsiteY24" fmla="*/ 0 h 1412149"/>
                <a:gd name="connsiteX25" fmla="*/ 867142 w 4138458"/>
                <a:gd name="connsiteY25" fmla="*/ 0 h 1412149"/>
                <a:gd name="connsiteX26" fmla="*/ 956611 w 4138458"/>
                <a:gd name="connsiteY26" fmla="*/ 0 h 1412149"/>
                <a:gd name="connsiteX27" fmla="*/ 1028104 w 4138458"/>
                <a:gd name="connsiteY27" fmla="*/ 0 h 1412149"/>
                <a:gd name="connsiteX28" fmla="*/ 1033923 w 4138458"/>
                <a:gd name="connsiteY28" fmla="*/ 0 h 1412149"/>
                <a:gd name="connsiteX29" fmla="*/ 1055133 w 4138458"/>
                <a:gd name="connsiteY29" fmla="*/ 0 h 1412149"/>
                <a:gd name="connsiteX30" fmla="*/ 1080817 w 4138458"/>
                <a:gd name="connsiteY30" fmla="*/ 0 h 1412149"/>
                <a:gd name="connsiteX31" fmla="*/ 1115038 w 4138458"/>
                <a:gd name="connsiteY31" fmla="*/ 0 h 1412149"/>
                <a:gd name="connsiteX32" fmla="*/ 1143439 w 4138458"/>
                <a:gd name="connsiteY32" fmla="*/ 0 h 1412149"/>
                <a:gd name="connsiteX33" fmla="*/ 1160948 w 4138458"/>
                <a:gd name="connsiteY33" fmla="*/ 0 h 1412149"/>
                <a:gd name="connsiteX34" fmla="*/ 1216095 w 4138458"/>
                <a:gd name="connsiteY34" fmla="*/ 0 h 1412149"/>
                <a:gd name="connsiteX35" fmla="*/ 1220751 w 4138458"/>
                <a:gd name="connsiteY35" fmla="*/ 0 h 1412149"/>
                <a:gd name="connsiteX36" fmla="*/ 1267645 w 4138458"/>
                <a:gd name="connsiteY36" fmla="*/ 0 h 1412149"/>
                <a:gd name="connsiteX37" fmla="*/ 1291726 w 4138458"/>
                <a:gd name="connsiteY37" fmla="*/ 0 h 1412149"/>
                <a:gd name="connsiteX38" fmla="*/ 1301866 w 4138458"/>
                <a:gd name="connsiteY38" fmla="*/ 0 h 1412149"/>
                <a:gd name="connsiteX39" fmla="*/ 1331430 w 4138458"/>
                <a:gd name="connsiteY39" fmla="*/ 0 h 1412149"/>
                <a:gd name="connsiteX40" fmla="*/ 1375142 w 4138458"/>
                <a:gd name="connsiteY40" fmla="*/ 0 h 1412149"/>
                <a:gd name="connsiteX41" fmla="*/ 1408742 w 4138458"/>
                <a:gd name="connsiteY41" fmla="*/ 0 h 1412149"/>
                <a:gd name="connsiteX42" fmla="*/ 1455636 w 4138458"/>
                <a:gd name="connsiteY42" fmla="*/ 0 h 1412149"/>
                <a:gd name="connsiteX43" fmla="*/ 1479717 w 4138458"/>
                <a:gd name="connsiteY43" fmla="*/ 0 h 1412149"/>
                <a:gd name="connsiteX44" fmla="*/ 1489857 w 4138458"/>
                <a:gd name="connsiteY44" fmla="*/ 0 h 1412149"/>
                <a:gd name="connsiteX45" fmla="*/ 1536104 w 4138458"/>
                <a:gd name="connsiteY45" fmla="*/ 0 h 1412149"/>
                <a:gd name="connsiteX46" fmla="*/ 1617219 w 4138458"/>
                <a:gd name="connsiteY46" fmla="*/ 0 h 1412149"/>
                <a:gd name="connsiteX47" fmla="*/ 1651439 w 4138458"/>
                <a:gd name="connsiteY47" fmla="*/ 0 h 1412149"/>
                <a:gd name="connsiteX48" fmla="*/ 1728751 w 4138458"/>
                <a:gd name="connsiteY48" fmla="*/ 0 h 1412149"/>
                <a:gd name="connsiteX49" fmla="*/ 1775645 w 4138458"/>
                <a:gd name="connsiteY49" fmla="*/ 0 h 1412149"/>
                <a:gd name="connsiteX50" fmla="*/ 1799726 w 4138458"/>
                <a:gd name="connsiteY50" fmla="*/ 0 h 1412149"/>
                <a:gd name="connsiteX51" fmla="*/ 1809866 w 4138458"/>
                <a:gd name="connsiteY51" fmla="*/ 0 h 1412149"/>
                <a:gd name="connsiteX52" fmla="*/ 1831413 w 4138458"/>
                <a:gd name="connsiteY52" fmla="*/ 0 h 1412149"/>
                <a:gd name="connsiteX53" fmla="*/ 1905881 w 4138458"/>
                <a:gd name="connsiteY53" fmla="*/ 0 h 1412149"/>
                <a:gd name="connsiteX54" fmla="*/ 1992375 w 4138458"/>
                <a:gd name="connsiteY54" fmla="*/ 0 h 1412149"/>
                <a:gd name="connsiteX55" fmla="*/ 2107709 w 4138458"/>
                <a:gd name="connsiteY55" fmla="*/ 0 h 1412149"/>
                <a:gd name="connsiteX56" fmla="*/ 2120075 w 4138458"/>
                <a:gd name="connsiteY56" fmla="*/ 0 h 1412149"/>
                <a:gd name="connsiteX57" fmla="*/ 2185022 w 4138458"/>
                <a:gd name="connsiteY57" fmla="*/ 0 h 1412149"/>
                <a:gd name="connsiteX58" fmla="*/ 2231916 w 4138458"/>
                <a:gd name="connsiteY58" fmla="*/ 0 h 1412149"/>
                <a:gd name="connsiteX59" fmla="*/ 2255997 w 4138458"/>
                <a:gd name="connsiteY59" fmla="*/ 0 h 1412149"/>
                <a:gd name="connsiteX60" fmla="*/ 2266137 w 4138458"/>
                <a:gd name="connsiteY60" fmla="*/ 0 h 1412149"/>
                <a:gd name="connsiteX61" fmla="*/ 2281036 w 4138458"/>
                <a:gd name="connsiteY61" fmla="*/ 0 h 1412149"/>
                <a:gd name="connsiteX62" fmla="*/ 2473684 w 4138458"/>
                <a:gd name="connsiteY62" fmla="*/ 0 h 1412149"/>
                <a:gd name="connsiteX63" fmla="*/ 2514552 w 4138458"/>
                <a:gd name="connsiteY63" fmla="*/ 0 h 1412149"/>
                <a:gd name="connsiteX64" fmla="*/ 2520578 w 4138458"/>
                <a:gd name="connsiteY64" fmla="*/ 0 h 1412149"/>
                <a:gd name="connsiteX65" fmla="*/ 2544659 w 4138458"/>
                <a:gd name="connsiteY65" fmla="*/ 0 h 1412149"/>
                <a:gd name="connsiteX66" fmla="*/ 2554799 w 4138458"/>
                <a:gd name="connsiteY66" fmla="*/ 0 h 1412149"/>
                <a:gd name="connsiteX67" fmla="*/ 2680485 w 4138458"/>
                <a:gd name="connsiteY67" fmla="*/ 0 h 1412149"/>
                <a:gd name="connsiteX68" fmla="*/ 3005042 w 4138458"/>
                <a:gd name="connsiteY68" fmla="*/ 0 h 1412149"/>
                <a:gd name="connsiteX69" fmla="*/ 3022552 w 4138458"/>
                <a:gd name="connsiteY69" fmla="*/ 0 h 1412149"/>
                <a:gd name="connsiteX70" fmla="*/ 3082355 w 4138458"/>
                <a:gd name="connsiteY70" fmla="*/ 0 h 1412149"/>
                <a:gd name="connsiteX71" fmla="*/ 3129249 w 4138458"/>
                <a:gd name="connsiteY71" fmla="*/ 0 h 1412149"/>
                <a:gd name="connsiteX72" fmla="*/ 3153330 w 4138458"/>
                <a:gd name="connsiteY72" fmla="*/ 0 h 1412149"/>
                <a:gd name="connsiteX73" fmla="*/ 3163470 w 4138458"/>
                <a:gd name="connsiteY73" fmla="*/ 0 h 1412149"/>
                <a:gd name="connsiteX74" fmla="*/ 3236746 w 4138458"/>
                <a:gd name="connsiteY74" fmla="*/ 0 h 1412149"/>
                <a:gd name="connsiteX75" fmla="*/ 3671470 w 4138458"/>
                <a:gd name="connsiteY75" fmla="*/ 0 h 1412149"/>
                <a:gd name="connsiteX76" fmla="*/ 3796617 w 4138458"/>
                <a:gd name="connsiteY76" fmla="*/ 71883 h 1412149"/>
                <a:gd name="connsiteX77" fmla="*/ 4121076 w 4138458"/>
                <a:gd name="connsiteY77" fmla="*/ 634192 h 1412149"/>
                <a:gd name="connsiteX78" fmla="*/ 4121076 w 4138458"/>
                <a:gd name="connsiteY78" fmla="*/ 777957 h 1412149"/>
                <a:gd name="connsiteX79" fmla="*/ 3796617 w 4138458"/>
                <a:gd name="connsiteY79" fmla="*/ 1340266 h 1412149"/>
                <a:gd name="connsiteX80" fmla="*/ 3671470 w 4138458"/>
                <a:gd name="connsiteY80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138458" h="1412149"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rgbClr val="FFB850">
                <a:alpha val="0"/>
              </a:srgbClr>
            </a:solidFill>
            <a:ln w="38100"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任意多边形 4"/>
            <p:cNvSpPr>
              <a:spLocks/>
            </p:cNvSpPr>
            <p:nvPr/>
          </p:nvSpPr>
          <p:spPr bwMode="auto">
            <a:xfrm rot="10800000">
              <a:off x="2622579" y="1241744"/>
              <a:ext cx="2581375" cy="631527"/>
            </a:xfrm>
            <a:custGeom>
              <a:avLst/>
              <a:gdLst>
                <a:gd name="connsiteX0" fmla="*/ 3119312 w 3393888"/>
                <a:gd name="connsiteY0" fmla="*/ 830306 h 830306"/>
                <a:gd name="connsiteX1" fmla="*/ 2920034 w 3393888"/>
                <a:gd name="connsiteY1" fmla="*/ 830306 h 830306"/>
                <a:gd name="connsiteX2" fmla="*/ 2737766 w 3393888"/>
                <a:gd name="connsiteY2" fmla="*/ 830306 h 830306"/>
                <a:gd name="connsiteX3" fmla="*/ 2720756 w 3393888"/>
                <a:gd name="connsiteY3" fmla="*/ 830306 h 830306"/>
                <a:gd name="connsiteX4" fmla="*/ 2538488 w 3393888"/>
                <a:gd name="connsiteY4" fmla="*/ 830306 h 830306"/>
                <a:gd name="connsiteX5" fmla="*/ 2339210 w 3393888"/>
                <a:gd name="connsiteY5" fmla="*/ 830306 h 830306"/>
                <a:gd name="connsiteX6" fmla="*/ 2334818 w 3393888"/>
                <a:gd name="connsiteY6" fmla="*/ 828994 h 830306"/>
                <a:gd name="connsiteX7" fmla="*/ 2330399 w 3393888"/>
                <a:gd name="connsiteY7" fmla="*/ 830306 h 830306"/>
                <a:gd name="connsiteX8" fmla="*/ 1948853 w 3393888"/>
                <a:gd name="connsiteY8" fmla="*/ 830306 h 830306"/>
                <a:gd name="connsiteX9" fmla="*/ 1944461 w 3393888"/>
                <a:gd name="connsiteY9" fmla="*/ 828994 h 830306"/>
                <a:gd name="connsiteX10" fmla="*/ 1940042 w 3393888"/>
                <a:gd name="connsiteY10" fmla="*/ 830306 h 830306"/>
                <a:gd name="connsiteX11" fmla="*/ 1580314 w 3393888"/>
                <a:gd name="connsiteY11" fmla="*/ 830306 h 830306"/>
                <a:gd name="connsiteX12" fmla="*/ 1558496 w 3393888"/>
                <a:gd name="connsiteY12" fmla="*/ 830306 h 830306"/>
                <a:gd name="connsiteX13" fmla="*/ 1291762 w 3393888"/>
                <a:gd name="connsiteY13" fmla="*/ 830306 h 830306"/>
                <a:gd name="connsiteX14" fmla="*/ 1198768 w 3393888"/>
                <a:gd name="connsiteY14" fmla="*/ 830306 h 830306"/>
                <a:gd name="connsiteX15" fmla="*/ 1133844 w 3393888"/>
                <a:gd name="connsiteY15" fmla="*/ 830306 h 830306"/>
                <a:gd name="connsiteX16" fmla="*/ 910216 w 3393888"/>
                <a:gd name="connsiteY16" fmla="*/ 830306 h 830306"/>
                <a:gd name="connsiteX17" fmla="*/ 798379 w 3393888"/>
                <a:gd name="connsiteY17" fmla="*/ 830306 h 830306"/>
                <a:gd name="connsiteX18" fmla="*/ 752298 w 3393888"/>
                <a:gd name="connsiteY18" fmla="*/ 830306 h 830306"/>
                <a:gd name="connsiteX19" fmla="*/ 655613 w 3393888"/>
                <a:gd name="connsiteY19" fmla="*/ 830306 h 830306"/>
                <a:gd name="connsiteX20" fmla="*/ 416833 w 3393888"/>
                <a:gd name="connsiteY20" fmla="*/ 830306 h 830306"/>
                <a:gd name="connsiteX21" fmla="*/ 274067 w 3393888"/>
                <a:gd name="connsiteY21" fmla="*/ 830306 h 830306"/>
                <a:gd name="connsiteX22" fmla="*/ 200483 w 3393888"/>
                <a:gd name="connsiteY22" fmla="*/ 788041 h 830306"/>
                <a:gd name="connsiteX23" fmla="*/ 9710 w 3393888"/>
                <a:gd name="connsiteY23" fmla="*/ 457418 h 830306"/>
                <a:gd name="connsiteX24" fmla="*/ 9710 w 3393888"/>
                <a:gd name="connsiteY24" fmla="*/ 372888 h 830306"/>
                <a:gd name="connsiteX25" fmla="*/ 200483 w 3393888"/>
                <a:gd name="connsiteY25" fmla="*/ 42265 h 830306"/>
                <a:gd name="connsiteX26" fmla="*/ 274067 w 3393888"/>
                <a:gd name="connsiteY26" fmla="*/ 0 h 830306"/>
                <a:gd name="connsiteX27" fmla="*/ 400007 w 3393888"/>
                <a:gd name="connsiteY27" fmla="*/ 0 h 830306"/>
                <a:gd name="connsiteX28" fmla="*/ 416833 w 3393888"/>
                <a:gd name="connsiteY28" fmla="*/ 0 h 830306"/>
                <a:gd name="connsiteX29" fmla="*/ 494648 w 3393888"/>
                <a:gd name="connsiteY29" fmla="*/ 0 h 830306"/>
                <a:gd name="connsiteX30" fmla="*/ 542773 w 3393888"/>
                <a:gd name="connsiteY30" fmla="*/ 0 h 830306"/>
                <a:gd name="connsiteX31" fmla="*/ 607920 w 3393888"/>
                <a:gd name="connsiteY31" fmla="*/ 0 h 830306"/>
                <a:gd name="connsiteX32" fmla="*/ 637414 w 3393888"/>
                <a:gd name="connsiteY32" fmla="*/ 0 h 830306"/>
                <a:gd name="connsiteX33" fmla="*/ 649651 w 3393888"/>
                <a:gd name="connsiteY33" fmla="*/ 0 h 830306"/>
                <a:gd name="connsiteX34" fmla="*/ 655613 w 3393888"/>
                <a:gd name="connsiteY34" fmla="*/ 0 h 830306"/>
                <a:gd name="connsiteX35" fmla="*/ 750685 w 3393888"/>
                <a:gd name="connsiteY35" fmla="*/ 0 h 830306"/>
                <a:gd name="connsiteX36" fmla="*/ 752298 w 3393888"/>
                <a:gd name="connsiteY36" fmla="*/ 0 h 830306"/>
                <a:gd name="connsiteX37" fmla="*/ 792417 w 3393888"/>
                <a:gd name="connsiteY37" fmla="*/ 0 h 830306"/>
                <a:gd name="connsiteX38" fmla="*/ 798379 w 3393888"/>
                <a:gd name="connsiteY38" fmla="*/ 0 h 830306"/>
                <a:gd name="connsiteX39" fmla="*/ 878238 w 3393888"/>
                <a:gd name="connsiteY39" fmla="*/ 0 h 830306"/>
                <a:gd name="connsiteX40" fmla="*/ 910216 w 3393888"/>
                <a:gd name="connsiteY40" fmla="*/ 0 h 830306"/>
                <a:gd name="connsiteX41" fmla="*/ 972879 w 3393888"/>
                <a:gd name="connsiteY41" fmla="*/ 0 h 830306"/>
                <a:gd name="connsiteX42" fmla="*/ 1036156 w 3393888"/>
                <a:gd name="connsiteY42" fmla="*/ 0 h 830306"/>
                <a:gd name="connsiteX43" fmla="*/ 1086151 w 3393888"/>
                <a:gd name="connsiteY43" fmla="*/ 0 h 830306"/>
                <a:gd name="connsiteX44" fmla="*/ 1127882 w 3393888"/>
                <a:gd name="connsiteY44" fmla="*/ 0 h 830306"/>
                <a:gd name="connsiteX45" fmla="*/ 1130797 w 3393888"/>
                <a:gd name="connsiteY45" fmla="*/ 0 h 830306"/>
                <a:gd name="connsiteX46" fmla="*/ 1133844 w 3393888"/>
                <a:gd name="connsiteY46" fmla="*/ 0 h 830306"/>
                <a:gd name="connsiteX47" fmla="*/ 1198768 w 3393888"/>
                <a:gd name="connsiteY47" fmla="*/ 0 h 830306"/>
                <a:gd name="connsiteX48" fmla="*/ 1244068 w 3393888"/>
                <a:gd name="connsiteY48" fmla="*/ 0 h 830306"/>
                <a:gd name="connsiteX49" fmla="*/ 1285800 w 3393888"/>
                <a:gd name="connsiteY49" fmla="*/ 0 h 830306"/>
                <a:gd name="connsiteX50" fmla="*/ 1291762 w 3393888"/>
                <a:gd name="connsiteY50" fmla="*/ 0 h 830306"/>
                <a:gd name="connsiteX51" fmla="*/ 1324708 w 3393888"/>
                <a:gd name="connsiteY51" fmla="*/ 0 h 830306"/>
                <a:gd name="connsiteX52" fmla="*/ 1532621 w 3393888"/>
                <a:gd name="connsiteY52" fmla="*/ 0 h 830306"/>
                <a:gd name="connsiteX53" fmla="*/ 1558496 w 3393888"/>
                <a:gd name="connsiteY53" fmla="*/ 0 h 830306"/>
                <a:gd name="connsiteX54" fmla="*/ 1574352 w 3393888"/>
                <a:gd name="connsiteY54" fmla="*/ 0 h 830306"/>
                <a:gd name="connsiteX55" fmla="*/ 1580314 w 3393888"/>
                <a:gd name="connsiteY55" fmla="*/ 0 h 830306"/>
                <a:gd name="connsiteX56" fmla="*/ 1684436 w 3393888"/>
                <a:gd name="connsiteY56" fmla="*/ 0 h 830306"/>
                <a:gd name="connsiteX57" fmla="*/ 1940042 w 3393888"/>
                <a:gd name="connsiteY57" fmla="*/ 0 h 830306"/>
                <a:gd name="connsiteX58" fmla="*/ 1944461 w 3393888"/>
                <a:gd name="connsiteY58" fmla="*/ 1312 h 830306"/>
                <a:gd name="connsiteX59" fmla="*/ 1948853 w 3393888"/>
                <a:gd name="connsiteY59" fmla="*/ 0 h 830306"/>
                <a:gd name="connsiteX60" fmla="*/ 2330399 w 3393888"/>
                <a:gd name="connsiteY60" fmla="*/ 0 h 830306"/>
                <a:gd name="connsiteX61" fmla="*/ 2334818 w 3393888"/>
                <a:gd name="connsiteY61" fmla="*/ 1312 h 830306"/>
                <a:gd name="connsiteX62" fmla="*/ 2339210 w 3393888"/>
                <a:gd name="connsiteY62" fmla="*/ 0 h 830306"/>
                <a:gd name="connsiteX63" fmla="*/ 2465150 w 3393888"/>
                <a:gd name="connsiteY63" fmla="*/ 0 h 830306"/>
                <a:gd name="connsiteX64" fmla="*/ 2538488 w 3393888"/>
                <a:gd name="connsiteY64" fmla="*/ 0 h 830306"/>
                <a:gd name="connsiteX65" fmla="*/ 2559791 w 3393888"/>
                <a:gd name="connsiteY65" fmla="*/ 0 h 830306"/>
                <a:gd name="connsiteX66" fmla="*/ 2664428 w 3393888"/>
                <a:gd name="connsiteY66" fmla="*/ 0 h 830306"/>
                <a:gd name="connsiteX67" fmla="*/ 2673062 w 3393888"/>
                <a:gd name="connsiteY67" fmla="*/ 0 h 830306"/>
                <a:gd name="connsiteX68" fmla="*/ 2714794 w 3393888"/>
                <a:gd name="connsiteY68" fmla="*/ 0 h 830306"/>
                <a:gd name="connsiteX69" fmla="*/ 2720756 w 3393888"/>
                <a:gd name="connsiteY69" fmla="*/ 0 h 830306"/>
                <a:gd name="connsiteX70" fmla="*/ 2737766 w 3393888"/>
                <a:gd name="connsiteY70" fmla="*/ 0 h 830306"/>
                <a:gd name="connsiteX71" fmla="*/ 2759069 w 3393888"/>
                <a:gd name="connsiteY71" fmla="*/ 0 h 830306"/>
                <a:gd name="connsiteX72" fmla="*/ 2863706 w 3393888"/>
                <a:gd name="connsiteY72" fmla="*/ 0 h 830306"/>
                <a:gd name="connsiteX73" fmla="*/ 2872340 w 3393888"/>
                <a:gd name="connsiteY73" fmla="*/ 0 h 830306"/>
                <a:gd name="connsiteX74" fmla="*/ 2914072 w 3393888"/>
                <a:gd name="connsiteY74" fmla="*/ 0 h 830306"/>
                <a:gd name="connsiteX75" fmla="*/ 2920034 w 3393888"/>
                <a:gd name="connsiteY75" fmla="*/ 0 h 830306"/>
                <a:gd name="connsiteX76" fmla="*/ 2958347 w 3393888"/>
                <a:gd name="connsiteY76" fmla="*/ 0 h 830306"/>
                <a:gd name="connsiteX77" fmla="*/ 3119312 w 3393888"/>
                <a:gd name="connsiteY77" fmla="*/ 0 h 830306"/>
                <a:gd name="connsiteX78" fmla="*/ 3192896 w 3393888"/>
                <a:gd name="connsiteY78" fmla="*/ 42265 h 830306"/>
                <a:gd name="connsiteX79" fmla="*/ 3383669 w 3393888"/>
                <a:gd name="connsiteY79" fmla="*/ 372888 h 830306"/>
                <a:gd name="connsiteX80" fmla="*/ 3383669 w 3393888"/>
                <a:gd name="connsiteY80" fmla="*/ 457418 h 830306"/>
                <a:gd name="connsiteX81" fmla="*/ 3192896 w 3393888"/>
                <a:gd name="connsiteY81" fmla="*/ 788041 h 830306"/>
                <a:gd name="connsiteX82" fmla="*/ 3119312 w 3393888"/>
                <a:gd name="connsiteY82" fmla="*/ 830306 h 830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93888" h="830306">
                  <a:moveTo>
                    <a:pt x="3119312" y="830306"/>
                  </a:moveTo>
                  <a:lnTo>
                    <a:pt x="2920034" y="830306"/>
                  </a:lnTo>
                  <a:lnTo>
                    <a:pt x="2737766" y="830306"/>
                  </a:lnTo>
                  <a:lnTo>
                    <a:pt x="2720756" y="830306"/>
                  </a:lnTo>
                  <a:lnTo>
                    <a:pt x="2538488" y="830306"/>
                  </a:lnTo>
                  <a:lnTo>
                    <a:pt x="2339210" y="830306"/>
                  </a:lnTo>
                  <a:lnTo>
                    <a:pt x="2334818" y="828994"/>
                  </a:lnTo>
                  <a:lnTo>
                    <a:pt x="2330399" y="830306"/>
                  </a:lnTo>
                  <a:lnTo>
                    <a:pt x="1948853" y="830306"/>
                  </a:lnTo>
                  <a:lnTo>
                    <a:pt x="1944461" y="828994"/>
                  </a:lnTo>
                  <a:lnTo>
                    <a:pt x="1940042" y="830306"/>
                  </a:lnTo>
                  <a:lnTo>
                    <a:pt x="1580314" y="830306"/>
                  </a:lnTo>
                  <a:lnTo>
                    <a:pt x="1558496" y="830306"/>
                  </a:lnTo>
                  <a:lnTo>
                    <a:pt x="1291762" y="830306"/>
                  </a:lnTo>
                  <a:lnTo>
                    <a:pt x="1198768" y="830306"/>
                  </a:lnTo>
                  <a:lnTo>
                    <a:pt x="1133844" y="830306"/>
                  </a:lnTo>
                  <a:lnTo>
                    <a:pt x="910216" y="830306"/>
                  </a:lnTo>
                  <a:lnTo>
                    <a:pt x="798379" y="830306"/>
                  </a:lnTo>
                  <a:lnTo>
                    <a:pt x="752298" y="830306"/>
                  </a:lnTo>
                  <a:lnTo>
                    <a:pt x="655613" y="830306"/>
                  </a:lnTo>
                  <a:lnTo>
                    <a:pt x="416833" y="830306"/>
                  </a:lnTo>
                  <a:lnTo>
                    <a:pt x="274067" y="830306"/>
                  </a:lnTo>
                  <a:cubicBezTo>
                    <a:pt x="247495" y="830306"/>
                    <a:pt x="214109" y="811219"/>
                    <a:pt x="200483" y="788041"/>
                  </a:cubicBezTo>
                  <a:cubicBezTo>
                    <a:pt x="9710" y="457418"/>
                    <a:pt x="9710" y="457418"/>
                    <a:pt x="9710" y="457418"/>
                  </a:cubicBezTo>
                  <a:cubicBezTo>
                    <a:pt x="-3236" y="434241"/>
                    <a:pt x="-3236" y="396066"/>
                    <a:pt x="9710" y="372888"/>
                  </a:cubicBezTo>
                  <a:cubicBezTo>
                    <a:pt x="200483" y="42265"/>
                    <a:pt x="200483" y="42265"/>
                    <a:pt x="200483" y="42265"/>
                  </a:cubicBezTo>
                  <a:cubicBezTo>
                    <a:pt x="214109" y="19088"/>
                    <a:pt x="247495" y="0"/>
                    <a:pt x="274067" y="0"/>
                  </a:cubicBezTo>
                  <a:cubicBezTo>
                    <a:pt x="321760" y="0"/>
                    <a:pt x="363492" y="0"/>
                    <a:pt x="400007" y="0"/>
                  </a:cubicBezTo>
                  <a:lnTo>
                    <a:pt x="416833" y="0"/>
                  </a:lnTo>
                  <a:lnTo>
                    <a:pt x="494648" y="0"/>
                  </a:lnTo>
                  <a:lnTo>
                    <a:pt x="542773" y="0"/>
                  </a:lnTo>
                  <a:lnTo>
                    <a:pt x="607920" y="0"/>
                  </a:lnTo>
                  <a:lnTo>
                    <a:pt x="637414" y="0"/>
                  </a:lnTo>
                  <a:lnTo>
                    <a:pt x="649651" y="0"/>
                  </a:lnTo>
                  <a:cubicBezTo>
                    <a:pt x="655613" y="0"/>
                    <a:pt x="655613" y="0"/>
                    <a:pt x="655613" y="0"/>
                  </a:cubicBezTo>
                  <a:lnTo>
                    <a:pt x="750685" y="0"/>
                  </a:lnTo>
                  <a:lnTo>
                    <a:pt x="752298" y="0"/>
                  </a:lnTo>
                  <a:lnTo>
                    <a:pt x="792417" y="0"/>
                  </a:lnTo>
                  <a:lnTo>
                    <a:pt x="798379" y="0"/>
                  </a:lnTo>
                  <a:lnTo>
                    <a:pt x="878238" y="0"/>
                  </a:lnTo>
                  <a:lnTo>
                    <a:pt x="910216" y="0"/>
                  </a:lnTo>
                  <a:lnTo>
                    <a:pt x="972879" y="0"/>
                  </a:lnTo>
                  <a:lnTo>
                    <a:pt x="1036156" y="0"/>
                  </a:lnTo>
                  <a:lnTo>
                    <a:pt x="1086151" y="0"/>
                  </a:lnTo>
                  <a:lnTo>
                    <a:pt x="1127882" y="0"/>
                  </a:lnTo>
                  <a:lnTo>
                    <a:pt x="1130797" y="0"/>
                  </a:lnTo>
                  <a:lnTo>
                    <a:pt x="1133844" y="0"/>
                  </a:lnTo>
                  <a:lnTo>
                    <a:pt x="1198768" y="0"/>
                  </a:lnTo>
                  <a:lnTo>
                    <a:pt x="1244068" y="0"/>
                  </a:lnTo>
                  <a:lnTo>
                    <a:pt x="1285800" y="0"/>
                  </a:lnTo>
                  <a:lnTo>
                    <a:pt x="1291762" y="0"/>
                  </a:lnTo>
                  <a:lnTo>
                    <a:pt x="1324708" y="0"/>
                  </a:lnTo>
                  <a:cubicBezTo>
                    <a:pt x="1434253" y="0"/>
                    <a:pt x="1496851" y="0"/>
                    <a:pt x="1532621" y="0"/>
                  </a:cubicBezTo>
                  <a:lnTo>
                    <a:pt x="1558496" y="0"/>
                  </a:lnTo>
                  <a:lnTo>
                    <a:pt x="1574352" y="0"/>
                  </a:lnTo>
                  <a:lnTo>
                    <a:pt x="1580314" y="0"/>
                  </a:lnTo>
                  <a:lnTo>
                    <a:pt x="1684436" y="0"/>
                  </a:lnTo>
                  <a:cubicBezTo>
                    <a:pt x="1940042" y="0"/>
                    <a:pt x="1940042" y="0"/>
                    <a:pt x="1940042" y="0"/>
                  </a:cubicBezTo>
                  <a:lnTo>
                    <a:pt x="1944461" y="1312"/>
                  </a:lnTo>
                  <a:lnTo>
                    <a:pt x="1948853" y="0"/>
                  </a:lnTo>
                  <a:cubicBezTo>
                    <a:pt x="2330399" y="0"/>
                    <a:pt x="2330399" y="0"/>
                    <a:pt x="2330399" y="0"/>
                  </a:cubicBezTo>
                  <a:lnTo>
                    <a:pt x="2334818" y="1312"/>
                  </a:lnTo>
                  <a:lnTo>
                    <a:pt x="2339210" y="0"/>
                  </a:lnTo>
                  <a:cubicBezTo>
                    <a:pt x="2386903" y="0"/>
                    <a:pt x="2428635" y="0"/>
                    <a:pt x="2465150" y="0"/>
                  </a:cubicBezTo>
                  <a:lnTo>
                    <a:pt x="2538488" y="0"/>
                  </a:lnTo>
                  <a:lnTo>
                    <a:pt x="2559791" y="0"/>
                  </a:lnTo>
                  <a:lnTo>
                    <a:pt x="2664428" y="0"/>
                  </a:lnTo>
                  <a:lnTo>
                    <a:pt x="2673062" y="0"/>
                  </a:lnTo>
                  <a:lnTo>
                    <a:pt x="2714794" y="0"/>
                  </a:lnTo>
                  <a:lnTo>
                    <a:pt x="2720756" y="0"/>
                  </a:lnTo>
                  <a:lnTo>
                    <a:pt x="2737766" y="0"/>
                  </a:lnTo>
                  <a:lnTo>
                    <a:pt x="2759069" y="0"/>
                  </a:lnTo>
                  <a:lnTo>
                    <a:pt x="2863706" y="0"/>
                  </a:lnTo>
                  <a:lnTo>
                    <a:pt x="2872340" y="0"/>
                  </a:lnTo>
                  <a:lnTo>
                    <a:pt x="2914072" y="0"/>
                  </a:lnTo>
                  <a:lnTo>
                    <a:pt x="2920034" y="0"/>
                  </a:lnTo>
                  <a:lnTo>
                    <a:pt x="2958347" y="0"/>
                  </a:lnTo>
                  <a:cubicBezTo>
                    <a:pt x="3119312" y="0"/>
                    <a:pt x="3119312" y="0"/>
                    <a:pt x="3119312" y="0"/>
                  </a:cubicBezTo>
                  <a:cubicBezTo>
                    <a:pt x="3146565" y="0"/>
                    <a:pt x="3179269" y="19088"/>
                    <a:pt x="3192896" y="42265"/>
                  </a:cubicBezTo>
                  <a:cubicBezTo>
                    <a:pt x="3383669" y="372888"/>
                    <a:pt x="3383669" y="372888"/>
                    <a:pt x="3383669" y="372888"/>
                  </a:cubicBezTo>
                  <a:cubicBezTo>
                    <a:pt x="3397295" y="396066"/>
                    <a:pt x="3397295" y="434241"/>
                    <a:pt x="3383669" y="457418"/>
                  </a:cubicBezTo>
                  <a:cubicBezTo>
                    <a:pt x="3192896" y="788041"/>
                    <a:pt x="3192896" y="788041"/>
                    <a:pt x="3192896" y="788041"/>
                  </a:cubicBezTo>
                  <a:cubicBezTo>
                    <a:pt x="3179269" y="811219"/>
                    <a:pt x="3146565" y="830306"/>
                    <a:pt x="3119312" y="830306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rgbClr val="B6B6B6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817085" y="2757147"/>
            <a:ext cx="4705609" cy="1617028"/>
            <a:chOff x="2339422" y="1012876"/>
            <a:chExt cx="3147691" cy="1081668"/>
          </a:xfrm>
        </p:grpSpPr>
        <p:sp>
          <p:nvSpPr>
            <p:cNvPr id="11" name="任意多边形 10"/>
            <p:cNvSpPr>
              <a:spLocks/>
            </p:cNvSpPr>
            <p:nvPr/>
          </p:nvSpPr>
          <p:spPr bwMode="auto">
            <a:xfrm rot="10800000">
              <a:off x="2339422" y="1012876"/>
              <a:ext cx="3147690" cy="1074074"/>
            </a:xfrm>
            <a:custGeom>
              <a:avLst/>
              <a:gdLst>
                <a:gd name="connsiteX0" fmla="*/ 3494407 w 4138458"/>
                <a:gd name="connsiteY0" fmla="*/ 1121227 h 1412149"/>
                <a:gd name="connsiteX1" fmla="*/ 3567991 w 4138458"/>
                <a:gd name="connsiteY1" fmla="*/ 1078962 h 1412149"/>
                <a:gd name="connsiteX2" fmla="*/ 3758764 w 4138458"/>
                <a:gd name="connsiteY2" fmla="*/ 748339 h 1412149"/>
                <a:gd name="connsiteX3" fmla="*/ 3758764 w 4138458"/>
                <a:gd name="connsiteY3" fmla="*/ 663809 h 1412149"/>
                <a:gd name="connsiteX4" fmla="*/ 3567991 w 4138458"/>
                <a:gd name="connsiteY4" fmla="*/ 333186 h 1412149"/>
                <a:gd name="connsiteX5" fmla="*/ 3494407 w 4138458"/>
                <a:gd name="connsiteY5" fmla="*/ 290921 h 1412149"/>
                <a:gd name="connsiteX6" fmla="*/ 3333442 w 4138458"/>
                <a:gd name="connsiteY6" fmla="*/ 290921 h 1412149"/>
                <a:gd name="connsiteX7" fmla="*/ 3295129 w 4138458"/>
                <a:gd name="connsiteY7" fmla="*/ 290921 h 1412149"/>
                <a:gd name="connsiteX8" fmla="*/ 3289167 w 4138458"/>
                <a:gd name="connsiteY8" fmla="*/ 290921 h 1412149"/>
                <a:gd name="connsiteX9" fmla="*/ 3247435 w 4138458"/>
                <a:gd name="connsiteY9" fmla="*/ 290921 h 1412149"/>
                <a:gd name="connsiteX10" fmla="*/ 3238801 w 4138458"/>
                <a:gd name="connsiteY10" fmla="*/ 290921 h 1412149"/>
                <a:gd name="connsiteX11" fmla="*/ 3134164 w 4138458"/>
                <a:gd name="connsiteY11" fmla="*/ 290921 h 1412149"/>
                <a:gd name="connsiteX12" fmla="*/ 3112861 w 4138458"/>
                <a:gd name="connsiteY12" fmla="*/ 290921 h 1412149"/>
                <a:gd name="connsiteX13" fmla="*/ 3095851 w 4138458"/>
                <a:gd name="connsiteY13" fmla="*/ 290921 h 1412149"/>
                <a:gd name="connsiteX14" fmla="*/ 3089889 w 4138458"/>
                <a:gd name="connsiteY14" fmla="*/ 290921 h 1412149"/>
                <a:gd name="connsiteX15" fmla="*/ 3048157 w 4138458"/>
                <a:gd name="connsiteY15" fmla="*/ 290921 h 1412149"/>
                <a:gd name="connsiteX16" fmla="*/ 3039523 w 4138458"/>
                <a:gd name="connsiteY16" fmla="*/ 290921 h 1412149"/>
                <a:gd name="connsiteX17" fmla="*/ 2934886 w 4138458"/>
                <a:gd name="connsiteY17" fmla="*/ 290921 h 1412149"/>
                <a:gd name="connsiteX18" fmla="*/ 2913583 w 4138458"/>
                <a:gd name="connsiteY18" fmla="*/ 290921 h 1412149"/>
                <a:gd name="connsiteX19" fmla="*/ 2840245 w 4138458"/>
                <a:gd name="connsiteY19" fmla="*/ 290921 h 1412149"/>
                <a:gd name="connsiteX20" fmla="*/ 2714305 w 4138458"/>
                <a:gd name="connsiteY20" fmla="*/ 290921 h 1412149"/>
                <a:gd name="connsiteX21" fmla="*/ 2709913 w 4138458"/>
                <a:gd name="connsiteY21" fmla="*/ 292233 h 1412149"/>
                <a:gd name="connsiteX22" fmla="*/ 2705494 w 4138458"/>
                <a:gd name="connsiteY22" fmla="*/ 290921 h 1412149"/>
                <a:gd name="connsiteX23" fmla="*/ 2323948 w 4138458"/>
                <a:gd name="connsiteY23" fmla="*/ 290921 h 1412149"/>
                <a:gd name="connsiteX24" fmla="*/ 2319556 w 4138458"/>
                <a:gd name="connsiteY24" fmla="*/ 292233 h 1412149"/>
                <a:gd name="connsiteX25" fmla="*/ 2315137 w 4138458"/>
                <a:gd name="connsiteY25" fmla="*/ 290921 h 1412149"/>
                <a:gd name="connsiteX26" fmla="*/ 2059531 w 4138458"/>
                <a:gd name="connsiteY26" fmla="*/ 290921 h 1412149"/>
                <a:gd name="connsiteX27" fmla="*/ 1955409 w 4138458"/>
                <a:gd name="connsiteY27" fmla="*/ 290921 h 1412149"/>
                <a:gd name="connsiteX28" fmla="*/ 1949447 w 4138458"/>
                <a:gd name="connsiteY28" fmla="*/ 290921 h 1412149"/>
                <a:gd name="connsiteX29" fmla="*/ 1933591 w 4138458"/>
                <a:gd name="connsiteY29" fmla="*/ 290921 h 1412149"/>
                <a:gd name="connsiteX30" fmla="*/ 1907716 w 4138458"/>
                <a:gd name="connsiteY30" fmla="*/ 290921 h 1412149"/>
                <a:gd name="connsiteX31" fmla="*/ 1699803 w 4138458"/>
                <a:gd name="connsiteY31" fmla="*/ 290921 h 1412149"/>
                <a:gd name="connsiteX32" fmla="*/ 1666857 w 4138458"/>
                <a:gd name="connsiteY32" fmla="*/ 290921 h 1412149"/>
                <a:gd name="connsiteX33" fmla="*/ 1660895 w 4138458"/>
                <a:gd name="connsiteY33" fmla="*/ 290921 h 1412149"/>
                <a:gd name="connsiteX34" fmla="*/ 1619163 w 4138458"/>
                <a:gd name="connsiteY34" fmla="*/ 290921 h 1412149"/>
                <a:gd name="connsiteX35" fmla="*/ 1573863 w 4138458"/>
                <a:gd name="connsiteY35" fmla="*/ 290921 h 1412149"/>
                <a:gd name="connsiteX36" fmla="*/ 1508939 w 4138458"/>
                <a:gd name="connsiteY36" fmla="*/ 290921 h 1412149"/>
                <a:gd name="connsiteX37" fmla="*/ 1505892 w 4138458"/>
                <a:gd name="connsiteY37" fmla="*/ 290921 h 1412149"/>
                <a:gd name="connsiteX38" fmla="*/ 1502977 w 4138458"/>
                <a:gd name="connsiteY38" fmla="*/ 290921 h 1412149"/>
                <a:gd name="connsiteX39" fmla="*/ 1461246 w 4138458"/>
                <a:gd name="connsiteY39" fmla="*/ 290921 h 1412149"/>
                <a:gd name="connsiteX40" fmla="*/ 1411251 w 4138458"/>
                <a:gd name="connsiteY40" fmla="*/ 290921 h 1412149"/>
                <a:gd name="connsiteX41" fmla="*/ 1347974 w 4138458"/>
                <a:gd name="connsiteY41" fmla="*/ 290921 h 1412149"/>
                <a:gd name="connsiteX42" fmla="*/ 1285311 w 4138458"/>
                <a:gd name="connsiteY42" fmla="*/ 290921 h 1412149"/>
                <a:gd name="connsiteX43" fmla="*/ 1253333 w 4138458"/>
                <a:gd name="connsiteY43" fmla="*/ 290921 h 1412149"/>
                <a:gd name="connsiteX44" fmla="*/ 1173474 w 4138458"/>
                <a:gd name="connsiteY44" fmla="*/ 290921 h 1412149"/>
                <a:gd name="connsiteX45" fmla="*/ 1167512 w 4138458"/>
                <a:gd name="connsiteY45" fmla="*/ 290921 h 1412149"/>
                <a:gd name="connsiteX46" fmla="*/ 1127393 w 4138458"/>
                <a:gd name="connsiteY46" fmla="*/ 290921 h 1412149"/>
                <a:gd name="connsiteX47" fmla="*/ 1125780 w 4138458"/>
                <a:gd name="connsiteY47" fmla="*/ 290921 h 1412149"/>
                <a:gd name="connsiteX48" fmla="*/ 1030708 w 4138458"/>
                <a:gd name="connsiteY48" fmla="*/ 290921 h 1412149"/>
                <a:gd name="connsiteX49" fmla="*/ 1024746 w 4138458"/>
                <a:gd name="connsiteY49" fmla="*/ 290921 h 1412149"/>
                <a:gd name="connsiteX50" fmla="*/ 1012509 w 4138458"/>
                <a:gd name="connsiteY50" fmla="*/ 290921 h 1412149"/>
                <a:gd name="connsiteX51" fmla="*/ 983015 w 4138458"/>
                <a:gd name="connsiteY51" fmla="*/ 290921 h 1412149"/>
                <a:gd name="connsiteX52" fmla="*/ 917868 w 4138458"/>
                <a:gd name="connsiteY52" fmla="*/ 290921 h 1412149"/>
                <a:gd name="connsiteX53" fmla="*/ 869743 w 4138458"/>
                <a:gd name="connsiteY53" fmla="*/ 290921 h 1412149"/>
                <a:gd name="connsiteX54" fmla="*/ 791928 w 4138458"/>
                <a:gd name="connsiteY54" fmla="*/ 290921 h 1412149"/>
                <a:gd name="connsiteX55" fmla="*/ 775102 w 4138458"/>
                <a:gd name="connsiteY55" fmla="*/ 290921 h 1412149"/>
                <a:gd name="connsiteX56" fmla="*/ 649162 w 4138458"/>
                <a:gd name="connsiteY56" fmla="*/ 290921 h 1412149"/>
                <a:gd name="connsiteX57" fmla="*/ 575578 w 4138458"/>
                <a:gd name="connsiteY57" fmla="*/ 333186 h 1412149"/>
                <a:gd name="connsiteX58" fmla="*/ 384805 w 4138458"/>
                <a:gd name="connsiteY58" fmla="*/ 663809 h 1412149"/>
                <a:gd name="connsiteX59" fmla="*/ 384805 w 4138458"/>
                <a:gd name="connsiteY59" fmla="*/ 748339 h 1412149"/>
                <a:gd name="connsiteX60" fmla="*/ 575578 w 4138458"/>
                <a:gd name="connsiteY60" fmla="*/ 1078962 h 1412149"/>
                <a:gd name="connsiteX61" fmla="*/ 649162 w 4138458"/>
                <a:gd name="connsiteY61" fmla="*/ 1121227 h 1412149"/>
                <a:gd name="connsiteX62" fmla="*/ 791928 w 4138458"/>
                <a:gd name="connsiteY62" fmla="*/ 1121227 h 1412149"/>
                <a:gd name="connsiteX63" fmla="*/ 1030708 w 4138458"/>
                <a:gd name="connsiteY63" fmla="*/ 1121227 h 1412149"/>
                <a:gd name="connsiteX64" fmla="*/ 1127393 w 4138458"/>
                <a:gd name="connsiteY64" fmla="*/ 1121227 h 1412149"/>
                <a:gd name="connsiteX65" fmla="*/ 1173474 w 4138458"/>
                <a:gd name="connsiteY65" fmla="*/ 1121227 h 1412149"/>
                <a:gd name="connsiteX66" fmla="*/ 1285311 w 4138458"/>
                <a:gd name="connsiteY66" fmla="*/ 1121227 h 1412149"/>
                <a:gd name="connsiteX67" fmla="*/ 1508939 w 4138458"/>
                <a:gd name="connsiteY67" fmla="*/ 1121227 h 1412149"/>
                <a:gd name="connsiteX68" fmla="*/ 1573863 w 4138458"/>
                <a:gd name="connsiteY68" fmla="*/ 1121227 h 1412149"/>
                <a:gd name="connsiteX69" fmla="*/ 1666857 w 4138458"/>
                <a:gd name="connsiteY69" fmla="*/ 1121227 h 1412149"/>
                <a:gd name="connsiteX70" fmla="*/ 1933591 w 4138458"/>
                <a:gd name="connsiteY70" fmla="*/ 1121227 h 1412149"/>
                <a:gd name="connsiteX71" fmla="*/ 1955409 w 4138458"/>
                <a:gd name="connsiteY71" fmla="*/ 1121227 h 1412149"/>
                <a:gd name="connsiteX72" fmla="*/ 2315137 w 4138458"/>
                <a:gd name="connsiteY72" fmla="*/ 1121227 h 1412149"/>
                <a:gd name="connsiteX73" fmla="*/ 2319556 w 4138458"/>
                <a:gd name="connsiteY73" fmla="*/ 1119915 h 1412149"/>
                <a:gd name="connsiteX74" fmla="*/ 2323948 w 4138458"/>
                <a:gd name="connsiteY74" fmla="*/ 1121227 h 1412149"/>
                <a:gd name="connsiteX75" fmla="*/ 2705494 w 4138458"/>
                <a:gd name="connsiteY75" fmla="*/ 1121227 h 1412149"/>
                <a:gd name="connsiteX76" fmla="*/ 2709913 w 4138458"/>
                <a:gd name="connsiteY76" fmla="*/ 1119915 h 1412149"/>
                <a:gd name="connsiteX77" fmla="*/ 2714305 w 4138458"/>
                <a:gd name="connsiteY77" fmla="*/ 1121227 h 1412149"/>
                <a:gd name="connsiteX78" fmla="*/ 2913583 w 4138458"/>
                <a:gd name="connsiteY78" fmla="*/ 1121227 h 1412149"/>
                <a:gd name="connsiteX79" fmla="*/ 3095851 w 4138458"/>
                <a:gd name="connsiteY79" fmla="*/ 1121227 h 1412149"/>
                <a:gd name="connsiteX80" fmla="*/ 3112861 w 4138458"/>
                <a:gd name="connsiteY80" fmla="*/ 1121227 h 1412149"/>
                <a:gd name="connsiteX81" fmla="*/ 3295129 w 4138458"/>
                <a:gd name="connsiteY81" fmla="*/ 1121227 h 1412149"/>
                <a:gd name="connsiteX82" fmla="*/ 3671470 w 4138458"/>
                <a:gd name="connsiteY82" fmla="*/ 1412149 h 1412149"/>
                <a:gd name="connsiteX83" fmla="*/ 3163470 w 4138458"/>
                <a:gd name="connsiteY83" fmla="*/ 1412149 h 1412149"/>
                <a:gd name="connsiteX84" fmla="*/ 3022552 w 4138458"/>
                <a:gd name="connsiteY84" fmla="*/ 1412149 h 1412149"/>
                <a:gd name="connsiteX85" fmla="*/ 2554799 w 4138458"/>
                <a:gd name="connsiteY85" fmla="*/ 1412149 h 1412149"/>
                <a:gd name="connsiteX86" fmla="*/ 2514552 w 4138458"/>
                <a:gd name="connsiteY86" fmla="*/ 1412149 h 1412149"/>
                <a:gd name="connsiteX87" fmla="*/ 2266137 w 4138458"/>
                <a:gd name="connsiteY87" fmla="*/ 1412149 h 1412149"/>
                <a:gd name="connsiteX88" fmla="*/ 1905881 w 4138458"/>
                <a:gd name="connsiteY88" fmla="*/ 1412149 h 1412149"/>
                <a:gd name="connsiteX89" fmla="*/ 1809866 w 4138458"/>
                <a:gd name="connsiteY89" fmla="*/ 1412149 h 1412149"/>
                <a:gd name="connsiteX90" fmla="*/ 1617219 w 4138458"/>
                <a:gd name="connsiteY90" fmla="*/ 1412149 h 1412149"/>
                <a:gd name="connsiteX91" fmla="*/ 1489857 w 4138458"/>
                <a:gd name="connsiteY91" fmla="*/ 1412149 h 1412149"/>
                <a:gd name="connsiteX92" fmla="*/ 1301866 w 4138458"/>
                <a:gd name="connsiteY92" fmla="*/ 1412149 h 1412149"/>
                <a:gd name="connsiteX93" fmla="*/ 1160948 w 4138458"/>
                <a:gd name="connsiteY93" fmla="*/ 1412149 h 1412149"/>
                <a:gd name="connsiteX94" fmla="*/ 1115038 w 4138458"/>
                <a:gd name="connsiteY94" fmla="*/ 1412149 h 1412149"/>
                <a:gd name="connsiteX95" fmla="*/ 840939 w 4138458"/>
                <a:gd name="connsiteY95" fmla="*/ 1412149 h 1412149"/>
                <a:gd name="connsiteX96" fmla="*/ 652948 w 4138458"/>
                <a:gd name="connsiteY96" fmla="*/ 1412149 h 1412149"/>
                <a:gd name="connsiteX97" fmla="*/ 466120 w 4138458"/>
                <a:gd name="connsiteY97" fmla="*/ 1412149 h 1412149"/>
                <a:gd name="connsiteX98" fmla="*/ 340972 w 4138458"/>
                <a:gd name="connsiteY98" fmla="*/ 1340266 h 1412149"/>
                <a:gd name="connsiteX99" fmla="*/ 16513 w 4138458"/>
                <a:gd name="connsiteY99" fmla="*/ 777957 h 1412149"/>
                <a:gd name="connsiteX100" fmla="*/ 16513 w 4138458"/>
                <a:gd name="connsiteY100" fmla="*/ 634192 h 1412149"/>
                <a:gd name="connsiteX101" fmla="*/ 340972 w 4138458"/>
                <a:gd name="connsiteY101" fmla="*/ 71883 h 1412149"/>
                <a:gd name="connsiteX102" fmla="*/ 466120 w 4138458"/>
                <a:gd name="connsiteY102" fmla="*/ 0 h 1412149"/>
                <a:gd name="connsiteX103" fmla="*/ 652948 w 4138458"/>
                <a:gd name="connsiteY103" fmla="*/ 0 h 1412149"/>
                <a:gd name="connsiteX104" fmla="*/ 680314 w 4138458"/>
                <a:gd name="connsiteY104" fmla="*/ 0 h 1412149"/>
                <a:gd name="connsiteX105" fmla="*/ 840939 w 4138458"/>
                <a:gd name="connsiteY105" fmla="*/ 0 h 1412149"/>
                <a:gd name="connsiteX106" fmla="*/ 841276 w 4138458"/>
                <a:gd name="connsiteY106" fmla="*/ 0 h 1412149"/>
                <a:gd name="connsiteX107" fmla="*/ 867142 w 4138458"/>
                <a:gd name="connsiteY107" fmla="*/ 0 h 1412149"/>
                <a:gd name="connsiteX108" fmla="*/ 956611 w 4138458"/>
                <a:gd name="connsiteY108" fmla="*/ 0 h 1412149"/>
                <a:gd name="connsiteX109" fmla="*/ 1028104 w 4138458"/>
                <a:gd name="connsiteY109" fmla="*/ 0 h 1412149"/>
                <a:gd name="connsiteX110" fmla="*/ 1033923 w 4138458"/>
                <a:gd name="connsiteY110" fmla="*/ 0 h 1412149"/>
                <a:gd name="connsiteX111" fmla="*/ 1055133 w 4138458"/>
                <a:gd name="connsiteY111" fmla="*/ 0 h 1412149"/>
                <a:gd name="connsiteX112" fmla="*/ 1080817 w 4138458"/>
                <a:gd name="connsiteY112" fmla="*/ 0 h 1412149"/>
                <a:gd name="connsiteX113" fmla="*/ 1115038 w 4138458"/>
                <a:gd name="connsiteY113" fmla="*/ 0 h 1412149"/>
                <a:gd name="connsiteX114" fmla="*/ 1143439 w 4138458"/>
                <a:gd name="connsiteY114" fmla="*/ 0 h 1412149"/>
                <a:gd name="connsiteX115" fmla="*/ 1160948 w 4138458"/>
                <a:gd name="connsiteY115" fmla="*/ 0 h 1412149"/>
                <a:gd name="connsiteX116" fmla="*/ 1216095 w 4138458"/>
                <a:gd name="connsiteY116" fmla="*/ 0 h 1412149"/>
                <a:gd name="connsiteX117" fmla="*/ 1220751 w 4138458"/>
                <a:gd name="connsiteY117" fmla="*/ 0 h 1412149"/>
                <a:gd name="connsiteX118" fmla="*/ 1267645 w 4138458"/>
                <a:gd name="connsiteY118" fmla="*/ 0 h 1412149"/>
                <a:gd name="connsiteX119" fmla="*/ 1291726 w 4138458"/>
                <a:gd name="connsiteY119" fmla="*/ 0 h 1412149"/>
                <a:gd name="connsiteX120" fmla="*/ 1301866 w 4138458"/>
                <a:gd name="connsiteY120" fmla="*/ 0 h 1412149"/>
                <a:gd name="connsiteX121" fmla="*/ 1331430 w 4138458"/>
                <a:gd name="connsiteY121" fmla="*/ 0 h 1412149"/>
                <a:gd name="connsiteX122" fmla="*/ 1375142 w 4138458"/>
                <a:gd name="connsiteY122" fmla="*/ 0 h 1412149"/>
                <a:gd name="connsiteX123" fmla="*/ 1408742 w 4138458"/>
                <a:gd name="connsiteY123" fmla="*/ 0 h 1412149"/>
                <a:gd name="connsiteX124" fmla="*/ 1455636 w 4138458"/>
                <a:gd name="connsiteY124" fmla="*/ 0 h 1412149"/>
                <a:gd name="connsiteX125" fmla="*/ 1479717 w 4138458"/>
                <a:gd name="connsiteY125" fmla="*/ 0 h 1412149"/>
                <a:gd name="connsiteX126" fmla="*/ 1489857 w 4138458"/>
                <a:gd name="connsiteY126" fmla="*/ 0 h 1412149"/>
                <a:gd name="connsiteX127" fmla="*/ 1536104 w 4138458"/>
                <a:gd name="connsiteY127" fmla="*/ 0 h 1412149"/>
                <a:gd name="connsiteX128" fmla="*/ 1617219 w 4138458"/>
                <a:gd name="connsiteY128" fmla="*/ 0 h 1412149"/>
                <a:gd name="connsiteX129" fmla="*/ 1651439 w 4138458"/>
                <a:gd name="connsiteY129" fmla="*/ 0 h 1412149"/>
                <a:gd name="connsiteX130" fmla="*/ 1728751 w 4138458"/>
                <a:gd name="connsiteY130" fmla="*/ 0 h 1412149"/>
                <a:gd name="connsiteX131" fmla="*/ 1775645 w 4138458"/>
                <a:gd name="connsiteY131" fmla="*/ 0 h 1412149"/>
                <a:gd name="connsiteX132" fmla="*/ 1799726 w 4138458"/>
                <a:gd name="connsiteY132" fmla="*/ 0 h 1412149"/>
                <a:gd name="connsiteX133" fmla="*/ 1809866 w 4138458"/>
                <a:gd name="connsiteY133" fmla="*/ 0 h 1412149"/>
                <a:gd name="connsiteX134" fmla="*/ 1831413 w 4138458"/>
                <a:gd name="connsiteY134" fmla="*/ 0 h 1412149"/>
                <a:gd name="connsiteX135" fmla="*/ 1905881 w 4138458"/>
                <a:gd name="connsiteY135" fmla="*/ 0 h 1412149"/>
                <a:gd name="connsiteX136" fmla="*/ 1992375 w 4138458"/>
                <a:gd name="connsiteY136" fmla="*/ 0 h 1412149"/>
                <a:gd name="connsiteX137" fmla="*/ 2107709 w 4138458"/>
                <a:gd name="connsiteY137" fmla="*/ 0 h 1412149"/>
                <a:gd name="connsiteX138" fmla="*/ 2120075 w 4138458"/>
                <a:gd name="connsiteY138" fmla="*/ 0 h 1412149"/>
                <a:gd name="connsiteX139" fmla="*/ 2185022 w 4138458"/>
                <a:gd name="connsiteY139" fmla="*/ 0 h 1412149"/>
                <a:gd name="connsiteX140" fmla="*/ 2231916 w 4138458"/>
                <a:gd name="connsiteY140" fmla="*/ 0 h 1412149"/>
                <a:gd name="connsiteX141" fmla="*/ 2255997 w 4138458"/>
                <a:gd name="connsiteY141" fmla="*/ 0 h 1412149"/>
                <a:gd name="connsiteX142" fmla="*/ 2266137 w 4138458"/>
                <a:gd name="connsiteY142" fmla="*/ 0 h 1412149"/>
                <a:gd name="connsiteX143" fmla="*/ 2281036 w 4138458"/>
                <a:gd name="connsiteY143" fmla="*/ 0 h 1412149"/>
                <a:gd name="connsiteX144" fmla="*/ 2473684 w 4138458"/>
                <a:gd name="connsiteY144" fmla="*/ 0 h 1412149"/>
                <a:gd name="connsiteX145" fmla="*/ 2514552 w 4138458"/>
                <a:gd name="connsiteY145" fmla="*/ 0 h 1412149"/>
                <a:gd name="connsiteX146" fmla="*/ 2520578 w 4138458"/>
                <a:gd name="connsiteY146" fmla="*/ 0 h 1412149"/>
                <a:gd name="connsiteX147" fmla="*/ 2544659 w 4138458"/>
                <a:gd name="connsiteY147" fmla="*/ 0 h 1412149"/>
                <a:gd name="connsiteX148" fmla="*/ 2554799 w 4138458"/>
                <a:gd name="connsiteY148" fmla="*/ 0 h 1412149"/>
                <a:gd name="connsiteX149" fmla="*/ 2680485 w 4138458"/>
                <a:gd name="connsiteY149" fmla="*/ 0 h 1412149"/>
                <a:gd name="connsiteX150" fmla="*/ 3005042 w 4138458"/>
                <a:gd name="connsiteY150" fmla="*/ 0 h 1412149"/>
                <a:gd name="connsiteX151" fmla="*/ 3022552 w 4138458"/>
                <a:gd name="connsiteY151" fmla="*/ 0 h 1412149"/>
                <a:gd name="connsiteX152" fmla="*/ 3082355 w 4138458"/>
                <a:gd name="connsiteY152" fmla="*/ 0 h 1412149"/>
                <a:gd name="connsiteX153" fmla="*/ 3129249 w 4138458"/>
                <a:gd name="connsiteY153" fmla="*/ 0 h 1412149"/>
                <a:gd name="connsiteX154" fmla="*/ 3153330 w 4138458"/>
                <a:gd name="connsiteY154" fmla="*/ 0 h 1412149"/>
                <a:gd name="connsiteX155" fmla="*/ 3163470 w 4138458"/>
                <a:gd name="connsiteY155" fmla="*/ 0 h 1412149"/>
                <a:gd name="connsiteX156" fmla="*/ 3236746 w 4138458"/>
                <a:gd name="connsiteY156" fmla="*/ 0 h 1412149"/>
                <a:gd name="connsiteX157" fmla="*/ 3671470 w 4138458"/>
                <a:gd name="connsiteY157" fmla="*/ 0 h 1412149"/>
                <a:gd name="connsiteX158" fmla="*/ 3796617 w 4138458"/>
                <a:gd name="connsiteY158" fmla="*/ 71883 h 1412149"/>
                <a:gd name="connsiteX159" fmla="*/ 4121076 w 4138458"/>
                <a:gd name="connsiteY159" fmla="*/ 634192 h 1412149"/>
                <a:gd name="connsiteX160" fmla="*/ 4121076 w 4138458"/>
                <a:gd name="connsiteY160" fmla="*/ 777957 h 1412149"/>
                <a:gd name="connsiteX161" fmla="*/ 3796617 w 4138458"/>
                <a:gd name="connsiteY161" fmla="*/ 1340266 h 1412149"/>
                <a:gd name="connsiteX162" fmla="*/ 3671470 w 4138458"/>
                <a:gd name="connsiteY162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138458" h="1412149">
                  <a:moveTo>
                    <a:pt x="3494407" y="1121227"/>
                  </a:moveTo>
                  <a:cubicBezTo>
                    <a:pt x="3521660" y="1121227"/>
                    <a:pt x="3554364" y="1102140"/>
                    <a:pt x="3567991" y="1078962"/>
                  </a:cubicBezTo>
                  <a:cubicBezTo>
                    <a:pt x="3567991" y="1078962"/>
                    <a:pt x="3567991" y="1078962"/>
                    <a:pt x="3758764" y="748339"/>
                  </a:cubicBezTo>
                  <a:cubicBezTo>
                    <a:pt x="3772390" y="725162"/>
                    <a:pt x="3772390" y="686987"/>
                    <a:pt x="3758764" y="663809"/>
                  </a:cubicBezTo>
                  <a:cubicBezTo>
                    <a:pt x="3758764" y="663809"/>
                    <a:pt x="3758764" y="663809"/>
                    <a:pt x="3567991" y="333186"/>
                  </a:cubicBezTo>
                  <a:cubicBezTo>
                    <a:pt x="3554364" y="310009"/>
                    <a:pt x="3521660" y="290921"/>
                    <a:pt x="3494407" y="290921"/>
                  </a:cubicBezTo>
                  <a:cubicBezTo>
                    <a:pt x="3494407" y="290921"/>
                    <a:pt x="3494407" y="290921"/>
                    <a:pt x="3333442" y="290921"/>
                  </a:cubicBezTo>
                  <a:lnTo>
                    <a:pt x="3295129" y="290921"/>
                  </a:lnTo>
                  <a:lnTo>
                    <a:pt x="3289167" y="290921"/>
                  </a:lnTo>
                  <a:lnTo>
                    <a:pt x="3247435" y="290921"/>
                  </a:lnTo>
                  <a:lnTo>
                    <a:pt x="3238801" y="290921"/>
                  </a:lnTo>
                  <a:lnTo>
                    <a:pt x="3134164" y="290921"/>
                  </a:lnTo>
                  <a:lnTo>
                    <a:pt x="3112861" y="290921"/>
                  </a:lnTo>
                  <a:lnTo>
                    <a:pt x="3095851" y="290921"/>
                  </a:lnTo>
                  <a:lnTo>
                    <a:pt x="3089889" y="290921"/>
                  </a:lnTo>
                  <a:lnTo>
                    <a:pt x="3048157" y="290921"/>
                  </a:lnTo>
                  <a:lnTo>
                    <a:pt x="3039523" y="290921"/>
                  </a:lnTo>
                  <a:lnTo>
                    <a:pt x="2934886" y="290921"/>
                  </a:lnTo>
                  <a:lnTo>
                    <a:pt x="2913583" y="290921"/>
                  </a:lnTo>
                  <a:lnTo>
                    <a:pt x="2840245" y="290921"/>
                  </a:lnTo>
                  <a:cubicBezTo>
                    <a:pt x="2803730" y="290921"/>
                    <a:pt x="2761998" y="290921"/>
                    <a:pt x="2714305" y="290921"/>
                  </a:cubicBezTo>
                  <a:lnTo>
                    <a:pt x="2709913" y="292233"/>
                  </a:lnTo>
                  <a:lnTo>
                    <a:pt x="2705494" y="290921"/>
                  </a:lnTo>
                  <a:cubicBezTo>
                    <a:pt x="2705494" y="290921"/>
                    <a:pt x="2705494" y="290921"/>
                    <a:pt x="2323948" y="290921"/>
                  </a:cubicBezTo>
                  <a:lnTo>
                    <a:pt x="2319556" y="292233"/>
                  </a:lnTo>
                  <a:lnTo>
                    <a:pt x="2315137" y="290921"/>
                  </a:lnTo>
                  <a:cubicBezTo>
                    <a:pt x="2315137" y="290921"/>
                    <a:pt x="2315137" y="290921"/>
                    <a:pt x="2059531" y="290921"/>
                  </a:cubicBezTo>
                  <a:lnTo>
                    <a:pt x="1955409" y="290921"/>
                  </a:lnTo>
                  <a:lnTo>
                    <a:pt x="1949447" y="290921"/>
                  </a:lnTo>
                  <a:lnTo>
                    <a:pt x="1933591" y="290921"/>
                  </a:lnTo>
                  <a:lnTo>
                    <a:pt x="1907716" y="290921"/>
                  </a:lnTo>
                  <a:cubicBezTo>
                    <a:pt x="1871946" y="290921"/>
                    <a:pt x="1809348" y="290921"/>
                    <a:pt x="1699803" y="290921"/>
                  </a:cubicBezTo>
                  <a:lnTo>
                    <a:pt x="1666857" y="290921"/>
                  </a:lnTo>
                  <a:lnTo>
                    <a:pt x="1660895" y="290921"/>
                  </a:lnTo>
                  <a:lnTo>
                    <a:pt x="1619163" y="290921"/>
                  </a:lnTo>
                  <a:lnTo>
                    <a:pt x="1573863" y="290921"/>
                  </a:lnTo>
                  <a:lnTo>
                    <a:pt x="1508939" y="290921"/>
                  </a:lnTo>
                  <a:lnTo>
                    <a:pt x="1505892" y="290921"/>
                  </a:lnTo>
                  <a:lnTo>
                    <a:pt x="1502977" y="290921"/>
                  </a:lnTo>
                  <a:lnTo>
                    <a:pt x="1461246" y="290921"/>
                  </a:lnTo>
                  <a:lnTo>
                    <a:pt x="1411251" y="290921"/>
                  </a:lnTo>
                  <a:lnTo>
                    <a:pt x="1347974" y="290921"/>
                  </a:lnTo>
                  <a:lnTo>
                    <a:pt x="1285311" y="290921"/>
                  </a:lnTo>
                  <a:lnTo>
                    <a:pt x="1253333" y="290921"/>
                  </a:lnTo>
                  <a:lnTo>
                    <a:pt x="1173474" y="290921"/>
                  </a:lnTo>
                  <a:lnTo>
                    <a:pt x="1167512" y="290921"/>
                  </a:lnTo>
                  <a:lnTo>
                    <a:pt x="1127393" y="290921"/>
                  </a:lnTo>
                  <a:lnTo>
                    <a:pt x="1125780" y="290921"/>
                  </a:lnTo>
                  <a:lnTo>
                    <a:pt x="1030708" y="290921"/>
                  </a:lnTo>
                  <a:cubicBezTo>
                    <a:pt x="1030708" y="290921"/>
                    <a:pt x="1030708" y="290921"/>
                    <a:pt x="1024746" y="290921"/>
                  </a:cubicBezTo>
                  <a:lnTo>
                    <a:pt x="1012509" y="290921"/>
                  </a:lnTo>
                  <a:lnTo>
                    <a:pt x="983015" y="290921"/>
                  </a:lnTo>
                  <a:lnTo>
                    <a:pt x="917868" y="290921"/>
                  </a:lnTo>
                  <a:lnTo>
                    <a:pt x="869743" y="290921"/>
                  </a:lnTo>
                  <a:lnTo>
                    <a:pt x="791928" y="290921"/>
                  </a:lnTo>
                  <a:lnTo>
                    <a:pt x="775102" y="290921"/>
                  </a:lnTo>
                  <a:cubicBezTo>
                    <a:pt x="738587" y="290921"/>
                    <a:pt x="696855" y="290921"/>
                    <a:pt x="649162" y="290921"/>
                  </a:cubicBezTo>
                  <a:cubicBezTo>
                    <a:pt x="622590" y="290921"/>
                    <a:pt x="589204" y="310009"/>
                    <a:pt x="575578" y="333186"/>
                  </a:cubicBezTo>
                  <a:cubicBezTo>
                    <a:pt x="575578" y="333186"/>
                    <a:pt x="575578" y="333186"/>
                    <a:pt x="384805" y="663809"/>
                  </a:cubicBezTo>
                  <a:cubicBezTo>
                    <a:pt x="371859" y="686987"/>
                    <a:pt x="371859" y="725162"/>
                    <a:pt x="384805" y="748339"/>
                  </a:cubicBezTo>
                  <a:cubicBezTo>
                    <a:pt x="384805" y="748339"/>
                    <a:pt x="384805" y="748339"/>
                    <a:pt x="575578" y="1078962"/>
                  </a:cubicBezTo>
                  <a:cubicBezTo>
                    <a:pt x="589204" y="1102140"/>
                    <a:pt x="622590" y="1121227"/>
                    <a:pt x="649162" y="1121227"/>
                  </a:cubicBezTo>
                  <a:lnTo>
                    <a:pt x="791928" y="1121227"/>
                  </a:lnTo>
                  <a:lnTo>
                    <a:pt x="1030708" y="1121227"/>
                  </a:lnTo>
                  <a:lnTo>
                    <a:pt x="1127393" y="1121227"/>
                  </a:lnTo>
                  <a:lnTo>
                    <a:pt x="1173474" y="1121227"/>
                  </a:lnTo>
                  <a:lnTo>
                    <a:pt x="1285311" y="1121227"/>
                  </a:lnTo>
                  <a:lnTo>
                    <a:pt x="1508939" y="1121227"/>
                  </a:lnTo>
                  <a:lnTo>
                    <a:pt x="1573863" y="1121227"/>
                  </a:lnTo>
                  <a:lnTo>
                    <a:pt x="1666857" y="1121227"/>
                  </a:lnTo>
                  <a:lnTo>
                    <a:pt x="1933591" y="1121227"/>
                  </a:lnTo>
                  <a:lnTo>
                    <a:pt x="1955409" y="1121227"/>
                  </a:lnTo>
                  <a:lnTo>
                    <a:pt x="2315137" y="1121227"/>
                  </a:lnTo>
                  <a:lnTo>
                    <a:pt x="2319556" y="1119915"/>
                  </a:lnTo>
                  <a:lnTo>
                    <a:pt x="2323948" y="1121227"/>
                  </a:lnTo>
                  <a:lnTo>
                    <a:pt x="2705494" y="1121227"/>
                  </a:lnTo>
                  <a:lnTo>
                    <a:pt x="2709913" y="1119915"/>
                  </a:lnTo>
                  <a:lnTo>
                    <a:pt x="2714305" y="1121227"/>
                  </a:lnTo>
                  <a:lnTo>
                    <a:pt x="2913583" y="1121227"/>
                  </a:lnTo>
                  <a:lnTo>
                    <a:pt x="3095851" y="1121227"/>
                  </a:lnTo>
                  <a:lnTo>
                    <a:pt x="3112861" y="1121227"/>
                  </a:lnTo>
                  <a:lnTo>
                    <a:pt x="3295129" y="1121227"/>
                  </a:lnTo>
                  <a:close/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rgbClr val="01ACBE"/>
            </a:solidFill>
            <a:ln w="19050">
              <a:noFill/>
            </a:ln>
            <a:effectLst>
              <a:innerShdw blurRad="1016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任意多边形 11"/>
            <p:cNvSpPr>
              <a:spLocks/>
            </p:cNvSpPr>
            <p:nvPr/>
          </p:nvSpPr>
          <p:spPr bwMode="auto">
            <a:xfrm rot="10800000">
              <a:off x="2339422" y="1020470"/>
              <a:ext cx="3147691" cy="1074074"/>
            </a:xfrm>
            <a:custGeom>
              <a:avLst/>
              <a:gdLst>
                <a:gd name="connsiteX0" fmla="*/ 3671470 w 4138458"/>
                <a:gd name="connsiteY0" fmla="*/ 1412149 h 1412149"/>
                <a:gd name="connsiteX1" fmla="*/ 3163470 w 4138458"/>
                <a:gd name="connsiteY1" fmla="*/ 1412149 h 1412149"/>
                <a:gd name="connsiteX2" fmla="*/ 3022552 w 4138458"/>
                <a:gd name="connsiteY2" fmla="*/ 1412149 h 1412149"/>
                <a:gd name="connsiteX3" fmla="*/ 2554799 w 4138458"/>
                <a:gd name="connsiteY3" fmla="*/ 1412149 h 1412149"/>
                <a:gd name="connsiteX4" fmla="*/ 2514552 w 4138458"/>
                <a:gd name="connsiteY4" fmla="*/ 1412149 h 1412149"/>
                <a:gd name="connsiteX5" fmla="*/ 2266137 w 4138458"/>
                <a:gd name="connsiteY5" fmla="*/ 1412149 h 1412149"/>
                <a:gd name="connsiteX6" fmla="*/ 1905881 w 4138458"/>
                <a:gd name="connsiteY6" fmla="*/ 1412149 h 1412149"/>
                <a:gd name="connsiteX7" fmla="*/ 1809866 w 4138458"/>
                <a:gd name="connsiteY7" fmla="*/ 1412149 h 1412149"/>
                <a:gd name="connsiteX8" fmla="*/ 1617219 w 4138458"/>
                <a:gd name="connsiteY8" fmla="*/ 1412149 h 1412149"/>
                <a:gd name="connsiteX9" fmla="*/ 1489857 w 4138458"/>
                <a:gd name="connsiteY9" fmla="*/ 1412149 h 1412149"/>
                <a:gd name="connsiteX10" fmla="*/ 1301866 w 4138458"/>
                <a:gd name="connsiteY10" fmla="*/ 1412149 h 1412149"/>
                <a:gd name="connsiteX11" fmla="*/ 1160948 w 4138458"/>
                <a:gd name="connsiteY11" fmla="*/ 1412149 h 1412149"/>
                <a:gd name="connsiteX12" fmla="*/ 1115038 w 4138458"/>
                <a:gd name="connsiteY12" fmla="*/ 1412149 h 1412149"/>
                <a:gd name="connsiteX13" fmla="*/ 840939 w 4138458"/>
                <a:gd name="connsiteY13" fmla="*/ 1412149 h 1412149"/>
                <a:gd name="connsiteX14" fmla="*/ 652948 w 4138458"/>
                <a:gd name="connsiteY14" fmla="*/ 1412149 h 1412149"/>
                <a:gd name="connsiteX15" fmla="*/ 466120 w 4138458"/>
                <a:gd name="connsiteY15" fmla="*/ 1412149 h 1412149"/>
                <a:gd name="connsiteX16" fmla="*/ 340972 w 4138458"/>
                <a:gd name="connsiteY16" fmla="*/ 1340266 h 1412149"/>
                <a:gd name="connsiteX17" fmla="*/ 16513 w 4138458"/>
                <a:gd name="connsiteY17" fmla="*/ 777957 h 1412149"/>
                <a:gd name="connsiteX18" fmla="*/ 16513 w 4138458"/>
                <a:gd name="connsiteY18" fmla="*/ 634192 h 1412149"/>
                <a:gd name="connsiteX19" fmla="*/ 340972 w 4138458"/>
                <a:gd name="connsiteY19" fmla="*/ 71883 h 1412149"/>
                <a:gd name="connsiteX20" fmla="*/ 466120 w 4138458"/>
                <a:gd name="connsiteY20" fmla="*/ 0 h 1412149"/>
                <a:gd name="connsiteX21" fmla="*/ 652948 w 4138458"/>
                <a:gd name="connsiteY21" fmla="*/ 0 h 1412149"/>
                <a:gd name="connsiteX22" fmla="*/ 680314 w 4138458"/>
                <a:gd name="connsiteY22" fmla="*/ 0 h 1412149"/>
                <a:gd name="connsiteX23" fmla="*/ 840939 w 4138458"/>
                <a:gd name="connsiteY23" fmla="*/ 0 h 1412149"/>
                <a:gd name="connsiteX24" fmla="*/ 841276 w 4138458"/>
                <a:gd name="connsiteY24" fmla="*/ 0 h 1412149"/>
                <a:gd name="connsiteX25" fmla="*/ 867142 w 4138458"/>
                <a:gd name="connsiteY25" fmla="*/ 0 h 1412149"/>
                <a:gd name="connsiteX26" fmla="*/ 956611 w 4138458"/>
                <a:gd name="connsiteY26" fmla="*/ 0 h 1412149"/>
                <a:gd name="connsiteX27" fmla="*/ 1028104 w 4138458"/>
                <a:gd name="connsiteY27" fmla="*/ 0 h 1412149"/>
                <a:gd name="connsiteX28" fmla="*/ 1033923 w 4138458"/>
                <a:gd name="connsiteY28" fmla="*/ 0 h 1412149"/>
                <a:gd name="connsiteX29" fmla="*/ 1055133 w 4138458"/>
                <a:gd name="connsiteY29" fmla="*/ 0 h 1412149"/>
                <a:gd name="connsiteX30" fmla="*/ 1080817 w 4138458"/>
                <a:gd name="connsiteY30" fmla="*/ 0 h 1412149"/>
                <a:gd name="connsiteX31" fmla="*/ 1115038 w 4138458"/>
                <a:gd name="connsiteY31" fmla="*/ 0 h 1412149"/>
                <a:gd name="connsiteX32" fmla="*/ 1143439 w 4138458"/>
                <a:gd name="connsiteY32" fmla="*/ 0 h 1412149"/>
                <a:gd name="connsiteX33" fmla="*/ 1160948 w 4138458"/>
                <a:gd name="connsiteY33" fmla="*/ 0 h 1412149"/>
                <a:gd name="connsiteX34" fmla="*/ 1216095 w 4138458"/>
                <a:gd name="connsiteY34" fmla="*/ 0 h 1412149"/>
                <a:gd name="connsiteX35" fmla="*/ 1220751 w 4138458"/>
                <a:gd name="connsiteY35" fmla="*/ 0 h 1412149"/>
                <a:gd name="connsiteX36" fmla="*/ 1267645 w 4138458"/>
                <a:gd name="connsiteY36" fmla="*/ 0 h 1412149"/>
                <a:gd name="connsiteX37" fmla="*/ 1291726 w 4138458"/>
                <a:gd name="connsiteY37" fmla="*/ 0 h 1412149"/>
                <a:gd name="connsiteX38" fmla="*/ 1301866 w 4138458"/>
                <a:gd name="connsiteY38" fmla="*/ 0 h 1412149"/>
                <a:gd name="connsiteX39" fmla="*/ 1331430 w 4138458"/>
                <a:gd name="connsiteY39" fmla="*/ 0 h 1412149"/>
                <a:gd name="connsiteX40" fmla="*/ 1375142 w 4138458"/>
                <a:gd name="connsiteY40" fmla="*/ 0 h 1412149"/>
                <a:gd name="connsiteX41" fmla="*/ 1408742 w 4138458"/>
                <a:gd name="connsiteY41" fmla="*/ 0 h 1412149"/>
                <a:gd name="connsiteX42" fmla="*/ 1455636 w 4138458"/>
                <a:gd name="connsiteY42" fmla="*/ 0 h 1412149"/>
                <a:gd name="connsiteX43" fmla="*/ 1479717 w 4138458"/>
                <a:gd name="connsiteY43" fmla="*/ 0 h 1412149"/>
                <a:gd name="connsiteX44" fmla="*/ 1489857 w 4138458"/>
                <a:gd name="connsiteY44" fmla="*/ 0 h 1412149"/>
                <a:gd name="connsiteX45" fmla="*/ 1536104 w 4138458"/>
                <a:gd name="connsiteY45" fmla="*/ 0 h 1412149"/>
                <a:gd name="connsiteX46" fmla="*/ 1617219 w 4138458"/>
                <a:gd name="connsiteY46" fmla="*/ 0 h 1412149"/>
                <a:gd name="connsiteX47" fmla="*/ 1651439 w 4138458"/>
                <a:gd name="connsiteY47" fmla="*/ 0 h 1412149"/>
                <a:gd name="connsiteX48" fmla="*/ 1728751 w 4138458"/>
                <a:gd name="connsiteY48" fmla="*/ 0 h 1412149"/>
                <a:gd name="connsiteX49" fmla="*/ 1775645 w 4138458"/>
                <a:gd name="connsiteY49" fmla="*/ 0 h 1412149"/>
                <a:gd name="connsiteX50" fmla="*/ 1799726 w 4138458"/>
                <a:gd name="connsiteY50" fmla="*/ 0 h 1412149"/>
                <a:gd name="connsiteX51" fmla="*/ 1809866 w 4138458"/>
                <a:gd name="connsiteY51" fmla="*/ 0 h 1412149"/>
                <a:gd name="connsiteX52" fmla="*/ 1831413 w 4138458"/>
                <a:gd name="connsiteY52" fmla="*/ 0 h 1412149"/>
                <a:gd name="connsiteX53" fmla="*/ 1905881 w 4138458"/>
                <a:gd name="connsiteY53" fmla="*/ 0 h 1412149"/>
                <a:gd name="connsiteX54" fmla="*/ 1992375 w 4138458"/>
                <a:gd name="connsiteY54" fmla="*/ 0 h 1412149"/>
                <a:gd name="connsiteX55" fmla="*/ 2107709 w 4138458"/>
                <a:gd name="connsiteY55" fmla="*/ 0 h 1412149"/>
                <a:gd name="connsiteX56" fmla="*/ 2120075 w 4138458"/>
                <a:gd name="connsiteY56" fmla="*/ 0 h 1412149"/>
                <a:gd name="connsiteX57" fmla="*/ 2185022 w 4138458"/>
                <a:gd name="connsiteY57" fmla="*/ 0 h 1412149"/>
                <a:gd name="connsiteX58" fmla="*/ 2231916 w 4138458"/>
                <a:gd name="connsiteY58" fmla="*/ 0 h 1412149"/>
                <a:gd name="connsiteX59" fmla="*/ 2255997 w 4138458"/>
                <a:gd name="connsiteY59" fmla="*/ 0 h 1412149"/>
                <a:gd name="connsiteX60" fmla="*/ 2266137 w 4138458"/>
                <a:gd name="connsiteY60" fmla="*/ 0 h 1412149"/>
                <a:gd name="connsiteX61" fmla="*/ 2281036 w 4138458"/>
                <a:gd name="connsiteY61" fmla="*/ 0 h 1412149"/>
                <a:gd name="connsiteX62" fmla="*/ 2473684 w 4138458"/>
                <a:gd name="connsiteY62" fmla="*/ 0 h 1412149"/>
                <a:gd name="connsiteX63" fmla="*/ 2514552 w 4138458"/>
                <a:gd name="connsiteY63" fmla="*/ 0 h 1412149"/>
                <a:gd name="connsiteX64" fmla="*/ 2520578 w 4138458"/>
                <a:gd name="connsiteY64" fmla="*/ 0 h 1412149"/>
                <a:gd name="connsiteX65" fmla="*/ 2544659 w 4138458"/>
                <a:gd name="connsiteY65" fmla="*/ 0 h 1412149"/>
                <a:gd name="connsiteX66" fmla="*/ 2554799 w 4138458"/>
                <a:gd name="connsiteY66" fmla="*/ 0 h 1412149"/>
                <a:gd name="connsiteX67" fmla="*/ 2680485 w 4138458"/>
                <a:gd name="connsiteY67" fmla="*/ 0 h 1412149"/>
                <a:gd name="connsiteX68" fmla="*/ 3005042 w 4138458"/>
                <a:gd name="connsiteY68" fmla="*/ 0 h 1412149"/>
                <a:gd name="connsiteX69" fmla="*/ 3022552 w 4138458"/>
                <a:gd name="connsiteY69" fmla="*/ 0 h 1412149"/>
                <a:gd name="connsiteX70" fmla="*/ 3082355 w 4138458"/>
                <a:gd name="connsiteY70" fmla="*/ 0 h 1412149"/>
                <a:gd name="connsiteX71" fmla="*/ 3129249 w 4138458"/>
                <a:gd name="connsiteY71" fmla="*/ 0 h 1412149"/>
                <a:gd name="connsiteX72" fmla="*/ 3153330 w 4138458"/>
                <a:gd name="connsiteY72" fmla="*/ 0 h 1412149"/>
                <a:gd name="connsiteX73" fmla="*/ 3163470 w 4138458"/>
                <a:gd name="connsiteY73" fmla="*/ 0 h 1412149"/>
                <a:gd name="connsiteX74" fmla="*/ 3236746 w 4138458"/>
                <a:gd name="connsiteY74" fmla="*/ 0 h 1412149"/>
                <a:gd name="connsiteX75" fmla="*/ 3671470 w 4138458"/>
                <a:gd name="connsiteY75" fmla="*/ 0 h 1412149"/>
                <a:gd name="connsiteX76" fmla="*/ 3796617 w 4138458"/>
                <a:gd name="connsiteY76" fmla="*/ 71883 h 1412149"/>
                <a:gd name="connsiteX77" fmla="*/ 4121076 w 4138458"/>
                <a:gd name="connsiteY77" fmla="*/ 634192 h 1412149"/>
                <a:gd name="connsiteX78" fmla="*/ 4121076 w 4138458"/>
                <a:gd name="connsiteY78" fmla="*/ 777957 h 1412149"/>
                <a:gd name="connsiteX79" fmla="*/ 3796617 w 4138458"/>
                <a:gd name="connsiteY79" fmla="*/ 1340266 h 1412149"/>
                <a:gd name="connsiteX80" fmla="*/ 3671470 w 4138458"/>
                <a:gd name="connsiteY80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138458" h="1412149"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10800000">
              <a:off x="2622579" y="1241744"/>
              <a:ext cx="2581375" cy="631527"/>
            </a:xfrm>
            <a:custGeom>
              <a:avLst/>
              <a:gdLst>
                <a:gd name="connsiteX0" fmla="*/ 3119312 w 3393888"/>
                <a:gd name="connsiteY0" fmla="*/ 830306 h 830306"/>
                <a:gd name="connsiteX1" fmla="*/ 2920034 w 3393888"/>
                <a:gd name="connsiteY1" fmla="*/ 830306 h 830306"/>
                <a:gd name="connsiteX2" fmla="*/ 2737766 w 3393888"/>
                <a:gd name="connsiteY2" fmla="*/ 830306 h 830306"/>
                <a:gd name="connsiteX3" fmla="*/ 2720756 w 3393888"/>
                <a:gd name="connsiteY3" fmla="*/ 830306 h 830306"/>
                <a:gd name="connsiteX4" fmla="*/ 2538488 w 3393888"/>
                <a:gd name="connsiteY4" fmla="*/ 830306 h 830306"/>
                <a:gd name="connsiteX5" fmla="*/ 2339210 w 3393888"/>
                <a:gd name="connsiteY5" fmla="*/ 830306 h 830306"/>
                <a:gd name="connsiteX6" fmla="*/ 2334818 w 3393888"/>
                <a:gd name="connsiteY6" fmla="*/ 828994 h 830306"/>
                <a:gd name="connsiteX7" fmla="*/ 2330399 w 3393888"/>
                <a:gd name="connsiteY7" fmla="*/ 830306 h 830306"/>
                <a:gd name="connsiteX8" fmla="*/ 1948853 w 3393888"/>
                <a:gd name="connsiteY8" fmla="*/ 830306 h 830306"/>
                <a:gd name="connsiteX9" fmla="*/ 1944461 w 3393888"/>
                <a:gd name="connsiteY9" fmla="*/ 828994 h 830306"/>
                <a:gd name="connsiteX10" fmla="*/ 1940042 w 3393888"/>
                <a:gd name="connsiteY10" fmla="*/ 830306 h 830306"/>
                <a:gd name="connsiteX11" fmla="*/ 1580314 w 3393888"/>
                <a:gd name="connsiteY11" fmla="*/ 830306 h 830306"/>
                <a:gd name="connsiteX12" fmla="*/ 1558496 w 3393888"/>
                <a:gd name="connsiteY12" fmla="*/ 830306 h 830306"/>
                <a:gd name="connsiteX13" fmla="*/ 1291762 w 3393888"/>
                <a:gd name="connsiteY13" fmla="*/ 830306 h 830306"/>
                <a:gd name="connsiteX14" fmla="*/ 1198768 w 3393888"/>
                <a:gd name="connsiteY14" fmla="*/ 830306 h 830306"/>
                <a:gd name="connsiteX15" fmla="*/ 1133844 w 3393888"/>
                <a:gd name="connsiteY15" fmla="*/ 830306 h 830306"/>
                <a:gd name="connsiteX16" fmla="*/ 910216 w 3393888"/>
                <a:gd name="connsiteY16" fmla="*/ 830306 h 830306"/>
                <a:gd name="connsiteX17" fmla="*/ 798379 w 3393888"/>
                <a:gd name="connsiteY17" fmla="*/ 830306 h 830306"/>
                <a:gd name="connsiteX18" fmla="*/ 752298 w 3393888"/>
                <a:gd name="connsiteY18" fmla="*/ 830306 h 830306"/>
                <a:gd name="connsiteX19" fmla="*/ 655613 w 3393888"/>
                <a:gd name="connsiteY19" fmla="*/ 830306 h 830306"/>
                <a:gd name="connsiteX20" fmla="*/ 416833 w 3393888"/>
                <a:gd name="connsiteY20" fmla="*/ 830306 h 830306"/>
                <a:gd name="connsiteX21" fmla="*/ 274067 w 3393888"/>
                <a:gd name="connsiteY21" fmla="*/ 830306 h 830306"/>
                <a:gd name="connsiteX22" fmla="*/ 200483 w 3393888"/>
                <a:gd name="connsiteY22" fmla="*/ 788041 h 830306"/>
                <a:gd name="connsiteX23" fmla="*/ 9710 w 3393888"/>
                <a:gd name="connsiteY23" fmla="*/ 457418 h 830306"/>
                <a:gd name="connsiteX24" fmla="*/ 9710 w 3393888"/>
                <a:gd name="connsiteY24" fmla="*/ 372888 h 830306"/>
                <a:gd name="connsiteX25" fmla="*/ 200483 w 3393888"/>
                <a:gd name="connsiteY25" fmla="*/ 42265 h 830306"/>
                <a:gd name="connsiteX26" fmla="*/ 274067 w 3393888"/>
                <a:gd name="connsiteY26" fmla="*/ 0 h 830306"/>
                <a:gd name="connsiteX27" fmla="*/ 400007 w 3393888"/>
                <a:gd name="connsiteY27" fmla="*/ 0 h 830306"/>
                <a:gd name="connsiteX28" fmla="*/ 416833 w 3393888"/>
                <a:gd name="connsiteY28" fmla="*/ 0 h 830306"/>
                <a:gd name="connsiteX29" fmla="*/ 494648 w 3393888"/>
                <a:gd name="connsiteY29" fmla="*/ 0 h 830306"/>
                <a:gd name="connsiteX30" fmla="*/ 542773 w 3393888"/>
                <a:gd name="connsiteY30" fmla="*/ 0 h 830306"/>
                <a:gd name="connsiteX31" fmla="*/ 607920 w 3393888"/>
                <a:gd name="connsiteY31" fmla="*/ 0 h 830306"/>
                <a:gd name="connsiteX32" fmla="*/ 637414 w 3393888"/>
                <a:gd name="connsiteY32" fmla="*/ 0 h 830306"/>
                <a:gd name="connsiteX33" fmla="*/ 649651 w 3393888"/>
                <a:gd name="connsiteY33" fmla="*/ 0 h 830306"/>
                <a:gd name="connsiteX34" fmla="*/ 655613 w 3393888"/>
                <a:gd name="connsiteY34" fmla="*/ 0 h 830306"/>
                <a:gd name="connsiteX35" fmla="*/ 750685 w 3393888"/>
                <a:gd name="connsiteY35" fmla="*/ 0 h 830306"/>
                <a:gd name="connsiteX36" fmla="*/ 752298 w 3393888"/>
                <a:gd name="connsiteY36" fmla="*/ 0 h 830306"/>
                <a:gd name="connsiteX37" fmla="*/ 792417 w 3393888"/>
                <a:gd name="connsiteY37" fmla="*/ 0 h 830306"/>
                <a:gd name="connsiteX38" fmla="*/ 798379 w 3393888"/>
                <a:gd name="connsiteY38" fmla="*/ 0 h 830306"/>
                <a:gd name="connsiteX39" fmla="*/ 878238 w 3393888"/>
                <a:gd name="connsiteY39" fmla="*/ 0 h 830306"/>
                <a:gd name="connsiteX40" fmla="*/ 910216 w 3393888"/>
                <a:gd name="connsiteY40" fmla="*/ 0 h 830306"/>
                <a:gd name="connsiteX41" fmla="*/ 972879 w 3393888"/>
                <a:gd name="connsiteY41" fmla="*/ 0 h 830306"/>
                <a:gd name="connsiteX42" fmla="*/ 1036156 w 3393888"/>
                <a:gd name="connsiteY42" fmla="*/ 0 h 830306"/>
                <a:gd name="connsiteX43" fmla="*/ 1086151 w 3393888"/>
                <a:gd name="connsiteY43" fmla="*/ 0 h 830306"/>
                <a:gd name="connsiteX44" fmla="*/ 1127882 w 3393888"/>
                <a:gd name="connsiteY44" fmla="*/ 0 h 830306"/>
                <a:gd name="connsiteX45" fmla="*/ 1130797 w 3393888"/>
                <a:gd name="connsiteY45" fmla="*/ 0 h 830306"/>
                <a:gd name="connsiteX46" fmla="*/ 1133844 w 3393888"/>
                <a:gd name="connsiteY46" fmla="*/ 0 h 830306"/>
                <a:gd name="connsiteX47" fmla="*/ 1198768 w 3393888"/>
                <a:gd name="connsiteY47" fmla="*/ 0 h 830306"/>
                <a:gd name="connsiteX48" fmla="*/ 1244068 w 3393888"/>
                <a:gd name="connsiteY48" fmla="*/ 0 h 830306"/>
                <a:gd name="connsiteX49" fmla="*/ 1285800 w 3393888"/>
                <a:gd name="connsiteY49" fmla="*/ 0 h 830306"/>
                <a:gd name="connsiteX50" fmla="*/ 1291762 w 3393888"/>
                <a:gd name="connsiteY50" fmla="*/ 0 h 830306"/>
                <a:gd name="connsiteX51" fmla="*/ 1324708 w 3393888"/>
                <a:gd name="connsiteY51" fmla="*/ 0 h 830306"/>
                <a:gd name="connsiteX52" fmla="*/ 1532621 w 3393888"/>
                <a:gd name="connsiteY52" fmla="*/ 0 h 830306"/>
                <a:gd name="connsiteX53" fmla="*/ 1558496 w 3393888"/>
                <a:gd name="connsiteY53" fmla="*/ 0 h 830306"/>
                <a:gd name="connsiteX54" fmla="*/ 1574352 w 3393888"/>
                <a:gd name="connsiteY54" fmla="*/ 0 h 830306"/>
                <a:gd name="connsiteX55" fmla="*/ 1580314 w 3393888"/>
                <a:gd name="connsiteY55" fmla="*/ 0 h 830306"/>
                <a:gd name="connsiteX56" fmla="*/ 1684436 w 3393888"/>
                <a:gd name="connsiteY56" fmla="*/ 0 h 830306"/>
                <a:gd name="connsiteX57" fmla="*/ 1940042 w 3393888"/>
                <a:gd name="connsiteY57" fmla="*/ 0 h 830306"/>
                <a:gd name="connsiteX58" fmla="*/ 1944461 w 3393888"/>
                <a:gd name="connsiteY58" fmla="*/ 1312 h 830306"/>
                <a:gd name="connsiteX59" fmla="*/ 1948853 w 3393888"/>
                <a:gd name="connsiteY59" fmla="*/ 0 h 830306"/>
                <a:gd name="connsiteX60" fmla="*/ 2330399 w 3393888"/>
                <a:gd name="connsiteY60" fmla="*/ 0 h 830306"/>
                <a:gd name="connsiteX61" fmla="*/ 2334818 w 3393888"/>
                <a:gd name="connsiteY61" fmla="*/ 1312 h 830306"/>
                <a:gd name="connsiteX62" fmla="*/ 2339210 w 3393888"/>
                <a:gd name="connsiteY62" fmla="*/ 0 h 830306"/>
                <a:gd name="connsiteX63" fmla="*/ 2465150 w 3393888"/>
                <a:gd name="connsiteY63" fmla="*/ 0 h 830306"/>
                <a:gd name="connsiteX64" fmla="*/ 2538488 w 3393888"/>
                <a:gd name="connsiteY64" fmla="*/ 0 h 830306"/>
                <a:gd name="connsiteX65" fmla="*/ 2559791 w 3393888"/>
                <a:gd name="connsiteY65" fmla="*/ 0 h 830306"/>
                <a:gd name="connsiteX66" fmla="*/ 2664428 w 3393888"/>
                <a:gd name="connsiteY66" fmla="*/ 0 h 830306"/>
                <a:gd name="connsiteX67" fmla="*/ 2673062 w 3393888"/>
                <a:gd name="connsiteY67" fmla="*/ 0 h 830306"/>
                <a:gd name="connsiteX68" fmla="*/ 2714794 w 3393888"/>
                <a:gd name="connsiteY68" fmla="*/ 0 h 830306"/>
                <a:gd name="connsiteX69" fmla="*/ 2720756 w 3393888"/>
                <a:gd name="connsiteY69" fmla="*/ 0 h 830306"/>
                <a:gd name="connsiteX70" fmla="*/ 2737766 w 3393888"/>
                <a:gd name="connsiteY70" fmla="*/ 0 h 830306"/>
                <a:gd name="connsiteX71" fmla="*/ 2759069 w 3393888"/>
                <a:gd name="connsiteY71" fmla="*/ 0 h 830306"/>
                <a:gd name="connsiteX72" fmla="*/ 2863706 w 3393888"/>
                <a:gd name="connsiteY72" fmla="*/ 0 h 830306"/>
                <a:gd name="connsiteX73" fmla="*/ 2872340 w 3393888"/>
                <a:gd name="connsiteY73" fmla="*/ 0 h 830306"/>
                <a:gd name="connsiteX74" fmla="*/ 2914072 w 3393888"/>
                <a:gd name="connsiteY74" fmla="*/ 0 h 830306"/>
                <a:gd name="connsiteX75" fmla="*/ 2920034 w 3393888"/>
                <a:gd name="connsiteY75" fmla="*/ 0 h 830306"/>
                <a:gd name="connsiteX76" fmla="*/ 2958347 w 3393888"/>
                <a:gd name="connsiteY76" fmla="*/ 0 h 830306"/>
                <a:gd name="connsiteX77" fmla="*/ 3119312 w 3393888"/>
                <a:gd name="connsiteY77" fmla="*/ 0 h 830306"/>
                <a:gd name="connsiteX78" fmla="*/ 3192896 w 3393888"/>
                <a:gd name="connsiteY78" fmla="*/ 42265 h 830306"/>
                <a:gd name="connsiteX79" fmla="*/ 3383669 w 3393888"/>
                <a:gd name="connsiteY79" fmla="*/ 372888 h 830306"/>
                <a:gd name="connsiteX80" fmla="*/ 3383669 w 3393888"/>
                <a:gd name="connsiteY80" fmla="*/ 457418 h 830306"/>
                <a:gd name="connsiteX81" fmla="*/ 3192896 w 3393888"/>
                <a:gd name="connsiteY81" fmla="*/ 788041 h 830306"/>
                <a:gd name="connsiteX82" fmla="*/ 3119312 w 3393888"/>
                <a:gd name="connsiteY82" fmla="*/ 830306 h 830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93888" h="830306">
                  <a:moveTo>
                    <a:pt x="3119312" y="830306"/>
                  </a:moveTo>
                  <a:lnTo>
                    <a:pt x="2920034" y="830306"/>
                  </a:lnTo>
                  <a:lnTo>
                    <a:pt x="2737766" y="830306"/>
                  </a:lnTo>
                  <a:lnTo>
                    <a:pt x="2720756" y="830306"/>
                  </a:lnTo>
                  <a:lnTo>
                    <a:pt x="2538488" y="830306"/>
                  </a:lnTo>
                  <a:lnTo>
                    <a:pt x="2339210" y="830306"/>
                  </a:lnTo>
                  <a:lnTo>
                    <a:pt x="2334818" y="828994"/>
                  </a:lnTo>
                  <a:lnTo>
                    <a:pt x="2330399" y="830306"/>
                  </a:lnTo>
                  <a:lnTo>
                    <a:pt x="1948853" y="830306"/>
                  </a:lnTo>
                  <a:lnTo>
                    <a:pt x="1944461" y="828994"/>
                  </a:lnTo>
                  <a:lnTo>
                    <a:pt x="1940042" y="830306"/>
                  </a:lnTo>
                  <a:lnTo>
                    <a:pt x="1580314" y="830306"/>
                  </a:lnTo>
                  <a:lnTo>
                    <a:pt x="1558496" y="830306"/>
                  </a:lnTo>
                  <a:lnTo>
                    <a:pt x="1291762" y="830306"/>
                  </a:lnTo>
                  <a:lnTo>
                    <a:pt x="1198768" y="830306"/>
                  </a:lnTo>
                  <a:lnTo>
                    <a:pt x="1133844" y="830306"/>
                  </a:lnTo>
                  <a:lnTo>
                    <a:pt x="910216" y="830306"/>
                  </a:lnTo>
                  <a:lnTo>
                    <a:pt x="798379" y="830306"/>
                  </a:lnTo>
                  <a:lnTo>
                    <a:pt x="752298" y="830306"/>
                  </a:lnTo>
                  <a:lnTo>
                    <a:pt x="655613" y="830306"/>
                  </a:lnTo>
                  <a:lnTo>
                    <a:pt x="416833" y="830306"/>
                  </a:lnTo>
                  <a:lnTo>
                    <a:pt x="274067" y="830306"/>
                  </a:lnTo>
                  <a:cubicBezTo>
                    <a:pt x="247495" y="830306"/>
                    <a:pt x="214109" y="811219"/>
                    <a:pt x="200483" y="788041"/>
                  </a:cubicBezTo>
                  <a:cubicBezTo>
                    <a:pt x="9710" y="457418"/>
                    <a:pt x="9710" y="457418"/>
                    <a:pt x="9710" y="457418"/>
                  </a:cubicBezTo>
                  <a:cubicBezTo>
                    <a:pt x="-3236" y="434241"/>
                    <a:pt x="-3236" y="396066"/>
                    <a:pt x="9710" y="372888"/>
                  </a:cubicBezTo>
                  <a:cubicBezTo>
                    <a:pt x="200483" y="42265"/>
                    <a:pt x="200483" y="42265"/>
                    <a:pt x="200483" y="42265"/>
                  </a:cubicBezTo>
                  <a:cubicBezTo>
                    <a:pt x="214109" y="19088"/>
                    <a:pt x="247495" y="0"/>
                    <a:pt x="274067" y="0"/>
                  </a:cubicBezTo>
                  <a:cubicBezTo>
                    <a:pt x="321760" y="0"/>
                    <a:pt x="363492" y="0"/>
                    <a:pt x="400007" y="0"/>
                  </a:cubicBezTo>
                  <a:lnTo>
                    <a:pt x="416833" y="0"/>
                  </a:lnTo>
                  <a:lnTo>
                    <a:pt x="494648" y="0"/>
                  </a:lnTo>
                  <a:lnTo>
                    <a:pt x="542773" y="0"/>
                  </a:lnTo>
                  <a:lnTo>
                    <a:pt x="607920" y="0"/>
                  </a:lnTo>
                  <a:lnTo>
                    <a:pt x="637414" y="0"/>
                  </a:lnTo>
                  <a:lnTo>
                    <a:pt x="649651" y="0"/>
                  </a:lnTo>
                  <a:cubicBezTo>
                    <a:pt x="655613" y="0"/>
                    <a:pt x="655613" y="0"/>
                    <a:pt x="655613" y="0"/>
                  </a:cubicBezTo>
                  <a:lnTo>
                    <a:pt x="750685" y="0"/>
                  </a:lnTo>
                  <a:lnTo>
                    <a:pt x="752298" y="0"/>
                  </a:lnTo>
                  <a:lnTo>
                    <a:pt x="792417" y="0"/>
                  </a:lnTo>
                  <a:lnTo>
                    <a:pt x="798379" y="0"/>
                  </a:lnTo>
                  <a:lnTo>
                    <a:pt x="878238" y="0"/>
                  </a:lnTo>
                  <a:lnTo>
                    <a:pt x="910216" y="0"/>
                  </a:lnTo>
                  <a:lnTo>
                    <a:pt x="972879" y="0"/>
                  </a:lnTo>
                  <a:lnTo>
                    <a:pt x="1036156" y="0"/>
                  </a:lnTo>
                  <a:lnTo>
                    <a:pt x="1086151" y="0"/>
                  </a:lnTo>
                  <a:lnTo>
                    <a:pt x="1127882" y="0"/>
                  </a:lnTo>
                  <a:lnTo>
                    <a:pt x="1130797" y="0"/>
                  </a:lnTo>
                  <a:lnTo>
                    <a:pt x="1133844" y="0"/>
                  </a:lnTo>
                  <a:lnTo>
                    <a:pt x="1198768" y="0"/>
                  </a:lnTo>
                  <a:lnTo>
                    <a:pt x="1244068" y="0"/>
                  </a:lnTo>
                  <a:lnTo>
                    <a:pt x="1285800" y="0"/>
                  </a:lnTo>
                  <a:lnTo>
                    <a:pt x="1291762" y="0"/>
                  </a:lnTo>
                  <a:lnTo>
                    <a:pt x="1324708" y="0"/>
                  </a:lnTo>
                  <a:cubicBezTo>
                    <a:pt x="1434253" y="0"/>
                    <a:pt x="1496851" y="0"/>
                    <a:pt x="1532621" y="0"/>
                  </a:cubicBezTo>
                  <a:lnTo>
                    <a:pt x="1558496" y="0"/>
                  </a:lnTo>
                  <a:lnTo>
                    <a:pt x="1574352" y="0"/>
                  </a:lnTo>
                  <a:lnTo>
                    <a:pt x="1580314" y="0"/>
                  </a:lnTo>
                  <a:lnTo>
                    <a:pt x="1684436" y="0"/>
                  </a:lnTo>
                  <a:cubicBezTo>
                    <a:pt x="1940042" y="0"/>
                    <a:pt x="1940042" y="0"/>
                    <a:pt x="1940042" y="0"/>
                  </a:cubicBezTo>
                  <a:lnTo>
                    <a:pt x="1944461" y="1312"/>
                  </a:lnTo>
                  <a:lnTo>
                    <a:pt x="1948853" y="0"/>
                  </a:lnTo>
                  <a:cubicBezTo>
                    <a:pt x="2330399" y="0"/>
                    <a:pt x="2330399" y="0"/>
                    <a:pt x="2330399" y="0"/>
                  </a:cubicBezTo>
                  <a:lnTo>
                    <a:pt x="2334818" y="1312"/>
                  </a:lnTo>
                  <a:lnTo>
                    <a:pt x="2339210" y="0"/>
                  </a:lnTo>
                  <a:cubicBezTo>
                    <a:pt x="2386903" y="0"/>
                    <a:pt x="2428635" y="0"/>
                    <a:pt x="2465150" y="0"/>
                  </a:cubicBezTo>
                  <a:lnTo>
                    <a:pt x="2538488" y="0"/>
                  </a:lnTo>
                  <a:lnTo>
                    <a:pt x="2559791" y="0"/>
                  </a:lnTo>
                  <a:lnTo>
                    <a:pt x="2664428" y="0"/>
                  </a:lnTo>
                  <a:lnTo>
                    <a:pt x="2673062" y="0"/>
                  </a:lnTo>
                  <a:lnTo>
                    <a:pt x="2714794" y="0"/>
                  </a:lnTo>
                  <a:lnTo>
                    <a:pt x="2720756" y="0"/>
                  </a:lnTo>
                  <a:lnTo>
                    <a:pt x="2737766" y="0"/>
                  </a:lnTo>
                  <a:lnTo>
                    <a:pt x="2759069" y="0"/>
                  </a:lnTo>
                  <a:lnTo>
                    <a:pt x="2863706" y="0"/>
                  </a:lnTo>
                  <a:lnTo>
                    <a:pt x="2872340" y="0"/>
                  </a:lnTo>
                  <a:lnTo>
                    <a:pt x="2914072" y="0"/>
                  </a:lnTo>
                  <a:lnTo>
                    <a:pt x="2920034" y="0"/>
                  </a:lnTo>
                  <a:lnTo>
                    <a:pt x="2958347" y="0"/>
                  </a:lnTo>
                  <a:cubicBezTo>
                    <a:pt x="3119312" y="0"/>
                    <a:pt x="3119312" y="0"/>
                    <a:pt x="3119312" y="0"/>
                  </a:cubicBezTo>
                  <a:cubicBezTo>
                    <a:pt x="3146565" y="0"/>
                    <a:pt x="3179269" y="19088"/>
                    <a:pt x="3192896" y="42265"/>
                  </a:cubicBezTo>
                  <a:cubicBezTo>
                    <a:pt x="3383669" y="372888"/>
                    <a:pt x="3383669" y="372888"/>
                    <a:pt x="3383669" y="372888"/>
                  </a:cubicBezTo>
                  <a:cubicBezTo>
                    <a:pt x="3397295" y="396066"/>
                    <a:pt x="3397295" y="434241"/>
                    <a:pt x="3383669" y="457418"/>
                  </a:cubicBezTo>
                  <a:cubicBezTo>
                    <a:pt x="3192896" y="788041"/>
                    <a:pt x="3192896" y="788041"/>
                    <a:pt x="3192896" y="788041"/>
                  </a:cubicBezTo>
                  <a:cubicBezTo>
                    <a:pt x="3179269" y="811219"/>
                    <a:pt x="3146565" y="830306"/>
                    <a:pt x="3119312" y="830306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rgbClr val="B6B6B6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463368" y="4543376"/>
            <a:ext cx="4705609" cy="1617028"/>
            <a:chOff x="2339422" y="1012876"/>
            <a:chExt cx="3147691" cy="1081668"/>
          </a:xfrm>
        </p:grpSpPr>
        <p:sp>
          <p:nvSpPr>
            <p:cNvPr id="15" name="任意多边形 14"/>
            <p:cNvSpPr>
              <a:spLocks/>
            </p:cNvSpPr>
            <p:nvPr/>
          </p:nvSpPr>
          <p:spPr bwMode="auto">
            <a:xfrm rot="10800000">
              <a:off x="2339422" y="1012876"/>
              <a:ext cx="3147690" cy="1074074"/>
            </a:xfrm>
            <a:custGeom>
              <a:avLst/>
              <a:gdLst>
                <a:gd name="connsiteX0" fmla="*/ 3494407 w 4138458"/>
                <a:gd name="connsiteY0" fmla="*/ 1121227 h 1412149"/>
                <a:gd name="connsiteX1" fmla="*/ 3567991 w 4138458"/>
                <a:gd name="connsiteY1" fmla="*/ 1078962 h 1412149"/>
                <a:gd name="connsiteX2" fmla="*/ 3758764 w 4138458"/>
                <a:gd name="connsiteY2" fmla="*/ 748339 h 1412149"/>
                <a:gd name="connsiteX3" fmla="*/ 3758764 w 4138458"/>
                <a:gd name="connsiteY3" fmla="*/ 663809 h 1412149"/>
                <a:gd name="connsiteX4" fmla="*/ 3567991 w 4138458"/>
                <a:gd name="connsiteY4" fmla="*/ 333186 h 1412149"/>
                <a:gd name="connsiteX5" fmla="*/ 3494407 w 4138458"/>
                <a:gd name="connsiteY5" fmla="*/ 290921 h 1412149"/>
                <a:gd name="connsiteX6" fmla="*/ 3333442 w 4138458"/>
                <a:gd name="connsiteY6" fmla="*/ 290921 h 1412149"/>
                <a:gd name="connsiteX7" fmla="*/ 3295129 w 4138458"/>
                <a:gd name="connsiteY7" fmla="*/ 290921 h 1412149"/>
                <a:gd name="connsiteX8" fmla="*/ 3289167 w 4138458"/>
                <a:gd name="connsiteY8" fmla="*/ 290921 h 1412149"/>
                <a:gd name="connsiteX9" fmla="*/ 3247435 w 4138458"/>
                <a:gd name="connsiteY9" fmla="*/ 290921 h 1412149"/>
                <a:gd name="connsiteX10" fmla="*/ 3238801 w 4138458"/>
                <a:gd name="connsiteY10" fmla="*/ 290921 h 1412149"/>
                <a:gd name="connsiteX11" fmla="*/ 3134164 w 4138458"/>
                <a:gd name="connsiteY11" fmla="*/ 290921 h 1412149"/>
                <a:gd name="connsiteX12" fmla="*/ 3112861 w 4138458"/>
                <a:gd name="connsiteY12" fmla="*/ 290921 h 1412149"/>
                <a:gd name="connsiteX13" fmla="*/ 3095851 w 4138458"/>
                <a:gd name="connsiteY13" fmla="*/ 290921 h 1412149"/>
                <a:gd name="connsiteX14" fmla="*/ 3089889 w 4138458"/>
                <a:gd name="connsiteY14" fmla="*/ 290921 h 1412149"/>
                <a:gd name="connsiteX15" fmla="*/ 3048157 w 4138458"/>
                <a:gd name="connsiteY15" fmla="*/ 290921 h 1412149"/>
                <a:gd name="connsiteX16" fmla="*/ 3039523 w 4138458"/>
                <a:gd name="connsiteY16" fmla="*/ 290921 h 1412149"/>
                <a:gd name="connsiteX17" fmla="*/ 2934886 w 4138458"/>
                <a:gd name="connsiteY17" fmla="*/ 290921 h 1412149"/>
                <a:gd name="connsiteX18" fmla="*/ 2913583 w 4138458"/>
                <a:gd name="connsiteY18" fmla="*/ 290921 h 1412149"/>
                <a:gd name="connsiteX19" fmla="*/ 2840245 w 4138458"/>
                <a:gd name="connsiteY19" fmla="*/ 290921 h 1412149"/>
                <a:gd name="connsiteX20" fmla="*/ 2714305 w 4138458"/>
                <a:gd name="connsiteY20" fmla="*/ 290921 h 1412149"/>
                <a:gd name="connsiteX21" fmla="*/ 2709913 w 4138458"/>
                <a:gd name="connsiteY21" fmla="*/ 292233 h 1412149"/>
                <a:gd name="connsiteX22" fmla="*/ 2705494 w 4138458"/>
                <a:gd name="connsiteY22" fmla="*/ 290921 h 1412149"/>
                <a:gd name="connsiteX23" fmla="*/ 2323948 w 4138458"/>
                <a:gd name="connsiteY23" fmla="*/ 290921 h 1412149"/>
                <a:gd name="connsiteX24" fmla="*/ 2319556 w 4138458"/>
                <a:gd name="connsiteY24" fmla="*/ 292233 h 1412149"/>
                <a:gd name="connsiteX25" fmla="*/ 2315137 w 4138458"/>
                <a:gd name="connsiteY25" fmla="*/ 290921 h 1412149"/>
                <a:gd name="connsiteX26" fmla="*/ 2059531 w 4138458"/>
                <a:gd name="connsiteY26" fmla="*/ 290921 h 1412149"/>
                <a:gd name="connsiteX27" fmla="*/ 1955409 w 4138458"/>
                <a:gd name="connsiteY27" fmla="*/ 290921 h 1412149"/>
                <a:gd name="connsiteX28" fmla="*/ 1949447 w 4138458"/>
                <a:gd name="connsiteY28" fmla="*/ 290921 h 1412149"/>
                <a:gd name="connsiteX29" fmla="*/ 1933591 w 4138458"/>
                <a:gd name="connsiteY29" fmla="*/ 290921 h 1412149"/>
                <a:gd name="connsiteX30" fmla="*/ 1907716 w 4138458"/>
                <a:gd name="connsiteY30" fmla="*/ 290921 h 1412149"/>
                <a:gd name="connsiteX31" fmla="*/ 1699803 w 4138458"/>
                <a:gd name="connsiteY31" fmla="*/ 290921 h 1412149"/>
                <a:gd name="connsiteX32" fmla="*/ 1666857 w 4138458"/>
                <a:gd name="connsiteY32" fmla="*/ 290921 h 1412149"/>
                <a:gd name="connsiteX33" fmla="*/ 1660895 w 4138458"/>
                <a:gd name="connsiteY33" fmla="*/ 290921 h 1412149"/>
                <a:gd name="connsiteX34" fmla="*/ 1619163 w 4138458"/>
                <a:gd name="connsiteY34" fmla="*/ 290921 h 1412149"/>
                <a:gd name="connsiteX35" fmla="*/ 1573863 w 4138458"/>
                <a:gd name="connsiteY35" fmla="*/ 290921 h 1412149"/>
                <a:gd name="connsiteX36" fmla="*/ 1508939 w 4138458"/>
                <a:gd name="connsiteY36" fmla="*/ 290921 h 1412149"/>
                <a:gd name="connsiteX37" fmla="*/ 1505892 w 4138458"/>
                <a:gd name="connsiteY37" fmla="*/ 290921 h 1412149"/>
                <a:gd name="connsiteX38" fmla="*/ 1502977 w 4138458"/>
                <a:gd name="connsiteY38" fmla="*/ 290921 h 1412149"/>
                <a:gd name="connsiteX39" fmla="*/ 1461246 w 4138458"/>
                <a:gd name="connsiteY39" fmla="*/ 290921 h 1412149"/>
                <a:gd name="connsiteX40" fmla="*/ 1411251 w 4138458"/>
                <a:gd name="connsiteY40" fmla="*/ 290921 h 1412149"/>
                <a:gd name="connsiteX41" fmla="*/ 1347974 w 4138458"/>
                <a:gd name="connsiteY41" fmla="*/ 290921 h 1412149"/>
                <a:gd name="connsiteX42" fmla="*/ 1285311 w 4138458"/>
                <a:gd name="connsiteY42" fmla="*/ 290921 h 1412149"/>
                <a:gd name="connsiteX43" fmla="*/ 1253333 w 4138458"/>
                <a:gd name="connsiteY43" fmla="*/ 290921 h 1412149"/>
                <a:gd name="connsiteX44" fmla="*/ 1173474 w 4138458"/>
                <a:gd name="connsiteY44" fmla="*/ 290921 h 1412149"/>
                <a:gd name="connsiteX45" fmla="*/ 1167512 w 4138458"/>
                <a:gd name="connsiteY45" fmla="*/ 290921 h 1412149"/>
                <a:gd name="connsiteX46" fmla="*/ 1127393 w 4138458"/>
                <a:gd name="connsiteY46" fmla="*/ 290921 h 1412149"/>
                <a:gd name="connsiteX47" fmla="*/ 1125780 w 4138458"/>
                <a:gd name="connsiteY47" fmla="*/ 290921 h 1412149"/>
                <a:gd name="connsiteX48" fmla="*/ 1030708 w 4138458"/>
                <a:gd name="connsiteY48" fmla="*/ 290921 h 1412149"/>
                <a:gd name="connsiteX49" fmla="*/ 1024746 w 4138458"/>
                <a:gd name="connsiteY49" fmla="*/ 290921 h 1412149"/>
                <a:gd name="connsiteX50" fmla="*/ 1012509 w 4138458"/>
                <a:gd name="connsiteY50" fmla="*/ 290921 h 1412149"/>
                <a:gd name="connsiteX51" fmla="*/ 983015 w 4138458"/>
                <a:gd name="connsiteY51" fmla="*/ 290921 h 1412149"/>
                <a:gd name="connsiteX52" fmla="*/ 917868 w 4138458"/>
                <a:gd name="connsiteY52" fmla="*/ 290921 h 1412149"/>
                <a:gd name="connsiteX53" fmla="*/ 869743 w 4138458"/>
                <a:gd name="connsiteY53" fmla="*/ 290921 h 1412149"/>
                <a:gd name="connsiteX54" fmla="*/ 791928 w 4138458"/>
                <a:gd name="connsiteY54" fmla="*/ 290921 h 1412149"/>
                <a:gd name="connsiteX55" fmla="*/ 775102 w 4138458"/>
                <a:gd name="connsiteY55" fmla="*/ 290921 h 1412149"/>
                <a:gd name="connsiteX56" fmla="*/ 649162 w 4138458"/>
                <a:gd name="connsiteY56" fmla="*/ 290921 h 1412149"/>
                <a:gd name="connsiteX57" fmla="*/ 575578 w 4138458"/>
                <a:gd name="connsiteY57" fmla="*/ 333186 h 1412149"/>
                <a:gd name="connsiteX58" fmla="*/ 384805 w 4138458"/>
                <a:gd name="connsiteY58" fmla="*/ 663809 h 1412149"/>
                <a:gd name="connsiteX59" fmla="*/ 384805 w 4138458"/>
                <a:gd name="connsiteY59" fmla="*/ 748339 h 1412149"/>
                <a:gd name="connsiteX60" fmla="*/ 575578 w 4138458"/>
                <a:gd name="connsiteY60" fmla="*/ 1078962 h 1412149"/>
                <a:gd name="connsiteX61" fmla="*/ 649162 w 4138458"/>
                <a:gd name="connsiteY61" fmla="*/ 1121227 h 1412149"/>
                <a:gd name="connsiteX62" fmla="*/ 791928 w 4138458"/>
                <a:gd name="connsiteY62" fmla="*/ 1121227 h 1412149"/>
                <a:gd name="connsiteX63" fmla="*/ 1030708 w 4138458"/>
                <a:gd name="connsiteY63" fmla="*/ 1121227 h 1412149"/>
                <a:gd name="connsiteX64" fmla="*/ 1127393 w 4138458"/>
                <a:gd name="connsiteY64" fmla="*/ 1121227 h 1412149"/>
                <a:gd name="connsiteX65" fmla="*/ 1173474 w 4138458"/>
                <a:gd name="connsiteY65" fmla="*/ 1121227 h 1412149"/>
                <a:gd name="connsiteX66" fmla="*/ 1285311 w 4138458"/>
                <a:gd name="connsiteY66" fmla="*/ 1121227 h 1412149"/>
                <a:gd name="connsiteX67" fmla="*/ 1508939 w 4138458"/>
                <a:gd name="connsiteY67" fmla="*/ 1121227 h 1412149"/>
                <a:gd name="connsiteX68" fmla="*/ 1573863 w 4138458"/>
                <a:gd name="connsiteY68" fmla="*/ 1121227 h 1412149"/>
                <a:gd name="connsiteX69" fmla="*/ 1666857 w 4138458"/>
                <a:gd name="connsiteY69" fmla="*/ 1121227 h 1412149"/>
                <a:gd name="connsiteX70" fmla="*/ 1933591 w 4138458"/>
                <a:gd name="connsiteY70" fmla="*/ 1121227 h 1412149"/>
                <a:gd name="connsiteX71" fmla="*/ 1955409 w 4138458"/>
                <a:gd name="connsiteY71" fmla="*/ 1121227 h 1412149"/>
                <a:gd name="connsiteX72" fmla="*/ 2315137 w 4138458"/>
                <a:gd name="connsiteY72" fmla="*/ 1121227 h 1412149"/>
                <a:gd name="connsiteX73" fmla="*/ 2319556 w 4138458"/>
                <a:gd name="connsiteY73" fmla="*/ 1119915 h 1412149"/>
                <a:gd name="connsiteX74" fmla="*/ 2323948 w 4138458"/>
                <a:gd name="connsiteY74" fmla="*/ 1121227 h 1412149"/>
                <a:gd name="connsiteX75" fmla="*/ 2705494 w 4138458"/>
                <a:gd name="connsiteY75" fmla="*/ 1121227 h 1412149"/>
                <a:gd name="connsiteX76" fmla="*/ 2709913 w 4138458"/>
                <a:gd name="connsiteY76" fmla="*/ 1119915 h 1412149"/>
                <a:gd name="connsiteX77" fmla="*/ 2714305 w 4138458"/>
                <a:gd name="connsiteY77" fmla="*/ 1121227 h 1412149"/>
                <a:gd name="connsiteX78" fmla="*/ 2913583 w 4138458"/>
                <a:gd name="connsiteY78" fmla="*/ 1121227 h 1412149"/>
                <a:gd name="connsiteX79" fmla="*/ 3095851 w 4138458"/>
                <a:gd name="connsiteY79" fmla="*/ 1121227 h 1412149"/>
                <a:gd name="connsiteX80" fmla="*/ 3112861 w 4138458"/>
                <a:gd name="connsiteY80" fmla="*/ 1121227 h 1412149"/>
                <a:gd name="connsiteX81" fmla="*/ 3295129 w 4138458"/>
                <a:gd name="connsiteY81" fmla="*/ 1121227 h 1412149"/>
                <a:gd name="connsiteX82" fmla="*/ 3671470 w 4138458"/>
                <a:gd name="connsiteY82" fmla="*/ 1412149 h 1412149"/>
                <a:gd name="connsiteX83" fmla="*/ 3163470 w 4138458"/>
                <a:gd name="connsiteY83" fmla="*/ 1412149 h 1412149"/>
                <a:gd name="connsiteX84" fmla="*/ 3022552 w 4138458"/>
                <a:gd name="connsiteY84" fmla="*/ 1412149 h 1412149"/>
                <a:gd name="connsiteX85" fmla="*/ 2554799 w 4138458"/>
                <a:gd name="connsiteY85" fmla="*/ 1412149 h 1412149"/>
                <a:gd name="connsiteX86" fmla="*/ 2514552 w 4138458"/>
                <a:gd name="connsiteY86" fmla="*/ 1412149 h 1412149"/>
                <a:gd name="connsiteX87" fmla="*/ 2266137 w 4138458"/>
                <a:gd name="connsiteY87" fmla="*/ 1412149 h 1412149"/>
                <a:gd name="connsiteX88" fmla="*/ 1905881 w 4138458"/>
                <a:gd name="connsiteY88" fmla="*/ 1412149 h 1412149"/>
                <a:gd name="connsiteX89" fmla="*/ 1809866 w 4138458"/>
                <a:gd name="connsiteY89" fmla="*/ 1412149 h 1412149"/>
                <a:gd name="connsiteX90" fmla="*/ 1617219 w 4138458"/>
                <a:gd name="connsiteY90" fmla="*/ 1412149 h 1412149"/>
                <a:gd name="connsiteX91" fmla="*/ 1489857 w 4138458"/>
                <a:gd name="connsiteY91" fmla="*/ 1412149 h 1412149"/>
                <a:gd name="connsiteX92" fmla="*/ 1301866 w 4138458"/>
                <a:gd name="connsiteY92" fmla="*/ 1412149 h 1412149"/>
                <a:gd name="connsiteX93" fmla="*/ 1160948 w 4138458"/>
                <a:gd name="connsiteY93" fmla="*/ 1412149 h 1412149"/>
                <a:gd name="connsiteX94" fmla="*/ 1115038 w 4138458"/>
                <a:gd name="connsiteY94" fmla="*/ 1412149 h 1412149"/>
                <a:gd name="connsiteX95" fmla="*/ 840939 w 4138458"/>
                <a:gd name="connsiteY95" fmla="*/ 1412149 h 1412149"/>
                <a:gd name="connsiteX96" fmla="*/ 652948 w 4138458"/>
                <a:gd name="connsiteY96" fmla="*/ 1412149 h 1412149"/>
                <a:gd name="connsiteX97" fmla="*/ 466120 w 4138458"/>
                <a:gd name="connsiteY97" fmla="*/ 1412149 h 1412149"/>
                <a:gd name="connsiteX98" fmla="*/ 340972 w 4138458"/>
                <a:gd name="connsiteY98" fmla="*/ 1340266 h 1412149"/>
                <a:gd name="connsiteX99" fmla="*/ 16513 w 4138458"/>
                <a:gd name="connsiteY99" fmla="*/ 777957 h 1412149"/>
                <a:gd name="connsiteX100" fmla="*/ 16513 w 4138458"/>
                <a:gd name="connsiteY100" fmla="*/ 634192 h 1412149"/>
                <a:gd name="connsiteX101" fmla="*/ 340972 w 4138458"/>
                <a:gd name="connsiteY101" fmla="*/ 71883 h 1412149"/>
                <a:gd name="connsiteX102" fmla="*/ 466120 w 4138458"/>
                <a:gd name="connsiteY102" fmla="*/ 0 h 1412149"/>
                <a:gd name="connsiteX103" fmla="*/ 652948 w 4138458"/>
                <a:gd name="connsiteY103" fmla="*/ 0 h 1412149"/>
                <a:gd name="connsiteX104" fmla="*/ 680314 w 4138458"/>
                <a:gd name="connsiteY104" fmla="*/ 0 h 1412149"/>
                <a:gd name="connsiteX105" fmla="*/ 840939 w 4138458"/>
                <a:gd name="connsiteY105" fmla="*/ 0 h 1412149"/>
                <a:gd name="connsiteX106" fmla="*/ 841276 w 4138458"/>
                <a:gd name="connsiteY106" fmla="*/ 0 h 1412149"/>
                <a:gd name="connsiteX107" fmla="*/ 867142 w 4138458"/>
                <a:gd name="connsiteY107" fmla="*/ 0 h 1412149"/>
                <a:gd name="connsiteX108" fmla="*/ 956611 w 4138458"/>
                <a:gd name="connsiteY108" fmla="*/ 0 h 1412149"/>
                <a:gd name="connsiteX109" fmla="*/ 1028104 w 4138458"/>
                <a:gd name="connsiteY109" fmla="*/ 0 h 1412149"/>
                <a:gd name="connsiteX110" fmla="*/ 1033923 w 4138458"/>
                <a:gd name="connsiteY110" fmla="*/ 0 h 1412149"/>
                <a:gd name="connsiteX111" fmla="*/ 1055133 w 4138458"/>
                <a:gd name="connsiteY111" fmla="*/ 0 h 1412149"/>
                <a:gd name="connsiteX112" fmla="*/ 1080817 w 4138458"/>
                <a:gd name="connsiteY112" fmla="*/ 0 h 1412149"/>
                <a:gd name="connsiteX113" fmla="*/ 1115038 w 4138458"/>
                <a:gd name="connsiteY113" fmla="*/ 0 h 1412149"/>
                <a:gd name="connsiteX114" fmla="*/ 1143439 w 4138458"/>
                <a:gd name="connsiteY114" fmla="*/ 0 h 1412149"/>
                <a:gd name="connsiteX115" fmla="*/ 1160948 w 4138458"/>
                <a:gd name="connsiteY115" fmla="*/ 0 h 1412149"/>
                <a:gd name="connsiteX116" fmla="*/ 1216095 w 4138458"/>
                <a:gd name="connsiteY116" fmla="*/ 0 h 1412149"/>
                <a:gd name="connsiteX117" fmla="*/ 1220751 w 4138458"/>
                <a:gd name="connsiteY117" fmla="*/ 0 h 1412149"/>
                <a:gd name="connsiteX118" fmla="*/ 1267645 w 4138458"/>
                <a:gd name="connsiteY118" fmla="*/ 0 h 1412149"/>
                <a:gd name="connsiteX119" fmla="*/ 1291726 w 4138458"/>
                <a:gd name="connsiteY119" fmla="*/ 0 h 1412149"/>
                <a:gd name="connsiteX120" fmla="*/ 1301866 w 4138458"/>
                <a:gd name="connsiteY120" fmla="*/ 0 h 1412149"/>
                <a:gd name="connsiteX121" fmla="*/ 1331430 w 4138458"/>
                <a:gd name="connsiteY121" fmla="*/ 0 h 1412149"/>
                <a:gd name="connsiteX122" fmla="*/ 1375142 w 4138458"/>
                <a:gd name="connsiteY122" fmla="*/ 0 h 1412149"/>
                <a:gd name="connsiteX123" fmla="*/ 1408742 w 4138458"/>
                <a:gd name="connsiteY123" fmla="*/ 0 h 1412149"/>
                <a:gd name="connsiteX124" fmla="*/ 1455636 w 4138458"/>
                <a:gd name="connsiteY124" fmla="*/ 0 h 1412149"/>
                <a:gd name="connsiteX125" fmla="*/ 1479717 w 4138458"/>
                <a:gd name="connsiteY125" fmla="*/ 0 h 1412149"/>
                <a:gd name="connsiteX126" fmla="*/ 1489857 w 4138458"/>
                <a:gd name="connsiteY126" fmla="*/ 0 h 1412149"/>
                <a:gd name="connsiteX127" fmla="*/ 1536104 w 4138458"/>
                <a:gd name="connsiteY127" fmla="*/ 0 h 1412149"/>
                <a:gd name="connsiteX128" fmla="*/ 1617219 w 4138458"/>
                <a:gd name="connsiteY128" fmla="*/ 0 h 1412149"/>
                <a:gd name="connsiteX129" fmla="*/ 1651439 w 4138458"/>
                <a:gd name="connsiteY129" fmla="*/ 0 h 1412149"/>
                <a:gd name="connsiteX130" fmla="*/ 1728751 w 4138458"/>
                <a:gd name="connsiteY130" fmla="*/ 0 h 1412149"/>
                <a:gd name="connsiteX131" fmla="*/ 1775645 w 4138458"/>
                <a:gd name="connsiteY131" fmla="*/ 0 h 1412149"/>
                <a:gd name="connsiteX132" fmla="*/ 1799726 w 4138458"/>
                <a:gd name="connsiteY132" fmla="*/ 0 h 1412149"/>
                <a:gd name="connsiteX133" fmla="*/ 1809866 w 4138458"/>
                <a:gd name="connsiteY133" fmla="*/ 0 h 1412149"/>
                <a:gd name="connsiteX134" fmla="*/ 1831413 w 4138458"/>
                <a:gd name="connsiteY134" fmla="*/ 0 h 1412149"/>
                <a:gd name="connsiteX135" fmla="*/ 1905881 w 4138458"/>
                <a:gd name="connsiteY135" fmla="*/ 0 h 1412149"/>
                <a:gd name="connsiteX136" fmla="*/ 1992375 w 4138458"/>
                <a:gd name="connsiteY136" fmla="*/ 0 h 1412149"/>
                <a:gd name="connsiteX137" fmla="*/ 2107709 w 4138458"/>
                <a:gd name="connsiteY137" fmla="*/ 0 h 1412149"/>
                <a:gd name="connsiteX138" fmla="*/ 2120075 w 4138458"/>
                <a:gd name="connsiteY138" fmla="*/ 0 h 1412149"/>
                <a:gd name="connsiteX139" fmla="*/ 2185022 w 4138458"/>
                <a:gd name="connsiteY139" fmla="*/ 0 h 1412149"/>
                <a:gd name="connsiteX140" fmla="*/ 2231916 w 4138458"/>
                <a:gd name="connsiteY140" fmla="*/ 0 h 1412149"/>
                <a:gd name="connsiteX141" fmla="*/ 2255997 w 4138458"/>
                <a:gd name="connsiteY141" fmla="*/ 0 h 1412149"/>
                <a:gd name="connsiteX142" fmla="*/ 2266137 w 4138458"/>
                <a:gd name="connsiteY142" fmla="*/ 0 h 1412149"/>
                <a:gd name="connsiteX143" fmla="*/ 2281036 w 4138458"/>
                <a:gd name="connsiteY143" fmla="*/ 0 h 1412149"/>
                <a:gd name="connsiteX144" fmla="*/ 2473684 w 4138458"/>
                <a:gd name="connsiteY144" fmla="*/ 0 h 1412149"/>
                <a:gd name="connsiteX145" fmla="*/ 2514552 w 4138458"/>
                <a:gd name="connsiteY145" fmla="*/ 0 h 1412149"/>
                <a:gd name="connsiteX146" fmla="*/ 2520578 w 4138458"/>
                <a:gd name="connsiteY146" fmla="*/ 0 h 1412149"/>
                <a:gd name="connsiteX147" fmla="*/ 2544659 w 4138458"/>
                <a:gd name="connsiteY147" fmla="*/ 0 h 1412149"/>
                <a:gd name="connsiteX148" fmla="*/ 2554799 w 4138458"/>
                <a:gd name="connsiteY148" fmla="*/ 0 h 1412149"/>
                <a:gd name="connsiteX149" fmla="*/ 2680485 w 4138458"/>
                <a:gd name="connsiteY149" fmla="*/ 0 h 1412149"/>
                <a:gd name="connsiteX150" fmla="*/ 3005042 w 4138458"/>
                <a:gd name="connsiteY150" fmla="*/ 0 h 1412149"/>
                <a:gd name="connsiteX151" fmla="*/ 3022552 w 4138458"/>
                <a:gd name="connsiteY151" fmla="*/ 0 h 1412149"/>
                <a:gd name="connsiteX152" fmla="*/ 3082355 w 4138458"/>
                <a:gd name="connsiteY152" fmla="*/ 0 h 1412149"/>
                <a:gd name="connsiteX153" fmla="*/ 3129249 w 4138458"/>
                <a:gd name="connsiteY153" fmla="*/ 0 h 1412149"/>
                <a:gd name="connsiteX154" fmla="*/ 3153330 w 4138458"/>
                <a:gd name="connsiteY154" fmla="*/ 0 h 1412149"/>
                <a:gd name="connsiteX155" fmla="*/ 3163470 w 4138458"/>
                <a:gd name="connsiteY155" fmla="*/ 0 h 1412149"/>
                <a:gd name="connsiteX156" fmla="*/ 3236746 w 4138458"/>
                <a:gd name="connsiteY156" fmla="*/ 0 h 1412149"/>
                <a:gd name="connsiteX157" fmla="*/ 3671470 w 4138458"/>
                <a:gd name="connsiteY157" fmla="*/ 0 h 1412149"/>
                <a:gd name="connsiteX158" fmla="*/ 3796617 w 4138458"/>
                <a:gd name="connsiteY158" fmla="*/ 71883 h 1412149"/>
                <a:gd name="connsiteX159" fmla="*/ 4121076 w 4138458"/>
                <a:gd name="connsiteY159" fmla="*/ 634192 h 1412149"/>
                <a:gd name="connsiteX160" fmla="*/ 4121076 w 4138458"/>
                <a:gd name="connsiteY160" fmla="*/ 777957 h 1412149"/>
                <a:gd name="connsiteX161" fmla="*/ 3796617 w 4138458"/>
                <a:gd name="connsiteY161" fmla="*/ 1340266 h 1412149"/>
                <a:gd name="connsiteX162" fmla="*/ 3671470 w 4138458"/>
                <a:gd name="connsiteY162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138458" h="1412149">
                  <a:moveTo>
                    <a:pt x="3494407" y="1121227"/>
                  </a:moveTo>
                  <a:cubicBezTo>
                    <a:pt x="3521660" y="1121227"/>
                    <a:pt x="3554364" y="1102140"/>
                    <a:pt x="3567991" y="1078962"/>
                  </a:cubicBezTo>
                  <a:cubicBezTo>
                    <a:pt x="3567991" y="1078962"/>
                    <a:pt x="3567991" y="1078962"/>
                    <a:pt x="3758764" y="748339"/>
                  </a:cubicBezTo>
                  <a:cubicBezTo>
                    <a:pt x="3772390" y="725162"/>
                    <a:pt x="3772390" y="686987"/>
                    <a:pt x="3758764" y="663809"/>
                  </a:cubicBezTo>
                  <a:cubicBezTo>
                    <a:pt x="3758764" y="663809"/>
                    <a:pt x="3758764" y="663809"/>
                    <a:pt x="3567991" y="333186"/>
                  </a:cubicBezTo>
                  <a:cubicBezTo>
                    <a:pt x="3554364" y="310009"/>
                    <a:pt x="3521660" y="290921"/>
                    <a:pt x="3494407" y="290921"/>
                  </a:cubicBezTo>
                  <a:cubicBezTo>
                    <a:pt x="3494407" y="290921"/>
                    <a:pt x="3494407" y="290921"/>
                    <a:pt x="3333442" y="290921"/>
                  </a:cubicBezTo>
                  <a:lnTo>
                    <a:pt x="3295129" y="290921"/>
                  </a:lnTo>
                  <a:lnTo>
                    <a:pt x="3289167" y="290921"/>
                  </a:lnTo>
                  <a:lnTo>
                    <a:pt x="3247435" y="290921"/>
                  </a:lnTo>
                  <a:lnTo>
                    <a:pt x="3238801" y="290921"/>
                  </a:lnTo>
                  <a:lnTo>
                    <a:pt x="3134164" y="290921"/>
                  </a:lnTo>
                  <a:lnTo>
                    <a:pt x="3112861" y="290921"/>
                  </a:lnTo>
                  <a:lnTo>
                    <a:pt x="3095851" y="290921"/>
                  </a:lnTo>
                  <a:lnTo>
                    <a:pt x="3089889" y="290921"/>
                  </a:lnTo>
                  <a:lnTo>
                    <a:pt x="3048157" y="290921"/>
                  </a:lnTo>
                  <a:lnTo>
                    <a:pt x="3039523" y="290921"/>
                  </a:lnTo>
                  <a:lnTo>
                    <a:pt x="2934886" y="290921"/>
                  </a:lnTo>
                  <a:lnTo>
                    <a:pt x="2913583" y="290921"/>
                  </a:lnTo>
                  <a:lnTo>
                    <a:pt x="2840245" y="290921"/>
                  </a:lnTo>
                  <a:cubicBezTo>
                    <a:pt x="2803730" y="290921"/>
                    <a:pt x="2761998" y="290921"/>
                    <a:pt x="2714305" y="290921"/>
                  </a:cubicBezTo>
                  <a:lnTo>
                    <a:pt x="2709913" y="292233"/>
                  </a:lnTo>
                  <a:lnTo>
                    <a:pt x="2705494" y="290921"/>
                  </a:lnTo>
                  <a:cubicBezTo>
                    <a:pt x="2705494" y="290921"/>
                    <a:pt x="2705494" y="290921"/>
                    <a:pt x="2323948" y="290921"/>
                  </a:cubicBezTo>
                  <a:lnTo>
                    <a:pt x="2319556" y="292233"/>
                  </a:lnTo>
                  <a:lnTo>
                    <a:pt x="2315137" y="290921"/>
                  </a:lnTo>
                  <a:cubicBezTo>
                    <a:pt x="2315137" y="290921"/>
                    <a:pt x="2315137" y="290921"/>
                    <a:pt x="2059531" y="290921"/>
                  </a:cubicBezTo>
                  <a:lnTo>
                    <a:pt x="1955409" y="290921"/>
                  </a:lnTo>
                  <a:lnTo>
                    <a:pt x="1949447" y="290921"/>
                  </a:lnTo>
                  <a:lnTo>
                    <a:pt x="1933591" y="290921"/>
                  </a:lnTo>
                  <a:lnTo>
                    <a:pt x="1907716" y="290921"/>
                  </a:lnTo>
                  <a:cubicBezTo>
                    <a:pt x="1871946" y="290921"/>
                    <a:pt x="1809348" y="290921"/>
                    <a:pt x="1699803" y="290921"/>
                  </a:cubicBezTo>
                  <a:lnTo>
                    <a:pt x="1666857" y="290921"/>
                  </a:lnTo>
                  <a:lnTo>
                    <a:pt x="1660895" y="290921"/>
                  </a:lnTo>
                  <a:lnTo>
                    <a:pt x="1619163" y="290921"/>
                  </a:lnTo>
                  <a:lnTo>
                    <a:pt x="1573863" y="290921"/>
                  </a:lnTo>
                  <a:lnTo>
                    <a:pt x="1508939" y="290921"/>
                  </a:lnTo>
                  <a:lnTo>
                    <a:pt x="1505892" y="290921"/>
                  </a:lnTo>
                  <a:lnTo>
                    <a:pt x="1502977" y="290921"/>
                  </a:lnTo>
                  <a:lnTo>
                    <a:pt x="1461246" y="290921"/>
                  </a:lnTo>
                  <a:lnTo>
                    <a:pt x="1411251" y="290921"/>
                  </a:lnTo>
                  <a:lnTo>
                    <a:pt x="1347974" y="290921"/>
                  </a:lnTo>
                  <a:lnTo>
                    <a:pt x="1285311" y="290921"/>
                  </a:lnTo>
                  <a:lnTo>
                    <a:pt x="1253333" y="290921"/>
                  </a:lnTo>
                  <a:lnTo>
                    <a:pt x="1173474" y="290921"/>
                  </a:lnTo>
                  <a:lnTo>
                    <a:pt x="1167512" y="290921"/>
                  </a:lnTo>
                  <a:lnTo>
                    <a:pt x="1127393" y="290921"/>
                  </a:lnTo>
                  <a:lnTo>
                    <a:pt x="1125780" y="290921"/>
                  </a:lnTo>
                  <a:lnTo>
                    <a:pt x="1030708" y="290921"/>
                  </a:lnTo>
                  <a:cubicBezTo>
                    <a:pt x="1030708" y="290921"/>
                    <a:pt x="1030708" y="290921"/>
                    <a:pt x="1024746" y="290921"/>
                  </a:cubicBezTo>
                  <a:lnTo>
                    <a:pt x="1012509" y="290921"/>
                  </a:lnTo>
                  <a:lnTo>
                    <a:pt x="983015" y="290921"/>
                  </a:lnTo>
                  <a:lnTo>
                    <a:pt x="917868" y="290921"/>
                  </a:lnTo>
                  <a:lnTo>
                    <a:pt x="869743" y="290921"/>
                  </a:lnTo>
                  <a:lnTo>
                    <a:pt x="791928" y="290921"/>
                  </a:lnTo>
                  <a:lnTo>
                    <a:pt x="775102" y="290921"/>
                  </a:lnTo>
                  <a:cubicBezTo>
                    <a:pt x="738587" y="290921"/>
                    <a:pt x="696855" y="290921"/>
                    <a:pt x="649162" y="290921"/>
                  </a:cubicBezTo>
                  <a:cubicBezTo>
                    <a:pt x="622590" y="290921"/>
                    <a:pt x="589204" y="310009"/>
                    <a:pt x="575578" y="333186"/>
                  </a:cubicBezTo>
                  <a:cubicBezTo>
                    <a:pt x="575578" y="333186"/>
                    <a:pt x="575578" y="333186"/>
                    <a:pt x="384805" y="663809"/>
                  </a:cubicBezTo>
                  <a:cubicBezTo>
                    <a:pt x="371859" y="686987"/>
                    <a:pt x="371859" y="725162"/>
                    <a:pt x="384805" y="748339"/>
                  </a:cubicBezTo>
                  <a:cubicBezTo>
                    <a:pt x="384805" y="748339"/>
                    <a:pt x="384805" y="748339"/>
                    <a:pt x="575578" y="1078962"/>
                  </a:cubicBezTo>
                  <a:cubicBezTo>
                    <a:pt x="589204" y="1102140"/>
                    <a:pt x="622590" y="1121227"/>
                    <a:pt x="649162" y="1121227"/>
                  </a:cubicBezTo>
                  <a:lnTo>
                    <a:pt x="791928" y="1121227"/>
                  </a:lnTo>
                  <a:lnTo>
                    <a:pt x="1030708" y="1121227"/>
                  </a:lnTo>
                  <a:lnTo>
                    <a:pt x="1127393" y="1121227"/>
                  </a:lnTo>
                  <a:lnTo>
                    <a:pt x="1173474" y="1121227"/>
                  </a:lnTo>
                  <a:lnTo>
                    <a:pt x="1285311" y="1121227"/>
                  </a:lnTo>
                  <a:lnTo>
                    <a:pt x="1508939" y="1121227"/>
                  </a:lnTo>
                  <a:lnTo>
                    <a:pt x="1573863" y="1121227"/>
                  </a:lnTo>
                  <a:lnTo>
                    <a:pt x="1666857" y="1121227"/>
                  </a:lnTo>
                  <a:lnTo>
                    <a:pt x="1933591" y="1121227"/>
                  </a:lnTo>
                  <a:lnTo>
                    <a:pt x="1955409" y="1121227"/>
                  </a:lnTo>
                  <a:lnTo>
                    <a:pt x="2315137" y="1121227"/>
                  </a:lnTo>
                  <a:lnTo>
                    <a:pt x="2319556" y="1119915"/>
                  </a:lnTo>
                  <a:lnTo>
                    <a:pt x="2323948" y="1121227"/>
                  </a:lnTo>
                  <a:lnTo>
                    <a:pt x="2705494" y="1121227"/>
                  </a:lnTo>
                  <a:lnTo>
                    <a:pt x="2709913" y="1119915"/>
                  </a:lnTo>
                  <a:lnTo>
                    <a:pt x="2714305" y="1121227"/>
                  </a:lnTo>
                  <a:lnTo>
                    <a:pt x="2913583" y="1121227"/>
                  </a:lnTo>
                  <a:lnTo>
                    <a:pt x="3095851" y="1121227"/>
                  </a:lnTo>
                  <a:lnTo>
                    <a:pt x="3112861" y="1121227"/>
                  </a:lnTo>
                  <a:lnTo>
                    <a:pt x="3295129" y="1121227"/>
                  </a:lnTo>
                  <a:close/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rgbClr val="E87071"/>
            </a:solidFill>
            <a:ln w="19050">
              <a:noFill/>
            </a:ln>
            <a:effectLst>
              <a:innerShdw blurRad="1016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任意多边形 15"/>
            <p:cNvSpPr>
              <a:spLocks/>
            </p:cNvSpPr>
            <p:nvPr/>
          </p:nvSpPr>
          <p:spPr bwMode="auto">
            <a:xfrm rot="10800000">
              <a:off x="2339422" y="1020470"/>
              <a:ext cx="3147691" cy="1074074"/>
            </a:xfrm>
            <a:custGeom>
              <a:avLst/>
              <a:gdLst>
                <a:gd name="connsiteX0" fmla="*/ 3671470 w 4138458"/>
                <a:gd name="connsiteY0" fmla="*/ 1412149 h 1412149"/>
                <a:gd name="connsiteX1" fmla="*/ 3163470 w 4138458"/>
                <a:gd name="connsiteY1" fmla="*/ 1412149 h 1412149"/>
                <a:gd name="connsiteX2" fmla="*/ 3022552 w 4138458"/>
                <a:gd name="connsiteY2" fmla="*/ 1412149 h 1412149"/>
                <a:gd name="connsiteX3" fmla="*/ 2554799 w 4138458"/>
                <a:gd name="connsiteY3" fmla="*/ 1412149 h 1412149"/>
                <a:gd name="connsiteX4" fmla="*/ 2514552 w 4138458"/>
                <a:gd name="connsiteY4" fmla="*/ 1412149 h 1412149"/>
                <a:gd name="connsiteX5" fmla="*/ 2266137 w 4138458"/>
                <a:gd name="connsiteY5" fmla="*/ 1412149 h 1412149"/>
                <a:gd name="connsiteX6" fmla="*/ 1905881 w 4138458"/>
                <a:gd name="connsiteY6" fmla="*/ 1412149 h 1412149"/>
                <a:gd name="connsiteX7" fmla="*/ 1809866 w 4138458"/>
                <a:gd name="connsiteY7" fmla="*/ 1412149 h 1412149"/>
                <a:gd name="connsiteX8" fmla="*/ 1617219 w 4138458"/>
                <a:gd name="connsiteY8" fmla="*/ 1412149 h 1412149"/>
                <a:gd name="connsiteX9" fmla="*/ 1489857 w 4138458"/>
                <a:gd name="connsiteY9" fmla="*/ 1412149 h 1412149"/>
                <a:gd name="connsiteX10" fmla="*/ 1301866 w 4138458"/>
                <a:gd name="connsiteY10" fmla="*/ 1412149 h 1412149"/>
                <a:gd name="connsiteX11" fmla="*/ 1160948 w 4138458"/>
                <a:gd name="connsiteY11" fmla="*/ 1412149 h 1412149"/>
                <a:gd name="connsiteX12" fmla="*/ 1115038 w 4138458"/>
                <a:gd name="connsiteY12" fmla="*/ 1412149 h 1412149"/>
                <a:gd name="connsiteX13" fmla="*/ 840939 w 4138458"/>
                <a:gd name="connsiteY13" fmla="*/ 1412149 h 1412149"/>
                <a:gd name="connsiteX14" fmla="*/ 652948 w 4138458"/>
                <a:gd name="connsiteY14" fmla="*/ 1412149 h 1412149"/>
                <a:gd name="connsiteX15" fmla="*/ 466120 w 4138458"/>
                <a:gd name="connsiteY15" fmla="*/ 1412149 h 1412149"/>
                <a:gd name="connsiteX16" fmla="*/ 340972 w 4138458"/>
                <a:gd name="connsiteY16" fmla="*/ 1340266 h 1412149"/>
                <a:gd name="connsiteX17" fmla="*/ 16513 w 4138458"/>
                <a:gd name="connsiteY17" fmla="*/ 777957 h 1412149"/>
                <a:gd name="connsiteX18" fmla="*/ 16513 w 4138458"/>
                <a:gd name="connsiteY18" fmla="*/ 634192 h 1412149"/>
                <a:gd name="connsiteX19" fmla="*/ 340972 w 4138458"/>
                <a:gd name="connsiteY19" fmla="*/ 71883 h 1412149"/>
                <a:gd name="connsiteX20" fmla="*/ 466120 w 4138458"/>
                <a:gd name="connsiteY20" fmla="*/ 0 h 1412149"/>
                <a:gd name="connsiteX21" fmla="*/ 652948 w 4138458"/>
                <a:gd name="connsiteY21" fmla="*/ 0 h 1412149"/>
                <a:gd name="connsiteX22" fmla="*/ 680314 w 4138458"/>
                <a:gd name="connsiteY22" fmla="*/ 0 h 1412149"/>
                <a:gd name="connsiteX23" fmla="*/ 840939 w 4138458"/>
                <a:gd name="connsiteY23" fmla="*/ 0 h 1412149"/>
                <a:gd name="connsiteX24" fmla="*/ 841276 w 4138458"/>
                <a:gd name="connsiteY24" fmla="*/ 0 h 1412149"/>
                <a:gd name="connsiteX25" fmla="*/ 867142 w 4138458"/>
                <a:gd name="connsiteY25" fmla="*/ 0 h 1412149"/>
                <a:gd name="connsiteX26" fmla="*/ 956611 w 4138458"/>
                <a:gd name="connsiteY26" fmla="*/ 0 h 1412149"/>
                <a:gd name="connsiteX27" fmla="*/ 1028104 w 4138458"/>
                <a:gd name="connsiteY27" fmla="*/ 0 h 1412149"/>
                <a:gd name="connsiteX28" fmla="*/ 1033923 w 4138458"/>
                <a:gd name="connsiteY28" fmla="*/ 0 h 1412149"/>
                <a:gd name="connsiteX29" fmla="*/ 1055133 w 4138458"/>
                <a:gd name="connsiteY29" fmla="*/ 0 h 1412149"/>
                <a:gd name="connsiteX30" fmla="*/ 1080817 w 4138458"/>
                <a:gd name="connsiteY30" fmla="*/ 0 h 1412149"/>
                <a:gd name="connsiteX31" fmla="*/ 1115038 w 4138458"/>
                <a:gd name="connsiteY31" fmla="*/ 0 h 1412149"/>
                <a:gd name="connsiteX32" fmla="*/ 1143439 w 4138458"/>
                <a:gd name="connsiteY32" fmla="*/ 0 h 1412149"/>
                <a:gd name="connsiteX33" fmla="*/ 1160948 w 4138458"/>
                <a:gd name="connsiteY33" fmla="*/ 0 h 1412149"/>
                <a:gd name="connsiteX34" fmla="*/ 1216095 w 4138458"/>
                <a:gd name="connsiteY34" fmla="*/ 0 h 1412149"/>
                <a:gd name="connsiteX35" fmla="*/ 1220751 w 4138458"/>
                <a:gd name="connsiteY35" fmla="*/ 0 h 1412149"/>
                <a:gd name="connsiteX36" fmla="*/ 1267645 w 4138458"/>
                <a:gd name="connsiteY36" fmla="*/ 0 h 1412149"/>
                <a:gd name="connsiteX37" fmla="*/ 1291726 w 4138458"/>
                <a:gd name="connsiteY37" fmla="*/ 0 h 1412149"/>
                <a:gd name="connsiteX38" fmla="*/ 1301866 w 4138458"/>
                <a:gd name="connsiteY38" fmla="*/ 0 h 1412149"/>
                <a:gd name="connsiteX39" fmla="*/ 1331430 w 4138458"/>
                <a:gd name="connsiteY39" fmla="*/ 0 h 1412149"/>
                <a:gd name="connsiteX40" fmla="*/ 1375142 w 4138458"/>
                <a:gd name="connsiteY40" fmla="*/ 0 h 1412149"/>
                <a:gd name="connsiteX41" fmla="*/ 1408742 w 4138458"/>
                <a:gd name="connsiteY41" fmla="*/ 0 h 1412149"/>
                <a:gd name="connsiteX42" fmla="*/ 1455636 w 4138458"/>
                <a:gd name="connsiteY42" fmla="*/ 0 h 1412149"/>
                <a:gd name="connsiteX43" fmla="*/ 1479717 w 4138458"/>
                <a:gd name="connsiteY43" fmla="*/ 0 h 1412149"/>
                <a:gd name="connsiteX44" fmla="*/ 1489857 w 4138458"/>
                <a:gd name="connsiteY44" fmla="*/ 0 h 1412149"/>
                <a:gd name="connsiteX45" fmla="*/ 1536104 w 4138458"/>
                <a:gd name="connsiteY45" fmla="*/ 0 h 1412149"/>
                <a:gd name="connsiteX46" fmla="*/ 1617219 w 4138458"/>
                <a:gd name="connsiteY46" fmla="*/ 0 h 1412149"/>
                <a:gd name="connsiteX47" fmla="*/ 1651439 w 4138458"/>
                <a:gd name="connsiteY47" fmla="*/ 0 h 1412149"/>
                <a:gd name="connsiteX48" fmla="*/ 1728751 w 4138458"/>
                <a:gd name="connsiteY48" fmla="*/ 0 h 1412149"/>
                <a:gd name="connsiteX49" fmla="*/ 1775645 w 4138458"/>
                <a:gd name="connsiteY49" fmla="*/ 0 h 1412149"/>
                <a:gd name="connsiteX50" fmla="*/ 1799726 w 4138458"/>
                <a:gd name="connsiteY50" fmla="*/ 0 h 1412149"/>
                <a:gd name="connsiteX51" fmla="*/ 1809866 w 4138458"/>
                <a:gd name="connsiteY51" fmla="*/ 0 h 1412149"/>
                <a:gd name="connsiteX52" fmla="*/ 1831413 w 4138458"/>
                <a:gd name="connsiteY52" fmla="*/ 0 h 1412149"/>
                <a:gd name="connsiteX53" fmla="*/ 1905881 w 4138458"/>
                <a:gd name="connsiteY53" fmla="*/ 0 h 1412149"/>
                <a:gd name="connsiteX54" fmla="*/ 1992375 w 4138458"/>
                <a:gd name="connsiteY54" fmla="*/ 0 h 1412149"/>
                <a:gd name="connsiteX55" fmla="*/ 2107709 w 4138458"/>
                <a:gd name="connsiteY55" fmla="*/ 0 h 1412149"/>
                <a:gd name="connsiteX56" fmla="*/ 2120075 w 4138458"/>
                <a:gd name="connsiteY56" fmla="*/ 0 h 1412149"/>
                <a:gd name="connsiteX57" fmla="*/ 2185022 w 4138458"/>
                <a:gd name="connsiteY57" fmla="*/ 0 h 1412149"/>
                <a:gd name="connsiteX58" fmla="*/ 2231916 w 4138458"/>
                <a:gd name="connsiteY58" fmla="*/ 0 h 1412149"/>
                <a:gd name="connsiteX59" fmla="*/ 2255997 w 4138458"/>
                <a:gd name="connsiteY59" fmla="*/ 0 h 1412149"/>
                <a:gd name="connsiteX60" fmla="*/ 2266137 w 4138458"/>
                <a:gd name="connsiteY60" fmla="*/ 0 h 1412149"/>
                <a:gd name="connsiteX61" fmla="*/ 2281036 w 4138458"/>
                <a:gd name="connsiteY61" fmla="*/ 0 h 1412149"/>
                <a:gd name="connsiteX62" fmla="*/ 2473684 w 4138458"/>
                <a:gd name="connsiteY62" fmla="*/ 0 h 1412149"/>
                <a:gd name="connsiteX63" fmla="*/ 2514552 w 4138458"/>
                <a:gd name="connsiteY63" fmla="*/ 0 h 1412149"/>
                <a:gd name="connsiteX64" fmla="*/ 2520578 w 4138458"/>
                <a:gd name="connsiteY64" fmla="*/ 0 h 1412149"/>
                <a:gd name="connsiteX65" fmla="*/ 2544659 w 4138458"/>
                <a:gd name="connsiteY65" fmla="*/ 0 h 1412149"/>
                <a:gd name="connsiteX66" fmla="*/ 2554799 w 4138458"/>
                <a:gd name="connsiteY66" fmla="*/ 0 h 1412149"/>
                <a:gd name="connsiteX67" fmla="*/ 2680485 w 4138458"/>
                <a:gd name="connsiteY67" fmla="*/ 0 h 1412149"/>
                <a:gd name="connsiteX68" fmla="*/ 3005042 w 4138458"/>
                <a:gd name="connsiteY68" fmla="*/ 0 h 1412149"/>
                <a:gd name="connsiteX69" fmla="*/ 3022552 w 4138458"/>
                <a:gd name="connsiteY69" fmla="*/ 0 h 1412149"/>
                <a:gd name="connsiteX70" fmla="*/ 3082355 w 4138458"/>
                <a:gd name="connsiteY70" fmla="*/ 0 h 1412149"/>
                <a:gd name="connsiteX71" fmla="*/ 3129249 w 4138458"/>
                <a:gd name="connsiteY71" fmla="*/ 0 h 1412149"/>
                <a:gd name="connsiteX72" fmla="*/ 3153330 w 4138458"/>
                <a:gd name="connsiteY72" fmla="*/ 0 h 1412149"/>
                <a:gd name="connsiteX73" fmla="*/ 3163470 w 4138458"/>
                <a:gd name="connsiteY73" fmla="*/ 0 h 1412149"/>
                <a:gd name="connsiteX74" fmla="*/ 3236746 w 4138458"/>
                <a:gd name="connsiteY74" fmla="*/ 0 h 1412149"/>
                <a:gd name="connsiteX75" fmla="*/ 3671470 w 4138458"/>
                <a:gd name="connsiteY75" fmla="*/ 0 h 1412149"/>
                <a:gd name="connsiteX76" fmla="*/ 3796617 w 4138458"/>
                <a:gd name="connsiteY76" fmla="*/ 71883 h 1412149"/>
                <a:gd name="connsiteX77" fmla="*/ 4121076 w 4138458"/>
                <a:gd name="connsiteY77" fmla="*/ 634192 h 1412149"/>
                <a:gd name="connsiteX78" fmla="*/ 4121076 w 4138458"/>
                <a:gd name="connsiteY78" fmla="*/ 777957 h 1412149"/>
                <a:gd name="connsiteX79" fmla="*/ 3796617 w 4138458"/>
                <a:gd name="connsiteY79" fmla="*/ 1340266 h 1412149"/>
                <a:gd name="connsiteX80" fmla="*/ 3671470 w 4138458"/>
                <a:gd name="connsiteY80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138458" h="1412149"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任意多边形 16"/>
            <p:cNvSpPr>
              <a:spLocks/>
            </p:cNvSpPr>
            <p:nvPr/>
          </p:nvSpPr>
          <p:spPr bwMode="auto">
            <a:xfrm rot="10800000">
              <a:off x="2622579" y="1241744"/>
              <a:ext cx="2581375" cy="631527"/>
            </a:xfrm>
            <a:custGeom>
              <a:avLst/>
              <a:gdLst>
                <a:gd name="connsiteX0" fmla="*/ 3119312 w 3393888"/>
                <a:gd name="connsiteY0" fmla="*/ 830306 h 830306"/>
                <a:gd name="connsiteX1" fmla="*/ 2920034 w 3393888"/>
                <a:gd name="connsiteY1" fmla="*/ 830306 h 830306"/>
                <a:gd name="connsiteX2" fmla="*/ 2737766 w 3393888"/>
                <a:gd name="connsiteY2" fmla="*/ 830306 h 830306"/>
                <a:gd name="connsiteX3" fmla="*/ 2720756 w 3393888"/>
                <a:gd name="connsiteY3" fmla="*/ 830306 h 830306"/>
                <a:gd name="connsiteX4" fmla="*/ 2538488 w 3393888"/>
                <a:gd name="connsiteY4" fmla="*/ 830306 h 830306"/>
                <a:gd name="connsiteX5" fmla="*/ 2339210 w 3393888"/>
                <a:gd name="connsiteY5" fmla="*/ 830306 h 830306"/>
                <a:gd name="connsiteX6" fmla="*/ 2334818 w 3393888"/>
                <a:gd name="connsiteY6" fmla="*/ 828994 h 830306"/>
                <a:gd name="connsiteX7" fmla="*/ 2330399 w 3393888"/>
                <a:gd name="connsiteY7" fmla="*/ 830306 h 830306"/>
                <a:gd name="connsiteX8" fmla="*/ 1948853 w 3393888"/>
                <a:gd name="connsiteY8" fmla="*/ 830306 h 830306"/>
                <a:gd name="connsiteX9" fmla="*/ 1944461 w 3393888"/>
                <a:gd name="connsiteY9" fmla="*/ 828994 h 830306"/>
                <a:gd name="connsiteX10" fmla="*/ 1940042 w 3393888"/>
                <a:gd name="connsiteY10" fmla="*/ 830306 h 830306"/>
                <a:gd name="connsiteX11" fmla="*/ 1580314 w 3393888"/>
                <a:gd name="connsiteY11" fmla="*/ 830306 h 830306"/>
                <a:gd name="connsiteX12" fmla="*/ 1558496 w 3393888"/>
                <a:gd name="connsiteY12" fmla="*/ 830306 h 830306"/>
                <a:gd name="connsiteX13" fmla="*/ 1291762 w 3393888"/>
                <a:gd name="connsiteY13" fmla="*/ 830306 h 830306"/>
                <a:gd name="connsiteX14" fmla="*/ 1198768 w 3393888"/>
                <a:gd name="connsiteY14" fmla="*/ 830306 h 830306"/>
                <a:gd name="connsiteX15" fmla="*/ 1133844 w 3393888"/>
                <a:gd name="connsiteY15" fmla="*/ 830306 h 830306"/>
                <a:gd name="connsiteX16" fmla="*/ 910216 w 3393888"/>
                <a:gd name="connsiteY16" fmla="*/ 830306 h 830306"/>
                <a:gd name="connsiteX17" fmla="*/ 798379 w 3393888"/>
                <a:gd name="connsiteY17" fmla="*/ 830306 h 830306"/>
                <a:gd name="connsiteX18" fmla="*/ 752298 w 3393888"/>
                <a:gd name="connsiteY18" fmla="*/ 830306 h 830306"/>
                <a:gd name="connsiteX19" fmla="*/ 655613 w 3393888"/>
                <a:gd name="connsiteY19" fmla="*/ 830306 h 830306"/>
                <a:gd name="connsiteX20" fmla="*/ 416833 w 3393888"/>
                <a:gd name="connsiteY20" fmla="*/ 830306 h 830306"/>
                <a:gd name="connsiteX21" fmla="*/ 274067 w 3393888"/>
                <a:gd name="connsiteY21" fmla="*/ 830306 h 830306"/>
                <a:gd name="connsiteX22" fmla="*/ 200483 w 3393888"/>
                <a:gd name="connsiteY22" fmla="*/ 788041 h 830306"/>
                <a:gd name="connsiteX23" fmla="*/ 9710 w 3393888"/>
                <a:gd name="connsiteY23" fmla="*/ 457418 h 830306"/>
                <a:gd name="connsiteX24" fmla="*/ 9710 w 3393888"/>
                <a:gd name="connsiteY24" fmla="*/ 372888 h 830306"/>
                <a:gd name="connsiteX25" fmla="*/ 200483 w 3393888"/>
                <a:gd name="connsiteY25" fmla="*/ 42265 h 830306"/>
                <a:gd name="connsiteX26" fmla="*/ 274067 w 3393888"/>
                <a:gd name="connsiteY26" fmla="*/ 0 h 830306"/>
                <a:gd name="connsiteX27" fmla="*/ 400007 w 3393888"/>
                <a:gd name="connsiteY27" fmla="*/ 0 h 830306"/>
                <a:gd name="connsiteX28" fmla="*/ 416833 w 3393888"/>
                <a:gd name="connsiteY28" fmla="*/ 0 h 830306"/>
                <a:gd name="connsiteX29" fmla="*/ 494648 w 3393888"/>
                <a:gd name="connsiteY29" fmla="*/ 0 h 830306"/>
                <a:gd name="connsiteX30" fmla="*/ 542773 w 3393888"/>
                <a:gd name="connsiteY30" fmla="*/ 0 h 830306"/>
                <a:gd name="connsiteX31" fmla="*/ 607920 w 3393888"/>
                <a:gd name="connsiteY31" fmla="*/ 0 h 830306"/>
                <a:gd name="connsiteX32" fmla="*/ 637414 w 3393888"/>
                <a:gd name="connsiteY32" fmla="*/ 0 h 830306"/>
                <a:gd name="connsiteX33" fmla="*/ 649651 w 3393888"/>
                <a:gd name="connsiteY33" fmla="*/ 0 h 830306"/>
                <a:gd name="connsiteX34" fmla="*/ 655613 w 3393888"/>
                <a:gd name="connsiteY34" fmla="*/ 0 h 830306"/>
                <a:gd name="connsiteX35" fmla="*/ 750685 w 3393888"/>
                <a:gd name="connsiteY35" fmla="*/ 0 h 830306"/>
                <a:gd name="connsiteX36" fmla="*/ 752298 w 3393888"/>
                <a:gd name="connsiteY36" fmla="*/ 0 h 830306"/>
                <a:gd name="connsiteX37" fmla="*/ 792417 w 3393888"/>
                <a:gd name="connsiteY37" fmla="*/ 0 h 830306"/>
                <a:gd name="connsiteX38" fmla="*/ 798379 w 3393888"/>
                <a:gd name="connsiteY38" fmla="*/ 0 h 830306"/>
                <a:gd name="connsiteX39" fmla="*/ 878238 w 3393888"/>
                <a:gd name="connsiteY39" fmla="*/ 0 h 830306"/>
                <a:gd name="connsiteX40" fmla="*/ 910216 w 3393888"/>
                <a:gd name="connsiteY40" fmla="*/ 0 h 830306"/>
                <a:gd name="connsiteX41" fmla="*/ 972879 w 3393888"/>
                <a:gd name="connsiteY41" fmla="*/ 0 h 830306"/>
                <a:gd name="connsiteX42" fmla="*/ 1036156 w 3393888"/>
                <a:gd name="connsiteY42" fmla="*/ 0 h 830306"/>
                <a:gd name="connsiteX43" fmla="*/ 1086151 w 3393888"/>
                <a:gd name="connsiteY43" fmla="*/ 0 h 830306"/>
                <a:gd name="connsiteX44" fmla="*/ 1127882 w 3393888"/>
                <a:gd name="connsiteY44" fmla="*/ 0 h 830306"/>
                <a:gd name="connsiteX45" fmla="*/ 1130797 w 3393888"/>
                <a:gd name="connsiteY45" fmla="*/ 0 h 830306"/>
                <a:gd name="connsiteX46" fmla="*/ 1133844 w 3393888"/>
                <a:gd name="connsiteY46" fmla="*/ 0 h 830306"/>
                <a:gd name="connsiteX47" fmla="*/ 1198768 w 3393888"/>
                <a:gd name="connsiteY47" fmla="*/ 0 h 830306"/>
                <a:gd name="connsiteX48" fmla="*/ 1244068 w 3393888"/>
                <a:gd name="connsiteY48" fmla="*/ 0 h 830306"/>
                <a:gd name="connsiteX49" fmla="*/ 1285800 w 3393888"/>
                <a:gd name="connsiteY49" fmla="*/ 0 h 830306"/>
                <a:gd name="connsiteX50" fmla="*/ 1291762 w 3393888"/>
                <a:gd name="connsiteY50" fmla="*/ 0 h 830306"/>
                <a:gd name="connsiteX51" fmla="*/ 1324708 w 3393888"/>
                <a:gd name="connsiteY51" fmla="*/ 0 h 830306"/>
                <a:gd name="connsiteX52" fmla="*/ 1532621 w 3393888"/>
                <a:gd name="connsiteY52" fmla="*/ 0 h 830306"/>
                <a:gd name="connsiteX53" fmla="*/ 1558496 w 3393888"/>
                <a:gd name="connsiteY53" fmla="*/ 0 h 830306"/>
                <a:gd name="connsiteX54" fmla="*/ 1574352 w 3393888"/>
                <a:gd name="connsiteY54" fmla="*/ 0 h 830306"/>
                <a:gd name="connsiteX55" fmla="*/ 1580314 w 3393888"/>
                <a:gd name="connsiteY55" fmla="*/ 0 h 830306"/>
                <a:gd name="connsiteX56" fmla="*/ 1684436 w 3393888"/>
                <a:gd name="connsiteY56" fmla="*/ 0 h 830306"/>
                <a:gd name="connsiteX57" fmla="*/ 1940042 w 3393888"/>
                <a:gd name="connsiteY57" fmla="*/ 0 h 830306"/>
                <a:gd name="connsiteX58" fmla="*/ 1944461 w 3393888"/>
                <a:gd name="connsiteY58" fmla="*/ 1312 h 830306"/>
                <a:gd name="connsiteX59" fmla="*/ 1948853 w 3393888"/>
                <a:gd name="connsiteY59" fmla="*/ 0 h 830306"/>
                <a:gd name="connsiteX60" fmla="*/ 2330399 w 3393888"/>
                <a:gd name="connsiteY60" fmla="*/ 0 h 830306"/>
                <a:gd name="connsiteX61" fmla="*/ 2334818 w 3393888"/>
                <a:gd name="connsiteY61" fmla="*/ 1312 h 830306"/>
                <a:gd name="connsiteX62" fmla="*/ 2339210 w 3393888"/>
                <a:gd name="connsiteY62" fmla="*/ 0 h 830306"/>
                <a:gd name="connsiteX63" fmla="*/ 2465150 w 3393888"/>
                <a:gd name="connsiteY63" fmla="*/ 0 h 830306"/>
                <a:gd name="connsiteX64" fmla="*/ 2538488 w 3393888"/>
                <a:gd name="connsiteY64" fmla="*/ 0 h 830306"/>
                <a:gd name="connsiteX65" fmla="*/ 2559791 w 3393888"/>
                <a:gd name="connsiteY65" fmla="*/ 0 h 830306"/>
                <a:gd name="connsiteX66" fmla="*/ 2664428 w 3393888"/>
                <a:gd name="connsiteY66" fmla="*/ 0 h 830306"/>
                <a:gd name="connsiteX67" fmla="*/ 2673062 w 3393888"/>
                <a:gd name="connsiteY67" fmla="*/ 0 h 830306"/>
                <a:gd name="connsiteX68" fmla="*/ 2714794 w 3393888"/>
                <a:gd name="connsiteY68" fmla="*/ 0 h 830306"/>
                <a:gd name="connsiteX69" fmla="*/ 2720756 w 3393888"/>
                <a:gd name="connsiteY69" fmla="*/ 0 h 830306"/>
                <a:gd name="connsiteX70" fmla="*/ 2737766 w 3393888"/>
                <a:gd name="connsiteY70" fmla="*/ 0 h 830306"/>
                <a:gd name="connsiteX71" fmla="*/ 2759069 w 3393888"/>
                <a:gd name="connsiteY71" fmla="*/ 0 h 830306"/>
                <a:gd name="connsiteX72" fmla="*/ 2863706 w 3393888"/>
                <a:gd name="connsiteY72" fmla="*/ 0 h 830306"/>
                <a:gd name="connsiteX73" fmla="*/ 2872340 w 3393888"/>
                <a:gd name="connsiteY73" fmla="*/ 0 h 830306"/>
                <a:gd name="connsiteX74" fmla="*/ 2914072 w 3393888"/>
                <a:gd name="connsiteY74" fmla="*/ 0 h 830306"/>
                <a:gd name="connsiteX75" fmla="*/ 2920034 w 3393888"/>
                <a:gd name="connsiteY75" fmla="*/ 0 h 830306"/>
                <a:gd name="connsiteX76" fmla="*/ 2958347 w 3393888"/>
                <a:gd name="connsiteY76" fmla="*/ 0 h 830306"/>
                <a:gd name="connsiteX77" fmla="*/ 3119312 w 3393888"/>
                <a:gd name="connsiteY77" fmla="*/ 0 h 830306"/>
                <a:gd name="connsiteX78" fmla="*/ 3192896 w 3393888"/>
                <a:gd name="connsiteY78" fmla="*/ 42265 h 830306"/>
                <a:gd name="connsiteX79" fmla="*/ 3383669 w 3393888"/>
                <a:gd name="connsiteY79" fmla="*/ 372888 h 830306"/>
                <a:gd name="connsiteX80" fmla="*/ 3383669 w 3393888"/>
                <a:gd name="connsiteY80" fmla="*/ 457418 h 830306"/>
                <a:gd name="connsiteX81" fmla="*/ 3192896 w 3393888"/>
                <a:gd name="connsiteY81" fmla="*/ 788041 h 830306"/>
                <a:gd name="connsiteX82" fmla="*/ 3119312 w 3393888"/>
                <a:gd name="connsiteY82" fmla="*/ 830306 h 830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93888" h="830306">
                  <a:moveTo>
                    <a:pt x="3119312" y="830306"/>
                  </a:moveTo>
                  <a:lnTo>
                    <a:pt x="2920034" y="830306"/>
                  </a:lnTo>
                  <a:lnTo>
                    <a:pt x="2737766" y="830306"/>
                  </a:lnTo>
                  <a:lnTo>
                    <a:pt x="2720756" y="830306"/>
                  </a:lnTo>
                  <a:lnTo>
                    <a:pt x="2538488" y="830306"/>
                  </a:lnTo>
                  <a:lnTo>
                    <a:pt x="2339210" y="830306"/>
                  </a:lnTo>
                  <a:lnTo>
                    <a:pt x="2334818" y="828994"/>
                  </a:lnTo>
                  <a:lnTo>
                    <a:pt x="2330399" y="830306"/>
                  </a:lnTo>
                  <a:lnTo>
                    <a:pt x="1948853" y="830306"/>
                  </a:lnTo>
                  <a:lnTo>
                    <a:pt x="1944461" y="828994"/>
                  </a:lnTo>
                  <a:lnTo>
                    <a:pt x="1940042" y="830306"/>
                  </a:lnTo>
                  <a:lnTo>
                    <a:pt x="1580314" y="830306"/>
                  </a:lnTo>
                  <a:lnTo>
                    <a:pt x="1558496" y="830306"/>
                  </a:lnTo>
                  <a:lnTo>
                    <a:pt x="1291762" y="830306"/>
                  </a:lnTo>
                  <a:lnTo>
                    <a:pt x="1198768" y="830306"/>
                  </a:lnTo>
                  <a:lnTo>
                    <a:pt x="1133844" y="830306"/>
                  </a:lnTo>
                  <a:lnTo>
                    <a:pt x="910216" y="830306"/>
                  </a:lnTo>
                  <a:lnTo>
                    <a:pt x="798379" y="830306"/>
                  </a:lnTo>
                  <a:lnTo>
                    <a:pt x="752298" y="830306"/>
                  </a:lnTo>
                  <a:lnTo>
                    <a:pt x="655613" y="830306"/>
                  </a:lnTo>
                  <a:lnTo>
                    <a:pt x="416833" y="830306"/>
                  </a:lnTo>
                  <a:lnTo>
                    <a:pt x="274067" y="830306"/>
                  </a:lnTo>
                  <a:cubicBezTo>
                    <a:pt x="247495" y="830306"/>
                    <a:pt x="214109" y="811219"/>
                    <a:pt x="200483" y="788041"/>
                  </a:cubicBezTo>
                  <a:cubicBezTo>
                    <a:pt x="9710" y="457418"/>
                    <a:pt x="9710" y="457418"/>
                    <a:pt x="9710" y="457418"/>
                  </a:cubicBezTo>
                  <a:cubicBezTo>
                    <a:pt x="-3236" y="434241"/>
                    <a:pt x="-3236" y="396066"/>
                    <a:pt x="9710" y="372888"/>
                  </a:cubicBezTo>
                  <a:cubicBezTo>
                    <a:pt x="200483" y="42265"/>
                    <a:pt x="200483" y="42265"/>
                    <a:pt x="200483" y="42265"/>
                  </a:cubicBezTo>
                  <a:cubicBezTo>
                    <a:pt x="214109" y="19088"/>
                    <a:pt x="247495" y="0"/>
                    <a:pt x="274067" y="0"/>
                  </a:cubicBezTo>
                  <a:cubicBezTo>
                    <a:pt x="321760" y="0"/>
                    <a:pt x="363492" y="0"/>
                    <a:pt x="400007" y="0"/>
                  </a:cubicBezTo>
                  <a:lnTo>
                    <a:pt x="416833" y="0"/>
                  </a:lnTo>
                  <a:lnTo>
                    <a:pt x="494648" y="0"/>
                  </a:lnTo>
                  <a:lnTo>
                    <a:pt x="542773" y="0"/>
                  </a:lnTo>
                  <a:lnTo>
                    <a:pt x="607920" y="0"/>
                  </a:lnTo>
                  <a:lnTo>
                    <a:pt x="637414" y="0"/>
                  </a:lnTo>
                  <a:lnTo>
                    <a:pt x="649651" y="0"/>
                  </a:lnTo>
                  <a:cubicBezTo>
                    <a:pt x="655613" y="0"/>
                    <a:pt x="655613" y="0"/>
                    <a:pt x="655613" y="0"/>
                  </a:cubicBezTo>
                  <a:lnTo>
                    <a:pt x="750685" y="0"/>
                  </a:lnTo>
                  <a:lnTo>
                    <a:pt x="752298" y="0"/>
                  </a:lnTo>
                  <a:lnTo>
                    <a:pt x="792417" y="0"/>
                  </a:lnTo>
                  <a:lnTo>
                    <a:pt x="798379" y="0"/>
                  </a:lnTo>
                  <a:lnTo>
                    <a:pt x="878238" y="0"/>
                  </a:lnTo>
                  <a:lnTo>
                    <a:pt x="910216" y="0"/>
                  </a:lnTo>
                  <a:lnTo>
                    <a:pt x="972879" y="0"/>
                  </a:lnTo>
                  <a:lnTo>
                    <a:pt x="1036156" y="0"/>
                  </a:lnTo>
                  <a:lnTo>
                    <a:pt x="1086151" y="0"/>
                  </a:lnTo>
                  <a:lnTo>
                    <a:pt x="1127882" y="0"/>
                  </a:lnTo>
                  <a:lnTo>
                    <a:pt x="1130797" y="0"/>
                  </a:lnTo>
                  <a:lnTo>
                    <a:pt x="1133844" y="0"/>
                  </a:lnTo>
                  <a:lnTo>
                    <a:pt x="1198768" y="0"/>
                  </a:lnTo>
                  <a:lnTo>
                    <a:pt x="1244068" y="0"/>
                  </a:lnTo>
                  <a:lnTo>
                    <a:pt x="1285800" y="0"/>
                  </a:lnTo>
                  <a:lnTo>
                    <a:pt x="1291762" y="0"/>
                  </a:lnTo>
                  <a:lnTo>
                    <a:pt x="1324708" y="0"/>
                  </a:lnTo>
                  <a:cubicBezTo>
                    <a:pt x="1434253" y="0"/>
                    <a:pt x="1496851" y="0"/>
                    <a:pt x="1532621" y="0"/>
                  </a:cubicBezTo>
                  <a:lnTo>
                    <a:pt x="1558496" y="0"/>
                  </a:lnTo>
                  <a:lnTo>
                    <a:pt x="1574352" y="0"/>
                  </a:lnTo>
                  <a:lnTo>
                    <a:pt x="1580314" y="0"/>
                  </a:lnTo>
                  <a:lnTo>
                    <a:pt x="1684436" y="0"/>
                  </a:lnTo>
                  <a:cubicBezTo>
                    <a:pt x="1940042" y="0"/>
                    <a:pt x="1940042" y="0"/>
                    <a:pt x="1940042" y="0"/>
                  </a:cubicBezTo>
                  <a:lnTo>
                    <a:pt x="1944461" y="1312"/>
                  </a:lnTo>
                  <a:lnTo>
                    <a:pt x="1948853" y="0"/>
                  </a:lnTo>
                  <a:cubicBezTo>
                    <a:pt x="2330399" y="0"/>
                    <a:pt x="2330399" y="0"/>
                    <a:pt x="2330399" y="0"/>
                  </a:cubicBezTo>
                  <a:lnTo>
                    <a:pt x="2334818" y="1312"/>
                  </a:lnTo>
                  <a:lnTo>
                    <a:pt x="2339210" y="0"/>
                  </a:lnTo>
                  <a:cubicBezTo>
                    <a:pt x="2386903" y="0"/>
                    <a:pt x="2428635" y="0"/>
                    <a:pt x="2465150" y="0"/>
                  </a:cubicBezTo>
                  <a:lnTo>
                    <a:pt x="2538488" y="0"/>
                  </a:lnTo>
                  <a:lnTo>
                    <a:pt x="2559791" y="0"/>
                  </a:lnTo>
                  <a:lnTo>
                    <a:pt x="2664428" y="0"/>
                  </a:lnTo>
                  <a:lnTo>
                    <a:pt x="2673062" y="0"/>
                  </a:lnTo>
                  <a:lnTo>
                    <a:pt x="2714794" y="0"/>
                  </a:lnTo>
                  <a:lnTo>
                    <a:pt x="2720756" y="0"/>
                  </a:lnTo>
                  <a:lnTo>
                    <a:pt x="2737766" y="0"/>
                  </a:lnTo>
                  <a:lnTo>
                    <a:pt x="2759069" y="0"/>
                  </a:lnTo>
                  <a:lnTo>
                    <a:pt x="2863706" y="0"/>
                  </a:lnTo>
                  <a:lnTo>
                    <a:pt x="2872340" y="0"/>
                  </a:lnTo>
                  <a:lnTo>
                    <a:pt x="2914072" y="0"/>
                  </a:lnTo>
                  <a:lnTo>
                    <a:pt x="2920034" y="0"/>
                  </a:lnTo>
                  <a:lnTo>
                    <a:pt x="2958347" y="0"/>
                  </a:lnTo>
                  <a:cubicBezTo>
                    <a:pt x="3119312" y="0"/>
                    <a:pt x="3119312" y="0"/>
                    <a:pt x="3119312" y="0"/>
                  </a:cubicBezTo>
                  <a:cubicBezTo>
                    <a:pt x="3146565" y="0"/>
                    <a:pt x="3179269" y="19088"/>
                    <a:pt x="3192896" y="42265"/>
                  </a:cubicBezTo>
                  <a:cubicBezTo>
                    <a:pt x="3383669" y="372888"/>
                    <a:pt x="3383669" y="372888"/>
                    <a:pt x="3383669" y="372888"/>
                  </a:cubicBezTo>
                  <a:cubicBezTo>
                    <a:pt x="3397295" y="396066"/>
                    <a:pt x="3397295" y="434241"/>
                    <a:pt x="3383669" y="457418"/>
                  </a:cubicBezTo>
                  <a:cubicBezTo>
                    <a:pt x="3192896" y="788041"/>
                    <a:pt x="3192896" y="788041"/>
                    <a:pt x="3192896" y="788041"/>
                  </a:cubicBezTo>
                  <a:cubicBezTo>
                    <a:pt x="3179269" y="811219"/>
                    <a:pt x="3146565" y="830306"/>
                    <a:pt x="3119312" y="830306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rgbClr val="B6B6B6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579929" y="1369430"/>
            <a:ext cx="3758968" cy="954107"/>
            <a:chOff x="2579929" y="1209776"/>
            <a:chExt cx="3758968" cy="954107"/>
          </a:xfrm>
        </p:grpSpPr>
        <p:sp>
          <p:nvSpPr>
            <p:cNvPr id="20" name="文本框 19"/>
            <p:cNvSpPr txBox="1"/>
            <p:nvPr/>
          </p:nvSpPr>
          <p:spPr>
            <a:xfrm>
              <a:off x="2579929" y="1209776"/>
              <a:ext cx="132055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600" dirty="0">
                  <a:solidFill>
                    <a:srgbClr val="FFB850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01</a:t>
              </a:r>
              <a:endParaRPr lang="zh-CN" altLang="en-US" sz="5600" dirty="0">
                <a:solidFill>
                  <a:srgbClr val="FFB8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559215" y="1303081"/>
              <a:ext cx="27796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559214" y="1619593"/>
              <a:ext cx="234650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05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05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357474" y="3079647"/>
            <a:ext cx="3804688" cy="954107"/>
            <a:chOff x="2579929" y="1209776"/>
            <a:chExt cx="3804688" cy="954107"/>
          </a:xfrm>
        </p:grpSpPr>
        <p:sp>
          <p:nvSpPr>
            <p:cNvPr id="42" name="文本框 41"/>
            <p:cNvSpPr txBox="1"/>
            <p:nvPr/>
          </p:nvSpPr>
          <p:spPr>
            <a:xfrm>
              <a:off x="2579929" y="1209776"/>
              <a:ext cx="132055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600" dirty="0">
                  <a:solidFill>
                    <a:srgbClr val="01ACB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02</a:t>
              </a:r>
              <a:endParaRPr lang="zh-CN" altLang="en-US" sz="5600" dirty="0">
                <a:solidFill>
                  <a:srgbClr val="01ACB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604935" y="1303081"/>
              <a:ext cx="27796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604934" y="1619593"/>
              <a:ext cx="234650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05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05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005299" y="4885520"/>
            <a:ext cx="3804688" cy="954107"/>
            <a:chOff x="2579929" y="1209776"/>
            <a:chExt cx="3804688" cy="954107"/>
          </a:xfrm>
        </p:grpSpPr>
        <p:sp>
          <p:nvSpPr>
            <p:cNvPr id="46" name="文本框 45"/>
            <p:cNvSpPr txBox="1"/>
            <p:nvPr/>
          </p:nvSpPr>
          <p:spPr>
            <a:xfrm>
              <a:off x="2579929" y="1209776"/>
              <a:ext cx="132055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600" dirty="0">
                  <a:solidFill>
                    <a:srgbClr val="E87071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03</a:t>
              </a:r>
              <a:endParaRPr lang="zh-CN" altLang="en-US" sz="5600" dirty="0">
                <a:solidFill>
                  <a:srgbClr val="E8707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604935" y="1303081"/>
              <a:ext cx="27796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604934" y="1619593"/>
              <a:ext cx="234650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05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05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228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任意多边形 175"/>
          <p:cNvSpPr>
            <a:spLocks/>
          </p:cNvSpPr>
          <p:nvPr/>
        </p:nvSpPr>
        <p:spPr bwMode="auto">
          <a:xfrm rot="10800000">
            <a:off x="2339422" y="1099960"/>
            <a:ext cx="3147690" cy="1074074"/>
          </a:xfrm>
          <a:custGeom>
            <a:avLst/>
            <a:gdLst>
              <a:gd name="connsiteX0" fmla="*/ 3494407 w 4138458"/>
              <a:gd name="connsiteY0" fmla="*/ 1121227 h 1412149"/>
              <a:gd name="connsiteX1" fmla="*/ 3567991 w 4138458"/>
              <a:gd name="connsiteY1" fmla="*/ 1078962 h 1412149"/>
              <a:gd name="connsiteX2" fmla="*/ 3758764 w 4138458"/>
              <a:gd name="connsiteY2" fmla="*/ 748339 h 1412149"/>
              <a:gd name="connsiteX3" fmla="*/ 3758764 w 4138458"/>
              <a:gd name="connsiteY3" fmla="*/ 663809 h 1412149"/>
              <a:gd name="connsiteX4" fmla="*/ 3567991 w 4138458"/>
              <a:gd name="connsiteY4" fmla="*/ 333186 h 1412149"/>
              <a:gd name="connsiteX5" fmla="*/ 3494407 w 4138458"/>
              <a:gd name="connsiteY5" fmla="*/ 290921 h 1412149"/>
              <a:gd name="connsiteX6" fmla="*/ 3333442 w 4138458"/>
              <a:gd name="connsiteY6" fmla="*/ 290921 h 1412149"/>
              <a:gd name="connsiteX7" fmla="*/ 3295129 w 4138458"/>
              <a:gd name="connsiteY7" fmla="*/ 290921 h 1412149"/>
              <a:gd name="connsiteX8" fmla="*/ 3289167 w 4138458"/>
              <a:gd name="connsiteY8" fmla="*/ 290921 h 1412149"/>
              <a:gd name="connsiteX9" fmla="*/ 3247435 w 4138458"/>
              <a:gd name="connsiteY9" fmla="*/ 290921 h 1412149"/>
              <a:gd name="connsiteX10" fmla="*/ 3238801 w 4138458"/>
              <a:gd name="connsiteY10" fmla="*/ 290921 h 1412149"/>
              <a:gd name="connsiteX11" fmla="*/ 3134164 w 4138458"/>
              <a:gd name="connsiteY11" fmla="*/ 290921 h 1412149"/>
              <a:gd name="connsiteX12" fmla="*/ 3112861 w 4138458"/>
              <a:gd name="connsiteY12" fmla="*/ 290921 h 1412149"/>
              <a:gd name="connsiteX13" fmla="*/ 3095851 w 4138458"/>
              <a:gd name="connsiteY13" fmla="*/ 290921 h 1412149"/>
              <a:gd name="connsiteX14" fmla="*/ 3089889 w 4138458"/>
              <a:gd name="connsiteY14" fmla="*/ 290921 h 1412149"/>
              <a:gd name="connsiteX15" fmla="*/ 3048157 w 4138458"/>
              <a:gd name="connsiteY15" fmla="*/ 290921 h 1412149"/>
              <a:gd name="connsiteX16" fmla="*/ 3039523 w 4138458"/>
              <a:gd name="connsiteY16" fmla="*/ 290921 h 1412149"/>
              <a:gd name="connsiteX17" fmla="*/ 2934886 w 4138458"/>
              <a:gd name="connsiteY17" fmla="*/ 290921 h 1412149"/>
              <a:gd name="connsiteX18" fmla="*/ 2913583 w 4138458"/>
              <a:gd name="connsiteY18" fmla="*/ 290921 h 1412149"/>
              <a:gd name="connsiteX19" fmla="*/ 2840245 w 4138458"/>
              <a:gd name="connsiteY19" fmla="*/ 290921 h 1412149"/>
              <a:gd name="connsiteX20" fmla="*/ 2714305 w 4138458"/>
              <a:gd name="connsiteY20" fmla="*/ 290921 h 1412149"/>
              <a:gd name="connsiteX21" fmla="*/ 2709913 w 4138458"/>
              <a:gd name="connsiteY21" fmla="*/ 292233 h 1412149"/>
              <a:gd name="connsiteX22" fmla="*/ 2705494 w 4138458"/>
              <a:gd name="connsiteY22" fmla="*/ 290921 h 1412149"/>
              <a:gd name="connsiteX23" fmla="*/ 2323948 w 4138458"/>
              <a:gd name="connsiteY23" fmla="*/ 290921 h 1412149"/>
              <a:gd name="connsiteX24" fmla="*/ 2319556 w 4138458"/>
              <a:gd name="connsiteY24" fmla="*/ 292233 h 1412149"/>
              <a:gd name="connsiteX25" fmla="*/ 2315137 w 4138458"/>
              <a:gd name="connsiteY25" fmla="*/ 290921 h 1412149"/>
              <a:gd name="connsiteX26" fmla="*/ 2059531 w 4138458"/>
              <a:gd name="connsiteY26" fmla="*/ 290921 h 1412149"/>
              <a:gd name="connsiteX27" fmla="*/ 1955409 w 4138458"/>
              <a:gd name="connsiteY27" fmla="*/ 290921 h 1412149"/>
              <a:gd name="connsiteX28" fmla="*/ 1949447 w 4138458"/>
              <a:gd name="connsiteY28" fmla="*/ 290921 h 1412149"/>
              <a:gd name="connsiteX29" fmla="*/ 1933591 w 4138458"/>
              <a:gd name="connsiteY29" fmla="*/ 290921 h 1412149"/>
              <a:gd name="connsiteX30" fmla="*/ 1907716 w 4138458"/>
              <a:gd name="connsiteY30" fmla="*/ 290921 h 1412149"/>
              <a:gd name="connsiteX31" fmla="*/ 1699803 w 4138458"/>
              <a:gd name="connsiteY31" fmla="*/ 290921 h 1412149"/>
              <a:gd name="connsiteX32" fmla="*/ 1666857 w 4138458"/>
              <a:gd name="connsiteY32" fmla="*/ 290921 h 1412149"/>
              <a:gd name="connsiteX33" fmla="*/ 1660895 w 4138458"/>
              <a:gd name="connsiteY33" fmla="*/ 290921 h 1412149"/>
              <a:gd name="connsiteX34" fmla="*/ 1619163 w 4138458"/>
              <a:gd name="connsiteY34" fmla="*/ 290921 h 1412149"/>
              <a:gd name="connsiteX35" fmla="*/ 1573863 w 4138458"/>
              <a:gd name="connsiteY35" fmla="*/ 290921 h 1412149"/>
              <a:gd name="connsiteX36" fmla="*/ 1508939 w 4138458"/>
              <a:gd name="connsiteY36" fmla="*/ 290921 h 1412149"/>
              <a:gd name="connsiteX37" fmla="*/ 1505892 w 4138458"/>
              <a:gd name="connsiteY37" fmla="*/ 290921 h 1412149"/>
              <a:gd name="connsiteX38" fmla="*/ 1502977 w 4138458"/>
              <a:gd name="connsiteY38" fmla="*/ 290921 h 1412149"/>
              <a:gd name="connsiteX39" fmla="*/ 1461246 w 4138458"/>
              <a:gd name="connsiteY39" fmla="*/ 290921 h 1412149"/>
              <a:gd name="connsiteX40" fmla="*/ 1411251 w 4138458"/>
              <a:gd name="connsiteY40" fmla="*/ 290921 h 1412149"/>
              <a:gd name="connsiteX41" fmla="*/ 1347974 w 4138458"/>
              <a:gd name="connsiteY41" fmla="*/ 290921 h 1412149"/>
              <a:gd name="connsiteX42" fmla="*/ 1285311 w 4138458"/>
              <a:gd name="connsiteY42" fmla="*/ 290921 h 1412149"/>
              <a:gd name="connsiteX43" fmla="*/ 1253333 w 4138458"/>
              <a:gd name="connsiteY43" fmla="*/ 290921 h 1412149"/>
              <a:gd name="connsiteX44" fmla="*/ 1173474 w 4138458"/>
              <a:gd name="connsiteY44" fmla="*/ 290921 h 1412149"/>
              <a:gd name="connsiteX45" fmla="*/ 1167512 w 4138458"/>
              <a:gd name="connsiteY45" fmla="*/ 290921 h 1412149"/>
              <a:gd name="connsiteX46" fmla="*/ 1127393 w 4138458"/>
              <a:gd name="connsiteY46" fmla="*/ 290921 h 1412149"/>
              <a:gd name="connsiteX47" fmla="*/ 1125780 w 4138458"/>
              <a:gd name="connsiteY47" fmla="*/ 290921 h 1412149"/>
              <a:gd name="connsiteX48" fmla="*/ 1030708 w 4138458"/>
              <a:gd name="connsiteY48" fmla="*/ 290921 h 1412149"/>
              <a:gd name="connsiteX49" fmla="*/ 1024746 w 4138458"/>
              <a:gd name="connsiteY49" fmla="*/ 290921 h 1412149"/>
              <a:gd name="connsiteX50" fmla="*/ 1012509 w 4138458"/>
              <a:gd name="connsiteY50" fmla="*/ 290921 h 1412149"/>
              <a:gd name="connsiteX51" fmla="*/ 983015 w 4138458"/>
              <a:gd name="connsiteY51" fmla="*/ 290921 h 1412149"/>
              <a:gd name="connsiteX52" fmla="*/ 917868 w 4138458"/>
              <a:gd name="connsiteY52" fmla="*/ 290921 h 1412149"/>
              <a:gd name="connsiteX53" fmla="*/ 869743 w 4138458"/>
              <a:gd name="connsiteY53" fmla="*/ 290921 h 1412149"/>
              <a:gd name="connsiteX54" fmla="*/ 791928 w 4138458"/>
              <a:gd name="connsiteY54" fmla="*/ 290921 h 1412149"/>
              <a:gd name="connsiteX55" fmla="*/ 775102 w 4138458"/>
              <a:gd name="connsiteY55" fmla="*/ 290921 h 1412149"/>
              <a:gd name="connsiteX56" fmla="*/ 649162 w 4138458"/>
              <a:gd name="connsiteY56" fmla="*/ 290921 h 1412149"/>
              <a:gd name="connsiteX57" fmla="*/ 575578 w 4138458"/>
              <a:gd name="connsiteY57" fmla="*/ 333186 h 1412149"/>
              <a:gd name="connsiteX58" fmla="*/ 384805 w 4138458"/>
              <a:gd name="connsiteY58" fmla="*/ 663809 h 1412149"/>
              <a:gd name="connsiteX59" fmla="*/ 384805 w 4138458"/>
              <a:gd name="connsiteY59" fmla="*/ 748339 h 1412149"/>
              <a:gd name="connsiteX60" fmla="*/ 575578 w 4138458"/>
              <a:gd name="connsiteY60" fmla="*/ 1078962 h 1412149"/>
              <a:gd name="connsiteX61" fmla="*/ 649162 w 4138458"/>
              <a:gd name="connsiteY61" fmla="*/ 1121227 h 1412149"/>
              <a:gd name="connsiteX62" fmla="*/ 791928 w 4138458"/>
              <a:gd name="connsiteY62" fmla="*/ 1121227 h 1412149"/>
              <a:gd name="connsiteX63" fmla="*/ 1030708 w 4138458"/>
              <a:gd name="connsiteY63" fmla="*/ 1121227 h 1412149"/>
              <a:gd name="connsiteX64" fmla="*/ 1127393 w 4138458"/>
              <a:gd name="connsiteY64" fmla="*/ 1121227 h 1412149"/>
              <a:gd name="connsiteX65" fmla="*/ 1173474 w 4138458"/>
              <a:gd name="connsiteY65" fmla="*/ 1121227 h 1412149"/>
              <a:gd name="connsiteX66" fmla="*/ 1285311 w 4138458"/>
              <a:gd name="connsiteY66" fmla="*/ 1121227 h 1412149"/>
              <a:gd name="connsiteX67" fmla="*/ 1508939 w 4138458"/>
              <a:gd name="connsiteY67" fmla="*/ 1121227 h 1412149"/>
              <a:gd name="connsiteX68" fmla="*/ 1573863 w 4138458"/>
              <a:gd name="connsiteY68" fmla="*/ 1121227 h 1412149"/>
              <a:gd name="connsiteX69" fmla="*/ 1666857 w 4138458"/>
              <a:gd name="connsiteY69" fmla="*/ 1121227 h 1412149"/>
              <a:gd name="connsiteX70" fmla="*/ 1933591 w 4138458"/>
              <a:gd name="connsiteY70" fmla="*/ 1121227 h 1412149"/>
              <a:gd name="connsiteX71" fmla="*/ 1955409 w 4138458"/>
              <a:gd name="connsiteY71" fmla="*/ 1121227 h 1412149"/>
              <a:gd name="connsiteX72" fmla="*/ 2315137 w 4138458"/>
              <a:gd name="connsiteY72" fmla="*/ 1121227 h 1412149"/>
              <a:gd name="connsiteX73" fmla="*/ 2319556 w 4138458"/>
              <a:gd name="connsiteY73" fmla="*/ 1119915 h 1412149"/>
              <a:gd name="connsiteX74" fmla="*/ 2323948 w 4138458"/>
              <a:gd name="connsiteY74" fmla="*/ 1121227 h 1412149"/>
              <a:gd name="connsiteX75" fmla="*/ 2705494 w 4138458"/>
              <a:gd name="connsiteY75" fmla="*/ 1121227 h 1412149"/>
              <a:gd name="connsiteX76" fmla="*/ 2709913 w 4138458"/>
              <a:gd name="connsiteY76" fmla="*/ 1119915 h 1412149"/>
              <a:gd name="connsiteX77" fmla="*/ 2714305 w 4138458"/>
              <a:gd name="connsiteY77" fmla="*/ 1121227 h 1412149"/>
              <a:gd name="connsiteX78" fmla="*/ 2913583 w 4138458"/>
              <a:gd name="connsiteY78" fmla="*/ 1121227 h 1412149"/>
              <a:gd name="connsiteX79" fmla="*/ 3095851 w 4138458"/>
              <a:gd name="connsiteY79" fmla="*/ 1121227 h 1412149"/>
              <a:gd name="connsiteX80" fmla="*/ 3112861 w 4138458"/>
              <a:gd name="connsiteY80" fmla="*/ 1121227 h 1412149"/>
              <a:gd name="connsiteX81" fmla="*/ 3295129 w 4138458"/>
              <a:gd name="connsiteY81" fmla="*/ 1121227 h 1412149"/>
              <a:gd name="connsiteX82" fmla="*/ 3671470 w 4138458"/>
              <a:gd name="connsiteY82" fmla="*/ 1412149 h 1412149"/>
              <a:gd name="connsiteX83" fmla="*/ 3163470 w 4138458"/>
              <a:gd name="connsiteY83" fmla="*/ 1412149 h 1412149"/>
              <a:gd name="connsiteX84" fmla="*/ 3022552 w 4138458"/>
              <a:gd name="connsiteY84" fmla="*/ 1412149 h 1412149"/>
              <a:gd name="connsiteX85" fmla="*/ 2554799 w 4138458"/>
              <a:gd name="connsiteY85" fmla="*/ 1412149 h 1412149"/>
              <a:gd name="connsiteX86" fmla="*/ 2514552 w 4138458"/>
              <a:gd name="connsiteY86" fmla="*/ 1412149 h 1412149"/>
              <a:gd name="connsiteX87" fmla="*/ 2266137 w 4138458"/>
              <a:gd name="connsiteY87" fmla="*/ 1412149 h 1412149"/>
              <a:gd name="connsiteX88" fmla="*/ 1905881 w 4138458"/>
              <a:gd name="connsiteY88" fmla="*/ 1412149 h 1412149"/>
              <a:gd name="connsiteX89" fmla="*/ 1809866 w 4138458"/>
              <a:gd name="connsiteY89" fmla="*/ 1412149 h 1412149"/>
              <a:gd name="connsiteX90" fmla="*/ 1617219 w 4138458"/>
              <a:gd name="connsiteY90" fmla="*/ 1412149 h 1412149"/>
              <a:gd name="connsiteX91" fmla="*/ 1489857 w 4138458"/>
              <a:gd name="connsiteY91" fmla="*/ 1412149 h 1412149"/>
              <a:gd name="connsiteX92" fmla="*/ 1301866 w 4138458"/>
              <a:gd name="connsiteY92" fmla="*/ 1412149 h 1412149"/>
              <a:gd name="connsiteX93" fmla="*/ 1160948 w 4138458"/>
              <a:gd name="connsiteY93" fmla="*/ 1412149 h 1412149"/>
              <a:gd name="connsiteX94" fmla="*/ 1115038 w 4138458"/>
              <a:gd name="connsiteY94" fmla="*/ 1412149 h 1412149"/>
              <a:gd name="connsiteX95" fmla="*/ 840939 w 4138458"/>
              <a:gd name="connsiteY95" fmla="*/ 1412149 h 1412149"/>
              <a:gd name="connsiteX96" fmla="*/ 652948 w 4138458"/>
              <a:gd name="connsiteY96" fmla="*/ 1412149 h 1412149"/>
              <a:gd name="connsiteX97" fmla="*/ 466120 w 4138458"/>
              <a:gd name="connsiteY97" fmla="*/ 1412149 h 1412149"/>
              <a:gd name="connsiteX98" fmla="*/ 340972 w 4138458"/>
              <a:gd name="connsiteY98" fmla="*/ 1340266 h 1412149"/>
              <a:gd name="connsiteX99" fmla="*/ 16513 w 4138458"/>
              <a:gd name="connsiteY99" fmla="*/ 777957 h 1412149"/>
              <a:gd name="connsiteX100" fmla="*/ 16513 w 4138458"/>
              <a:gd name="connsiteY100" fmla="*/ 634192 h 1412149"/>
              <a:gd name="connsiteX101" fmla="*/ 340972 w 4138458"/>
              <a:gd name="connsiteY101" fmla="*/ 71883 h 1412149"/>
              <a:gd name="connsiteX102" fmla="*/ 466120 w 4138458"/>
              <a:gd name="connsiteY102" fmla="*/ 0 h 1412149"/>
              <a:gd name="connsiteX103" fmla="*/ 652948 w 4138458"/>
              <a:gd name="connsiteY103" fmla="*/ 0 h 1412149"/>
              <a:gd name="connsiteX104" fmla="*/ 680314 w 4138458"/>
              <a:gd name="connsiteY104" fmla="*/ 0 h 1412149"/>
              <a:gd name="connsiteX105" fmla="*/ 840939 w 4138458"/>
              <a:gd name="connsiteY105" fmla="*/ 0 h 1412149"/>
              <a:gd name="connsiteX106" fmla="*/ 841276 w 4138458"/>
              <a:gd name="connsiteY106" fmla="*/ 0 h 1412149"/>
              <a:gd name="connsiteX107" fmla="*/ 867142 w 4138458"/>
              <a:gd name="connsiteY107" fmla="*/ 0 h 1412149"/>
              <a:gd name="connsiteX108" fmla="*/ 956611 w 4138458"/>
              <a:gd name="connsiteY108" fmla="*/ 0 h 1412149"/>
              <a:gd name="connsiteX109" fmla="*/ 1028104 w 4138458"/>
              <a:gd name="connsiteY109" fmla="*/ 0 h 1412149"/>
              <a:gd name="connsiteX110" fmla="*/ 1033923 w 4138458"/>
              <a:gd name="connsiteY110" fmla="*/ 0 h 1412149"/>
              <a:gd name="connsiteX111" fmla="*/ 1055133 w 4138458"/>
              <a:gd name="connsiteY111" fmla="*/ 0 h 1412149"/>
              <a:gd name="connsiteX112" fmla="*/ 1080817 w 4138458"/>
              <a:gd name="connsiteY112" fmla="*/ 0 h 1412149"/>
              <a:gd name="connsiteX113" fmla="*/ 1115038 w 4138458"/>
              <a:gd name="connsiteY113" fmla="*/ 0 h 1412149"/>
              <a:gd name="connsiteX114" fmla="*/ 1143439 w 4138458"/>
              <a:gd name="connsiteY114" fmla="*/ 0 h 1412149"/>
              <a:gd name="connsiteX115" fmla="*/ 1160948 w 4138458"/>
              <a:gd name="connsiteY115" fmla="*/ 0 h 1412149"/>
              <a:gd name="connsiteX116" fmla="*/ 1216095 w 4138458"/>
              <a:gd name="connsiteY116" fmla="*/ 0 h 1412149"/>
              <a:gd name="connsiteX117" fmla="*/ 1220751 w 4138458"/>
              <a:gd name="connsiteY117" fmla="*/ 0 h 1412149"/>
              <a:gd name="connsiteX118" fmla="*/ 1267645 w 4138458"/>
              <a:gd name="connsiteY118" fmla="*/ 0 h 1412149"/>
              <a:gd name="connsiteX119" fmla="*/ 1291726 w 4138458"/>
              <a:gd name="connsiteY119" fmla="*/ 0 h 1412149"/>
              <a:gd name="connsiteX120" fmla="*/ 1301866 w 4138458"/>
              <a:gd name="connsiteY120" fmla="*/ 0 h 1412149"/>
              <a:gd name="connsiteX121" fmla="*/ 1331430 w 4138458"/>
              <a:gd name="connsiteY121" fmla="*/ 0 h 1412149"/>
              <a:gd name="connsiteX122" fmla="*/ 1375142 w 4138458"/>
              <a:gd name="connsiteY122" fmla="*/ 0 h 1412149"/>
              <a:gd name="connsiteX123" fmla="*/ 1408742 w 4138458"/>
              <a:gd name="connsiteY123" fmla="*/ 0 h 1412149"/>
              <a:gd name="connsiteX124" fmla="*/ 1455636 w 4138458"/>
              <a:gd name="connsiteY124" fmla="*/ 0 h 1412149"/>
              <a:gd name="connsiteX125" fmla="*/ 1479717 w 4138458"/>
              <a:gd name="connsiteY125" fmla="*/ 0 h 1412149"/>
              <a:gd name="connsiteX126" fmla="*/ 1489857 w 4138458"/>
              <a:gd name="connsiteY126" fmla="*/ 0 h 1412149"/>
              <a:gd name="connsiteX127" fmla="*/ 1536104 w 4138458"/>
              <a:gd name="connsiteY127" fmla="*/ 0 h 1412149"/>
              <a:gd name="connsiteX128" fmla="*/ 1617219 w 4138458"/>
              <a:gd name="connsiteY128" fmla="*/ 0 h 1412149"/>
              <a:gd name="connsiteX129" fmla="*/ 1651439 w 4138458"/>
              <a:gd name="connsiteY129" fmla="*/ 0 h 1412149"/>
              <a:gd name="connsiteX130" fmla="*/ 1728751 w 4138458"/>
              <a:gd name="connsiteY130" fmla="*/ 0 h 1412149"/>
              <a:gd name="connsiteX131" fmla="*/ 1775645 w 4138458"/>
              <a:gd name="connsiteY131" fmla="*/ 0 h 1412149"/>
              <a:gd name="connsiteX132" fmla="*/ 1799726 w 4138458"/>
              <a:gd name="connsiteY132" fmla="*/ 0 h 1412149"/>
              <a:gd name="connsiteX133" fmla="*/ 1809866 w 4138458"/>
              <a:gd name="connsiteY133" fmla="*/ 0 h 1412149"/>
              <a:gd name="connsiteX134" fmla="*/ 1831413 w 4138458"/>
              <a:gd name="connsiteY134" fmla="*/ 0 h 1412149"/>
              <a:gd name="connsiteX135" fmla="*/ 1905881 w 4138458"/>
              <a:gd name="connsiteY135" fmla="*/ 0 h 1412149"/>
              <a:gd name="connsiteX136" fmla="*/ 1992375 w 4138458"/>
              <a:gd name="connsiteY136" fmla="*/ 0 h 1412149"/>
              <a:gd name="connsiteX137" fmla="*/ 2107709 w 4138458"/>
              <a:gd name="connsiteY137" fmla="*/ 0 h 1412149"/>
              <a:gd name="connsiteX138" fmla="*/ 2120075 w 4138458"/>
              <a:gd name="connsiteY138" fmla="*/ 0 h 1412149"/>
              <a:gd name="connsiteX139" fmla="*/ 2185022 w 4138458"/>
              <a:gd name="connsiteY139" fmla="*/ 0 h 1412149"/>
              <a:gd name="connsiteX140" fmla="*/ 2231916 w 4138458"/>
              <a:gd name="connsiteY140" fmla="*/ 0 h 1412149"/>
              <a:gd name="connsiteX141" fmla="*/ 2255997 w 4138458"/>
              <a:gd name="connsiteY141" fmla="*/ 0 h 1412149"/>
              <a:gd name="connsiteX142" fmla="*/ 2266137 w 4138458"/>
              <a:gd name="connsiteY142" fmla="*/ 0 h 1412149"/>
              <a:gd name="connsiteX143" fmla="*/ 2281036 w 4138458"/>
              <a:gd name="connsiteY143" fmla="*/ 0 h 1412149"/>
              <a:gd name="connsiteX144" fmla="*/ 2473684 w 4138458"/>
              <a:gd name="connsiteY144" fmla="*/ 0 h 1412149"/>
              <a:gd name="connsiteX145" fmla="*/ 2514552 w 4138458"/>
              <a:gd name="connsiteY145" fmla="*/ 0 h 1412149"/>
              <a:gd name="connsiteX146" fmla="*/ 2520578 w 4138458"/>
              <a:gd name="connsiteY146" fmla="*/ 0 h 1412149"/>
              <a:gd name="connsiteX147" fmla="*/ 2544659 w 4138458"/>
              <a:gd name="connsiteY147" fmla="*/ 0 h 1412149"/>
              <a:gd name="connsiteX148" fmla="*/ 2554799 w 4138458"/>
              <a:gd name="connsiteY148" fmla="*/ 0 h 1412149"/>
              <a:gd name="connsiteX149" fmla="*/ 2680485 w 4138458"/>
              <a:gd name="connsiteY149" fmla="*/ 0 h 1412149"/>
              <a:gd name="connsiteX150" fmla="*/ 3005042 w 4138458"/>
              <a:gd name="connsiteY150" fmla="*/ 0 h 1412149"/>
              <a:gd name="connsiteX151" fmla="*/ 3022552 w 4138458"/>
              <a:gd name="connsiteY151" fmla="*/ 0 h 1412149"/>
              <a:gd name="connsiteX152" fmla="*/ 3082355 w 4138458"/>
              <a:gd name="connsiteY152" fmla="*/ 0 h 1412149"/>
              <a:gd name="connsiteX153" fmla="*/ 3129249 w 4138458"/>
              <a:gd name="connsiteY153" fmla="*/ 0 h 1412149"/>
              <a:gd name="connsiteX154" fmla="*/ 3153330 w 4138458"/>
              <a:gd name="connsiteY154" fmla="*/ 0 h 1412149"/>
              <a:gd name="connsiteX155" fmla="*/ 3163470 w 4138458"/>
              <a:gd name="connsiteY155" fmla="*/ 0 h 1412149"/>
              <a:gd name="connsiteX156" fmla="*/ 3236746 w 4138458"/>
              <a:gd name="connsiteY156" fmla="*/ 0 h 1412149"/>
              <a:gd name="connsiteX157" fmla="*/ 3671470 w 4138458"/>
              <a:gd name="connsiteY157" fmla="*/ 0 h 1412149"/>
              <a:gd name="connsiteX158" fmla="*/ 3796617 w 4138458"/>
              <a:gd name="connsiteY158" fmla="*/ 71883 h 1412149"/>
              <a:gd name="connsiteX159" fmla="*/ 4121076 w 4138458"/>
              <a:gd name="connsiteY159" fmla="*/ 634192 h 1412149"/>
              <a:gd name="connsiteX160" fmla="*/ 4121076 w 4138458"/>
              <a:gd name="connsiteY160" fmla="*/ 777957 h 1412149"/>
              <a:gd name="connsiteX161" fmla="*/ 3796617 w 4138458"/>
              <a:gd name="connsiteY161" fmla="*/ 1340266 h 1412149"/>
              <a:gd name="connsiteX162" fmla="*/ 3671470 w 4138458"/>
              <a:gd name="connsiteY162" fmla="*/ 1412149 h 1412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138458" h="1412149">
                <a:moveTo>
                  <a:pt x="3494407" y="1121227"/>
                </a:moveTo>
                <a:cubicBezTo>
                  <a:pt x="3521660" y="1121227"/>
                  <a:pt x="3554364" y="1102140"/>
                  <a:pt x="3567991" y="1078962"/>
                </a:cubicBezTo>
                <a:cubicBezTo>
                  <a:pt x="3567991" y="1078962"/>
                  <a:pt x="3567991" y="1078962"/>
                  <a:pt x="3758764" y="748339"/>
                </a:cubicBezTo>
                <a:cubicBezTo>
                  <a:pt x="3772390" y="725162"/>
                  <a:pt x="3772390" y="686987"/>
                  <a:pt x="3758764" y="663809"/>
                </a:cubicBezTo>
                <a:cubicBezTo>
                  <a:pt x="3758764" y="663809"/>
                  <a:pt x="3758764" y="663809"/>
                  <a:pt x="3567991" y="333186"/>
                </a:cubicBezTo>
                <a:cubicBezTo>
                  <a:pt x="3554364" y="310009"/>
                  <a:pt x="3521660" y="290921"/>
                  <a:pt x="3494407" y="290921"/>
                </a:cubicBezTo>
                <a:cubicBezTo>
                  <a:pt x="3494407" y="290921"/>
                  <a:pt x="3494407" y="290921"/>
                  <a:pt x="3333442" y="290921"/>
                </a:cubicBezTo>
                <a:lnTo>
                  <a:pt x="3295129" y="290921"/>
                </a:lnTo>
                <a:lnTo>
                  <a:pt x="3289167" y="290921"/>
                </a:lnTo>
                <a:lnTo>
                  <a:pt x="3247435" y="290921"/>
                </a:lnTo>
                <a:lnTo>
                  <a:pt x="3238801" y="290921"/>
                </a:lnTo>
                <a:lnTo>
                  <a:pt x="3134164" y="290921"/>
                </a:lnTo>
                <a:lnTo>
                  <a:pt x="3112861" y="290921"/>
                </a:lnTo>
                <a:lnTo>
                  <a:pt x="3095851" y="290921"/>
                </a:lnTo>
                <a:lnTo>
                  <a:pt x="3089889" y="290921"/>
                </a:lnTo>
                <a:lnTo>
                  <a:pt x="3048157" y="290921"/>
                </a:lnTo>
                <a:lnTo>
                  <a:pt x="3039523" y="290921"/>
                </a:lnTo>
                <a:lnTo>
                  <a:pt x="2934886" y="290921"/>
                </a:lnTo>
                <a:lnTo>
                  <a:pt x="2913583" y="290921"/>
                </a:lnTo>
                <a:lnTo>
                  <a:pt x="2840245" y="290921"/>
                </a:lnTo>
                <a:cubicBezTo>
                  <a:pt x="2803730" y="290921"/>
                  <a:pt x="2761998" y="290921"/>
                  <a:pt x="2714305" y="290921"/>
                </a:cubicBezTo>
                <a:lnTo>
                  <a:pt x="2709913" y="292233"/>
                </a:lnTo>
                <a:lnTo>
                  <a:pt x="2705494" y="290921"/>
                </a:lnTo>
                <a:cubicBezTo>
                  <a:pt x="2705494" y="290921"/>
                  <a:pt x="2705494" y="290921"/>
                  <a:pt x="2323948" y="290921"/>
                </a:cubicBezTo>
                <a:lnTo>
                  <a:pt x="2319556" y="292233"/>
                </a:lnTo>
                <a:lnTo>
                  <a:pt x="2315137" y="290921"/>
                </a:lnTo>
                <a:cubicBezTo>
                  <a:pt x="2315137" y="290921"/>
                  <a:pt x="2315137" y="290921"/>
                  <a:pt x="2059531" y="290921"/>
                </a:cubicBezTo>
                <a:lnTo>
                  <a:pt x="1955409" y="290921"/>
                </a:lnTo>
                <a:lnTo>
                  <a:pt x="1949447" y="290921"/>
                </a:lnTo>
                <a:lnTo>
                  <a:pt x="1933591" y="290921"/>
                </a:lnTo>
                <a:lnTo>
                  <a:pt x="1907716" y="290921"/>
                </a:lnTo>
                <a:cubicBezTo>
                  <a:pt x="1871946" y="290921"/>
                  <a:pt x="1809348" y="290921"/>
                  <a:pt x="1699803" y="290921"/>
                </a:cubicBezTo>
                <a:lnTo>
                  <a:pt x="1666857" y="290921"/>
                </a:lnTo>
                <a:lnTo>
                  <a:pt x="1660895" y="290921"/>
                </a:lnTo>
                <a:lnTo>
                  <a:pt x="1619163" y="290921"/>
                </a:lnTo>
                <a:lnTo>
                  <a:pt x="1573863" y="290921"/>
                </a:lnTo>
                <a:lnTo>
                  <a:pt x="1508939" y="290921"/>
                </a:lnTo>
                <a:lnTo>
                  <a:pt x="1505892" y="290921"/>
                </a:lnTo>
                <a:lnTo>
                  <a:pt x="1502977" y="290921"/>
                </a:lnTo>
                <a:lnTo>
                  <a:pt x="1461246" y="290921"/>
                </a:lnTo>
                <a:lnTo>
                  <a:pt x="1411251" y="290921"/>
                </a:lnTo>
                <a:lnTo>
                  <a:pt x="1347974" y="290921"/>
                </a:lnTo>
                <a:lnTo>
                  <a:pt x="1285311" y="290921"/>
                </a:lnTo>
                <a:lnTo>
                  <a:pt x="1253333" y="290921"/>
                </a:lnTo>
                <a:lnTo>
                  <a:pt x="1173474" y="290921"/>
                </a:lnTo>
                <a:lnTo>
                  <a:pt x="1167512" y="290921"/>
                </a:lnTo>
                <a:lnTo>
                  <a:pt x="1127393" y="290921"/>
                </a:lnTo>
                <a:lnTo>
                  <a:pt x="1125780" y="290921"/>
                </a:lnTo>
                <a:lnTo>
                  <a:pt x="1030708" y="290921"/>
                </a:lnTo>
                <a:cubicBezTo>
                  <a:pt x="1030708" y="290921"/>
                  <a:pt x="1030708" y="290921"/>
                  <a:pt x="1024746" y="290921"/>
                </a:cubicBezTo>
                <a:lnTo>
                  <a:pt x="1012509" y="290921"/>
                </a:lnTo>
                <a:lnTo>
                  <a:pt x="983015" y="290921"/>
                </a:lnTo>
                <a:lnTo>
                  <a:pt x="917868" y="290921"/>
                </a:lnTo>
                <a:lnTo>
                  <a:pt x="869743" y="290921"/>
                </a:lnTo>
                <a:lnTo>
                  <a:pt x="791928" y="290921"/>
                </a:lnTo>
                <a:lnTo>
                  <a:pt x="775102" y="290921"/>
                </a:lnTo>
                <a:cubicBezTo>
                  <a:pt x="738587" y="290921"/>
                  <a:pt x="696855" y="290921"/>
                  <a:pt x="649162" y="290921"/>
                </a:cubicBezTo>
                <a:cubicBezTo>
                  <a:pt x="622590" y="290921"/>
                  <a:pt x="589204" y="310009"/>
                  <a:pt x="575578" y="333186"/>
                </a:cubicBezTo>
                <a:cubicBezTo>
                  <a:pt x="575578" y="333186"/>
                  <a:pt x="575578" y="333186"/>
                  <a:pt x="384805" y="663809"/>
                </a:cubicBezTo>
                <a:cubicBezTo>
                  <a:pt x="371859" y="686987"/>
                  <a:pt x="371859" y="725162"/>
                  <a:pt x="384805" y="748339"/>
                </a:cubicBezTo>
                <a:cubicBezTo>
                  <a:pt x="384805" y="748339"/>
                  <a:pt x="384805" y="748339"/>
                  <a:pt x="575578" y="1078962"/>
                </a:cubicBezTo>
                <a:cubicBezTo>
                  <a:pt x="589204" y="1102140"/>
                  <a:pt x="622590" y="1121227"/>
                  <a:pt x="649162" y="1121227"/>
                </a:cubicBezTo>
                <a:lnTo>
                  <a:pt x="791928" y="1121227"/>
                </a:lnTo>
                <a:lnTo>
                  <a:pt x="1030708" y="1121227"/>
                </a:lnTo>
                <a:lnTo>
                  <a:pt x="1127393" y="1121227"/>
                </a:lnTo>
                <a:lnTo>
                  <a:pt x="1173474" y="1121227"/>
                </a:lnTo>
                <a:lnTo>
                  <a:pt x="1285311" y="1121227"/>
                </a:lnTo>
                <a:lnTo>
                  <a:pt x="1508939" y="1121227"/>
                </a:lnTo>
                <a:lnTo>
                  <a:pt x="1573863" y="1121227"/>
                </a:lnTo>
                <a:lnTo>
                  <a:pt x="1666857" y="1121227"/>
                </a:lnTo>
                <a:lnTo>
                  <a:pt x="1933591" y="1121227"/>
                </a:lnTo>
                <a:lnTo>
                  <a:pt x="1955409" y="1121227"/>
                </a:lnTo>
                <a:lnTo>
                  <a:pt x="2315137" y="1121227"/>
                </a:lnTo>
                <a:lnTo>
                  <a:pt x="2319556" y="1119915"/>
                </a:lnTo>
                <a:lnTo>
                  <a:pt x="2323948" y="1121227"/>
                </a:lnTo>
                <a:lnTo>
                  <a:pt x="2705494" y="1121227"/>
                </a:lnTo>
                <a:lnTo>
                  <a:pt x="2709913" y="1119915"/>
                </a:lnTo>
                <a:lnTo>
                  <a:pt x="2714305" y="1121227"/>
                </a:lnTo>
                <a:lnTo>
                  <a:pt x="2913583" y="1121227"/>
                </a:lnTo>
                <a:lnTo>
                  <a:pt x="3095851" y="1121227"/>
                </a:lnTo>
                <a:lnTo>
                  <a:pt x="3112861" y="1121227"/>
                </a:lnTo>
                <a:lnTo>
                  <a:pt x="3295129" y="1121227"/>
                </a:lnTo>
                <a:close/>
                <a:moveTo>
                  <a:pt x="3671470" y="1412149"/>
                </a:moveTo>
                <a:lnTo>
                  <a:pt x="3163470" y="1412149"/>
                </a:lnTo>
                <a:lnTo>
                  <a:pt x="3022552" y="1412149"/>
                </a:lnTo>
                <a:lnTo>
                  <a:pt x="2554799" y="1412149"/>
                </a:lnTo>
                <a:lnTo>
                  <a:pt x="2514552" y="1412149"/>
                </a:lnTo>
                <a:lnTo>
                  <a:pt x="2266137" y="1412149"/>
                </a:lnTo>
                <a:lnTo>
                  <a:pt x="1905881" y="1412149"/>
                </a:lnTo>
                <a:lnTo>
                  <a:pt x="1809866" y="1412149"/>
                </a:lnTo>
                <a:lnTo>
                  <a:pt x="1617219" y="1412149"/>
                </a:lnTo>
                <a:lnTo>
                  <a:pt x="1489857" y="1412149"/>
                </a:lnTo>
                <a:lnTo>
                  <a:pt x="1301866" y="1412149"/>
                </a:lnTo>
                <a:lnTo>
                  <a:pt x="1160948" y="1412149"/>
                </a:lnTo>
                <a:lnTo>
                  <a:pt x="1115038" y="1412149"/>
                </a:lnTo>
                <a:lnTo>
                  <a:pt x="840939" y="1412149"/>
                </a:lnTo>
                <a:lnTo>
                  <a:pt x="652948" y="1412149"/>
                </a:lnTo>
                <a:lnTo>
                  <a:pt x="466120" y="1412149"/>
                </a:lnTo>
                <a:cubicBezTo>
                  <a:pt x="420928" y="1412149"/>
                  <a:pt x="364147" y="1379686"/>
                  <a:pt x="340972" y="1340266"/>
                </a:cubicBezTo>
                <a:cubicBezTo>
                  <a:pt x="16513" y="777957"/>
                  <a:pt x="16513" y="777957"/>
                  <a:pt x="16513" y="777957"/>
                </a:cubicBezTo>
                <a:cubicBezTo>
                  <a:pt x="-5504" y="738538"/>
                  <a:pt x="-5504" y="673611"/>
                  <a:pt x="16513" y="634192"/>
                </a:cubicBezTo>
                <a:cubicBezTo>
                  <a:pt x="340972" y="71883"/>
                  <a:pt x="340972" y="71883"/>
                  <a:pt x="340972" y="71883"/>
                </a:cubicBezTo>
                <a:cubicBezTo>
                  <a:pt x="364147" y="32463"/>
                  <a:pt x="420928" y="0"/>
                  <a:pt x="466120" y="0"/>
                </a:cubicBezTo>
                <a:lnTo>
                  <a:pt x="652948" y="0"/>
                </a:lnTo>
                <a:lnTo>
                  <a:pt x="680314" y="0"/>
                </a:lnTo>
                <a:lnTo>
                  <a:pt x="840939" y="0"/>
                </a:lnTo>
                <a:lnTo>
                  <a:pt x="841276" y="0"/>
                </a:lnTo>
                <a:lnTo>
                  <a:pt x="867142" y="0"/>
                </a:lnTo>
                <a:lnTo>
                  <a:pt x="956611" y="0"/>
                </a:lnTo>
                <a:lnTo>
                  <a:pt x="1028104" y="0"/>
                </a:lnTo>
                <a:lnTo>
                  <a:pt x="1033923" y="0"/>
                </a:lnTo>
                <a:lnTo>
                  <a:pt x="1055133" y="0"/>
                </a:lnTo>
                <a:lnTo>
                  <a:pt x="1080817" y="0"/>
                </a:lnTo>
                <a:cubicBezTo>
                  <a:pt x="1115038" y="0"/>
                  <a:pt x="1115038" y="0"/>
                  <a:pt x="1115038" y="0"/>
                </a:cubicBezTo>
                <a:lnTo>
                  <a:pt x="1143439" y="0"/>
                </a:lnTo>
                <a:lnTo>
                  <a:pt x="1160948" y="0"/>
                </a:lnTo>
                <a:lnTo>
                  <a:pt x="1216095" y="0"/>
                </a:lnTo>
                <a:lnTo>
                  <a:pt x="1220751" y="0"/>
                </a:lnTo>
                <a:lnTo>
                  <a:pt x="1267645" y="0"/>
                </a:lnTo>
                <a:lnTo>
                  <a:pt x="1291726" y="0"/>
                </a:lnTo>
                <a:lnTo>
                  <a:pt x="1301866" y="0"/>
                </a:lnTo>
                <a:lnTo>
                  <a:pt x="1331430" y="0"/>
                </a:lnTo>
                <a:lnTo>
                  <a:pt x="1375142" y="0"/>
                </a:lnTo>
                <a:lnTo>
                  <a:pt x="1408742" y="0"/>
                </a:lnTo>
                <a:lnTo>
                  <a:pt x="1455636" y="0"/>
                </a:lnTo>
                <a:lnTo>
                  <a:pt x="1479717" y="0"/>
                </a:lnTo>
                <a:lnTo>
                  <a:pt x="1489857" y="0"/>
                </a:lnTo>
                <a:lnTo>
                  <a:pt x="1536104" y="0"/>
                </a:lnTo>
                <a:lnTo>
                  <a:pt x="1617219" y="0"/>
                </a:lnTo>
                <a:lnTo>
                  <a:pt x="1651439" y="0"/>
                </a:lnTo>
                <a:lnTo>
                  <a:pt x="1728751" y="0"/>
                </a:lnTo>
                <a:lnTo>
                  <a:pt x="1775645" y="0"/>
                </a:lnTo>
                <a:lnTo>
                  <a:pt x="1799726" y="0"/>
                </a:lnTo>
                <a:lnTo>
                  <a:pt x="1809866" y="0"/>
                </a:lnTo>
                <a:lnTo>
                  <a:pt x="1831413" y="0"/>
                </a:lnTo>
                <a:lnTo>
                  <a:pt x="1905881" y="0"/>
                </a:lnTo>
                <a:lnTo>
                  <a:pt x="1992375" y="0"/>
                </a:lnTo>
                <a:lnTo>
                  <a:pt x="2107709" y="0"/>
                </a:lnTo>
                <a:lnTo>
                  <a:pt x="2120075" y="0"/>
                </a:lnTo>
                <a:lnTo>
                  <a:pt x="2185022" y="0"/>
                </a:lnTo>
                <a:lnTo>
                  <a:pt x="2231916" y="0"/>
                </a:lnTo>
                <a:lnTo>
                  <a:pt x="2255997" y="0"/>
                </a:lnTo>
                <a:lnTo>
                  <a:pt x="2266137" y="0"/>
                </a:lnTo>
                <a:lnTo>
                  <a:pt x="2281036" y="0"/>
                </a:lnTo>
                <a:cubicBezTo>
                  <a:pt x="2372290" y="0"/>
                  <a:pt x="2433126" y="0"/>
                  <a:pt x="2473684" y="0"/>
                </a:cubicBezTo>
                <a:lnTo>
                  <a:pt x="2514552" y="0"/>
                </a:lnTo>
                <a:lnTo>
                  <a:pt x="2520578" y="0"/>
                </a:lnTo>
                <a:lnTo>
                  <a:pt x="2544659" y="0"/>
                </a:lnTo>
                <a:lnTo>
                  <a:pt x="2554799" y="0"/>
                </a:lnTo>
                <a:lnTo>
                  <a:pt x="2680485" y="0"/>
                </a:lnTo>
                <a:cubicBezTo>
                  <a:pt x="2830376" y="0"/>
                  <a:pt x="2933750" y="0"/>
                  <a:pt x="3005042" y="0"/>
                </a:cubicBezTo>
                <a:lnTo>
                  <a:pt x="3022552" y="0"/>
                </a:lnTo>
                <a:lnTo>
                  <a:pt x="3082355" y="0"/>
                </a:lnTo>
                <a:lnTo>
                  <a:pt x="3129249" y="0"/>
                </a:lnTo>
                <a:lnTo>
                  <a:pt x="3153330" y="0"/>
                </a:lnTo>
                <a:lnTo>
                  <a:pt x="3163470" y="0"/>
                </a:lnTo>
                <a:lnTo>
                  <a:pt x="3236746" y="0"/>
                </a:lnTo>
                <a:cubicBezTo>
                  <a:pt x="3671470" y="0"/>
                  <a:pt x="3671470" y="0"/>
                  <a:pt x="3671470" y="0"/>
                </a:cubicBezTo>
                <a:cubicBezTo>
                  <a:pt x="3717821" y="0"/>
                  <a:pt x="3773442" y="32463"/>
                  <a:pt x="3796617" y="71883"/>
                </a:cubicBezTo>
                <a:cubicBezTo>
                  <a:pt x="4121076" y="634192"/>
                  <a:pt x="4121076" y="634192"/>
                  <a:pt x="4121076" y="634192"/>
                </a:cubicBezTo>
                <a:cubicBezTo>
                  <a:pt x="4144252" y="673611"/>
                  <a:pt x="4144252" y="738538"/>
                  <a:pt x="4121076" y="777957"/>
                </a:cubicBezTo>
                <a:cubicBezTo>
                  <a:pt x="3796617" y="1340266"/>
                  <a:pt x="3796617" y="1340266"/>
                  <a:pt x="3796617" y="1340266"/>
                </a:cubicBezTo>
                <a:cubicBezTo>
                  <a:pt x="3773442" y="1379686"/>
                  <a:pt x="3717821" y="1412149"/>
                  <a:pt x="3671470" y="1412149"/>
                </a:cubicBezTo>
                <a:close/>
              </a:path>
            </a:pathLst>
          </a:custGeom>
          <a:solidFill>
            <a:srgbClr val="01ACBE"/>
          </a:solidFill>
          <a:ln w="19050">
            <a:noFill/>
          </a:ln>
          <a:effectLst>
            <a:innerShdw blurRad="101600" dist="635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5" name="任意多边形 174"/>
          <p:cNvSpPr>
            <a:spLocks/>
          </p:cNvSpPr>
          <p:nvPr/>
        </p:nvSpPr>
        <p:spPr bwMode="auto">
          <a:xfrm rot="10800000">
            <a:off x="2339422" y="1107554"/>
            <a:ext cx="3147691" cy="1074074"/>
          </a:xfrm>
          <a:custGeom>
            <a:avLst/>
            <a:gdLst>
              <a:gd name="connsiteX0" fmla="*/ 3671470 w 4138458"/>
              <a:gd name="connsiteY0" fmla="*/ 1412149 h 1412149"/>
              <a:gd name="connsiteX1" fmla="*/ 3163470 w 4138458"/>
              <a:gd name="connsiteY1" fmla="*/ 1412149 h 1412149"/>
              <a:gd name="connsiteX2" fmla="*/ 3022552 w 4138458"/>
              <a:gd name="connsiteY2" fmla="*/ 1412149 h 1412149"/>
              <a:gd name="connsiteX3" fmla="*/ 2554799 w 4138458"/>
              <a:gd name="connsiteY3" fmla="*/ 1412149 h 1412149"/>
              <a:gd name="connsiteX4" fmla="*/ 2514552 w 4138458"/>
              <a:gd name="connsiteY4" fmla="*/ 1412149 h 1412149"/>
              <a:gd name="connsiteX5" fmla="*/ 2266137 w 4138458"/>
              <a:gd name="connsiteY5" fmla="*/ 1412149 h 1412149"/>
              <a:gd name="connsiteX6" fmla="*/ 1905881 w 4138458"/>
              <a:gd name="connsiteY6" fmla="*/ 1412149 h 1412149"/>
              <a:gd name="connsiteX7" fmla="*/ 1809866 w 4138458"/>
              <a:gd name="connsiteY7" fmla="*/ 1412149 h 1412149"/>
              <a:gd name="connsiteX8" fmla="*/ 1617219 w 4138458"/>
              <a:gd name="connsiteY8" fmla="*/ 1412149 h 1412149"/>
              <a:gd name="connsiteX9" fmla="*/ 1489857 w 4138458"/>
              <a:gd name="connsiteY9" fmla="*/ 1412149 h 1412149"/>
              <a:gd name="connsiteX10" fmla="*/ 1301866 w 4138458"/>
              <a:gd name="connsiteY10" fmla="*/ 1412149 h 1412149"/>
              <a:gd name="connsiteX11" fmla="*/ 1160948 w 4138458"/>
              <a:gd name="connsiteY11" fmla="*/ 1412149 h 1412149"/>
              <a:gd name="connsiteX12" fmla="*/ 1115038 w 4138458"/>
              <a:gd name="connsiteY12" fmla="*/ 1412149 h 1412149"/>
              <a:gd name="connsiteX13" fmla="*/ 840939 w 4138458"/>
              <a:gd name="connsiteY13" fmla="*/ 1412149 h 1412149"/>
              <a:gd name="connsiteX14" fmla="*/ 652948 w 4138458"/>
              <a:gd name="connsiteY14" fmla="*/ 1412149 h 1412149"/>
              <a:gd name="connsiteX15" fmla="*/ 466120 w 4138458"/>
              <a:gd name="connsiteY15" fmla="*/ 1412149 h 1412149"/>
              <a:gd name="connsiteX16" fmla="*/ 340972 w 4138458"/>
              <a:gd name="connsiteY16" fmla="*/ 1340266 h 1412149"/>
              <a:gd name="connsiteX17" fmla="*/ 16513 w 4138458"/>
              <a:gd name="connsiteY17" fmla="*/ 777957 h 1412149"/>
              <a:gd name="connsiteX18" fmla="*/ 16513 w 4138458"/>
              <a:gd name="connsiteY18" fmla="*/ 634192 h 1412149"/>
              <a:gd name="connsiteX19" fmla="*/ 340972 w 4138458"/>
              <a:gd name="connsiteY19" fmla="*/ 71883 h 1412149"/>
              <a:gd name="connsiteX20" fmla="*/ 466120 w 4138458"/>
              <a:gd name="connsiteY20" fmla="*/ 0 h 1412149"/>
              <a:gd name="connsiteX21" fmla="*/ 652948 w 4138458"/>
              <a:gd name="connsiteY21" fmla="*/ 0 h 1412149"/>
              <a:gd name="connsiteX22" fmla="*/ 680314 w 4138458"/>
              <a:gd name="connsiteY22" fmla="*/ 0 h 1412149"/>
              <a:gd name="connsiteX23" fmla="*/ 840939 w 4138458"/>
              <a:gd name="connsiteY23" fmla="*/ 0 h 1412149"/>
              <a:gd name="connsiteX24" fmla="*/ 841276 w 4138458"/>
              <a:gd name="connsiteY24" fmla="*/ 0 h 1412149"/>
              <a:gd name="connsiteX25" fmla="*/ 867142 w 4138458"/>
              <a:gd name="connsiteY25" fmla="*/ 0 h 1412149"/>
              <a:gd name="connsiteX26" fmla="*/ 956611 w 4138458"/>
              <a:gd name="connsiteY26" fmla="*/ 0 h 1412149"/>
              <a:gd name="connsiteX27" fmla="*/ 1028104 w 4138458"/>
              <a:gd name="connsiteY27" fmla="*/ 0 h 1412149"/>
              <a:gd name="connsiteX28" fmla="*/ 1033923 w 4138458"/>
              <a:gd name="connsiteY28" fmla="*/ 0 h 1412149"/>
              <a:gd name="connsiteX29" fmla="*/ 1055133 w 4138458"/>
              <a:gd name="connsiteY29" fmla="*/ 0 h 1412149"/>
              <a:gd name="connsiteX30" fmla="*/ 1080817 w 4138458"/>
              <a:gd name="connsiteY30" fmla="*/ 0 h 1412149"/>
              <a:gd name="connsiteX31" fmla="*/ 1115038 w 4138458"/>
              <a:gd name="connsiteY31" fmla="*/ 0 h 1412149"/>
              <a:gd name="connsiteX32" fmla="*/ 1143439 w 4138458"/>
              <a:gd name="connsiteY32" fmla="*/ 0 h 1412149"/>
              <a:gd name="connsiteX33" fmla="*/ 1160948 w 4138458"/>
              <a:gd name="connsiteY33" fmla="*/ 0 h 1412149"/>
              <a:gd name="connsiteX34" fmla="*/ 1216095 w 4138458"/>
              <a:gd name="connsiteY34" fmla="*/ 0 h 1412149"/>
              <a:gd name="connsiteX35" fmla="*/ 1220751 w 4138458"/>
              <a:gd name="connsiteY35" fmla="*/ 0 h 1412149"/>
              <a:gd name="connsiteX36" fmla="*/ 1267645 w 4138458"/>
              <a:gd name="connsiteY36" fmla="*/ 0 h 1412149"/>
              <a:gd name="connsiteX37" fmla="*/ 1291726 w 4138458"/>
              <a:gd name="connsiteY37" fmla="*/ 0 h 1412149"/>
              <a:gd name="connsiteX38" fmla="*/ 1301866 w 4138458"/>
              <a:gd name="connsiteY38" fmla="*/ 0 h 1412149"/>
              <a:gd name="connsiteX39" fmla="*/ 1331430 w 4138458"/>
              <a:gd name="connsiteY39" fmla="*/ 0 h 1412149"/>
              <a:gd name="connsiteX40" fmla="*/ 1375142 w 4138458"/>
              <a:gd name="connsiteY40" fmla="*/ 0 h 1412149"/>
              <a:gd name="connsiteX41" fmla="*/ 1408742 w 4138458"/>
              <a:gd name="connsiteY41" fmla="*/ 0 h 1412149"/>
              <a:gd name="connsiteX42" fmla="*/ 1455636 w 4138458"/>
              <a:gd name="connsiteY42" fmla="*/ 0 h 1412149"/>
              <a:gd name="connsiteX43" fmla="*/ 1479717 w 4138458"/>
              <a:gd name="connsiteY43" fmla="*/ 0 h 1412149"/>
              <a:gd name="connsiteX44" fmla="*/ 1489857 w 4138458"/>
              <a:gd name="connsiteY44" fmla="*/ 0 h 1412149"/>
              <a:gd name="connsiteX45" fmla="*/ 1536104 w 4138458"/>
              <a:gd name="connsiteY45" fmla="*/ 0 h 1412149"/>
              <a:gd name="connsiteX46" fmla="*/ 1617219 w 4138458"/>
              <a:gd name="connsiteY46" fmla="*/ 0 h 1412149"/>
              <a:gd name="connsiteX47" fmla="*/ 1651439 w 4138458"/>
              <a:gd name="connsiteY47" fmla="*/ 0 h 1412149"/>
              <a:gd name="connsiteX48" fmla="*/ 1728751 w 4138458"/>
              <a:gd name="connsiteY48" fmla="*/ 0 h 1412149"/>
              <a:gd name="connsiteX49" fmla="*/ 1775645 w 4138458"/>
              <a:gd name="connsiteY49" fmla="*/ 0 h 1412149"/>
              <a:gd name="connsiteX50" fmla="*/ 1799726 w 4138458"/>
              <a:gd name="connsiteY50" fmla="*/ 0 h 1412149"/>
              <a:gd name="connsiteX51" fmla="*/ 1809866 w 4138458"/>
              <a:gd name="connsiteY51" fmla="*/ 0 h 1412149"/>
              <a:gd name="connsiteX52" fmla="*/ 1831413 w 4138458"/>
              <a:gd name="connsiteY52" fmla="*/ 0 h 1412149"/>
              <a:gd name="connsiteX53" fmla="*/ 1905881 w 4138458"/>
              <a:gd name="connsiteY53" fmla="*/ 0 h 1412149"/>
              <a:gd name="connsiteX54" fmla="*/ 1992375 w 4138458"/>
              <a:gd name="connsiteY54" fmla="*/ 0 h 1412149"/>
              <a:gd name="connsiteX55" fmla="*/ 2107709 w 4138458"/>
              <a:gd name="connsiteY55" fmla="*/ 0 h 1412149"/>
              <a:gd name="connsiteX56" fmla="*/ 2120075 w 4138458"/>
              <a:gd name="connsiteY56" fmla="*/ 0 h 1412149"/>
              <a:gd name="connsiteX57" fmla="*/ 2185022 w 4138458"/>
              <a:gd name="connsiteY57" fmla="*/ 0 h 1412149"/>
              <a:gd name="connsiteX58" fmla="*/ 2231916 w 4138458"/>
              <a:gd name="connsiteY58" fmla="*/ 0 h 1412149"/>
              <a:gd name="connsiteX59" fmla="*/ 2255997 w 4138458"/>
              <a:gd name="connsiteY59" fmla="*/ 0 h 1412149"/>
              <a:gd name="connsiteX60" fmla="*/ 2266137 w 4138458"/>
              <a:gd name="connsiteY60" fmla="*/ 0 h 1412149"/>
              <a:gd name="connsiteX61" fmla="*/ 2281036 w 4138458"/>
              <a:gd name="connsiteY61" fmla="*/ 0 h 1412149"/>
              <a:gd name="connsiteX62" fmla="*/ 2473684 w 4138458"/>
              <a:gd name="connsiteY62" fmla="*/ 0 h 1412149"/>
              <a:gd name="connsiteX63" fmla="*/ 2514552 w 4138458"/>
              <a:gd name="connsiteY63" fmla="*/ 0 h 1412149"/>
              <a:gd name="connsiteX64" fmla="*/ 2520578 w 4138458"/>
              <a:gd name="connsiteY64" fmla="*/ 0 h 1412149"/>
              <a:gd name="connsiteX65" fmla="*/ 2544659 w 4138458"/>
              <a:gd name="connsiteY65" fmla="*/ 0 h 1412149"/>
              <a:gd name="connsiteX66" fmla="*/ 2554799 w 4138458"/>
              <a:gd name="connsiteY66" fmla="*/ 0 h 1412149"/>
              <a:gd name="connsiteX67" fmla="*/ 2680485 w 4138458"/>
              <a:gd name="connsiteY67" fmla="*/ 0 h 1412149"/>
              <a:gd name="connsiteX68" fmla="*/ 3005042 w 4138458"/>
              <a:gd name="connsiteY68" fmla="*/ 0 h 1412149"/>
              <a:gd name="connsiteX69" fmla="*/ 3022552 w 4138458"/>
              <a:gd name="connsiteY69" fmla="*/ 0 h 1412149"/>
              <a:gd name="connsiteX70" fmla="*/ 3082355 w 4138458"/>
              <a:gd name="connsiteY70" fmla="*/ 0 h 1412149"/>
              <a:gd name="connsiteX71" fmla="*/ 3129249 w 4138458"/>
              <a:gd name="connsiteY71" fmla="*/ 0 h 1412149"/>
              <a:gd name="connsiteX72" fmla="*/ 3153330 w 4138458"/>
              <a:gd name="connsiteY72" fmla="*/ 0 h 1412149"/>
              <a:gd name="connsiteX73" fmla="*/ 3163470 w 4138458"/>
              <a:gd name="connsiteY73" fmla="*/ 0 h 1412149"/>
              <a:gd name="connsiteX74" fmla="*/ 3236746 w 4138458"/>
              <a:gd name="connsiteY74" fmla="*/ 0 h 1412149"/>
              <a:gd name="connsiteX75" fmla="*/ 3671470 w 4138458"/>
              <a:gd name="connsiteY75" fmla="*/ 0 h 1412149"/>
              <a:gd name="connsiteX76" fmla="*/ 3796617 w 4138458"/>
              <a:gd name="connsiteY76" fmla="*/ 71883 h 1412149"/>
              <a:gd name="connsiteX77" fmla="*/ 4121076 w 4138458"/>
              <a:gd name="connsiteY77" fmla="*/ 634192 h 1412149"/>
              <a:gd name="connsiteX78" fmla="*/ 4121076 w 4138458"/>
              <a:gd name="connsiteY78" fmla="*/ 777957 h 1412149"/>
              <a:gd name="connsiteX79" fmla="*/ 3796617 w 4138458"/>
              <a:gd name="connsiteY79" fmla="*/ 1340266 h 1412149"/>
              <a:gd name="connsiteX80" fmla="*/ 3671470 w 4138458"/>
              <a:gd name="connsiteY80" fmla="*/ 1412149 h 1412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138458" h="1412149">
                <a:moveTo>
                  <a:pt x="3671470" y="1412149"/>
                </a:moveTo>
                <a:lnTo>
                  <a:pt x="3163470" y="1412149"/>
                </a:lnTo>
                <a:lnTo>
                  <a:pt x="3022552" y="1412149"/>
                </a:lnTo>
                <a:lnTo>
                  <a:pt x="2554799" y="1412149"/>
                </a:lnTo>
                <a:lnTo>
                  <a:pt x="2514552" y="1412149"/>
                </a:lnTo>
                <a:lnTo>
                  <a:pt x="2266137" y="1412149"/>
                </a:lnTo>
                <a:lnTo>
                  <a:pt x="1905881" y="1412149"/>
                </a:lnTo>
                <a:lnTo>
                  <a:pt x="1809866" y="1412149"/>
                </a:lnTo>
                <a:lnTo>
                  <a:pt x="1617219" y="1412149"/>
                </a:lnTo>
                <a:lnTo>
                  <a:pt x="1489857" y="1412149"/>
                </a:lnTo>
                <a:lnTo>
                  <a:pt x="1301866" y="1412149"/>
                </a:lnTo>
                <a:lnTo>
                  <a:pt x="1160948" y="1412149"/>
                </a:lnTo>
                <a:lnTo>
                  <a:pt x="1115038" y="1412149"/>
                </a:lnTo>
                <a:lnTo>
                  <a:pt x="840939" y="1412149"/>
                </a:lnTo>
                <a:lnTo>
                  <a:pt x="652948" y="1412149"/>
                </a:lnTo>
                <a:lnTo>
                  <a:pt x="466120" y="1412149"/>
                </a:lnTo>
                <a:cubicBezTo>
                  <a:pt x="420928" y="1412149"/>
                  <a:pt x="364147" y="1379686"/>
                  <a:pt x="340972" y="1340266"/>
                </a:cubicBezTo>
                <a:cubicBezTo>
                  <a:pt x="16513" y="777957"/>
                  <a:pt x="16513" y="777957"/>
                  <a:pt x="16513" y="777957"/>
                </a:cubicBezTo>
                <a:cubicBezTo>
                  <a:pt x="-5504" y="738538"/>
                  <a:pt x="-5504" y="673611"/>
                  <a:pt x="16513" y="634192"/>
                </a:cubicBezTo>
                <a:cubicBezTo>
                  <a:pt x="340972" y="71883"/>
                  <a:pt x="340972" y="71883"/>
                  <a:pt x="340972" y="71883"/>
                </a:cubicBezTo>
                <a:cubicBezTo>
                  <a:pt x="364147" y="32463"/>
                  <a:pt x="420928" y="0"/>
                  <a:pt x="466120" y="0"/>
                </a:cubicBezTo>
                <a:lnTo>
                  <a:pt x="652948" y="0"/>
                </a:lnTo>
                <a:lnTo>
                  <a:pt x="680314" y="0"/>
                </a:lnTo>
                <a:lnTo>
                  <a:pt x="840939" y="0"/>
                </a:lnTo>
                <a:lnTo>
                  <a:pt x="841276" y="0"/>
                </a:lnTo>
                <a:lnTo>
                  <a:pt x="867142" y="0"/>
                </a:lnTo>
                <a:lnTo>
                  <a:pt x="956611" y="0"/>
                </a:lnTo>
                <a:lnTo>
                  <a:pt x="1028104" y="0"/>
                </a:lnTo>
                <a:lnTo>
                  <a:pt x="1033923" y="0"/>
                </a:lnTo>
                <a:lnTo>
                  <a:pt x="1055133" y="0"/>
                </a:lnTo>
                <a:lnTo>
                  <a:pt x="1080817" y="0"/>
                </a:lnTo>
                <a:cubicBezTo>
                  <a:pt x="1115038" y="0"/>
                  <a:pt x="1115038" y="0"/>
                  <a:pt x="1115038" y="0"/>
                </a:cubicBezTo>
                <a:lnTo>
                  <a:pt x="1143439" y="0"/>
                </a:lnTo>
                <a:lnTo>
                  <a:pt x="1160948" y="0"/>
                </a:lnTo>
                <a:lnTo>
                  <a:pt x="1216095" y="0"/>
                </a:lnTo>
                <a:lnTo>
                  <a:pt x="1220751" y="0"/>
                </a:lnTo>
                <a:lnTo>
                  <a:pt x="1267645" y="0"/>
                </a:lnTo>
                <a:lnTo>
                  <a:pt x="1291726" y="0"/>
                </a:lnTo>
                <a:lnTo>
                  <a:pt x="1301866" y="0"/>
                </a:lnTo>
                <a:lnTo>
                  <a:pt x="1331430" y="0"/>
                </a:lnTo>
                <a:lnTo>
                  <a:pt x="1375142" y="0"/>
                </a:lnTo>
                <a:lnTo>
                  <a:pt x="1408742" y="0"/>
                </a:lnTo>
                <a:lnTo>
                  <a:pt x="1455636" y="0"/>
                </a:lnTo>
                <a:lnTo>
                  <a:pt x="1479717" y="0"/>
                </a:lnTo>
                <a:lnTo>
                  <a:pt x="1489857" y="0"/>
                </a:lnTo>
                <a:lnTo>
                  <a:pt x="1536104" y="0"/>
                </a:lnTo>
                <a:lnTo>
                  <a:pt x="1617219" y="0"/>
                </a:lnTo>
                <a:lnTo>
                  <a:pt x="1651439" y="0"/>
                </a:lnTo>
                <a:lnTo>
                  <a:pt x="1728751" y="0"/>
                </a:lnTo>
                <a:lnTo>
                  <a:pt x="1775645" y="0"/>
                </a:lnTo>
                <a:lnTo>
                  <a:pt x="1799726" y="0"/>
                </a:lnTo>
                <a:lnTo>
                  <a:pt x="1809866" y="0"/>
                </a:lnTo>
                <a:lnTo>
                  <a:pt x="1831413" y="0"/>
                </a:lnTo>
                <a:lnTo>
                  <a:pt x="1905881" y="0"/>
                </a:lnTo>
                <a:lnTo>
                  <a:pt x="1992375" y="0"/>
                </a:lnTo>
                <a:lnTo>
                  <a:pt x="2107709" y="0"/>
                </a:lnTo>
                <a:lnTo>
                  <a:pt x="2120075" y="0"/>
                </a:lnTo>
                <a:lnTo>
                  <a:pt x="2185022" y="0"/>
                </a:lnTo>
                <a:lnTo>
                  <a:pt x="2231916" y="0"/>
                </a:lnTo>
                <a:lnTo>
                  <a:pt x="2255997" y="0"/>
                </a:lnTo>
                <a:lnTo>
                  <a:pt x="2266137" y="0"/>
                </a:lnTo>
                <a:lnTo>
                  <a:pt x="2281036" y="0"/>
                </a:lnTo>
                <a:cubicBezTo>
                  <a:pt x="2372290" y="0"/>
                  <a:pt x="2433126" y="0"/>
                  <a:pt x="2473684" y="0"/>
                </a:cubicBezTo>
                <a:lnTo>
                  <a:pt x="2514552" y="0"/>
                </a:lnTo>
                <a:lnTo>
                  <a:pt x="2520578" y="0"/>
                </a:lnTo>
                <a:lnTo>
                  <a:pt x="2544659" y="0"/>
                </a:lnTo>
                <a:lnTo>
                  <a:pt x="2554799" y="0"/>
                </a:lnTo>
                <a:lnTo>
                  <a:pt x="2680485" y="0"/>
                </a:lnTo>
                <a:cubicBezTo>
                  <a:pt x="2830376" y="0"/>
                  <a:pt x="2933750" y="0"/>
                  <a:pt x="3005042" y="0"/>
                </a:cubicBezTo>
                <a:lnTo>
                  <a:pt x="3022552" y="0"/>
                </a:lnTo>
                <a:lnTo>
                  <a:pt x="3082355" y="0"/>
                </a:lnTo>
                <a:lnTo>
                  <a:pt x="3129249" y="0"/>
                </a:lnTo>
                <a:lnTo>
                  <a:pt x="3153330" y="0"/>
                </a:lnTo>
                <a:lnTo>
                  <a:pt x="3163470" y="0"/>
                </a:lnTo>
                <a:lnTo>
                  <a:pt x="3236746" y="0"/>
                </a:lnTo>
                <a:cubicBezTo>
                  <a:pt x="3671470" y="0"/>
                  <a:pt x="3671470" y="0"/>
                  <a:pt x="3671470" y="0"/>
                </a:cubicBezTo>
                <a:cubicBezTo>
                  <a:pt x="3717821" y="0"/>
                  <a:pt x="3773442" y="32463"/>
                  <a:pt x="3796617" y="71883"/>
                </a:cubicBezTo>
                <a:cubicBezTo>
                  <a:pt x="4121076" y="634192"/>
                  <a:pt x="4121076" y="634192"/>
                  <a:pt x="4121076" y="634192"/>
                </a:cubicBezTo>
                <a:cubicBezTo>
                  <a:pt x="4144252" y="673611"/>
                  <a:pt x="4144252" y="738538"/>
                  <a:pt x="4121076" y="777957"/>
                </a:cubicBezTo>
                <a:cubicBezTo>
                  <a:pt x="3796617" y="1340266"/>
                  <a:pt x="3796617" y="1340266"/>
                  <a:pt x="3796617" y="1340266"/>
                </a:cubicBezTo>
                <a:cubicBezTo>
                  <a:pt x="3773442" y="1379686"/>
                  <a:pt x="3717821" y="1412149"/>
                  <a:pt x="3671470" y="1412149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 w="38100">
            <a:gradFill flip="none" rotWithShape="1">
              <a:gsLst>
                <a:gs pos="0">
                  <a:srgbClr val="F9F9F9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4" name="任意多边形 173"/>
          <p:cNvSpPr>
            <a:spLocks/>
          </p:cNvSpPr>
          <p:nvPr/>
        </p:nvSpPr>
        <p:spPr bwMode="auto">
          <a:xfrm rot="10800000">
            <a:off x="2622579" y="1328828"/>
            <a:ext cx="2581375" cy="631527"/>
          </a:xfrm>
          <a:custGeom>
            <a:avLst/>
            <a:gdLst>
              <a:gd name="connsiteX0" fmla="*/ 3119312 w 3393888"/>
              <a:gd name="connsiteY0" fmla="*/ 830306 h 830306"/>
              <a:gd name="connsiteX1" fmla="*/ 2920034 w 3393888"/>
              <a:gd name="connsiteY1" fmla="*/ 830306 h 830306"/>
              <a:gd name="connsiteX2" fmla="*/ 2737766 w 3393888"/>
              <a:gd name="connsiteY2" fmla="*/ 830306 h 830306"/>
              <a:gd name="connsiteX3" fmla="*/ 2720756 w 3393888"/>
              <a:gd name="connsiteY3" fmla="*/ 830306 h 830306"/>
              <a:gd name="connsiteX4" fmla="*/ 2538488 w 3393888"/>
              <a:gd name="connsiteY4" fmla="*/ 830306 h 830306"/>
              <a:gd name="connsiteX5" fmla="*/ 2339210 w 3393888"/>
              <a:gd name="connsiteY5" fmla="*/ 830306 h 830306"/>
              <a:gd name="connsiteX6" fmla="*/ 2334818 w 3393888"/>
              <a:gd name="connsiteY6" fmla="*/ 828994 h 830306"/>
              <a:gd name="connsiteX7" fmla="*/ 2330399 w 3393888"/>
              <a:gd name="connsiteY7" fmla="*/ 830306 h 830306"/>
              <a:gd name="connsiteX8" fmla="*/ 1948853 w 3393888"/>
              <a:gd name="connsiteY8" fmla="*/ 830306 h 830306"/>
              <a:gd name="connsiteX9" fmla="*/ 1944461 w 3393888"/>
              <a:gd name="connsiteY9" fmla="*/ 828994 h 830306"/>
              <a:gd name="connsiteX10" fmla="*/ 1940042 w 3393888"/>
              <a:gd name="connsiteY10" fmla="*/ 830306 h 830306"/>
              <a:gd name="connsiteX11" fmla="*/ 1580314 w 3393888"/>
              <a:gd name="connsiteY11" fmla="*/ 830306 h 830306"/>
              <a:gd name="connsiteX12" fmla="*/ 1558496 w 3393888"/>
              <a:gd name="connsiteY12" fmla="*/ 830306 h 830306"/>
              <a:gd name="connsiteX13" fmla="*/ 1291762 w 3393888"/>
              <a:gd name="connsiteY13" fmla="*/ 830306 h 830306"/>
              <a:gd name="connsiteX14" fmla="*/ 1198768 w 3393888"/>
              <a:gd name="connsiteY14" fmla="*/ 830306 h 830306"/>
              <a:gd name="connsiteX15" fmla="*/ 1133844 w 3393888"/>
              <a:gd name="connsiteY15" fmla="*/ 830306 h 830306"/>
              <a:gd name="connsiteX16" fmla="*/ 910216 w 3393888"/>
              <a:gd name="connsiteY16" fmla="*/ 830306 h 830306"/>
              <a:gd name="connsiteX17" fmla="*/ 798379 w 3393888"/>
              <a:gd name="connsiteY17" fmla="*/ 830306 h 830306"/>
              <a:gd name="connsiteX18" fmla="*/ 752298 w 3393888"/>
              <a:gd name="connsiteY18" fmla="*/ 830306 h 830306"/>
              <a:gd name="connsiteX19" fmla="*/ 655613 w 3393888"/>
              <a:gd name="connsiteY19" fmla="*/ 830306 h 830306"/>
              <a:gd name="connsiteX20" fmla="*/ 416833 w 3393888"/>
              <a:gd name="connsiteY20" fmla="*/ 830306 h 830306"/>
              <a:gd name="connsiteX21" fmla="*/ 274067 w 3393888"/>
              <a:gd name="connsiteY21" fmla="*/ 830306 h 830306"/>
              <a:gd name="connsiteX22" fmla="*/ 200483 w 3393888"/>
              <a:gd name="connsiteY22" fmla="*/ 788041 h 830306"/>
              <a:gd name="connsiteX23" fmla="*/ 9710 w 3393888"/>
              <a:gd name="connsiteY23" fmla="*/ 457418 h 830306"/>
              <a:gd name="connsiteX24" fmla="*/ 9710 w 3393888"/>
              <a:gd name="connsiteY24" fmla="*/ 372888 h 830306"/>
              <a:gd name="connsiteX25" fmla="*/ 200483 w 3393888"/>
              <a:gd name="connsiteY25" fmla="*/ 42265 h 830306"/>
              <a:gd name="connsiteX26" fmla="*/ 274067 w 3393888"/>
              <a:gd name="connsiteY26" fmla="*/ 0 h 830306"/>
              <a:gd name="connsiteX27" fmla="*/ 400007 w 3393888"/>
              <a:gd name="connsiteY27" fmla="*/ 0 h 830306"/>
              <a:gd name="connsiteX28" fmla="*/ 416833 w 3393888"/>
              <a:gd name="connsiteY28" fmla="*/ 0 h 830306"/>
              <a:gd name="connsiteX29" fmla="*/ 494648 w 3393888"/>
              <a:gd name="connsiteY29" fmla="*/ 0 h 830306"/>
              <a:gd name="connsiteX30" fmla="*/ 542773 w 3393888"/>
              <a:gd name="connsiteY30" fmla="*/ 0 h 830306"/>
              <a:gd name="connsiteX31" fmla="*/ 607920 w 3393888"/>
              <a:gd name="connsiteY31" fmla="*/ 0 h 830306"/>
              <a:gd name="connsiteX32" fmla="*/ 637414 w 3393888"/>
              <a:gd name="connsiteY32" fmla="*/ 0 h 830306"/>
              <a:gd name="connsiteX33" fmla="*/ 649651 w 3393888"/>
              <a:gd name="connsiteY33" fmla="*/ 0 h 830306"/>
              <a:gd name="connsiteX34" fmla="*/ 655613 w 3393888"/>
              <a:gd name="connsiteY34" fmla="*/ 0 h 830306"/>
              <a:gd name="connsiteX35" fmla="*/ 750685 w 3393888"/>
              <a:gd name="connsiteY35" fmla="*/ 0 h 830306"/>
              <a:gd name="connsiteX36" fmla="*/ 752298 w 3393888"/>
              <a:gd name="connsiteY36" fmla="*/ 0 h 830306"/>
              <a:gd name="connsiteX37" fmla="*/ 792417 w 3393888"/>
              <a:gd name="connsiteY37" fmla="*/ 0 h 830306"/>
              <a:gd name="connsiteX38" fmla="*/ 798379 w 3393888"/>
              <a:gd name="connsiteY38" fmla="*/ 0 h 830306"/>
              <a:gd name="connsiteX39" fmla="*/ 878238 w 3393888"/>
              <a:gd name="connsiteY39" fmla="*/ 0 h 830306"/>
              <a:gd name="connsiteX40" fmla="*/ 910216 w 3393888"/>
              <a:gd name="connsiteY40" fmla="*/ 0 h 830306"/>
              <a:gd name="connsiteX41" fmla="*/ 972879 w 3393888"/>
              <a:gd name="connsiteY41" fmla="*/ 0 h 830306"/>
              <a:gd name="connsiteX42" fmla="*/ 1036156 w 3393888"/>
              <a:gd name="connsiteY42" fmla="*/ 0 h 830306"/>
              <a:gd name="connsiteX43" fmla="*/ 1086151 w 3393888"/>
              <a:gd name="connsiteY43" fmla="*/ 0 h 830306"/>
              <a:gd name="connsiteX44" fmla="*/ 1127882 w 3393888"/>
              <a:gd name="connsiteY44" fmla="*/ 0 h 830306"/>
              <a:gd name="connsiteX45" fmla="*/ 1130797 w 3393888"/>
              <a:gd name="connsiteY45" fmla="*/ 0 h 830306"/>
              <a:gd name="connsiteX46" fmla="*/ 1133844 w 3393888"/>
              <a:gd name="connsiteY46" fmla="*/ 0 h 830306"/>
              <a:gd name="connsiteX47" fmla="*/ 1198768 w 3393888"/>
              <a:gd name="connsiteY47" fmla="*/ 0 h 830306"/>
              <a:gd name="connsiteX48" fmla="*/ 1244068 w 3393888"/>
              <a:gd name="connsiteY48" fmla="*/ 0 h 830306"/>
              <a:gd name="connsiteX49" fmla="*/ 1285800 w 3393888"/>
              <a:gd name="connsiteY49" fmla="*/ 0 h 830306"/>
              <a:gd name="connsiteX50" fmla="*/ 1291762 w 3393888"/>
              <a:gd name="connsiteY50" fmla="*/ 0 h 830306"/>
              <a:gd name="connsiteX51" fmla="*/ 1324708 w 3393888"/>
              <a:gd name="connsiteY51" fmla="*/ 0 h 830306"/>
              <a:gd name="connsiteX52" fmla="*/ 1532621 w 3393888"/>
              <a:gd name="connsiteY52" fmla="*/ 0 h 830306"/>
              <a:gd name="connsiteX53" fmla="*/ 1558496 w 3393888"/>
              <a:gd name="connsiteY53" fmla="*/ 0 h 830306"/>
              <a:gd name="connsiteX54" fmla="*/ 1574352 w 3393888"/>
              <a:gd name="connsiteY54" fmla="*/ 0 h 830306"/>
              <a:gd name="connsiteX55" fmla="*/ 1580314 w 3393888"/>
              <a:gd name="connsiteY55" fmla="*/ 0 h 830306"/>
              <a:gd name="connsiteX56" fmla="*/ 1684436 w 3393888"/>
              <a:gd name="connsiteY56" fmla="*/ 0 h 830306"/>
              <a:gd name="connsiteX57" fmla="*/ 1940042 w 3393888"/>
              <a:gd name="connsiteY57" fmla="*/ 0 h 830306"/>
              <a:gd name="connsiteX58" fmla="*/ 1944461 w 3393888"/>
              <a:gd name="connsiteY58" fmla="*/ 1312 h 830306"/>
              <a:gd name="connsiteX59" fmla="*/ 1948853 w 3393888"/>
              <a:gd name="connsiteY59" fmla="*/ 0 h 830306"/>
              <a:gd name="connsiteX60" fmla="*/ 2330399 w 3393888"/>
              <a:gd name="connsiteY60" fmla="*/ 0 h 830306"/>
              <a:gd name="connsiteX61" fmla="*/ 2334818 w 3393888"/>
              <a:gd name="connsiteY61" fmla="*/ 1312 h 830306"/>
              <a:gd name="connsiteX62" fmla="*/ 2339210 w 3393888"/>
              <a:gd name="connsiteY62" fmla="*/ 0 h 830306"/>
              <a:gd name="connsiteX63" fmla="*/ 2465150 w 3393888"/>
              <a:gd name="connsiteY63" fmla="*/ 0 h 830306"/>
              <a:gd name="connsiteX64" fmla="*/ 2538488 w 3393888"/>
              <a:gd name="connsiteY64" fmla="*/ 0 h 830306"/>
              <a:gd name="connsiteX65" fmla="*/ 2559791 w 3393888"/>
              <a:gd name="connsiteY65" fmla="*/ 0 h 830306"/>
              <a:gd name="connsiteX66" fmla="*/ 2664428 w 3393888"/>
              <a:gd name="connsiteY66" fmla="*/ 0 h 830306"/>
              <a:gd name="connsiteX67" fmla="*/ 2673062 w 3393888"/>
              <a:gd name="connsiteY67" fmla="*/ 0 h 830306"/>
              <a:gd name="connsiteX68" fmla="*/ 2714794 w 3393888"/>
              <a:gd name="connsiteY68" fmla="*/ 0 h 830306"/>
              <a:gd name="connsiteX69" fmla="*/ 2720756 w 3393888"/>
              <a:gd name="connsiteY69" fmla="*/ 0 h 830306"/>
              <a:gd name="connsiteX70" fmla="*/ 2737766 w 3393888"/>
              <a:gd name="connsiteY70" fmla="*/ 0 h 830306"/>
              <a:gd name="connsiteX71" fmla="*/ 2759069 w 3393888"/>
              <a:gd name="connsiteY71" fmla="*/ 0 h 830306"/>
              <a:gd name="connsiteX72" fmla="*/ 2863706 w 3393888"/>
              <a:gd name="connsiteY72" fmla="*/ 0 h 830306"/>
              <a:gd name="connsiteX73" fmla="*/ 2872340 w 3393888"/>
              <a:gd name="connsiteY73" fmla="*/ 0 h 830306"/>
              <a:gd name="connsiteX74" fmla="*/ 2914072 w 3393888"/>
              <a:gd name="connsiteY74" fmla="*/ 0 h 830306"/>
              <a:gd name="connsiteX75" fmla="*/ 2920034 w 3393888"/>
              <a:gd name="connsiteY75" fmla="*/ 0 h 830306"/>
              <a:gd name="connsiteX76" fmla="*/ 2958347 w 3393888"/>
              <a:gd name="connsiteY76" fmla="*/ 0 h 830306"/>
              <a:gd name="connsiteX77" fmla="*/ 3119312 w 3393888"/>
              <a:gd name="connsiteY77" fmla="*/ 0 h 830306"/>
              <a:gd name="connsiteX78" fmla="*/ 3192896 w 3393888"/>
              <a:gd name="connsiteY78" fmla="*/ 42265 h 830306"/>
              <a:gd name="connsiteX79" fmla="*/ 3383669 w 3393888"/>
              <a:gd name="connsiteY79" fmla="*/ 372888 h 830306"/>
              <a:gd name="connsiteX80" fmla="*/ 3383669 w 3393888"/>
              <a:gd name="connsiteY80" fmla="*/ 457418 h 830306"/>
              <a:gd name="connsiteX81" fmla="*/ 3192896 w 3393888"/>
              <a:gd name="connsiteY81" fmla="*/ 788041 h 830306"/>
              <a:gd name="connsiteX82" fmla="*/ 3119312 w 3393888"/>
              <a:gd name="connsiteY82" fmla="*/ 830306 h 830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3393888" h="830306">
                <a:moveTo>
                  <a:pt x="3119312" y="830306"/>
                </a:moveTo>
                <a:lnTo>
                  <a:pt x="2920034" y="830306"/>
                </a:lnTo>
                <a:lnTo>
                  <a:pt x="2737766" y="830306"/>
                </a:lnTo>
                <a:lnTo>
                  <a:pt x="2720756" y="830306"/>
                </a:lnTo>
                <a:lnTo>
                  <a:pt x="2538488" y="830306"/>
                </a:lnTo>
                <a:lnTo>
                  <a:pt x="2339210" y="830306"/>
                </a:lnTo>
                <a:lnTo>
                  <a:pt x="2334818" y="828994"/>
                </a:lnTo>
                <a:lnTo>
                  <a:pt x="2330399" y="830306"/>
                </a:lnTo>
                <a:lnTo>
                  <a:pt x="1948853" y="830306"/>
                </a:lnTo>
                <a:lnTo>
                  <a:pt x="1944461" y="828994"/>
                </a:lnTo>
                <a:lnTo>
                  <a:pt x="1940042" y="830306"/>
                </a:lnTo>
                <a:lnTo>
                  <a:pt x="1580314" y="830306"/>
                </a:lnTo>
                <a:lnTo>
                  <a:pt x="1558496" y="830306"/>
                </a:lnTo>
                <a:lnTo>
                  <a:pt x="1291762" y="830306"/>
                </a:lnTo>
                <a:lnTo>
                  <a:pt x="1198768" y="830306"/>
                </a:lnTo>
                <a:lnTo>
                  <a:pt x="1133844" y="830306"/>
                </a:lnTo>
                <a:lnTo>
                  <a:pt x="910216" y="830306"/>
                </a:lnTo>
                <a:lnTo>
                  <a:pt x="798379" y="830306"/>
                </a:lnTo>
                <a:lnTo>
                  <a:pt x="752298" y="830306"/>
                </a:lnTo>
                <a:lnTo>
                  <a:pt x="655613" y="830306"/>
                </a:lnTo>
                <a:lnTo>
                  <a:pt x="416833" y="830306"/>
                </a:lnTo>
                <a:lnTo>
                  <a:pt x="274067" y="830306"/>
                </a:lnTo>
                <a:cubicBezTo>
                  <a:pt x="247495" y="830306"/>
                  <a:pt x="214109" y="811219"/>
                  <a:pt x="200483" y="788041"/>
                </a:cubicBezTo>
                <a:cubicBezTo>
                  <a:pt x="9710" y="457418"/>
                  <a:pt x="9710" y="457418"/>
                  <a:pt x="9710" y="457418"/>
                </a:cubicBezTo>
                <a:cubicBezTo>
                  <a:pt x="-3236" y="434241"/>
                  <a:pt x="-3236" y="396066"/>
                  <a:pt x="9710" y="372888"/>
                </a:cubicBezTo>
                <a:cubicBezTo>
                  <a:pt x="200483" y="42265"/>
                  <a:pt x="200483" y="42265"/>
                  <a:pt x="200483" y="42265"/>
                </a:cubicBezTo>
                <a:cubicBezTo>
                  <a:pt x="214109" y="19088"/>
                  <a:pt x="247495" y="0"/>
                  <a:pt x="274067" y="0"/>
                </a:cubicBezTo>
                <a:cubicBezTo>
                  <a:pt x="321760" y="0"/>
                  <a:pt x="363492" y="0"/>
                  <a:pt x="400007" y="0"/>
                </a:cubicBezTo>
                <a:lnTo>
                  <a:pt x="416833" y="0"/>
                </a:lnTo>
                <a:lnTo>
                  <a:pt x="494648" y="0"/>
                </a:lnTo>
                <a:lnTo>
                  <a:pt x="542773" y="0"/>
                </a:lnTo>
                <a:lnTo>
                  <a:pt x="607920" y="0"/>
                </a:lnTo>
                <a:lnTo>
                  <a:pt x="637414" y="0"/>
                </a:lnTo>
                <a:lnTo>
                  <a:pt x="649651" y="0"/>
                </a:lnTo>
                <a:cubicBezTo>
                  <a:pt x="655613" y="0"/>
                  <a:pt x="655613" y="0"/>
                  <a:pt x="655613" y="0"/>
                </a:cubicBezTo>
                <a:lnTo>
                  <a:pt x="750685" y="0"/>
                </a:lnTo>
                <a:lnTo>
                  <a:pt x="752298" y="0"/>
                </a:lnTo>
                <a:lnTo>
                  <a:pt x="792417" y="0"/>
                </a:lnTo>
                <a:lnTo>
                  <a:pt x="798379" y="0"/>
                </a:lnTo>
                <a:lnTo>
                  <a:pt x="878238" y="0"/>
                </a:lnTo>
                <a:lnTo>
                  <a:pt x="910216" y="0"/>
                </a:lnTo>
                <a:lnTo>
                  <a:pt x="972879" y="0"/>
                </a:lnTo>
                <a:lnTo>
                  <a:pt x="1036156" y="0"/>
                </a:lnTo>
                <a:lnTo>
                  <a:pt x="1086151" y="0"/>
                </a:lnTo>
                <a:lnTo>
                  <a:pt x="1127882" y="0"/>
                </a:lnTo>
                <a:lnTo>
                  <a:pt x="1130797" y="0"/>
                </a:lnTo>
                <a:lnTo>
                  <a:pt x="1133844" y="0"/>
                </a:lnTo>
                <a:lnTo>
                  <a:pt x="1198768" y="0"/>
                </a:lnTo>
                <a:lnTo>
                  <a:pt x="1244068" y="0"/>
                </a:lnTo>
                <a:lnTo>
                  <a:pt x="1285800" y="0"/>
                </a:lnTo>
                <a:lnTo>
                  <a:pt x="1291762" y="0"/>
                </a:lnTo>
                <a:lnTo>
                  <a:pt x="1324708" y="0"/>
                </a:lnTo>
                <a:cubicBezTo>
                  <a:pt x="1434253" y="0"/>
                  <a:pt x="1496851" y="0"/>
                  <a:pt x="1532621" y="0"/>
                </a:cubicBezTo>
                <a:lnTo>
                  <a:pt x="1558496" y="0"/>
                </a:lnTo>
                <a:lnTo>
                  <a:pt x="1574352" y="0"/>
                </a:lnTo>
                <a:lnTo>
                  <a:pt x="1580314" y="0"/>
                </a:lnTo>
                <a:lnTo>
                  <a:pt x="1684436" y="0"/>
                </a:lnTo>
                <a:cubicBezTo>
                  <a:pt x="1940042" y="0"/>
                  <a:pt x="1940042" y="0"/>
                  <a:pt x="1940042" y="0"/>
                </a:cubicBezTo>
                <a:lnTo>
                  <a:pt x="1944461" y="1312"/>
                </a:lnTo>
                <a:lnTo>
                  <a:pt x="1948853" y="0"/>
                </a:lnTo>
                <a:cubicBezTo>
                  <a:pt x="2330399" y="0"/>
                  <a:pt x="2330399" y="0"/>
                  <a:pt x="2330399" y="0"/>
                </a:cubicBezTo>
                <a:lnTo>
                  <a:pt x="2334818" y="1312"/>
                </a:lnTo>
                <a:lnTo>
                  <a:pt x="2339210" y="0"/>
                </a:lnTo>
                <a:cubicBezTo>
                  <a:pt x="2386903" y="0"/>
                  <a:pt x="2428635" y="0"/>
                  <a:pt x="2465150" y="0"/>
                </a:cubicBezTo>
                <a:lnTo>
                  <a:pt x="2538488" y="0"/>
                </a:lnTo>
                <a:lnTo>
                  <a:pt x="2559791" y="0"/>
                </a:lnTo>
                <a:lnTo>
                  <a:pt x="2664428" y="0"/>
                </a:lnTo>
                <a:lnTo>
                  <a:pt x="2673062" y="0"/>
                </a:lnTo>
                <a:lnTo>
                  <a:pt x="2714794" y="0"/>
                </a:lnTo>
                <a:lnTo>
                  <a:pt x="2720756" y="0"/>
                </a:lnTo>
                <a:lnTo>
                  <a:pt x="2737766" y="0"/>
                </a:lnTo>
                <a:lnTo>
                  <a:pt x="2759069" y="0"/>
                </a:lnTo>
                <a:lnTo>
                  <a:pt x="2863706" y="0"/>
                </a:lnTo>
                <a:lnTo>
                  <a:pt x="2872340" y="0"/>
                </a:lnTo>
                <a:lnTo>
                  <a:pt x="2914072" y="0"/>
                </a:lnTo>
                <a:lnTo>
                  <a:pt x="2920034" y="0"/>
                </a:lnTo>
                <a:lnTo>
                  <a:pt x="2958347" y="0"/>
                </a:lnTo>
                <a:cubicBezTo>
                  <a:pt x="3119312" y="0"/>
                  <a:pt x="3119312" y="0"/>
                  <a:pt x="3119312" y="0"/>
                </a:cubicBezTo>
                <a:cubicBezTo>
                  <a:pt x="3146565" y="0"/>
                  <a:pt x="3179269" y="19088"/>
                  <a:pt x="3192896" y="42265"/>
                </a:cubicBezTo>
                <a:cubicBezTo>
                  <a:pt x="3383669" y="372888"/>
                  <a:pt x="3383669" y="372888"/>
                  <a:pt x="3383669" y="372888"/>
                </a:cubicBezTo>
                <a:cubicBezTo>
                  <a:pt x="3397295" y="396066"/>
                  <a:pt x="3397295" y="434241"/>
                  <a:pt x="3383669" y="457418"/>
                </a:cubicBezTo>
                <a:cubicBezTo>
                  <a:pt x="3192896" y="788041"/>
                  <a:pt x="3192896" y="788041"/>
                  <a:pt x="3192896" y="788041"/>
                </a:cubicBezTo>
                <a:cubicBezTo>
                  <a:pt x="3179269" y="811219"/>
                  <a:pt x="3146565" y="830306"/>
                  <a:pt x="3119312" y="830306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 w="38100">
            <a:gradFill flip="none" rotWithShape="1">
              <a:gsLst>
                <a:gs pos="100000">
                  <a:schemeClr val="bg1"/>
                </a:gs>
                <a:gs pos="0">
                  <a:srgbClr val="B6B6B6"/>
                </a:gs>
              </a:gsLst>
              <a:lin ang="2700000" scaled="1"/>
              <a:tileRect/>
            </a:gra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3" name="任意多边形 182"/>
          <p:cNvSpPr>
            <a:spLocks/>
          </p:cNvSpPr>
          <p:nvPr/>
        </p:nvSpPr>
        <p:spPr bwMode="auto">
          <a:xfrm rot="10800000">
            <a:off x="3356611" y="689429"/>
            <a:ext cx="2123116" cy="1895135"/>
          </a:xfrm>
          <a:custGeom>
            <a:avLst/>
            <a:gdLst>
              <a:gd name="connsiteX0" fmla="*/ 1795626 w 2791387"/>
              <a:gd name="connsiteY0" fmla="*/ 2117139 h 2491648"/>
              <a:gd name="connsiteX1" fmla="*/ 1950063 w 2791387"/>
              <a:gd name="connsiteY1" fmla="*/ 2028434 h 2491648"/>
              <a:gd name="connsiteX2" fmla="*/ 2350454 w 2791387"/>
              <a:gd name="connsiteY2" fmla="*/ 1334530 h 2491648"/>
              <a:gd name="connsiteX3" fmla="*/ 2350454 w 2791387"/>
              <a:gd name="connsiteY3" fmla="*/ 1157119 h 2491648"/>
              <a:gd name="connsiteX4" fmla="*/ 1950063 w 2791387"/>
              <a:gd name="connsiteY4" fmla="*/ 463215 h 2491648"/>
              <a:gd name="connsiteX5" fmla="*/ 1795626 w 2791387"/>
              <a:gd name="connsiteY5" fmla="*/ 374509 h 2491648"/>
              <a:gd name="connsiteX6" fmla="*/ 994844 w 2791387"/>
              <a:gd name="connsiteY6" fmla="*/ 374509 h 2491648"/>
              <a:gd name="connsiteX7" fmla="*/ 840408 w 2791387"/>
              <a:gd name="connsiteY7" fmla="*/ 463215 h 2491648"/>
              <a:gd name="connsiteX8" fmla="*/ 440017 w 2791387"/>
              <a:gd name="connsiteY8" fmla="*/ 1157119 h 2491648"/>
              <a:gd name="connsiteX9" fmla="*/ 440017 w 2791387"/>
              <a:gd name="connsiteY9" fmla="*/ 1334530 h 2491648"/>
              <a:gd name="connsiteX10" fmla="*/ 840408 w 2791387"/>
              <a:gd name="connsiteY10" fmla="*/ 2028434 h 2491648"/>
              <a:gd name="connsiteX11" fmla="*/ 994844 w 2791387"/>
              <a:gd name="connsiteY11" fmla="*/ 2117139 h 2491648"/>
              <a:gd name="connsiteX12" fmla="*/ 1967414 w 2791387"/>
              <a:gd name="connsiteY12" fmla="*/ 2491648 h 2491648"/>
              <a:gd name="connsiteX13" fmla="*/ 822440 w 2791387"/>
              <a:gd name="connsiteY13" fmla="*/ 2491648 h 2491648"/>
              <a:gd name="connsiteX14" fmla="*/ 601623 w 2791387"/>
              <a:gd name="connsiteY14" fmla="*/ 2364815 h 2491648"/>
              <a:gd name="connsiteX15" fmla="*/ 29136 w 2791387"/>
              <a:gd name="connsiteY15" fmla="*/ 1372657 h 2491648"/>
              <a:gd name="connsiteX16" fmla="*/ 29136 w 2791387"/>
              <a:gd name="connsiteY16" fmla="*/ 1118992 h 2491648"/>
              <a:gd name="connsiteX17" fmla="*/ 601623 w 2791387"/>
              <a:gd name="connsiteY17" fmla="*/ 126833 h 2491648"/>
              <a:gd name="connsiteX18" fmla="*/ 822440 w 2791387"/>
              <a:gd name="connsiteY18" fmla="*/ 0 h 2491648"/>
              <a:gd name="connsiteX19" fmla="*/ 1967414 w 2791387"/>
              <a:gd name="connsiteY19" fmla="*/ 0 h 2491648"/>
              <a:gd name="connsiteX20" fmla="*/ 2188231 w 2791387"/>
              <a:gd name="connsiteY20" fmla="*/ 126833 h 2491648"/>
              <a:gd name="connsiteX21" fmla="*/ 2760718 w 2791387"/>
              <a:gd name="connsiteY21" fmla="*/ 1118992 h 2491648"/>
              <a:gd name="connsiteX22" fmla="*/ 2760718 w 2791387"/>
              <a:gd name="connsiteY22" fmla="*/ 1372657 h 2491648"/>
              <a:gd name="connsiteX23" fmla="*/ 2188231 w 2791387"/>
              <a:gd name="connsiteY23" fmla="*/ 2364815 h 2491648"/>
              <a:gd name="connsiteX24" fmla="*/ 1967414 w 2791387"/>
              <a:gd name="connsiteY24" fmla="*/ 2491648 h 2491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791387" h="2491648">
                <a:moveTo>
                  <a:pt x="1795626" y="2117139"/>
                </a:moveTo>
                <a:cubicBezTo>
                  <a:pt x="1852825" y="2117139"/>
                  <a:pt x="1921463" y="2077079"/>
                  <a:pt x="1950063" y="2028434"/>
                </a:cubicBezTo>
                <a:cubicBezTo>
                  <a:pt x="1950063" y="2028434"/>
                  <a:pt x="1950063" y="2028434"/>
                  <a:pt x="2350454" y="1334530"/>
                </a:cubicBezTo>
                <a:cubicBezTo>
                  <a:pt x="2379053" y="1285885"/>
                  <a:pt x="2379053" y="1205764"/>
                  <a:pt x="2350454" y="1157119"/>
                </a:cubicBezTo>
                <a:cubicBezTo>
                  <a:pt x="2350454" y="1157119"/>
                  <a:pt x="2350454" y="1157119"/>
                  <a:pt x="1950063" y="463215"/>
                </a:cubicBezTo>
                <a:cubicBezTo>
                  <a:pt x="1921463" y="414570"/>
                  <a:pt x="1852825" y="374509"/>
                  <a:pt x="1795626" y="374509"/>
                </a:cubicBezTo>
                <a:cubicBezTo>
                  <a:pt x="1795626" y="374509"/>
                  <a:pt x="1795626" y="374509"/>
                  <a:pt x="994844" y="374509"/>
                </a:cubicBezTo>
                <a:cubicBezTo>
                  <a:pt x="939075" y="374509"/>
                  <a:pt x="869007" y="414570"/>
                  <a:pt x="840408" y="463215"/>
                </a:cubicBezTo>
                <a:cubicBezTo>
                  <a:pt x="840408" y="463215"/>
                  <a:pt x="840408" y="463215"/>
                  <a:pt x="440017" y="1157119"/>
                </a:cubicBezTo>
                <a:cubicBezTo>
                  <a:pt x="412847" y="1205764"/>
                  <a:pt x="412847" y="1285885"/>
                  <a:pt x="440017" y="1334530"/>
                </a:cubicBezTo>
                <a:cubicBezTo>
                  <a:pt x="440017" y="1334530"/>
                  <a:pt x="440017" y="1334530"/>
                  <a:pt x="840408" y="2028434"/>
                </a:cubicBezTo>
                <a:cubicBezTo>
                  <a:pt x="869007" y="2077079"/>
                  <a:pt x="939075" y="2117139"/>
                  <a:pt x="994844" y="2117139"/>
                </a:cubicBezTo>
                <a:close/>
                <a:moveTo>
                  <a:pt x="1967414" y="2491648"/>
                </a:moveTo>
                <a:lnTo>
                  <a:pt x="822440" y="2491648"/>
                </a:lnTo>
                <a:cubicBezTo>
                  <a:pt x="742700" y="2491648"/>
                  <a:pt x="642515" y="2434369"/>
                  <a:pt x="601623" y="2364815"/>
                </a:cubicBezTo>
                <a:cubicBezTo>
                  <a:pt x="29136" y="1372657"/>
                  <a:pt x="29136" y="1372657"/>
                  <a:pt x="29136" y="1372657"/>
                </a:cubicBezTo>
                <a:cubicBezTo>
                  <a:pt x="-9712" y="1303103"/>
                  <a:pt x="-9712" y="1188545"/>
                  <a:pt x="29136" y="1118992"/>
                </a:cubicBezTo>
                <a:cubicBezTo>
                  <a:pt x="601623" y="126833"/>
                  <a:pt x="601623" y="126833"/>
                  <a:pt x="601623" y="126833"/>
                </a:cubicBezTo>
                <a:cubicBezTo>
                  <a:pt x="642515" y="57280"/>
                  <a:pt x="742700" y="0"/>
                  <a:pt x="822440" y="0"/>
                </a:cubicBezTo>
                <a:cubicBezTo>
                  <a:pt x="1967414" y="0"/>
                  <a:pt x="1967414" y="0"/>
                  <a:pt x="1967414" y="0"/>
                </a:cubicBezTo>
                <a:cubicBezTo>
                  <a:pt x="2049198" y="0"/>
                  <a:pt x="2147339" y="57280"/>
                  <a:pt x="2188231" y="126833"/>
                </a:cubicBezTo>
                <a:cubicBezTo>
                  <a:pt x="2760718" y="1118992"/>
                  <a:pt x="2760718" y="1118992"/>
                  <a:pt x="2760718" y="1118992"/>
                </a:cubicBezTo>
                <a:cubicBezTo>
                  <a:pt x="2801610" y="1188545"/>
                  <a:pt x="2801610" y="1303103"/>
                  <a:pt x="2760718" y="1372657"/>
                </a:cubicBezTo>
                <a:cubicBezTo>
                  <a:pt x="2188231" y="2364815"/>
                  <a:pt x="2188231" y="2364815"/>
                  <a:pt x="2188231" y="2364815"/>
                </a:cubicBezTo>
                <a:cubicBezTo>
                  <a:pt x="2147339" y="2434369"/>
                  <a:pt x="2049198" y="2491648"/>
                  <a:pt x="1967414" y="2491648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lin ang="2700000" scaled="1"/>
          </a:gradFill>
          <a:ln w="19050">
            <a:noFill/>
          </a:ln>
          <a:effectLst>
            <a:outerShdw blurRad="1524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7" name="Freeform 5"/>
          <p:cNvSpPr>
            <a:spLocks/>
          </p:cNvSpPr>
          <p:nvPr/>
        </p:nvSpPr>
        <p:spPr bwMode="auto">
          <a:xfrm rot="10800000">
            <a:off x="3351781" y="701335"/>
            <a:ext cx="2138277" cy="1895134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38100"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  <a:tileRect/>
            </a:gra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2" name="Freeform 5"/>
          <p:cNvSpPr>
            <a:spLocks/>
          </p:cNvSpPr>
          <p:nvPr/>
        </p:nvSpPr>
        <p:spPr bwMode="auto">
          <a:xfrm rot="10800000">
            <a:off x="3670424" y="984037"/>
            <a:ext cx="1495486" cy="1325435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chemeClr val="bg1">
              <a:alpha val="0"/>
            </a:schemeClr>
          </a:solidFill>
          <a:ln w="38100">
            <a:gradFill flip="none" rotWithShape="1">
              <a:gsLst>
                <a:gs pos="0">
                  <a:srgbClr val="F7F7F7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85" name="组合 184"/>
          <p:cNvGrpSpPr/>
          <p:nvPr/>
        </p:nvGrpSpPr>
        <p:grpSpPr>
          <a:xfrm>
            <a:off x="2329089" y="3614262"/>
            <a:ext cx="3150636" cy="1907040"/>
            <a:chOff x="1882988" y="2581733"/>
            <a:chExt cx="4142332" cy="2507299"/>
          </a:xfrm>
        </p:grpSpPr>
        <p:sp>
          <p:nvSpPr>
            <p:cNvPr id="186" name="任意多边形 185"/>
            <p:cNvSpPr>
              <a:spLocks/>
            </p:cNvSpPr>
            <p:nvPr/>
          </p:nvSpPr>
          <p:spPr bwMode="auto">
            <a:xfrm rot="10800000">
              <a:off x="1882988" y="3121483"/>
              <a:ext cx="4138459" cy="1412149"/>
            </a:xfrm>
            <a:custGeom>
              <a:avLst/>
              <a:gdLst>
                <a:gd name="connsiteX0" fmla="*/ 3494407 w 4138458"/>
                <a:gd name="connsiteY0" fmla="*/ 1121227 h 1412149"/>
                <a:gd name="connsiteX1" fmla="*/ 3567991 w 4138458"/>
                <a:gd name="connsiteY1" fmla="*/ 1078962 h 1412149"/>
                <a:gd name="connsiteX2" fmla="*/ 3758764 w 4138458"/>
                <a:gd name="connsiteY2" fmla="*/ 748339 h 1412149"/>
                <a:gd name="connsiteX3" fmla="*/ 3758764 w 4138458"/>
                <a:gd name="connsiteY3" fmla="*/ 663809 h 1412149"/>
                <a:gd name="connsiteX4" fmla="*/ 3567991 w 4138458"/>
                <a:gd name="connsiteY4" fmla="*/ 333186 h 1412149"/>
                <a:gd name="connsiteX5" fmla="*/ 3494407 w 4138458"/>
                <a:gd name="connsiteY5" fmla="*/ 290921 h 1412149"/>
                <a:gd name="connsiteX6" fmla="*/ 3333442 w 4138458"/>
                <a:gd name="connsiteY6" fmla="*/ 290921 h 1412149"/>
                <a:gd name="connsiteX7" fmla="*/ 3295129 w 4138458"/>
                <a:gd name="connsiteY7" fmla="*/ 290921 h 1412149"/>
                <a:gd name="connsiteX8" fmla="*/ 3289167 w 4138458"/>
                <a:gd name="connsiteY8" fmla="*/ 290921 h 1412149"/>
                <a:gd name="connsiteX9" fmla="*/ 3247435 w 4138458"/>
                <a:gd name="connsiteY9" fmla="*/ 290921 h 1412149"/>
                <a:gd name="connsiteX10" fmla="*/ 3238801 w 4138458"/>
                <a:gd name="connsiteY10" fmla="*/ 290921 h 1412149"/>
                <a:gd name="connsiteX11" fmla="*/ 3134164 w 4138458"/>
                <a:gd name="connsiteY11" fmla="*/ 290921 h 1412149"/>
                <a:gd name="connsiteX12" fmla="*/ 3112861 w 4138458"/>
                <a:gd name="connsiteY12" fmla="*/ 290921 h 1412149"/>
                <a:gd name="connsiteX13" fmla="*/ 3095851 w 4138458"/>
                <a:gd name="connsiteY13" fmla="*/ 290921 h 1412149"/>
                <a:gd name="connsiteX14" fmla="*/ 3089889 w 4138458"/>
                <a:gd name="connsiteY14" fmla="*/ 290921 h 1412149"/>
                <a:gd name="connsiteX15" fmla="*/ 3048157 w 4138458"/>
                <a:gd name="connsiteY15" fmla="*/ 290921 h 1412149"/>
                <a:gd name="connsiteX16" fmla="*/ 3039523 w 4138458"/>
                <a:gd name="connsiteY16" fmla="*/ 290921 h 1412149"/>
                <a:gd name="connsiteX17" fmla="*/ 2934886 w 4138458"/>
                <a:gd name="connsiteY17" fmla="*/ 290921 h 1412149"/>
                <a:gd name="connsiteX18" fmla="*/ 2913583 w 4138458"/>
                <a:gd name="connsiteY18" fmla="*/ 290921 h 1412149"/>
                <a:gd name="connsiteX19" fmla="*/ 2840245 w 4138458"/>
                <a:gd name="connsiteY19" fmla="*/ 290921 h 1412149"/>
                <a:gd name="connsiteX20" fmla="*/ 2714305 w 4138458"/>
                <a:gd name="connsiteY20" fmla="*/ 290921 h 1412149"/>
                <a:gd name="connsiteX21" fmla="*/ 2709913 w 4138458"/>
                <a:gd name="connsiteY21" fmla="*/ 292233 h 1412149"/>
                <a:gd name="connsiteX22" fmla="*/ 2705494 w 4138458"/>
                <a:gd name="connsiteY22" fmla="*/ 290921 h 1412149"/>
                <a:gd name="connsiteX23" fmla="*/ 2323948 w 4138458"/>
                <a:gd name="connsiteY23" fmla="*/ 290921 h 1412149"/>
                <a:gd name="connsiteX24" fmla="*/ 2319556 w 4138458"/>
                <a:gd name="connsiteY24" fmla="*/ 292233 h 1412149"/>
                <a:gd name="connsiteX25" fmla="*/ 2315137 w 4138458"/>
                <a:gd name="connsiteY25" fmla="*/ 290921 h 1412149"/>
                <a:gd name="connsiteX26" fmla="*/ 2059531 w 4138458"/>
                <a:gd name="connsiteY26" fmla="*/ 290921 h 1412149"/>
                <a:gd name="connsiteX27" fmla="*/ 1955409 w 4138458"/>
                <a:gd name="connsiteY27" fmla="*/ 290921 h 1412149"/>
                <a:gd name="connsiteX28" fmla="*/ 1949447 w 4138458"/>
                <a:gd name="connsiteY28" fmla="*/ 290921 h 1412149"/>
                <a:gd name="connsiteX29" fmla="*/ 1933591 w 4138458"/>
                <a:gd name="connsiteY29" fmla="*/ 290921 h 1412149"/>
                <a:gd name="connsiteX30" fmla="*/ 1907716 w 4138458"/>
                <a:gd name="connsiteY30" fmla="*/ 290921 h 1412149"/>
                <a:gd name="connsiteX31" fmla="*/ 1699803 w 4138458"/>
                <a:gd name="connsiteY31" fmla="*/ 290921 h 1412149"/>
                <a:gd name="connsiteX32" fmla="*/ 1666857 w 4138458"/>
                <a:gd name="connsiteY32" fmla="*/ 290921 h 1412149"/>
                <a:gd name="connsiteX33" fmla="*/ 1660895 w 4138458"/>
                <a:gd name="connsiteY33" fmla="*/ 290921 h 1412149"/>
                <a:gd name="connsiteX34" fmla="*/ 1619163 w 4138458"/>
                <a:gd name="connsiteY34" fmla="*/ 290921 h 1412149"/>
                <a:gd name="connsiteX35" fmla="*/ 1573863 w 4138458"/>
                <a:gd name="connsiteY35" fmla="*/ 290921 h 1412149"/>
                <a:gd name="connsiteX36" fmla="*/ 1508939 w 4138458"/>
                <a:gd name="connsiteY36" fmla="*/ 290921 h 1412149"/>
                <a:gd name="connsiteX37" fmla="*/ 1505892 w 4138458"/>
                <a:gd name="connsiteY37" fmla="*/ 290921 h 1412149"/>
                <a:gd name="connsiteX38" fmla="*/ 1502977 w 4138458"/>
                <a:gd name="connsiteY38" fmla="*/ 290921 h 1412149"/>
                <a:gd name="connsiteX39" fmla="*/ 1461246 w 4138458"/>
                <a:gd name="connsiteY39" fmla="*/ 290921 h 1412149"/>
                <a:gd name="connsiteX40" fmla="*/ 1411251 w 4138458"/>
                <a:gd name="connsiteY40" fmla="*/ 290921 h 1412149"/>
                <a:gd name="connsiteX41" fmla="*/ 1347974 w 4138458"/>
                <a:gd name="connsiteY41" fmla="*/ 290921 h 1412149"/>
                <a:gd name="connsiteX42" fmla="*/ 1285311 w 4138458"/>
                <a:gd name="connsiteY42" fmla="*/ 290921 h 1412149"/>
                <a:gd name="connsiteX43" fmla="*/ 1253333 w 4138458"/>
                <a:gd name="connsiteY43" fmla="*/ 290921 h 1412149"/>
                <a:gd name="connsiteX44" fmla="*/ 1173474 w 4138458"/>
                <a:gd name="connsiteY44" fmla="*/ 290921 h 1412149"/>
                <a:gd name="connsiteX45" fmla="*/ 1167512 w 4138458"/>
                <a:gd name="connsiteY45" fmla="*/ 290921 h 1412149"/>
                <a:gd name="connsiteX46" fmla="*/ 1127393 w 4138458"/>
                <a:gd name="connsiteY46" fmla="*/ 290921 h 1412149"/>
                <a:gd name="connsiteX47" fmla="*/ 1125780 w 4138458"/>
                <a:gd name="connsiteY47" fmla="*/ 290921 h 1412149"/>
                <a:gd name="connsiteX48" fmla="*/ 1030708 w 4138458"/>
                <a:gd name="connsiteY48" fmla="*/ 290921 h 1412149"/>
                <a:gd name="connsiteX49" fmla="*/ 1024746 w 4138458"/>
                <a:gd name="connsiteY49" fmla="*/ 290921 h 1412149"/>
                <a:gd name="connsiteX50" fmla="*/ 1012509 w 4138458"/>
                <a:gd name="connsiteY50" fmla="*/ 290921 h 1412149"/>
                <a:gd name="connsiteX51" fmla="*/ 983015 w 4138458"/>
                <a:gd name="connsiteY51" fmla="*/ 290921 h 1412149"/>
                <a:gd name="connsiteX52" fmla="*/ 917868 w 4138458"/>
                <a:gd name="connsiteY52" fmla="*/ 290921 h 1412149"/>
                <a:gd name="connsiteX53" fmla="*/ 869743 w 4138458"/>
                <a:gd name="connsiteY53" fmla="*/ 290921 h 1412149"/>
                <a:gd name="connsiteX54" fmla="*/ 791928 w 4138458"/>
                <a:gd name="connsiteY54" fmla="*/ 290921 h 1412149"/>
                <a:gd name="connsiteX55" fmla="*/ 775102 w 4138458"/>
                <a:gd name="connsiteY55" fmla="*/ 290921 h 1412149"/>
                <a:gd name="connsiteX56" fmla="*/ 649162 w 4138458"/>
                <a:gd name="connsiteY56" fmla="*/ 290921 h 1412149"/>
                <a:gd name="connsiteX57" fmla="*/ 575578 w 4138458"/>
                <a:gd name="connsiteY57" fmla="*/ 333186 h 1412149"/>
                <a:gd name="connsiteX58" fmla="*/ 384805 w 4138458"/>
                <a:gd name="connsiteY58" fmla="*/ 663809 h 1412149"/>
                <a:gd name="connsiteX59" fmla="*/ 384805 w 4138458"/>
                <a:gd name="connsiteY59" fmla="*/ 748339 h 1412149"/>
                <a:gd name="connsiteX60" fmla="*/ 575578 w 4138458"/>
                <a:gd name="connsiteY60" fmla="*/ 1078962 h 1412149"/>
                <a:gd name="connsiteX61" fmla="*/ 649162 w 4138458"/>
                <a:gd name="connsiteY61" fmla="*/ 1121227 h 1412149"/>
                <a:gd name="connsiteX62" fmla="*/ 791928 w 4138458"/>
                <a:gd name="connsiteY62" fmla="*/ 1121227 h 1412149"/>
                <a:gd name="connsiteX63" fmla="*/ 1030708 w 4138458"/>
                <a:gd name="connsiteY63" fmla="*/ 1121227 h 1412149"/>
                <a:gd name="connsiteX64" fmla="*/ 1127393 w 4138458"/>
                <a:gd name="connsiteY64" fmla="*/ 1121227 h 1412149"/>
                <a:gd name="connsiteX65" fmla="*/ 1173474 w 4138458"/>
                <a:gd name="connsiteY65" fmla="*/ 1121227 h 1412149"/>
                <a:gd name="connsiteX66" fmla="*/ 1285311 w 4138458"/>
                <a:gd name="connsiteY66" fmla="*/ 1121227 h 1412149"/>
                <a:gd name="connsiteX67" fmla="*/ 1508939 w 4138458"/>
                <a:gd name="connsiteY67" fmla="*/ 1121227 h 1412149"/>
                <a:gd name="connsiteX68" fmla="*/ 1573863 w 4138458"/>
                <a:gd name="connsiteY68" fmla="*/ 1121227 h 1412149"/>
                <a:gd name="connsiteX69" fmla="*/ 1666857 w 4138458"/>
                <a:gd name="connsiteY69" fmla="*/ 1121227 h 1412149"/>
                <a:gd name="connsiteX70" fmla="*/ 1933591 w 4138458"/>
                <a:gd name="connsiteY70" fmla="*/ 1121227 h 1412149"/>
                <a:gd name="connsiteX71" fmla="*/ 1955409 w 4138458"/>
                <a:gd name="connsiteY71" fmla="*/ 1121227 h 1412149"/>
                <a:gd name="connsiteX72" fmla="*/ 2315137 w 4138458"/>
                <a:gd name="connsiteY72" fmla="*/ 1121227 h 1412149"/>
                <a:gd name="connsiteX73" fmla="*/ 2319556 w 4138458"/>
                <a:gd name="connsiteY73" fmla="*/ 1119915 h 1412149"/>
                <a:gd name="connsiteX74" fmla="*/ 2323948 w 4138458"/>
                <a:gd name="connsiteY74" fmla="*/ 1121227 h 1412149"/>
                <a:gd name="connsiteX75" fmla="*/ 2705494 w 4138458"/>
                <a:gd name="connsiteY75" fmla="*/ 1121227 h 1412149"/>
                <a:gd name="connsiteX76" fmla="*/ 2709913 w 4138458"/>
                <a:gd name="connsiteY76" fmla="*/ 1119915 h 1412149"/>
                <a:gd name="connsiteX77" fmla="*/ 2714305 w 4138458"/>
                <a:gd name="connsiteY77" fmla="*/ 1121227 h 1412149"/>
                <a:gd name="connsiteX78" fmla="*/ 2913583 w 4138458"/>
                <a:gd name="connsiteY78" fmla="*/ 1121227 h 1412149"/>
                <a:gd name="connsiteX79" fmla="*/ 3095851 w 4138458"/>
                <a:gd name="connsiteY79" fmla="*/ 1121227 h 1412149"/>
                <a:gd name="connsiteX80" fmla="*/ 3112861 w 4138458"/>
                <a:gd name="connsiteY80" fmla="*/ 1121227 h 1412149"/>
                <a:gd name="connsiteX81" fmla="*/ 3295129 w 4138458"/>
                <a:gd name="connsiteY81" fmla="*/ 1121227 h 1412149"/>
                <a:gd name="connsiteX82" fmla="*/ 3671470 w 4138458"/>
                <a:gd name="connsiteY82" fmla="*/ 1412149 h 1412149"/>
                <a:gd name="connsiteX83" fmla="*/ 3163470 w 4138458"/>
                <a:gd name="connsiteY83" fmla="*/ 1412149 h 1412149"/>
                <a:gd name="connsiteX84" fmla="*/ 3022552 w 4138458"/>
                <a:gd name="connsiteY84" fmla="*/ 1412149 h 1412149"/>
                <a:gd name="connsiteX85" fmla="*/ 2554799 w 4138458"/>
                <a:gd name="connsiteY85" fmla="*/ 1412149 h 1412149"/>
                <a:gd name="connsiteX86" fmla="*/ 2514552 w 4138458"/>
                <a:gd name="connsiteY86" fmla="*/ 1412149 h 1412149"/>
                <a:gd name="connsiteX87" fmla="*/ 2266137 w 4138458"/>
                <a:gd name="connsiteY87" fmla="*/ 1412149 h 1412149"/>
                <a:gd name="connsiteX88" fmla="*/ 1905881 w 4138458"/>
                <a:gd name="connsiteY88" fmla="*/ 1412149 h 1412149"/>
                <a:gd name="connsiteX89" fmla="*/ 1809866 w 4138458"/>
                <a:gd name="connsiteY89" fmla="*/ 1412149 h 1412149"/>
                <a:gd name="connsiteX90" fmla="*/ 1617219 w 4138458"/>
                <a:gd name="connsiteY90" fmla="*/ 1412149 h 1412149"/>
                <a:gd name="connsiteX91" fmla="*/ 1489857 w 4138458"/>
                <a:gd name="connsiteY91" fmla="*/ 1412149 h 1412149"/>
                <a:gd name="connsiteX92" fmla="*/ 1301866 w 4138458"/>
                <a:gd name="connsiteY92" fmla="*/ 1412149 h 1412149"/>
                <a:gd name="connsiteX93" fmla="*/ 1160948 w 4138458"/>
                <a:gd name="connsiteY93" fmla="*/ 1412149 h 1412149"/>
                <a:gd name="connsiteX94" fmla="*/ 1115038 w 4138458"/>
                <a:gd name="connsiteY94" fmla="*/ 1412149 h 1412149"/>
                <a:gd name="connsiteX95" fmla="*/ 840939 w 4138458"/>
                <a:gd name="connsiteY95" fmla="*/ 1412149 h 1412149"/>
                <a:gd name="connsiteX96" fmla="*/ 652948 w 4138458"/>
                <a:gd name="connsiteY96" fmla="*/ 1412149 h 1412149"/>
                <a:gd name="connsiteX97" fmla="*/ 466120 w 4138458"/>
                <a:gd name="connsiteY97" fmla="*/ 1412149 h 1412149"/>
                <a:gd name="connsiteX98" fmla="*/ 340972 w 4138458"/>
                <a:gd name="connsiteY98" fmla="*/ 1340266 h 1412149"/>
                <a:gd name="connsiteX99" fmla="*/ 16513 w 4138458"/>
                <a:gd name="connsiteY99" fmla="*/ 777957 h 1412149"/>
                <a:gd name="connsiteX100" fmla="*/ 16513 w 4138458"/>
                <a:gd name="connsiteY100" fmla="*/ 634192 h 1412149"/>
                <a:gd name="connsiteX101" fmla="*/ 340972 w 4138458"/>
                <a:gd name="connsiteY101" fmla="*/ 71883 h 1412149"/>
                <a:gd name="connsiteX102" fmla="*/ 466120 w 4138458"/>
                <a:gd name="connsiteY102" fmla="*/ 0 h 1412149"/>
                <a:gd name="connsiteX103" fmla="*/ 652948 w 4138458"/>
                <a:gd name="connsiteY103" fmla="*/ 0 h 1412149"/>
                <a:gd name="connsiteX104" fmla="*/ 680314 w 4138458"/>
                <a:gd name="connsiteY104" fmla="*/ 0 h 1412149"/>
                <a:gd name="connsiteX105" fmla="*/ 840939 w 4138458"/>
                <a:gd name="connsiteY105" fmla="*/ 0 h 1412149"/>
                <a:gd name="connsiteX106" fmla="*/ 841276 w 4138458"/>
                <a:gd name="connsiteY106" fmla="*/ 0 h 1412149"/>
                <a:gd name="connsiteX107" fmla="*/ 867142 w 4138458"/>
                <a:gd name="connsiteY107" fmla="*/ 0 h 1412149"/>
                <a:gd name="connsiteX108" fmla="*/ 956611 w 4138458"/>
                <a:gd name="connsiteY108" fmla="*/ 0 h 1412149"/>
                <a:gd name="connsiteX109" fmla="*/ 1028104 w 4138458"/>
                <a:gd name="connsiteY109" fmla="*/ 0 h 1412149"/>
                <a:gd name="connsiteX110" fmla="*/ 1033923 w 4138458"/>
                <a:gd name="connsiteY110" fmla="*/ 0 h 1412149"/>
                <a:gd name="connsiteX111" fmla="*/ 1055133 w 4138458"/>
                <a:gd name="connsiteY111" fmla="*/ 0 h 1412149"/>
                <a:gd name="connsiteX112" fmla="*/ 1080817 w 4138458"/>
                <a:gd name="connsiteY112" fmla="*/ 0 h 1412149"/>
                <a:gd name="connsiteX113" fmla="*/ 1115038 w 4138458"/>
                <a:gd name="connsiteY113" fmla="*/ 0 h 1412149"/>
                <a:gd name="connsiteX114" fmla="*/ 1143439 w 4138458"/>
                <a:gd name="connsiteY114" fmla="*/ 0 h 1412149"/>
                <a:gd name="connsiteX115" fmla="*/ 1160948 w 4138458"/>
                <a:gd name="connsiteY115" fmla="*/ 0 h 1412149"/>
                <a:gd name="connsiteX116" fmla="*/ 1216095 w 4138458"/>
                <a:gd name="connsiteY116" fmla="*/ 0 h 1412149"/>
                <a:gd name="connsiteX117" fmla="*/ 1220751 w 4138458"/>
                <a:gd name="connsiteY117" fmla="*/ 0 h 1412149"/>
                <a:gd name="connsiteX118" fmla="*/ 1267645 w 4138458"/>
                <a:gd name="connsiteY118" fmla="*/ 0 h 1412149"/>
                <a:gd name="connsiteX119" fmla="*/ 1291726 w 4138458"/>
                <a:gd name="connsiteY119" fmla="*/ 0 h 1412149"/>
                <a:gd name="connsiteX120" fmla="*/ 1301866 w 4138458"/>
                <a:gd name="connsiteY120" fmla="*/ 0 h 1412149"/>
                <a:gd name="connsiteX121" fmla="*/ 1331430 w 4138458"/>
                <a:gd name="connsiteY121" fmla="*/ 0 h 1412149"/>
                <a:gd name="connsiteX122" fmla="*/ 1375142 w 4138458"/>
                <a:gd name="connsiteY122" fmla="*/ 0 h 1412149"/>
                <a:gd name="connsiteX123" fmla="*/ 1408742 w 4138458"/>
                <a:gd name="connsiteY123" fmla="*/ 0 h 1412149"/>
                <a:gd name="connsiteX124" fmla="*/ 1455636 w 4138458"/>
                <a:gd name="connsiteY124" fmla="*/ 0 h 1412149"/>
                <a:gd name="connsiteX125" fmla="*/ 1479717 w 4138458"/>
                <a:gd name="connsiteY125" fmla="*/ 0 h 1412149"/>
                <a:gd name="connsiteX126" fmla="*/ 1489857 w 4138458"/>
                <a:gd name="connsiteY126" fmla="*/ 0 h 1412149"/>
                <a:gd name="connsiteX127" fmla="*/ 1536104 w 4138458"/>
                <a:gd name="connsiteY127" fmla="*/ 0 h 1412149"/>
                <a:gd name="connsiteX128" fmla="*/ 1617219 w 4138458"/>
                <a:gd name="connsiteY128" fmla="*/ 0 h 1412149"/>
                <a:gd name="connsiteX129" fmla="*/ 1651439 w 4138458"/>
                <a:gd name="connsiteY129" fmla="*/ 0 h 1412149"/>
                <a:gd name="connsiteX130" fmla="*/ 1728751 w 4138458"/>
                <a:gd name="connsiteY130" fmla="*/ 0 h 1412149"/>
                <a:gd name="connsiteX131" fmla="*/ 1775645 w 4138458"/>
                <a:gd name="connsiteY131" fmla="*/ 0 h 1412149"/>
                <a:gd name="connsiteX132" fmla="*/ 1799726 w 4138458"/>
                <a:gd name="connsiteY132" fmla="*/ 0 h 1412149"/>
                <a:gd name="connsiteX133" fmla="*/ 1809866 w 4138458"/>
                <a:gd name="connsiteY133" fmla="*/ 0 h 1412149"/>
                <a:gd name="connsiteX134" fmla="*/ 1831413 w 4138458"/>
                <a:gd name="connsiteY134" fmla="*/ 0 h 1412149"/>
                <a:gd name="connsiteX135" fmla="*/ 1905881 w 4138458"/>
                <a:gd name="connsiteY135" fmla="*/ 0 h 1412149"/>
                <a:gd name="connsiteX136" fmla="*/ 1992375 w 4138458"/>
                <a:gd name="connsiteY136" fmla="*/ 0 h 1412149"/>
                <a:gd name="connsiteX137" fmla="*/ 2107709 w 4138458"/>
                <a:gd name="connsiteY137" fmla="*/ 0 h 1412149"/>
                <a:gd name="connsiteX138" fmla="*/ 2120075 w 4138458"/>
                <a:gd name="connsiteY138" fmla="*/ 0 h 1412149"/>
                <a:gd name="connsiteX139" fmla="*/ 2185022 w 4138458"/>
                <a:gd name="connsiteY139" fmla="*/ 0 h 1412149"/>
                <a:gd name="connsiteX140" fmla="*/ 2231916 w 4138458"/>
                <a:gd name="connsiteY140" fmla="*/ 0 h 1412149"/>
                <a:gd name="connsiteX141" fmla="*/ 2255997 w 4138458"/>
                <a:gd name="connsiteY141" fmla="*/ 0 h 1412149"/>
                <a:gd name="connsiteX142" fmla="*/ 2266137 w 4138458"/>
                <a:gd name="connsiteY142" fmla="*/ 0 h 1412149"/>
                <a:gd name="connsiteX143" fmla="*/ 2281036 w 4138458"/>
                <a:gd name="connsiteY143" fmla="*/ 0 h 1412149"/>
                <a:gd name="connsiteX144" fmla="*/ 2473684 w 4138458"/>
                <a:gd name="connsiteY144" fmla="*/ 0 h 1412149"/>
                <a:gd name="connsiteX145" fmla="*/ 2514552 w 4138458"/>
                <a:gd name="connsiteY145" fmla="*/ 0 h 1412149"/>
                <a:gd name="connsiteX146" fmla="*/ 2520578 w 4138458"/>
                <a:gd name="connsiteY146" fmla="*/ 0 h 1412149"/>
                <a:gd name="connsiteX147" fmla="*/ 2544659 w 4138458"/>
                <a:gd name="connsiteY147" fmla="*/ 0 h 1412149"/>
                <a:gd name="connsiteX148" fmla="*/ 2554799 w 4138458"/>
                <a:gd name="connsiteY148" fmla="*/ 0 h 1412149"/>
                <a:gd name="connsiteX149" fmla="*/ 2680485 w 4138458"/>
                <a:gd name="connsiteY149" fmla="*/ 0 h 1412149"/>
                <a:gd name="connsiteX150" fmla="*/ 3005042 w 4138458"/>
                <a:gd name="connsiteY150" fmla="*/ 0 h 1412149"/>
                <a:gd name="connsiteX151" fmla="*/ 3022552 w 4138458"/>
                <a:gd name="connsiteY151" fmla="*/ 0 h 1412149"/>
                <a:gd name="connsiteX152" fmla="*/ 3082355 w 4138458"/>
                <a:gd name="connsiteY152" fmla="*/ 0 h 1412149"/>
                <a:gd name="connsiteX153" fmla="*/ 3129249 w 4138458"/>
                <a:gd name="connsiteY153" fmla="*/ 0 h 1412149"/>
                <a:gd name="connsiteX154" fmla="*/ 3153330 w 4138458"/>
                <a:gd name="connsiteY154" fmla="*/ 0 h 1412149"/>
                <a:gd name="connsiteX155" fmla="*/ 3163470 w 4138458"/>
                <a:gd name="connsiteY155" fmla="*/ 0 h 1412149"/>
                <a:gd name="connsiteX156" fmla="*/ 3236746 w 4138458"/>
                <a:gd name="connsiteY156" fmla="*/ 0 h 1412149"/>
                <a:gd name="connsiteX157" fmla="*/ 3671470 w 4138458"/>
                <a:gd name="connsiteY157" fmla="*/ 0 h 1412149"/>
                <a:gd name="connsiteX158" fmla="*/ 3796617 w 4138458"/>
                <a:gd name="connsiteY158" fmla="*/ 71883 h 1412149"/>
                <a:gd name="connsiteX159" fmla="*/ 4121076 w 4138458"/>
                <a:gd name="connsiteY159" fmla="*/ 634192 h 1412149"/>
                <a:gd name="connsiteX160" fmla="*/ 4121076 w 4138458"/>
                <a:gd name="connsiteY160" fmla="*/ 777957 h 1412149"/>
                <a:gd name="connsiteX161" fmla="*/ 3796617 w 4138458"/>
                <a:gd name="connsiteY161" fmla="*/ 1340266 h 1412149"/>
                <a:gd name="connsiteX162" fmla="*/ 3671470 w 4138458"/>
                <a:gd name="connsiteY162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138458" h="1412149">
                  <a:moveTo>
                    <a:pt x="3494407" y="1121227"/>
                  </a:moveTo>
                  <a:cubicBezTo>
                    <a:pt x="3521660" y="1121227"/>
                    <a:pt x="3554364" y="1102140"/>
                    <a:pt x="3567991" y="1078962"/>
                  </a:cubicBezTo>
                  <a:cubicBezTo>
                    <a:pt x="3567991" y="1078962"/>
                    <a:pt x="3567991" y="1078962"/>
                    <a:pt x="3758764" y="748339"/>
                  </a:cubicBezTo>
                  <a:cubicBezTo>
                    <a:pt x="3772390" y="725162"/>
                    <a:pt x="3772390" y="686987"/>
                    <a:pt x="3758764" y="663809"/>
                  </a:cubicBezTo>
                  <a:cubicBezTo>
                    <a:pt x="3758764" y="663809"/>
                    <a:pt x="3758764" y="663809"/>
                    <a:pt x="3567991" y="333186"/>
                  </a:cubicBezTo>
                  <a:cubicBezTo>
                    <a:pt x="3554364" y="310009"/>
                    <a:pt x="3521660" y="290921"/>
                    <a:pt x="3494407" y="290921"/>
                  </a:cubicBezTo>
                  <a:cubicBezTo>
                    <a:pt x="3494407" y="290921"/>
                    <a:pt x="3494407" y="290921"/>
                    <a:pt x="3333442" y="290921"/>
                  </a:cubicBezTo>
                  <a:lnTo>
                    <a:pt x="3295129" y="290921"/>
                  </a:lnTo>
                  <a:lnTo>
                    <a:pt x="3289167" y="290921"/>
                  </a:lnTo>
                  <a:lnTo>
                    <a:pt x="3247435" y="290921"/>
                  </a:lnTo>
                  <a:lnTo>
                    <a:pt x="3238801" y="290921"/>
                  </a:lnTo>
                  <a:lnTo>
                    <a:pt x="3134164" y="290921"/>
                  </a:lnTo>
                  <a:lnTo>
                    <a:pt x="3112861" y="290921"/>
                  </a:lnTo>
                  <a:lnTo>
                    <a:pt x="3095851" y="290921"/>
                  </a:lnTo>
                  <a:lnTo>
                    <a:pt x="3089889" y="290921"/>
                  </a:lnTo>
                  <a:lnTo>
                    <a:pt x="3048157" y="290921"/>
                  </a:lnTo>
                  <a:lnTo>
                    <a:pt x="3039523" y="290921"/>
                  </a:lnTo>
                  <a:lnTo>
                    <a:pt x="2934886" y="290921"/>
                  </a:lnTo>
                  <a:lnTo>
                    <a:pt x="2913583" y="290921"/>
                  </a:lnTo>
                  <a:lnTo>
                    <a:pt x="2840245" y="290921"/>
                  </a:lnTo>
                  <a:cubicBezTo>
                    <a:pt x="2803730" y="290921"/>
                    <a:pt x="2761998" y="290921"/>
                    <a:pt x="2714305" y="290921"/>
                  </a:cubicBezTo>
                  <a:lnTo>
                    <a:pt x="2709913" y="292233"/>
                  </a:lnTo>
                  <a:lnTo>
                    <a:pt x="2705494" y="290921"/>
                  </a:lnTo>
                  <a:cubicBezTo>
                    <a:pt x="2705494" y="290921"/>
                    <a:pt x="2705494" y="290921"/>
                    <a:pt x="2323948" y="290921"/>
                  </a:cubicBezTo>
                  <a:lnTo>
                    <a:pt x="2319556" y="292233"/>
                  </a:lnTo>
                  <a:lnTo>
                    <a:pt x="2315137" y="290921"/>
                  </a:lnTo>
                  <a:cubicBezTo>
                    <a:pt x="2315137" y="290921"/>
                    <a:pt x="2315137" y="290921"/>
                    <a:pt x="2059531" y="290921"/>
                  </a:cubicBezTo>
                  <a:lnTo>
                    <a:pt x="1955409" y="290921"/>
                  </a:lnTo>
                  <a:lnTo>
                    <a:pt x="1949447" y="290921"/>
                  </a:lnTo>
                  <a:lnTo>
                    <a:pt x="1933591" y="290921"/>
                  </a:lnTo>
                  <a:lnTo>
                    <a:pt x="1907716" y="290921"/>
                  </a:lnTo>
                  <a:cubicBezTo>
                    <a:pt x="1871946" y="290921"/>
                    <a:pt x="1809348" y="290921"/>
                    <a:pt x="1699803" y="290921"/>
                  </a:cubicBezTo>
                  <a:lnTo>
                    <a:pt x="1666857" y="290921"/>
                  </a:lnTo>
                  <a:lnTo>
                    <a:pt x="1660895" y="290921"/>
                  </a:lnTo>
                  <a:lnTo>
                    <a:pt x="1619163" y="290921"/>
                  </a:lnTo>
                  <a:lnTo>
                    <a:pt x="1573863" y="290921"/>
                  </a:lnTo>
                  <a:lnTo>
                    <a:pt x="1508939" y="290921"/>
                  </a:lnTo>
                  <a:lnTo>
                    <a:pt x="1505892" y="290921"/>
                  </a:lnTo>
                  <a:lnTo>
                    <a:pt x="1502977" y="290921"/>
                  </a:lnTo>
                  <a:lnTo>
                    <a:pt x="1461246" y="290921"/>
                  </a:lnTo>
                  <a:lnTo>
                    <a:pt x="1411251" y="290921"/>
                  </a:lnTo>
                  <a:lnTo>
                    <a:pt x="1347974" y="290921"/>
                  </a:lnTo>
                  <a:lnTo>
                    <a:pt x="1285311" y="290921"/>
                  </a:lnTo>
                  <a:lnTo>
                    <a:pt x="1253333" y="290921"/>
                  </a:lnTo>
                  <a:lnTo>
                    <a:pt x="1173474" y="290921"/>
                  </a:lnTo>
                  <a:lnTo>
                    <a:pt x="1167512" y="290921"/>
                  </a:lnTo>
                  <a:lnTo>
                    <a:pt x="1127393" y="290921"/>
                  </a:lnTo>
                  <a:lnTo>
                    <a:pt x="1125780" y="290921"/>
                  </a:lnTo>
                  <a:lnTo>
                    <a:pt x="1030708" y="290921"/>
                  </a:lnTo>
                  <a:cubicBezTo>
                    <a:pt x="1030708" y="290921"/>
                    <a:pt x="1030708" y="290921"/>
                    <a:pt x="1024746" y="290921"/>
                  </a:cubicBezTo>
                  <a:lnTo>
                    <a:pt x="1012509" y="290921"/>
                  </a:lnTo>
                  <a:lnTo>
                    <a:pt x="983015" y="290921"/>
                  </a:lnTo>
                  <a:lnTo>
                    <a:pt x="917868" y="290921"/>
                  </a:lnTo>
                  <a:lnTo>
                    <a:pt x="869743" y="290921"/>
                  </a:lnTo>
                  <a:lnTo>
                    <a:pt x="791928" y="290921"/>
                  </a:lnTo>
                  <a:lnTo>
                    <a:pt x="775102" y="290921"/>
                  </a:lnTo>
                  <a:cubicBezTo>
                    <a:pt x="738587" y="290921"/>
                    <a:pt x="696855" y="290921"/>
                    <a:pt x="649162" y="290921"/>
                  </a:cubicBezTo>
                  <a:cubicBezTo>
                    <a:pt x="622590" y="290921"/>
                    <a:pt x="589204" y="310009"/>
                    <a:pt x="575578" y="333186"/>
                  </a:cubicBezTo>
                  <a:cubicBezTo>
                    <a:pt x="575578" y="333186"/>
                    <a:pt x="575578" y="333186"/>
                    <a:pt x="384805" y="663809"/>
                  </a:cubicBezTo>
                  <a:cubicBezTo>
                    <a:pt x="371859" y="686987"/>
                    <a:pt x="371859" y="725162"/>
                    <a:pt x="384805" y="748339"/>
                  </a:cubicBezTo>
                  <a:cubicBezTo>
                    <a:pt x="384805" y="748339"/>
                    <a:pt x="384805" y="748339"/>
                    <a:pt x="575578" y="1078962"/>
                  </a:cubicBezTo>
                  <a:cubicBezTo>
                    <a:pt x="589204" y="1102140"/>
                    <a:pt x="622590" y="1121227"/>
                    <a:pt x="649162" y="1121227"/>
                  </a:cubicBezTo>
                  <a:lnTo>
                    <a:pt x="791928" y="1121227"/>
                  </a:lnTo>
                  <a:lnTo>
                    <a:pt x="1030708" y="1121227"/>
                  </a:lnTo>
                  <a:lnTo>
                    <a:pt x="1127393" y="1121227"/>
                  </a:lnTo>
                  <a:lnTo>
                    <a:pt x="1173474" y="1121227"/>
                  </a:lnTo>
                  <a:lnTo>
                    <a:pt x="1285311" y="1121227"/>
                  </a:lnTo>
                  <a:lnTo>
                    <a:pt x="1508939" y="1121227"/>
                  </a:lnTo>
                  <a:lnTo>
                    <a:pt x="1573863" y="1121227"/>
                  </a:lnTo>
                  <a:lnTo>
                    <a:pt x="1666857" y="1121227"/>
                  </a:lnTo>
                  <a:lnTo>
                    <a:pt x="1933591" y="1121227"/>
                  </a:lnTo>
                  <a:lnTo>
                    <a:pt x="1955409" y="1121227"/>
                  </a:lnTo>
                  <a:lnTo>
                    <a:pt x="2315137" y="1121227"/>
                  </a:lnTo>
                  <a:lnTo>
                    <a:pt x="2319556" y="1119915"/>
                  </a:lnTo>
                  <a:lnTo>
                    <a:pt x="2323948" y="1121227"/>
                  </a:lnTo>
                  <a:lnTo>
                    <a:pt x="2705494" y="1121227"/>
                  </a:lnTo>
                  <a:lnTo>
                    <a:pt x="2709913" y="1119915"/>
                  </a:lnTo>
                  <a:lnTo>
                    <a:pt x="2714305" y="1121227"/>
                  </a:lnTo>
                  <a:lnTo>
                    <a:pt x="2913583" y="1121227"/>
                  </a:lnTo>
                  <a:lnTo>
                    <a:pt x="3095851" y="1121227"/>
                  </a:lnTo>
                  <a:lnTo>
                    <a:pt x="3112861" y="1121227"/>
                  </a:lnTo>
                  <a:lnTo>
                    <a:pt x="3295129" y="1121227"/>
                  </a:lnTo>
                  <a:close/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rgbClr val="E87071"/>
            </a:solidFill>
            <a:ln w="19050">
              <a:noFill/>
            </a:ln>
            <a:effectLst>
              <a:innerShdw blurRad="1016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任意多边形 186"/>
            <p:cNvSpPr>
              <a:spLocks/>
            </p:cNvSpPr>
            <p:nvPr/>
          </p:nvSpPr>
          <p:spPr bwMode="auto">
            <a:xfrm rot="10800000">
              <a:off x="1882988" y="3131467"/>
              <a:ext cx="4138460" cy="1412149"/>
            </a:xfrm>
            <a:custGeom>
              <a:avLst/>
              <a:gdLst>
                <a:gd name="connsiteX0" fmla="*/ 3671470 w 4138458"/>
                <a:gd name="connsiteY0" fmla="*/ 1412149 h 1412149"/>
                <a:gd name="connsiteX1" fmla="*/ 3163470 w 4138458"/>
                <a:gd name="connsiteY1" fmla="*/ 1412149 h 1412149"/>
                <a:gd name="connsiteX2" fmla="*/ 3022552 w 4138458"/>
                <a:gd name="connsiteY2" fmla="*/ 1412149 h 1412149"/>
                <a:gd name="connsiteX3" fmla="*/ 2554799 w 4138458"/>
                <a:gd name="connsiteY3" fmla="*/ 1412149 h 1412149"/>
                <a:gd name="connsiteX4" fmla="*/ 2514552 w 4138458"/>
                <a:gd name="connsiteY4" fmla="*/ 1412149 h 1412149"/>
                <a:gd name="connsiteX5" fmla="*/ 2266137 w 4138458"/>
                <a:gd name="connsiteY5" fmla="*/ 1412149 h 1412149"/>
                <a:gd name="connsiteX6" fmla="*/ 1905881 w 4138458"/>
                <a:gd name="connsiteY6" fmla="*/ 1412149 h 1412149"/>
                <a:gd name="connsiteX7" fmla="*/ 1809866 w 4138458"/>
                <a:gd name="connsiteY7" fmla="*/ 1412149 h 1412149"/>
                <a:gd name="connsiteX8" fmla="*/ 1617219 w 4138458"/>
                <a:gd name="connsiteY8" fmla="*/ 1412149 h 1412149"/>
                <a:gd name="connsiteX9" fmla="*/ 1489857 w 4138458"/>
                <a:gd name="connsiteY9" fmla="*/ 1412149 h 1412149"/>
                <a:gd name="connsiteX10" fmla="*/ 1301866 w 4138458"/>
                <a:gd name="connsiteY10" fmla="*/ 1412149 h 1412149"/>
                <a:gd name="connsiteX11" fmla="*/ 1160948 w 4138458"/>
                <a:gd name="connsiteY11" fmla="*/ 1412149 h 1412149"/>
                <a:gd name="connsiteX12" fmla="*/ 1115038 w 4138458"/>
                <a:gd name="connsiteY12" fmla="*/ 1412149 h 1412149"/>
                <a:gd name="connsiteX13" fmla="*/ 840939 w 4138458"/>
                <a:gd name="connsiteY13" fmla="*/ 1412149 h 1412149"/>
                <a:gd name="connsiteX14" fmla="*/ 652948 w 4138458"/>
                <a:gd name="connsiteY14" fmla="*/ 1412149 h 1412149"/>
                <a:gd name="connsiteX15" fmla="*/ 466120 w 4138458"/>
                <a:gd name="connsiteY15" fmla="*/ 1412149 h 1412149"/>
                <a:gd name="connsiteX16" fmla="*/ 340972 w 4138458"/>
                <a:gd name="connsiteY16" fmla="*/ 1340266 h 1412149"/>
                <a:gd name="connsiteX17" fmla="*/ 16513 w 4138458"/>
                <a:gd name="connsiteY17" fmla="*/ 777957 h 1412149"/>
                <a:gd name="connsiteX18" fmla="*/ 16513 w 4138458"/>
                <a:gd name="connsiteY18" fmla="*/ 634192 h 1412149"/>
                <a:gd name="connsiteX19" fmla="*/ 340972 w 4138458"/>
                <a:gd name="connsiteY19" fmla="*/ 71883 h 1412149"/>
                <a:gd name="connsiteX20" fmla="*/ 466120 w 4138458"/>
                <a:gd name="connsiteY20" fmla="*/ 0 h 1412149"/>
                <a:gd name="connsiteX21" fmla="*/ 652948 w 4138458"/>
                <a:gd name="connsiteY21" fmla="*/ 0 h 1412149"/>
                <a:gd name="connsiteX22" fmla="*/ 680314 w 4138458"/>
                <a:gd name="connsiteY22" fmla="*/ 0 h 1412149"/>
                <a:gd name="connsiteX23" fmla="*/ 840939 w 4138458"/>
                <a:gd name="connsiteY23" fmla="*/ 0 h 1412149"/>
                <a:gd name="connsiteX24" fmla="*/ 841276 w 4138458"/>
                <a:gd name="connsiteY24" fmla="*/ 0 h 1412149"/>
                <a:gd name="connsiteX25" fmla="*/ 867142 w 4138458"/>
                <a:gd name="connsiteY25" fmla="*/ 0 h 1412149"/>
                <a:gd name="connsiteX26" fmla="*/ 956611 w 4138458"/>
                <a:gd name="connsiteY26" fmla="*/ 0 h 1412149"/>
                <a:gd name="connsiteX27" fmla="*/ 1028104 w 4138458"/>
                <a:gd name="connsiteY27" fmla="*/ 0 h 1412149"/>
                <a:gd name="connsiteX28" fmla="*/ 1033923 w 4138458"/>
                <a:gd name="connsiteY28" fmla="*/ 0 h 1412149"/>
                <a:gd name="connsiteX29" fmla="*/ 1055133 w 4138458"/>
                <a:gd name="connsiteY29" fmla="*/ 0 h 1412149"/>
                <a:gd name="connsiteX30" fmla="*/ 1080817 w 4138458"/>
                <a:gd name="connsiteY30" fmla="*/ 0 h 1412149"/>
                <a:gd name="connsiteX31" fmla="*/ 1115038 w 4138458"/>
                <a:gd name="connsiteY31" fmla="*/ 0 h 1412149"/>
                <a:gd name="connsiteX32" fmla="*/ 1143439 w 4138458"/>
                <a:gd name="connsiteY32" fmla="*/ 0 h 1412149"/>
                <a:gd name="connsiteX33" fmla="*/ 1160948 w 4138458"/>
                <a:gd name="connsiteY33" fmla="*/ 0 h 1412149"/>
                <a:gd name="connsiteX34" fmla="*/ 1216095 w 4138458"/>
                <a:gd name="connsiteY34" fmla="*/ 0 h 1412149"/>
                <a:gd name="connsiteX35" fmla="*/ 1220751 w 4138458"/>
                <a:gd name="connsiteY35" fmla="*/ 0 h 1412149"/>
                <a:gd name="connsiteX36" fmla="*/ 1267645 w 4138458"/>
                <a:gd name="connsiteY36" fmla="*/ 0 h 1412149"/>
                <a:gd name="connsiteX37" fmla="*/ 1291726 w 4138458"/>
                <a:gd name="connsiteY37" fmla="*/ 0 h 1412149"/>
                <a:gd name="connsiteX38" fmla="*/ 1301866 w 4138458"/>
                <a:gd name="connsiteY38" fmla="*/ 0 h 1412149"/>
                <a:gd name="connsiteX39" fmla="*/ 1331430 w 4138458"/>
                <a:gd name="connsiteY39" fmla="*/ 0 h 1412149"/>
                <a:gd name="connsiteX40" fmla="*/ 1375142 w 4138458"/>
                <a:gd name="connsiteY40" fmla="*/ 0 h 1412149"/>
                <a:gd name="connsiteX41" fmla="*/ 1408742 w 4138458"/>
                <a:gd name="connsiteY41" fmla="*/ 0 h 1412149"/>
                <a:gd name="connsiteX42" fmla="*/ 1455636 w 4138458"/>
                <a:gd name="connsiteY42" fmla="*/ 0 h 1412149"/>
                <a:gd name="connsiteX43" fmla="*/ 1479717 w 4138458"/>
                <a:gd name="connsiteY43" fmla="*/ 0 h 1412149"/>
                <a:gd name="connsiteX44" fmla="*/ 1489857 w 4138458"/>
                <a:gd name="connsiteY44" fmla="*/ 0 h 1412149"/>
                <a:gd name="connsiteX45" fmla="*/ 1536104 w 4138458"/>
                <a:gd name="connsiteY45" fmla="*/ 0 h 1412149"/>
                <a:gd name="connsiteX46" fmla="*/ 1617219 w 4138458"/>
                <a:gd name="connsiteY46" fmla="*/ 0 h 1412149"/>
                <a:gd name="connsiteX47" fmla="*/ 1651439 w 4138458"/>
                <a:gd name="connsiteY47" fmla="*/ 0 h 1412149"/>
                <a:gd name="connsiteX48" fmla="*/ 1728751 w 4138458"/>
                <a:gd name="connsiteY48" fmla="*/ 0 h 1412149"/>
                <a:gd name="connsiteX49" fmla="*/ 1775645 w 4138458"/>
                <a:gd name="connsiteY49" fmla="*/ 0 h 1412149"/>
                <a:gd name="connsiteX50" fmla="*/ 1799726 w 4138458"/>
                <a:gd name="connsiteY50" fmla="*/ 0 h 1412149"/>
                <a:gd name="connsiteX51" fmla="*/ 1809866 w 4138458"/>
                <a:gd name="connsiteY51" fmla="*/ 0 h 1412149"/>
                <a:gd name="connsiteX52" fmla="*/ 1831413 w 4138458"/>
                <a:gd name="connsiteY52" fmla="*/ 0 h 1412149"/>
                <a:gd name="connsiteX53" fmla="*/ 1905881 w 4138458"/>
                <a:gd name="connsiteY53" fmla="*/ 0 h 1412149"/>
                <a:gd name="connsiteX54" fmla="*/ 1992375 w 4138458"/>
                <a:gd name="connsiteY54" fmla="*/ 0 h 1412149"/>
                <a:gd name="connsiteX55" fmla="*/ 2107709 w 4138458"/>
                <a:gd name="connsiteY55" fmla="*/ 0 h 1412149"/>
                <a:gd name="connsiteX56" fmla="*/ 2120075 w 4138458"/>
                <a:gd name="connsiteY56" fmla="*/ 0 h 1412149"/>
                <a:gd name="connsiteX57" fmla="*/ 2185022 w 4138458"/>
                <a:gd name="connsiteY57" fmla="*/ 0 h 1412149"/>
                <a:gd name="connsiteX58" fmla="*/ 2231916 w 4138458"/>
                <a:gd name="connsiteY58" fmla="*/ 0 h 1412149"/>
                <a:gd name="connsiteX59" fmla="*/ 2255997 w 4138458"/>
                <a:gd name="connsiteY59" fmla="*/ 0 h 1412149"/>
                <a:gd name="connsiteX60" fmla="*/ 2266137 w 4138458"/>
                <a:gd name="connsiteY60" fmla="*/ 0 h 1412149"/>
                <a:gd name="connsiteX61" fmla="*/ 2281036 w 4138458"/>
                <a:gd name="connsiteY61" fmla="*/ 0 h 1412149"/>
                <a:gd name="connsiteX62" fmla="*/ 2473684 w 4138458"/>
                <a:gd name="connsiteY62" fmla="*/ 0 h 1412149"/>
                <a:gd name="connsiteX63" fmla="*/ 2514552 w 4138458"/>
                <a:gd name="connsiteY63" fmla="*/ 0 h 1412149"/>
                <a:gd name="connsiteX64" fmla="*/ 2520578 w 4138458"/>
                <a:gd name="connsiteY64" fmla="*/ 0 h 1412149"/>
                <a:gd name="connsiteX65" fmla="*/ 2544659 w 4138458"/>
                <a:gd name="connsiteY65" fmla="*/ 0 h 1412149"/>
                <a:gd name="connsiteX66" fmla="*/ 2554799 w 4138458"/>
                <a:gd name="connsiteY66" fmla="*/ 0 h 1412149"/>
                <a:gd name="connsiteX67" fmla="*/ 2680485 w 4138458"/>
                <a:gd name="connsiteY67" fmla="*/ 0 h 1412149"/>
                <a:gd name="connsiteX68" fmla="*/ 3005042 w 4138458"/>
                <a:gd name="connsiteY68" fmla="*/ 0 h 1412149"/>
                <a:gd name="connsiteX69" fmla="*/ 3022552 w 4138458"/>
                <a:gd name="connsiteY69" fmla="*/ 0 h 1412149"/>
                <a:gd name="connsiteX70" fmla="*/ 3082355 w 4138458"/>
                <a:gd name="connsiteY70" fmla="*/ 0 h 1412149"/>
                <a:gd name="connsiteX71" fmla="*/ 3129249 w 4138458"/>
                <a:gd name="connsiteY71" fmla="*/ 0 h 1412149"/>
                <a:gd name="connsiteX72" fmla="*/ 3153330 w 4138458"/>
                <a:gd name="connsiteY72" fmla="*/ 0 h 1412149"/>
                <a:gd name="connsiteX73" fmla="*/ 3163470 w 4138458"/>
                <a:gd name="connsiteY73" fmla="*/ 0 h 1412149"/>
                <a:gd name="connsiteX74" fmla="*/ 3236746 w 4138458"/>
                <a:gd name="connsiteY74" fmla="*/ 0 h 1412149"/>
                <a:gd name="connsiteX75" fmla="*/ 3671470 w 4138458"/>
                <a:gd name="connsiteY75" fmla="*/ 0 h 1412149"/>
                <a:gd name="connsiteX76" fmla="*/ 3796617 w 4138458"/>
                <a:gd name="connsiteY76" fmla="*/ 71883 h 1412149"/>
                <a:gd name="connsiteX77" fmla="*/ 4121076 w 4138458"/>
                <a:gd name="connsiteY77" fmla="*/ 634192 h 1412149"/>
                <a:gd name="connsiteX78" fmla="*/ 4121076 w 4138458"/>
                <a:gd name="connsiteY78" fmla="*/ 777957 h 1412149"/>
                <a:gd name="connsiteX79" fmla="*/ 3796617 w 4138458"/>
                <a:gd name="connsiteY79" fmla="*/ 1340266 h 1412149"/>
                <a:gd name="connsiteX80" fmla="*/ 3671470 w 4138458"/>
                <a:gd name="connsiteY80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138458" h="1412149"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rgbClr val="FFB850">
                <a:alpha val="0"/>
              </a:srgbClr>
            </a:solidFill>
            <a:ln w="38100"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任意多边形 187"/>
            <p:cNvSpPr>
              <a:spLocks/>
            </p:cNvSpPr>
            <p:nvPr/>
          </p:nvSpPr>
          <p:spPr bwMode="auto">
            <a:xfrm rot="10800000">
              <a:off x="2255272" y="3422389"/>
              <a:ext cx="3393890" cy="830306"/>
            </a:xfrm>
            <a:custGeom>
              <a:avLst/>
              <a:gdLst>
                <a:gd name="connsiteX0" fmla="*/ 3119312 w 3393888"/>
                <a:gd name="connsiteY0" fmla="*/ 830306 h 830306"/>
                <a:gd name="connsiteX1" fmla="*/ 2920034 w 3393888"/>
                <a:gd name="connsiteY1" fmla="*/ 830306 h 830306"/>
                <a:gd name="connsiteX2" fmla="*/ 2737766 w 3393888"/>
                <a:gd name="connsiteY2" fmla="*/ 830306 h 830306"/>
                <a:gd name="connsiteX3" fmla="*/ 2720756 w 3393888"/>
                <a:gd name="connsiteY3" fmla="*/ 830306 h 830306"/>
                <a:gd name="connsiteX4" fmla="*/ 2538488 w 3393888"/>
                <a:gd name="connsiteY4" fmla="*/ 830306 h 830306"/>
                <a:gd name="connsiteX5" fmla="*/ 2339210 w 3393888"/>
                <a:gd name="connsiteY5" fmla="*/ 830306 h 830306"/>
                <a:gd name="connsiteX6" fmla="*/ 2334818 w 3393888"/>
                <a:gd name="connsiteY6" fmla="*/ 828994 h 830306"/>
                <a:gd name="connsiteX7" fmla="*/ 2330399 w 3393888"/>
                <a:gd name="connsiteY7" fmla="*/ 830306 h 830306"/>
                <a:gd name="connsiteX8" fmla="*/ 1948853 w 3393888"/>
                <a:gd name="connsiteY8" fmla="*/ 830306 h 830306"/>
                <a:gd name="connsiteX9" fmla="*/ 1944461 w 3393888"/>
                <a:gd name="connsiteY9" fmla="*/ 828994 h 830306"/>
                <a:gd name="connsiteX10" fmla="*/ 1940042 w 3393888"/>
                <a:gd name="connsiteY10" fmla="*/ 830306 h 830306"/>
                <a:gd name="connsiteX11" fmla="*/ 1580314 w 3393888"/>
                <a:gd name="connsiteY11" fmla="*/ 830306 h 830306"/>
                <a:gd name="connsiteX12" fmla="*/ 1558496 w 3393888"/>
                <a:gd name="connsiteY12" fmla="*/ 830306 h 830306"/>
                <a:gd name="connsiteX13" fmla="*/ 1291762 w 3393888"/>
                <a:gd name="connsiteY13" fmla="*/ 830306 h 830306"/>
                <a:gd name="connsiteX14" fmla="*/ 1198768 w 3393888"/>
                <a:gd name="connsiteY14" fmla="*/ 830306 h 830306"/>
                <a:gd name="connsiteX15" fmla="*/ 1133844 w 3393888"/>
                <a:gd name="connsiteY15" fmla="*/ 830306 h 830306"/>
                <a:gd name="connsiteX16" fmla="*/ 910216 w 3393888"/>
                <a:gd name="connsiteY16" fmla="*/ 830306 h 830306"/>
                <a:gd name="connsiteX17" fmla="*/ 798379 w 3393888"/>
                <a:gd name="connsiteY17" fmla="*/ 830306 h 830306"/>
                <a:gd name="connsiteX18" fmla="*/ 752298 w 3393888"/>
                <a:gd name="connsiteY18" fmla="*/ 830306 h 830306"/>
                <a:gd name="connsiteX19" fmla="*/ 655613 w 3393888"/>
                <a:gd name="connsiteY19" fmla="*/ 830306 h 830306"/>
                <a:gd name="connsiteX20" fmla="*/ 416833 w 3393888"/>
                <a:gd name="connsiteY20" fmla="*/ 830306 h 830306"/>
                <a:gd name="connsiteX21" fmla="*/ 274067 w 3393888"/>
                <a:gd name="connsiteY21" fmla="*/ 830306 h 830306"/>
                <a:gd name="connsiteX22" fmla="*/ 200483 w 3393888"/>
                <a:gd name="connsiteY22" fmla="*/ 788041 h 830306"/>
                <a:gd name="connsiteX23" fmla="*/ 9710 w 3393888"/>
                <a:gd name="connsiteY23" fmla="*/ 457418 h 830306"/>
                <a:gd name="connsiteX24" fmla="*/ 9710 w 3393888"/>
                <a:gd name="connsiteY24" fmla="*/ 372888 h 830306"/>
                <a:gd name="connsiteX25" fmla="*/ 200483 w 3393888"/>
                <a:gd name="connsiteY25" fmla="*/ 42265 h 830306"/>
                <a:gd name="connsiteX26" fmla="*/ 274067 w 3393888"/>
                <a:gd name="connsiteY26" fmla="*/ 0 h 830306"/>
                <a:gd name="connsiteX27" fmla="*/ 400007 w 3393888"/>
                <a:gd name="connsiteY27" fmla="*/ 0 h 830306"/>
                <a:gd name="connsiteX28" fmla="*/ 416833 w 3393888"/>
                <a:gd name="connsiteY28" fmla="*/ 0 h 830306"/>
                <a:gd name="connsiteX29" fmla="*/ 494648 w 3393888"/>
                <a:gd name="connsiteY29" fmla="*/ 0 h 830306"/>
                <a:gd name="connsiteX30" fmla="*/ 542773 w 3393888"/>
                <a:gd name="connsiteY30" fmla="*/ 0 h 830306"/>
                <a:gd name="connsiteX31" fmla="*/ 607920 w 3393888"/>
                <a:gd name="connsiteY31" fmla="*/ 0 h 830306"/>
                <a:gd name="connsiteX32" fmla="*/ 637414 w 3393888"/>
                <a:gd name="connsiteY32" fmla="*/ 0 h 830306"/>
                <a:gd name="connsiteX33" fmla="*/ 649651 w 3393888"/>
                <a:gd name="connsiteY33" fmla="*/ 0 h 830306"/>
                <a:gd name="connsiteX34" fmla="*/ 655613 w 3393888"/>
                <a:gd name="connsiteY34" fmla="*/ 0 h 830306"/>
                <a:gd name="connsiteX35" fmla="*/ 750685 w 3393888"/>
                <a:gd name="connsiteY35" fmla="*/ 0 h 830306"/>
                <a:gd name="connsiteX36" fmla="*/ 752298 w 3393888"/>
                <a:gd name="connsiteY36" fmla="*/ 0 h 830306"/>
                <a:gd name="connsiteX37" fmla="*/ 792417 w 3393888"/>
                <a:gd name="connsiteY37" fmla="*/ 0 h 830306"/>
                <a:gd name="connsiteX38" fmla="*/ 798379 w 3393888"/>
                <a:gd name="connsiteY38" fmla="*/ 0 h 830306"/>
                <a:gd name="connsiteX39" fmla="*/ 878238 w 3393888"/>
                <a:gd name="connsiteY39" fmla="*/ 0 h 830306"/>
                <a:gd name="connsiteX40" fmla="*/ 910216 w 3393888"/>
                <a:gd name="connsiteY40" fmla="*/ 0 h 830306"/>
                <a:gd name="connsiteX41" fmla="*/ 972879 w 3393888"/>
                <a:gd name="connsiteY41" fmla="*/ 0 h 830306"/>
                <a:gd name="connsiteX42" fmla="*/ 1036156 w 3393888"/>
                <a:gd name="connsiteY42" fmla="*/ 0 h 830306"/>
                <a:gd name="connsiteX43" fmla="*/ 1086151 w 3393888"/>
                <a:gd name="connsiteY43" fmla="*/ 0 h 830306"/>
                <a:gd name="connsiteX44" fmla="*/ 1127882 w 3393888"/>
                <a:gd name="connsiteY44" fmla="*/ 0 h 830306"/>
                <a:gd name="connsiteX45" fmla="*/ 1130797 w 3393888"/>
                <a:gd name="connsiteY45" fmla="*/ 0 h 830306"/>
                <a:gd name="connsiteX46" fmla="*/ 1133844 w 3393888"/>
                <a:gd name="connsiteY46" fmla="*/ 0 h 830306"/>
                <a:gd name="connsiteX47" fmla="*/ 1198768 w 3393888"/>
                <a:gd name="connsiteY47" fmla="*/ 0 h 830306"/>
                <a:gd name="connsiteX48" fmla="*/ 1244068 w 3393888"/>
                <a:gd name="connsiteY48" fmla="*/ 0 h 830306"/>
                <a:gd name="connsiteX49" fmla="*/ 1285800 w 3393888"/>
                <a:gd name="connsiteY49" fmla="*/ 0 h 830306"/>
                <a:gd name="connsiteX50" fmla="*/ 1291762 w 3393888"/>
                <a:gd name="connsiteY50" fmla="*/ 0 h 830306"/>
                <a:gd name="connsiteX51" fmla="*/ 1324708 w 3393888"/>
                <a:gd name="connsiteY51" fmla="*/ 0 h 830306"/>
                <a:gd name="connsiteX52" fmla="*/ 1532621 w 3393888"/>
                <a:gd name="connsiteY52" fmla="*/ 0 h 830306"/>
                <a:gd name="connsiteX53" fmla="*/ 1558496 w 3393888"/>
                <a:gd name="connsiteY53" fmla="*/ 0 h 830306"/>
                <a:gd name="connsiteX54" fmla="*/ 1574352 w 3393888"/>
                <a:gd name="connsiteY54" fmla="*/ 0 h 830306"/>
                <a:gd name="connsiteX55" fmla="*/ 1580314 w 3393888"/>
                <a:gd name="connsiteY55" fmla="*/ 0 h 830306"/>
                <a:gd name="connsiteX56" fmla="*/ 1684436 w 3393888"/>
                <a:gd name="connsiteY56" fmla="*/ 0 h 830306"/>
                <a:gd name="connsiteX57" fmla="*/ 1940042 w 3393888"/>
                <a:gd name="connsiteY57" fmla="*/ 0 h 830306"/>
                <a:gd name="connsiteX58" fmla="*/ 1944461 w 3393888"/>
                <a:gd name="connsiteY58" fmla="*/ 1312 h 830306"/>
                <a:gd name="connsiteX59" fmla="*/ 1948853 w 3393888"/>
                <a:gd name="connsiteY59" fmla="*/ 0 h 830306"/>
                <a:gd name="connsiteX60" fmla="*/ 2330399 w 3393888"/>
                <a:gd name="connsiteY60" fmla="*/ 0 h 830306"/>
                <a:gd name="connsiteX61" fmla="*/ 2334818 w 3393888"/>
                <a:gd name="connsiteY61" fmla="*/ 1312 h 830306"/>
                <a:gd name="connsiteX62" fmla="*/ 2339210 w 3393888"/>
                <a:gd name="connsiteY62" fmla="*/ 0 h 830306"/>
                <a:gd name="connsiteX63" fmla="*/ 2465150 w 3393888"/>
                <a:gd name="connsiteY63" fmla="*/ 0 h 830306"/>
                <a:gd name="connsiteX64" fmla="*/ 2538488 w 3393888"/>
                <a:gd name="connsiteY64" fmla="*/ 0 h 830306"/>
                <a:gd name="connsiteX65" fmla="*/ 2559791 w 3393888"/>
                <a:gd name="connsiteY65" fmla="*/ 0 h 830306"/>
                <a:gd name="connsiteX66" fmla="*/ 2664428 w 3393888"/>
                <a:gd name="connsiteY66" fmla="*/ 0 h 830306"/>
                <a:gd name="connsiteX67" fmla="*/ 2673062 w 3393888"/>
                <a:gd name="connsiteY67" fmla="*/ 0 h 830306"/>
                <a:gd name="connsiteX68" fmla="*/ 2714794 w 3393888"/>
                <a:gd name="connsiteY68" fmla="*/ 0 h 830306"/>
                <a:gd name="connsiteX69" fmla="*/ 2720756 w 3393888"/>
                <a:gd name="connsiteY69" fmla="*/ 0 h 830306"/>
                <a:gd name="connsiteX70" fmla="*/ 2737766 w 3393888"/>
                <a:gd name="connsiteY70" fmla="*/ 0 h 830306"/>
                <a:gd name="connsiteX71" fmla="*/ 2759069 w 3393888"/>
                <a:gd name="connsiteY71" fmla="*/ 0 h 830306"/>
                <a:gd name="connsiteX72" fmla="*/ 2863706 w 3393888"/>
                <a:gd name="connsiteY72" fmla="*/ 0 h 830306"/>
                <a:gd name="connsiteX73" fmla="*/ 2872340 w 3393888"/>
                <a:gd name="connsiteY73" fmla="*/ 0 h 830306"/>
                <a:gd name="connsiteX74" fmla="*/ 2914072 w 3393888"/>
                <a:gd name="connsiteY74" fmla="*/ 0 h 830306"/>
                <a:gd name="connsiteX75" fmla="*/ 2920034 w 3393888"/>
                <a:gd name="connsiteY75" fmla="*/ 0 h 830306"/>
                <a:gd name="connsiteX76" fmla="*/ 2958347 w 3393888"/>
                <a:gd name="connsiteY76" fmla="*/ 0 h 830306"/>
                <a:gd name="connsiteX77" fmla="*/ 3119312 w 3393888"/>
                <a:gd name="connsiteY77" fmla="*/ 0 h 830306"/>
                <a:gd name="connsiteX78" fmla="*/ 3192896 w 3393888"/>
                <a:gd name="connsiteY78" fmla="*/ 42265 h 830306"/>
                <a:gd name="connsiteX79" fmla="*/ 3383669 w 3393888"/>
                <a:gd name="connsiteY79" fmla="*/ 372888 h 830306"/>
                <a:gd name="connsiteX80" fmla="*/ 3383669 w 3393888"/>
                <a:gd name="connsiteY80" fmla="*/ 457418 h 830306"/>
                <a:gd name="connsiteX81" fmla="*/ 3192896 w 3393888"/>
                <a:gd name="connsiteY81" fmla="*/ 788041 h 830306"/>
                <a:gd name="connsiteX82" fmla="*/ 3119312 w 3393888"/>
                <a:gd name="connsiteY82" fmla="*/ 830306 h 830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93888" h="830306">
                  <a:moveTo>
                    <a:pt x="3119312" y="830306"/>
                  </a:moveTo>
                  <a:lnTo>
                    <a:pt x="2920034" y="830306"/>
                  </a:lnTo>
                  <a:lnTo>
                    <a:pt x="2737766" y="830306"/>
                  </a:lnTo>
                  <a:lnTo>
                    <a:pt x="2720756" y="830306"/>
                  </a:lnTo>
                  <a:lnTo>
                    <a:pt x="2538488" y="830306"/>
                  </a:lnTo>
                  <a:lnTo>
                    <a:pt x="2339210" y="830306"/>
                  </a:lnTo>
                  <a:lnTo>
                    <a:pt x="2334818" y="828994"/>
                  </a:lnTo>
                  <a:lnTo>
                    <a:pt x="2330399" y="830306"/>
                  </a:lnTo>
                  <a:lnTo>
                    <a:pt x="1948853" y="830306"/>
                  </a:lnTo>
                  <a:lnTo>
                    <a:pt x="1944461" y="828994"/>
                  </a:lnTo>
                  <a:lnTo>
                    <a:pt x="1940042" y="830306"/>
                  </a:lnTo>
                  <a:lnTo>
                    <a:pt x="1580314" y="830306"/>
                  </a:lnTo>
                  <a:lnTo>
                    <a:pt x="1558496" y="830306"/>
                  </a:lnTo>
                  <a:lnTo>
                    <a:pt x="1291762" y="830306"/>
                  </a:lnTo>
                  <a:lnTo>
                    <a:pt x="1198768" y="830306"/>
                  </a:lnTo>
                  <a:lnTo>
                    <a:pt x="1133844" y="830306"/>
                  </a:lnTo>
                  <a:lnTo>
                    <a:pt x="910216" y="830306"/>
                  </a:lnTo>
                  <a:lnTo>
                    <a:pt x="798379" y="830306"/>
                  </a:lnTo>
                  <a:lnTo>
                    <a:pt x="752298" y="830306"/>
                  </a:lnTo>
                  <a:lnTo>
                    <a:pt x="655613" y="830306"/>
                  </a:lnTo>
                  <a:lnTo>
                    <a:pt x="416833" y="830306"/>
                  </a:lnTo>
                  <a:lnTo>
                    <a:pt x="274067" y="830306"/>
                  </a:lnTo>
                  <a:cubicBezTo>
                    <a:pt x="247495" y="830306"/>
                    <a:pt x="214109" y="811219"/>
                    <a:pt x="200483" y="788041"/>
                  </a:cubicBezTo>
                  <a:cubicBezTo>
                    <a:pt x="9710" y="457418"/>
                    <a:pt x="9710" y="457418"/>
                    <a:pt x="9710" y="457418"/>
                  </a:cubicBezTo>
                  <a:cubicBezTo>
                    <a:pt x="-3236" y="434241"/>
                    <a:pt x="-3236" y="396066"/>
                    <a:pt x="9710" y="372888"/>
                  </a:cubicBezTo>
                  <a:cubicBezTo>
                    <a:pt x="200483" y="42265"/>
                    <a:pt x="200483" y="42265"/>
                    <a:pt x="200483" y="42265"/>
                  </a:cubicBezTo>
                  <a:cubicBezTo>
                    <a:pt x="214109" y="19088"/>
                    <a:pt x="247495" y="0"/>
                    <a:pt x="274067" y="0"/>
                  </a:cubicBezTo>
                  <a:cubicBezTo>
                    <a:pt x="321760" y="0"/>
                    <a:pt x="363492" y="0"/>
                    <a:pt x="400007" y="0"/>
                  </a:cubicBezTo>
                  <a:lnTo>
                    <a:pt x="416833" y="0"/>
                  </a:lnTo>
                  <a:lnTo>
                    <a:pt x="494648" y="0"/>
                  </a:lnTo>
                  <a:lnTo>
                    <a:pt x="542773" y="0"/>
                  </a:lnTo>
                  <a:lnTo>
                    <a:pt x="607920" y="0"/>
                  </a:lnTo>
                  <a:lnTo>
                    <a:pt x="637414" y="0"/>
                  </a:lnTo>
                  <a:lnTo>
                    <a:pt x="649651" y="0"/>
                  </a:lnTo>
                  <a:cubicBezTo>
                    <a:pt x="655613" y="0"/>
                    <a:pt x="655613" y="0"/>
                    <a:pt x="655613" y="0"/>
                  </a:cubicBezTo>
                  <a:lnTo>
                    <a:pt x="750685" y="0"/>
                  </a:lnTo>
                  <a:lnTo>
                    <a:pt x="752298" y="0"/>
                  </a:lnTo>
                  <a:lnTo>
                    <a:pt x="792417" y="0"/>
                  </a:lnTo>
                  <a:lnTo>
                    <a:pt x="798379" y="0"/>
                  </a:lnTo>
                  <a:lnTo>
                    <a:pt x="878238" y="0"/>
                  </a:lnTo>
                  <a:lnTo>
                    <a:pt x="910216" y="0"/>
                  </a:lnTo>
                  <a:lnTo>
                    <a:pt x="972879" y="0"/>
                  </a:lnTo>
                  <a:lnTo>
                    <a:pt x="1036156" y="0"/>
                  </a:lnTo>
                  <a:lnTo>
                    <a:pt x="1086151" y="0"/>
                  </a:lnTo>
                  <a:lnTo>
                    <a:pt x="1127882" y="0"/>
                  </a:lnTo>
                  <a:lnTo>
                    <a:pt x="1130797" y="0"/>
                  </a:lnTo>
                  <a:lnTo>
                    <a:pt x="1133844" y="0"/>
                  </a:lnTo>
                  <a:lnTo>
                    <a:pt x="1198768" y="0"/>
                  </a:lnTo>
                  <a:lnTo>
                    <a:pt x="1244068" y="0"/>
                  </a:lnTo>
                  <a:lnTo>
                    <a:pt x="1285800" y="0"/>
                  </a:lnTo>
                  <a:lnTo>
                    <a:pt x="1291762" y="0"/>
                  </a:lnTo>
                  <a:lnTo>
                    <a:pt x="1324708" y="0"/>
                  </a:lnTo>
                  <a:cubicBezTo>
                    <a:pt x="1434253" y="0"/>
                    <a:pt x="1496851" y="0"/>
                    <a:pt x="1532621" y="0"/>
                  </a:cubicBezTo>
                  <a:lnTo>
                    <a:pt x="1558496" y="0"/>
                  </a:lnTo>
                  <a:lnTo>
                    <a:pt x="1574352" y="0"/>
                  </a:lnTo>
                  <a:lnTo>
                    <a:pt x="1580314" y="0"/>
                  </a:lnTo>
                  <a:lnTo>
                    <a:pt x="1684436" y="0"/>
                  </a:lnTo>
                  <a:cubicBezTo>
                    <a:pt x="1940042" y="0"/>
                    <a:pt x="1940042" y="0"/>
                    <a:pt x="1940042" y="0"/>
                  </a:cubicBezTo>
                  <a:lnTo>
                    <a:pt x="1944461" y="1312"/>
                  </a:lnTo>
                  <a:lnTo>
                    <a:pt x="1948853" y="0"/>
                  </a:lnTo>
                  <a:cubicBezTo>
                    <a:pt x="2330399" y="0"/>
                    <a:pt x="2330399" y="0"/>
                    <a:pt x="2330399" y="0"/>
                  </a:cubicBezTo>
                  <a:lnTo>
                    <a:pt x="2334818" y="1312"/>
                  </a:lnTo>
                  <a:lnTo>
                    <a:pt x="2339210" y="0"/>
                  </a:lnTo>
                  <a:cubicBezTo>
                    <a:pt x="2386903" y="0"/>
                    <a:pt x="2428635" y="0"/>
                    <a:pt x="2465150" y="0"/>
                  </a:cubicBezTo>
                  <a:lnTo>
                    <a:pt x="2538488" y="0"/>
                  </a:lnTo>
                  <a:lnTo>
                    <a:pt x="2559791" y="0"/>
                  </a:lnTo>
                  <a:lnTo>
                    <a:pt x="2664428" y="0"/>
                  </a:lnTo>
                  <a:lnTo>
                    <a:pt x="2673062" y="0"/>
                  </a:lnTo>
                  <a:lnTo>
                    <a:pt x="2714794" y="0"/>
                  </a:lnTo>
                  <a:lnTo>
                    <a:pt x="2720756" y="0"/>
                  </a:lnTo>
                  <a:lnTo>
                    <a:pt x="2737766" y="0"/>
                  </a:lnTo>
                  <a:lnTo>
                    <a:pt x="2759069" y="0"/>
                  </a:lnTo>
                  <a:lnTo>
                    <a:pt x="2863706" y="0"/>
                  </a:lnTo>
                  <a:lnTo>
                    <a:pt x="2872340" y="0"/>
                  </a:lnTo>
                  <a:lnTo>
                    <a:pt x="2914072" y="0"/>
                  </a:lnTo>
                  <a:lnTo>
                    <a:pt x="2920034" y="0"/>
                  </a:lnTo>
                  <a:lnTo>
                    <a:pt x="2958347" y="0"/>
                  </a:lnTo>
                  <a:cubicBezTo>
                    <a:pt x="3119312" y="0"/>
                    <a:pt x="3119312" y="0"/>
                    <a:pt x="3119312" y="0"/>
                  </a:cubicBezTo>
                  <a:cubicBezTo>
                    <a:pt x="3146565" y="0"/>
                    <a:pt x="3179269" y="19088"/>
                    <a:pt x="3192896" y="42265"/>
                  </a:cubicBezTo>
                  <a:cubicBezTo>
                    <a:pt x="3383669" y="372888"/>
                    <a:pt x="3383669" y="372888"/>
                    <a:pt x="3383669" y="372888"/>
                  </a:cubicBezTo>
                  <a:cubicBezTo>
                    <a:pt x="3397295" y="396066"/>
                    <a:pt x="3397295" y="434241"/>
                    <a:pt x="3383669" y="457418"/>
                  </a:cubicBezTo>
                  <a:cubicBezTo>
                    <a:pt x="3192896" y="788041"/>
                    <a:pt x="3192896" y="788041"/>
                    <a:pt x="3192896" y="788041"/>
                  </a:cubicBezTo>
                  <a:cubicBezTo>
                    <a:pt x="3179269" y="811219"/>
                    <a:pt x="3146565" y="830306"/>
                    <a:pt x="3119312" y="830306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rgbClr val="B6B6B6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任意多边形 188"/>
            <p:cNvSpPr>
              <a:spLocks/>
            </p:cNvSpPr>
            <p:nvPr/>
          </p:nvSpPr>
          <p:spPr bwMode="auto">
            <a:xfrm rot="10800000">
              <a:off x="3220347" y="2581733"/>
              <a:ext cx="2791389" cy="2491647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5"/>
            <p:cNvSpPr>
              <a:spLocks/>
            </p:cNvSpPr>
            <p:nvPr/>
          </p:nvSpPr>
          <p:spPr bwMode="auto">
            <a:xfrm rot="10800000">
              <a:off x="3213998" y="2597385"/>
              <a:ext cx="2811322" cy="249164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5"/>
            <p:cNvSpPr>
              <a:spLocks/>
            </p:cNvSpPr>
            <p:nvPr/>
          </p:nvSpPr>
          <p:spPr bwMode="auto">
            <a:xfrm rot="10800000">
              <a:off x="3632937" y="2969069"/>
              <a:ext cx="1966206" cy="174263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rgbClr val="F7F7F7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6712275" y="689430"/>
            <a:ext cx="3150636" cy="1907040"/>
            <a:chOff x="1882988" y="2581732"/>
            <a:chExt cx="4142331" cy="2507299"/>
          </a:xfrm>
        </p:grpSpPr>
        <p:sp>
          <p:nvSpPr>
            <p:cNvPr id="221" name="任意多边形 220"/>
            <p:cNvSpPr>
              <a:spLocks/>
            </p:cNvSpPr>
            <p:nvPr/>
          </p:nvSpPr>
          <p:spPr bwMode="auto">
            <a:xfrm rot="10800000">
              <a:off x="1882988" y="3121482"/>
              <a:ext cx="4138458" cy="1412149"/>
            </a:xfrm>
            <a:custGeom>
              <a:avLst/>
              <a:gdLst>
                <a:gd name="connsiteX0" fmla="*/ 3494407 w 4138458"/>
                <a:gd name="connsiteY0" fmla="*/ 1121227 h 1412149"/>
                <a:gd name="connsiteX1" fmla="*/ 3567991 w 4138458"/>
                <a:gd name="connsiteY1" fmla="*/ 1078962 h 1412149"/>
                <a:gd name="connsiteX2" fmla="*/ 3758764 w 4138458"/>
                <a:gd name="connsiteY2" fmla="*/ 748339 h 1412149"/>
                <a:gd name="connsiteX3" fmla="*/ 3758764 w 4138458"/>
                <a:gd name="connsiteY3" fmla="*/ 663809 h 1412149"/>
                <a:gd name="connsiteX4" fmla="*/ 3567991 w 4138458"/>
                <a:gd name="connsiteY4" fmla="*/ 333186 h 1412149"/>
                <a:gd name="connsiteX5" fmla="*/ 3494407 w 4138458"/>
                <a:gd name="connsiteY5" fmla="*/ 290921 h 1412149"/>
                <a:gd name="connsiteX6" fmla="*/ 3333442 w 4138458"/>
                <a:gd name="connsiteY6" fmla="*/ 290921 h 1412149"/>
                <a:gd name="connsiteX7" fmla="*/ 3295129 w 4138458"/>
                <a:gd name="connsiteY7" fmla="*/ 290921 h 1412149"/>
                <a:gd name="connsiteX8" fmla="*/ 3289167 w 4138458"/>
                <a:gd name="connsiteY8" fmla="*/ 290921 h 1412149"/>
                <a:gd name="connsiteX9" fmla="*/ 3247435 w 4138458"/>
                <a:gd name="connsiteY9" fmla="*/ 290921 h 1412149"/>
                <a:gd name="connsiteX10" fmla="*/ 3238801 w 4138458"/>
                <a:gd name="connsiteY10" fmla="*/ 290921 h 1412149"/>
                <a:gd name="connsiteX11" fmla="*/ 3134164 w 4138458"/>
                <a:gd name="connsiteY11" fmla="*/ 290921 h 1412149"/>
                <a:gd name="connsiteX12" fmla="*/ 3112861 w 4138458"/>
                <a:gd name="connsiteY12" fmla="*/ 290921 h 1412149"/>
                <a:gd name="connsiteX13" fmla="*/ 3095851 w 4138458"/>
                <a:gd name="connsiteY13" fmla="*/ 290921 h 1412149"/>
                <a:gd name="connsiteX14" fmla="*/ 3089889 w 4138458"/>
                <a:gd name="connsiteY14" fmla="*/ 290921 h 1412149"/>
                <a:gd name="connsiteX15" fmla="*/ 3048157 w 4138458"/>
                <a:gd name="connsiteY15" fmla="*/ 290921 h 1412149"/>
                <a:gd name="connsiteX16" fmla="*/ 3039523 w 4138458"/>
                <a:gd name="connsiteY16" fmla="*/ 290921 h 1412149"/>
                <a:gd name="connsiteX17" fmla="*/ 2934886 w 4138458"/>
                <a:gd name="connsiteY17" fmla="*/ 290921 h 1412149"/>
                <a:gd name="connsiteX18" fmla="*/ 2913583 w 4138458"/>
                <a:gd name="connsiteY18" fmla="*/ 290921 h 1412149"/>
                <a:gd name="connsiteX19" fmla="*/ 2840245 w 4138458"/>
                <a:gd name="connsiteY19" fmla="*/ 290921 h 1412149"/>
                <a:gd name="connsiteX20" fmla="*/ 2714305 w 4138458"/>
                <a:gd name="connsiteY20" fmla="*/ 290921 h 1412149"/>
                <a:gd name="connsiteX21" fmla="*/ 2709913 w 4138458"/>
                <a:gd name="connsiteY21" fmla="*/ 292233 h 1412149"/>
                <a:gd name="connsiteX22" fmla="*/ 2705494 w 4138458"/>
                <a:gd name="connsiteY22" fmla="*/ 290921 h 1412149"/>
                <a:gd name="connsiteX23" fmla="*/ 2323948 w 4138458"/>
                <a:gd name="connsiteY23" fmla="*/ 290921 h 1412149"/>
                <a:gd name="connsiteX24" fmla="*/ 2319556 w 4138458"/>
                <a:gd name="connsiteY24" fmla="*/ 292233 h 1412149"/>
                <a:gd name="connsiteX25" fmla="*/ 2315137 w 4138458"/>
                <a:gd name="connsiteY25" fmla="*/ 290921 h 1412149"/>
                <a:gd name="connsiteX26" fmla="*/ 2059531 w 4138458"/>
                <a:gd name="connsiteY26" fmla="*/ 290921 h 1412149"/>
                <a:gd name="connsiteX27" fmla="*/ 1955409 w 4138458"/>
                <a:gd name="connsiteY27" fmla="*/ 290921 h 1412149"/>
                <a:gd name="connsiteX28" fmla="*/ 1949447 w 4138458"/>
                <a:gd name="connsiteY28" fmla="*/ 290921 h 1412149"/>
                <a:gd name="connsiteX29" fmla="*/ 1933591 w 4138458"/>
                <a:gd name="connsiteY29" fmla="*/ 290921 h 1412149"/>
                <a:gd name="connsiteX30" fmla="*/ 1907716 w 4138458"/>
                <a:gd name="connsiteY30" fmla="*/ 290921 h 1412149"/>
                <a:gd name="connsiteX31" fmla="*/ 1699803 w 4138458"/>
                <a:gd name="connsiteY31" fmla="*/ 290921 h 1412149"/>
                <a:gd name="connsiteX32" fmla="*/ 1666857 w 4138458"/>
                <a:gd name="connsiteY32" fmla="*/ 290921 h 1412149"/>
                <a:gd name="connsiteX33" fmla="*/ 1660895 w 4138458"/>
                <a:gd name="connsiteY33" fmla="*/ 290921 h 1412149"/>
                <a:gd name="connsiteX34" fmla="*/ 1619163 w 4138458"/>
                <a:gd name="connsiteY34" fmla="*/ 290921 h 1412149"/>
                <a:gd name="connsiteX35" fmla="*/ 1573863 w 4138458"/>
                <a:gd name="connsiteY35" fmla="*/ 290921 h 1412149"/>
                <a:gd name="connsiteX36" fmla="*/ 1508939 w 4138458"/>
                <a:gd name="connsiteY36" fmla="*/ 290921 h 1412149"/>
                <a:gd name="connsiteX37" fmla="*/ 1505892 w 4138458"/>
                <a:gd name="connsiteY37" fmla="*/ 290921 h 1412149"/>
                <a:gd name="connsiteX38" fmla="*/ 1502977 w 4138458"/>
                <a:gd name="connsiteY38" fmla="*/ 290921 h 1412149"/>
                <a:gd name="connsiteX39" fmla="*/ 1461246 w 4138458"/>
                <a:gd name="connsiteY39" fmla="*/ 290921 h 1412149"/>
                <a:gd name="connsiteX40" fmla="*/ 1411251 w 4138458"/>
                <a:gd name="connsiteY40" fmla="*/ 290921 h 1412149"/>
                <a:gd name="connsiteX41" fmla="*/ 1347974 w 4138458"/>
                <a:gd name="connsiteY41" fmla="*/ 290921 h 1412149"/>
                <a:gd name="connsiteX42" fmla="*/ 1285311 w 4138458"/>
                <a:gd name="connsiteY42" fmla="*/ 290921 h 1412149"/>
                <a:gd name="connsiteX43" fmla="*/ 1253333 w 4138458"/>
                <a:gd name="connsiteY43" fmla="*/ 290921 h 1412149"/>
                <a:gd name="connsiteX44" fmla="*/ 1173474 w 4138458"/>
                <a:gd name="connsiteY44" fmla="*/ 290921 h 1412149"/>
                <a:gd name="connsiteX45" fmla="*/ 1167512 w 4138458"/>
                <a:gd name="connsiteY45" fmla="*/ 290921 h 1412149"/>
                <a:gd name="connsiteX46" fmla="*/ 1127393 w 4138458"/>
                <a:gd name="connsiteY46" fmla="*/ 290921 h 1412149"/>
                <a:gd name="connsiteX47" fmla="*/ 1125780 w 4138458"/>
                <a:gd name="connsiteY47" fmla="*/ 290921 h 1412149"/>
                <a:gd name="connsiteX48" fmla="*/ 1030708 w 4138458"/>
                <a:gd name="connsiteY48" fmla="*/ 290921 h 1412149"/>
                <a:gd name="connsiteX49" fmla="*/ 1024746 w 4138458"/>
                <a:gd name="connsiteY49" fmla="*/ 290921 h 1412149"/>
                <a:gd name="connsiteX50" fmla="*/ 1012509 w 4138458"/>
                <a:gd name="connsiteY50" fmla="*/ 290921 h 1412149"/>
                <a:gd name="connsiteX51" fmla="*/ 983015 w 4138458"/>
                <a:gd name="connsiteY51" fmla="*/ 290921 h 1412149"/>
                <a:gd name="connsiteX52" fmla="*/ 917868 w 4138458"/>
                <a:gd name="connsiteY52" fmla="*/ 290921 h 1412149"/>
                <a:gd name="connsiteX53" fmla="*/ 869743 w 4138458"/>
                <a:gd name="connsiteY53" fmla="*/ 290921 h 1412149"/>
                <a:gd name="connsiteX54" fmla="*/ 791928 w 4138458"/>
                <a:gd name="connsiteY54" fmla="*/ 290921 h 1412149"/>
                <a:gd name="connsiteX55" fmla="*/ 775102 w 4138458"/>
                <a:gd name="connsiteY55" fmla="*/ 290921 h 1412149"/>
                <a:gd name="connsiteX56" fmla="*/ 649162 w 4138458"/>
                <a:gd name="connsiteY56" fmla="*/ 290921 h 1412149"/>
                <a:gd name="connsiteX57" fmla="*/ 575578 w 4138458"/>
                <a:gd name="connsiteY57" fmla="*/ 333186 h 1412149"/>
                <a:gd name="connsiteX58" fmla="*/ 384805 w 4138458"/>
                <a:gd name="connsiteY58" fmla="*/ 663809 h 1412149"/>
                <a:gd name="connsiteX59" fmla="*/ 384805 w 4138458"/>
                <a:gd name="connsiteY59" fmla="*/ 748339 h 1412149"/>
                <a:gd name="connsiteX60" fmla="*/ 575578 w 4138458"/>
                <a:gd name="connsiteY60" fmla="*/ 1078962 h 1412149"/>
                <a:gd name="connsiteX61" fmla="*/ 649162 w 4138458"/>
                <a:gd name="connsiteY61" fmla="*/ 1121227 h 1412149"/>
                <a:gd name="connsiteX62" fmla="*/ 791928 w 4138458"/>
                <a:gd name="connsiteY62" fmla="*/ 1121227 h 1412149"/>
                <a:gd name="connsiteX63" fmla="*/ 1030708 w 4138458"/>
                <a:gd name="connsiteY63" fmla="*/ 1121227 h 1412149"/>
                <a:gd name="connsiteX64" fmla="*/ 1127393 w 4138458"/>
                <a:gd name="connsiteY64" fmla="*/ 1121227 h 1412149"/>
                <a:gd name="connsiteX65" fmla="*/ 1173474 w 4138458"/>
                <a:gd name="connsiteY65" fmla="*/ 1121227 h 1412149"/>
                <a:gd name="connsiteX66" fmla="*/ 1285311 w 4138458"/>
                <a:gd name="connsiteY66" fmla="*/ 1121227 h 1412149"/>
                <a:gd name="connsiteX67" fmla="*/ 1508939 w 4138458"/>
                <a:gd name="connsiteY67" fmla="*/ 1121227 h 1412149"/>
                <a:gd name="connsiteX68" fmla="*/ 1573863 w 4138458"/>
                <a:gd name="connsiteY68" fmla="*/ 1121227 h 1412149"/>
                <a:gd name="connsiteX69" fmla="*/ 1666857 w 4138458"/>
                <a:gd name="connsiteY69" fmla="*/ 1121227 h 1412149"/>
                <a:gd name="connsiteX70" fmla="*/ 1933591 w 4138458"/>
                <a:gd name="connsiteY70" fmla="*/ 1121227 h 1412149"/>
                <a:gd name="connsiteX71" fmla="*/ 1955409 w 4138458"/>
                <a:gd name="connsiteY71" fmla="*/ 1121227 h 1412149"/>
                <a:gd name="connsiteX72" fmla="*/ 2315137 w 4138458"/>
                <a:gd name="connsiteY72" fmla="*/ 1121227 h 1412149"/>
                <a:gd name="connsiteX73" fmla="*/ 2319556 w 4138458"/>
                <a:gd name="connsiteY73" fmla="*/ 1119915 h 1412149"/>
                <a:gd name="connsiteX74" fmla="*/ 2323948 w 4138458"/>
                <a:gd name="connsiteY74" fmla="*/ 1121227 h 1412149"/>
                <a:gd name="connsiteX75" fmla="*/ 2705494 w 4138458"/>
                <a:gd name="connsiteY75" fmla="*/ 1121227 h 1412149"/>
                <a:gd name="connsiteX76" fmla="*/ 2709913 w 4138458"/>
                <a:gd name="connsiteY76" fmla="*/ 1119915 h 1412149"/>
                <a:gd name="connsiteX77" fmla="*/ 2714305 w 4138458"/>
                <a:gd name="connsiteY77" fmla="*/ 1121227 h 1412149"/>
                <a:gd name="connsiteX78" fmla="*/ 2913583 w 4138458"/>
                <a:gd name="connsiteY78" fmla="*/ 1121227 h 1412149"/>
                <a:gd name="connsiteX79" fmla="*/ 3095851 w 4138458"/>
                <a:gd name="connsiteY79" fmla="*/ 1121227 h 1412149"/>
                <a:gd name="connsiteX80" fmla="*/ 3112861 w 4138458"/>
                <a:gd name="connsiteY80" fmla="*/ 1121227 h 1412149"/>
                <a:gd name="connsiteX81" fmla="*/ 3295129 w 4138458"/>
                <a:gd name="connsiteY81" fmla="*/ 1121227 h 1412149"/>
                <a:gd name="connsiteX82" fmla="*/ 3671470 w 4138458"/>
                <a:gd name="connsiteY82" fmla="*/ 1412149 h 1412149"/>
                <a:gd name="connsiteX83" fmla="*/ 3163470 w 4138458"/>
                <a:gd name="connsiteY83" fmla="*/ 1412149 h 1412149"/>
                <a:gd name="connsiteX84" fmla="*/ 3022552 w 4138458"/>
                <a:gd name="connsiteY84" fmla="*/ 1412149 h 1412149"/>
                <a:gd name="connsiteX85" fmla="*/ 2554799 w 4138458"/>
                <a:gd name="connsiteY85" fmla="*/ 1412149 h 1412149"/>
                <a:gd name="connsiteX86" fmla="*/ 2514552 w 4138458"/>
                <a:gd name="connsiteY86" fmla="*/ 1412149 h 1412149"/>
                <a:gd name="connsiteX87" fmla="*/ 2266137 w 4138458"/>
                <a:gd name="connsiteY87" fmla="*/ 1412149 h 1412149"/>
                <a:gd name="connsiteX88" fmla="*/ 1905881 w 4138458"/>
                <a:gd name="connsiteY88" fmla="*/ 1412149 h 1412149"/>
                <a:gd name="connsiteX89" fmla="*/ 1809866 w 4138458"/>
                <a:gd name="connsiteY89" fmla="*/ 1412149 h 1412149"/>
                <a:gd name="connsiteX90" fmla="*/ 1617219 w 4138458"/>
                <a:gd name="connsiteY90" fmla="*/ 1412149 h 1412149"/>
                <a:gd name="connsiteX91" fmla="*/ 1489857 w 4138458"/>
                <a:gd name="connsiteY91" fmla="*/ 1412149 h 1412149"/>
                <a:gd name="connsiteX92" fmla="*/ 1301866 w 4138458"/>
                <a:gd name="connsiteY92" fmla="*/ 1412149 h 1412149"/>
                <a:gd name="connsiteX93" fmla="*/ 1160948 w 4138458"/>
                <a:gd name="connsiteY93" fmla="*/ 1412149 h 1412149"/>
                <a:gd name="connsiteX94" fmla="*/ 1115038 w 4138458"/>
                <a:gd name="connsiteY94" fmla="*/ 1412149 h 1412149"/>
                <a:gd name="connsiteX95" fmla="*/ 840939 w 4138458"/>
                <a:gd name="connsiteY95" fmla="*/ 1412149 h 1412149"/>
                <a:gd name="connsiteX96" fmla="*/ 652948 w 4138458"/>
                <a:gd name="connsiteY96" fmla="*/ 1412149 h 1412149"/>
                <a:gd name="connsiteX97" fmla="*/ 466120 w 4138458"/>
                <a:gd name="connsiteY97" fmla="*/ 1412149 h 1412149"/>
                <a:gd name="connsiteX98" fmla="*/ 340972 w 4138458"/>
                <a:gd name="connsiteY98" fmla="*/ 1340266 h 1412149"/>
                <a:gd name="connsiteX99" fmla="*/ 16513 w 4138458"/>
                <a:gd name="connsiteY99" fmla="*/ 777957 h 1412149"/>
                <a:gd name="connsiteX100" fmla="*/ 16513 w 4138458"/>
                <a:gd name="connsiteY100" fmla="*/ 634192 h 1412149"/>
                <a:gd name="connsiteX101" fmla="*/ 340972 w 4138458"/>
                <a:gd name="connsiteY101" fmla="*/ 71883 h 1412149"/>
                <a:gd name="connsiteX102" fmla="*/ 466120 w 4138458"/>
                <a:gd name="connsiteY102" fmla="*/ 0 h 1412149"/>
                <a:gd name="connsiteX103" fmla="*/ 652948 w 4138458"/>
                <a:gd name="connsiteY103" fmla="*/ 0 h 1412149"/>
                <a:gd name="connsiteX104" fmla="*/ 680314 w 4138458"/>
                <a:gd name="connsiteY104" fmla="*/ 0 h 1412149"/>
                <a:gd name="connsiteX105" fmla="*/ 840939 w 4138458"/>
                <a:gd name="connsiteY105" fmla="*/ 0 h 1412149"/>
                <a:gd name="connsiteX106" fmla="*/ 841276 w 4138458"/>
                <a:gd name="connsiteY106" fmla="*/ 0 h 1412149"/>
                <a:gd name="connsiteX107" fmla="*/ 867142 w 4138458"/>
                <a:gd name="connsiteY107" fmla="*/ 0 h 1412149"/>
                <a:gd name="connsiteX108" fmla="*/ 956611 w 4138458"/>
                <a:gd name="connsiteY108" fmla="*/ 0 h 1412149"/>
                <a:gd name="connsiteX109" fmla="*/ 1028104 w 4138458"/>
                <a:gd name="connsiteY109" fmla="*/ 0 h 1412149"/>
                <a:gd name="connsiteX110" fmla="*/ 1033923 w 4138458"/>
                <a:gd name="connsiteY110" fmla="*/ 0 h 1412149"/>
                <a:gd name="connsiteX111" fmla="*/ 1055133 w 4138458"/>
                <a:gd name="connsiteY111" fmla="*/ 0 h 1412149"/>
                <a:gd name="connsiteX112" fmla="*/ 1080817 w 4138458"/>
                <a:gd name="connsiteY112" fmla="*/ 0 h 1412149"/>
                <a:gd name="connsiteX113" fmla="*/ 1115038 w 4138458"/>
                <a:gd name="connsiteY113" fmla="*/ 0 h 1412149"/>
                <a:gd name="connsiteX114" fmla="*/ 1143439 w 4138458"/>
                <a:gd name="connsiteY114" fmla="*/ 0 h 1412149"/>
                <a:gd name="connsiteX115" fmla="*/ 1160948 w 4138458"/>
                <a:gd name="connsiteY115" fmla="*/ 0 h 1412149"/>
                <a:gd name="connsiteX116" fmla="*/ 1216095 w 4138458"/>
                <a:gd name="connsiteY116" fmla="*/ 0 h 1412149"/>
                <a:gd name="connsiteX117" fmla="*/ 1220751 w 4138458"/>
                <a:gd name="connsiteY117" fmla="*/ 0 h 1412149"/>
                <a:gd name="connsiteX118" fmla="*/ 1267645 w 4138458"/>
                <a:gd name="connsiteY118" fmla="*/ 0 h 1412149"/>
                <a:gd name="connsiteX119" fmla="*/ 1291726 w 4138458"/>
                <a:gd name="connsiteY119" fmla="*/ 0 h 1412149"/>
                <a:gd name="connsiteX120" fmla="*/ 1301866 w 4138458"/>
                <a:gd name="connsiteY120" fmla="*/ 0 h 1412149"/>
                <a:gd name="connsiteX121" fmla="*/ 1331430 w 4138458"/>
                <a:gd name="connsiteY121" fmla="*/ 0 h 1412149"/>
                <a:gd name="connsiteX122" fmla="*/ 1375142 w 4138458"/>
                <a:gd name="connsiteY122" fmla="*/ 0 h 1412149"/>
                <a:gd name="connsiteX123" fmla="*/ 1408742 w 4138458"/>
                <a:gd name="connsiteY123" fmla="*/ 0 h 1412149"/>
                <a:gd name="connsiteX124" fmla="*/ 1455636 w 4138458"/>
                <a:gd name="connsiteY124" fmla="*/ 0 h 1412149"/>
                <a:gd name="connsiteX125" fmla="*/ 1479717 w 4138458"/>
                <a:gd name="connsiteY125" fmla="*/ 0 h 1412149"/>
                <a:gd name="connsiteX126" fmla="*/ 1489857 w 4138458"/>
                <a:gd name="connsiteY126" fmla="*/ 0 h 1412149"/>
                <a:gd name="connsiteX127" fmla="*/ 1536104 w 4138458"/>
                <a:gd name="connsiteY127" fmla="*/ 0 h 1412149"/>
                <a:gd name="connsiteX128" fmla="*/ 1617219 w 4138458"/>
                <a:gd name="connsiteY128" fmla="*/ 0 h 1412149"/>
                <a:gd name="connsiteX129" fmla="*/ 1651439 w 4138458"/>
                <a:gd name="connsiteY129" fmla="*/ 0 h 1412149"/>
                <a:gd name="connsiteX130" fmla="*/ 1728751 w 4138458"/>
                <a:gd name="connsiteY130" fmla="*/ 0 h 1412149"/>
                <a:gd name="connsiteX131" fmla="*/ 1775645 w 4138458"/>
                <a:gd name="connsiteY131" fmla="*/ 0 h 1412149"/>
                <a:gd name="connsiteX132" fmla="*/ 1799726 w 4138458"/>
                <a:gd name="connsiteY132" fmla="*/ 0 h 1412149"/>
                <a:gd name="connsiteX133" fmla="*/ 1809866 w 4138458"/>
                <a:gd name="connsiteY133" fmla="*/ 0 h 1412149"/>
                <a:gd name="connsiteX134" fmla="*/ 1831413 w 4138458"/>
                <a:gd name="connsiteY134" fmla="*/ 0 h 1412149"/>
                <a:gd name="connsiteX135" fmla="*/ 1905881 w 4138458"/>
                <a:gd name="connsiteY135" fmla="*/ 0 h 1412149"/>
                <a:gd name="connsiteX136" fmla="*/ 1992375 w 4138458"/>
                <a:gd name="connsiteY136" fmla="*/ 0 h 1412149"/>
                <a:gd name="connsiteX137" fmla="*/ 2107709 w 4138458"/>
                <a:gd name="connsiteY137" fmla="*/ 0 h 1412149"/>
                <a:gd name="connsiteX138" fmla="*/ 2120075 w 4138458"/>
                <a:gd name="connsiteY138" fmla="*/ 0 h 1412149"/>
                <a:gd name="connsiteX139" fmla="*/ 2185022 w 4138458"/>
                <a:gd name="connsiteY139" fmla="*/ 0 h 1412149"/>
                <a:gd name="connsiteX140" fmla="*/ 2231916 w 4138458"/>
                <a:gd name="connsiteY140" fmla="*/ 0 h 1412149"/>
                <a:gd name="connsiteX141" fmla="*/ 2255997 w 4138458"/>
                <a:gd name="connsiteY141" fmla="*/ 0 h 1412149"/>
                <a:gd name="connsiteX142" fmla="*/ 2266137 w 4138458"/>
                <a:gd name="connsiteY142" fmla="*/ 0 h 1412149"/>
                <a:gd name="connsiteX143" fmla="*/ 2281036 w 4138458"/>
                <a:gd name="connsiteY143" fmla="*/ 0 h 1412149"/>
                <a:gd name="connsiteX144" fmla="*/ 2473684 w 4138458"/>
                <a:gd name="connsiteY144" fmla="*/ 0 h 1412149"/>
                <a:gd name="connsiteX145" fmla="*/ 2514552 w 4138458"/>
                <a:gd name="connsiteY145" fmla="*/ 0 h 1412149"/>
                <a:gd name="connsiteX146" fmla="*/ 2520578 w 4138458"/>
                <a:gd name="connsiteY146" fmla="*/ 0 h 1412149"/>
                <a:gd name="connsiteX147" fmla="*/ 2544659 w 4138458"/>
                <a:gd name="connsiteY147" fmla="*/ 0 h 1412149"/>
                <a:gd name="connsiteX148" fmla="*/ 2554799 w 4138458"/>
                <a:gd name="connsiteY148" fmla="*/ 0 h 1412149"/>
                <a:gd name="connsiteX149" fmla="*/ 2680485 w 4138458"/>
                <a:gd name="connsiteY149" fmla="*/ 0 h 1412149"/>
                <a:gd name="connsiteX150" fmla="*/ 3005042 w 4138458"/>
                <a:gd name="connsiteY150" fmla="*/ 0 h 1412149"/>
                <a:gd name="connsiteX151" fmla="*/ 3022552 w 4138458"/>
                <a:gd name="connsiteY151" fmla="*/ 0 h 1412149"/>
                <a:gd name="connsiteX152" fmla="*/ 3082355 w 4138458"/>
                <a:gd name="connsiteY152" fmla="*/ 0 h 1412149"/>
                <a:gd name="connsiteX153" fmla="*/ 3129249 w 4138458"/>
                <a:gd name="connsiteY153" fmla="*/ 0 h 1412149"/>
                <a:gd name="connsiteX154" fmla="*/ 3153330 w 4138458"/>
                <a:gd name="connsiteY154" fmla="*/ 0 h 1412149"/>
                <a:gd name="connsiteX155" fmla="*/ 3163470 w 4138458"/>
                <a:gd name="connsiteY155" fmla="*/ 0 h 1412149"/>
                <a:gd name="connsiteX156" fmla="*/ 3236746 w 4138458"/>
                <a:gd name="connsiteY156" fmla="*/ 0 h 1412149"/>
                <a:gd name="connsiteX157" fmla="*/ 3671470 w 4138458"/>
                <a:gd name="connsiteY157" fmla="*/ 0 h 1412149"/>
                <a:gd name="connsiteX158" fmla="*/ 3796617 w 4138458"/>
                <a:gd name="connsiteY158" fmla="*/ 71883 h 1412149"/>
                <a:gd name="connsiteX159" fmla="*/ 4121076 w 4138458"/>
                <a:gd name="connsiteY159" fmla="*/ 634192 h 1412149"/>
                <a:gd name="connsiteX160" fmla="*/ 4121076 w 4138458"/>
                <a:gd name="connsiteY160" fmla="*/ 777957 h 1412149"/>
                <a:gd name="connsiteX161" fmla="*/ 3796617 w 4138458"/>
                <a:gd name="connsiteY161" fmla="*/ 1340266 h 1412149"/>
                <a:gd name="connsiteX162" fmla="*/ 3671470 w 4138458"/>
                <a:gd name="connsiteY162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138458" h="1412149">
                  <a:moveTo>
                    <a:pt x="3494407" y="1121227"/>
                  </a:moveTo>
                  <a:cubicBezTo>
                    <a:pt x="3521660" y="1121227"/>
                    <a:pt x="3554364" y="1102140"/>
                    <a:pt x="3567991" y="1078962"/>
                  </a:cubicBezTo>
                  <a:cubicBezTo>
                    <a:pt x="3567991" y="1078962"/>
                    <a:pt x="3567991" y="1078962"/>
                    <a:pt x="3758764" y="748339"/>
                  </a:cubicBezTo>
                  <a:cubicBezTo>
                    <a:pt x="3772390" y="725162"/>
                    <a:pt x="3772390" y="686987"/>
                    <a:pt x="3758764" y="663809"/>
                  </a:cubicBezTo>
                  <a:cubicBezTo>
                    <a:pt x="3758764" y="663809"/>
                    <a:pt x="3758764" y="663809"/>
                    <a:pt x="3567991" y="333186"/>
                  </a:cubicBezTo>
                  <a:cubicBezTo>
                    <a:pt x="3554364" y="310009"/>
                    <a:pt x="3521660" y="290921"/>
                    <a:pt x="3494407" y="290921"/>
                  </a:cubicBezTo>
                  <a:cubicBezTo>
                    <a:pt x="3494407" y="290921"/>
                    <a:pt x="3494407" y="290921"/>
                    <a:pt x="3333442" y="290921"/>
                  </a:cubicBezTo>
                  <a:lnTo>
                    <a:pt x="3295129" y="290921"/>
                  </a:lnTo>
                  <a:lnTo>
                    <a:pt x="3289167" y="290921"/>
                  </a:lnTo>
                  <a:lnTo>
                    <a:pt x="3247435" y="290921"/>
                  </a:lnTo>
                  <a:lnTo>
                    <a:pt x="3238801" y="290921"/>
                  </a:lnTo>
                  <a:lnTo>
                    <a:pt x="3134164" y="290921"/>
                  </a:lnTo>
                  <a:lnTo>
                    <a:pt x="3112861" y="290921"/>
                  </a:lnTo>
                  <a:lnTo>
                    <a:pt x="3095851" y="290921"/>
                  </a:lnTo>
                  <a:lnTo>
                    <a:pt x="3089889" y="290921"/>
                  </a:lnTo>
                  <a:lnTo>
                    <a:pt x="3048157" y="290921"/>
                  </a:lnTo>
                  <a:lnTo>
                    <a:pt x="3039523" y="290921"/>
                  </a:lnTo>
                  <a:lnTo>
                    <a:pt x="2934886" y="290921"/>
                  </a:lnTo>
                  <a:lnTo>
                    <a:pt x="2913583" y="290921"/>
                  </a:lnTo>
                  <a:lnTo>
                    <a:pt x="2840245" y="290921"/>
                  </a:lnTo>
                  <a:cubicBezTo>
                    <a:pt x="2803730" y="290921"/>
                    <a:pt x="2761998" y="290921"/>
                    <a:pt x="2714305" y="290921"/>
                  </a:cubicBezTo>
                  <a:lnTo>
                    <a:pt x="2709913" y="292233"/>
                  </a:lnTo>
                  <a:lnTo>
                    <a:pt x="2705494" y="290921"/>
                  </a:lnTo>
                  <a:cubicBezTo>
                    <a:pt x="2705494" y="290921"/>
                    <a:pt x="2705494" y="290921"/>
                    <a:pt x="2323948" y="290921"/>
                  </a:cubicBezTo>
                  <a:lnTo>
                    <a:pt x="2319556" y="292233"/>
                  </a:lnTo>
                  <a:lnTo>
                    <a:pt x="2315137" y="290921"/>
                  </a:lnTo>
                  <a:cubicBezTo>
                    <a:pt x="2315137" y="290921"/>
                    <a:pt x="2315137" y="290921"/>
                    <a:pt x="2059531" y="290921"/>
                  </a:cubicBezTo>
                  <a:lnTo>
                    <a:pt x="1955409" y="290921"/>
                  </a:lnTo>
                  <a:lnTo>
                    <a:pt x="1949447" y="290921"/>
                  </a:lnTo>
                  <a:lnTo>
                    <a:pt x="1933591" y="290921"/>
                  </a:lnTo>
                  <a:lnTo>
                    <a:pt x="1907716" y="290921"/>
                  </a:lnTo>
                  <a:cubicBezTo>
                    <a:pt x="1871946" y="290921"/>
                    <a:pt x="1809348" y="290921"/>
                    <a:pt x="1699803" y="290921"/>
                  </a:cubicBezTo>
                  <a:lnTo>
                    <a:pt x="1666857" y="290921"/>
                  </a:lnTo>
                  <a:lnTo>
                    <a:pt x="1660895" y="290921"/>
                  </a:lnTo>
                  <a:lnTo>
                    <a:pt x="1619163" y="290921"/>
                  </a:lnTo>
                  <a:lnTo>
                    <a:pt x="1573863" y="290921"/>
                  </a:lnTo>
                  <a:lnTo>
                    <a:pt x="1508939" y="290921"/>
                  </a:lnTo>
                  <a:lnTo>
                    <a:pt x="1505892" y="290921"/>
                  </a:lnTo>
                  <a:lnTo>
                    <a:pt x="1502977" y="290921"/>
                  </a:lnTo>
                  <a:lnTo>
                    <a:pt x="1461246" y="290921"/>
                  </a:lnTo>
                  <a:lnTo>
                    <a:pt x="1411251" y="290921"/>
                  </a:lnTo>
                  <a:lnTo>
                    <a:pt x="1347974" y="290921"/>
                  </a:lnTo>
                  <a:lnTo>
                    <a:pt x="1285311" y="290921"/>
                  </a:lnTo>
                  <a:lnTo>
                    <a:pt x="1253333" y="290921"/>
                  </a:lnTo>
                  <a:lnTo>
                    <a:pt x="1173474" y="290921"/>
                  </a:lnTo>
                  <a:lnTo>
                    <a:pt x="1167512" y="290921"/>
                  </a:lnTo>
                  <a:lnTo>
                    <a:pt x="1127393" y="290921"/>
                  </a:lnTo>
                  <a:lnTo>
                    <a:pt x="1125780" y="290921"/>
                  </a:lnTo>
                  <a:lnTo>
                    <a:pt x="1030708" y="290921"/>
                  </a:lnTo>
                  <a:cubicBezTo>
                    <a:pt x="1030708" y="290921"/>
                    <a:pt x="1030708" y="290921"/>
                    <a:pt x="1024746" y="290921"/>
                  </a:cubicBezTo>
                  <a:lnTo>
                    <a:pt x="1012509" y="290921"/>
                  </a:lnTo>
                  <a:lnTo>
                    <a:pt x="983015" y="290921"/>
                  </a:lnTo>
                  <a:lnTo>
                    <a:pt x="917868" y="290921"/>
                  </a:lnTo>
                  <a:lnTo>
                    <a:pt x="869743" y="290921"/>
                  </a:lnTo>
                  <a:lnTo>
                    <a:pt x="791928" y="290921"/>
                  </a:lnTo>
                  <a:lnTo>
                    <a:pt x="775102" y="290921"/>
                  </a:lnTo>
                  <a:cubicBezTo>
                    <a:pt x="738587" y="290921"/>
                    <a:pt x="696855" y="290921"/>
                    <a:pt x="649162" y="290921"/>
                  </a:cubicBezTo>
                  <a:cubicBezTo>
                    <a:pt x="622590" y="290921"/>
                    <a:pt x="589204" y="310009"/>
                    <a:pt x="575578" y="333186"/>
                  </a:cubicBezTo>
                  <a:cubicBezTo>
                    <a:pt x="575578" y="333186"/>
                    <a:pt x="575578" y="333186"/>
                    <a:pt x="384805" y="663809"/>
                  </a:cubicBezTo>
                  <a:cubicBezTo>
                    <a:pt x="371859" y="686987"/>
                    <a:pt x="371859" y="725162"/>
                    <a:pt x="384805" y="748339"/>
                  </a:cubicBezTo>
                  <a:cubicBezTo>
                    <a:pt x="384805" y="748339"/>
                    <a:pt x="384805" y="748339"/>
                    <a:pt x="575578" y="1078962"/>
                  </a:cubicBezTo>
                  <a:cubicBezTo>
                    <a:pt x="589204" y="1102140"/>
                    <a:pt x="622590" y="1121227"/>
                    <a:pt x="649162" y="1121227"/>
                  </a:cubicBezTo>
                  <a:lnTo>
                    <a:pt x="791928" y="1121227"/>
                  </a:lnTo>
                  <a:lnTo>
                    <a:pt x="1030708" y="1121227"/>
                  </a:lnTo>
                  <a:lnTo>
                    <a:pt x="1127393" y="1121227"/>
                  </a:lnTo>
                  <a:lnTo>
                    <a:pt x="1173474" y="1121227"/>
                  </a:lnTo>
                  <a:lnTo>
                    <a:pt x="1285311" y="1121227"/>
                  </a:lnTo>
                  <a:lnTo>
                    <a:pt x="1508939" y="1121227"/>
                  </a:lnTo>
                  <a:lnTo>
                    <a:pt x="1573863" y="1121227"/>
                  </a:lnTo>
                  <a:lnTo>
                    <a:pt x="1666857" y="1121227"/>
                  </a:lnTo>
                  <a:lnTo>
                    <a:pt x="1933591" y="1121227"/>
                  </a:lnTo>
                  <a:lnTo>
                    <a:pt x="1955409" y="1121227"/>
                  </a:lnTo>
                  <a:lnTo>
                    <a:pt x="2315137" y="1121227"/>
                  </a:lnTo>
                  <a:lnTo>
                    <a:pt x="2319556" y="1119915"/>
                  </a:lnTo>
                  <a:lnTo>
                    <a:pt x="2323948" y="1121227"/>
                  </a:lnTo>
                  <a:lnTo>
                    <a:pt x="2705494" y="1121227"/>
                  </a:lnTo>
                  <a:lnTo>
                    <a:pt x="2709913" y="1119915"/>
                  </a:lnTo>
                  <a:lnTo>
                    <a:pt x="2714305" y="1121227"/>
                  </a:lnTo>
                  <a:lnTo>
                    <a:pt x="2913583" y="1121227"/>
                  </a:lnTo>
                  <a:lnTo>
                    <a:pt x="3095851" y="1121227"/>
                  </a:lnTo>
                  <a:lnTo>
                    <a:pt x="3112861" y="1121227"/>
                  </a:lnTo>
                  <a:lnTo>
                    <a:pt x="3295129" y="1121227"/>
                  </a:lnTo>
                  <a:close/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rgbClr val="FFB850"/>
            </a:solidFill>
            <a:ln w="19050">
              <a:noFill/>
            </a:ln>
            <a:effectLst>
              <a:innerShdw blurRad="1016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2" name="任意多边形 221"/>
            <p:cNvSpPr>
              <a:spLocks/>
            </p:cNvSpPr>
            <p:nvPr/>
          </p:nvSpPr>
          <p:spPr bwMode="auto">
            <a:xfrm rot="10800000">
              <a:off x="1882988" y="3131466"/>
              <a:ext cx="4138459" cy="1412149"/>
            </a:xfrm>
            <a:custGeom>
              <a:avLst/>
              <a:gdLst>
                <a:gd name="connsiteX0" fmla="*/ 3671470 w 4138458"/>
                <a:gd name="connsiteY0" fmla="*/ 1412149 h 1412149"/>
                <a:gd name="connsiteX1" fmla="*/ 3163470 w 4138458"/>
                <a:gd name="connsiteY1" fmla="*/ 1412149 h 1412149"/>
                <a:gd name="connsiteX2" fmla="*/ 3022552 w 4138458"/>
                <a:gd name="connsiteY2" fmla="*/ 1412149 h 1412149"/>
                <a:gd name="connsiteX3" fmla="*/ 2554799 w 4138458"/>
                <a:gd name="connsiteY3" fmla="*/ 1412149 h 1412149"/>
                <a:gd name="connsiteX4" fmla="*/ 2514552 w 4138458"/>
                <a:gd name="connsiteY4" fmla="*/ 1412149 h 1412149"/>
                <a:gd name="connsiteX5" fmla="*/ 2266137 w 4138458"/>
                <a:gd name="connsiteY5" fmla="*/ 1412149 h 1412149"/>
                <a:gd name="connsiteX6" fmla="*/ 1905881 w 4138458"/>
                <a:gd name="connsiteY6" fmla="*/ 1412149 h 1412149"/>
                <a:gd name="connsiteX7" fmla="*/ 1809866 w 4138458"/>
                <a:gd name="connsiteY7" fmla="*/ 1412149 h 1412149"/>
                <a:gd name="connsiteX8" fmla="*/ 1617219 w 4138458"/>
                <a:gd name="connsiteY8" fmla="*/ 1412149 h 1412149"/>
                <a:gd name="connsiteX9" fmla="*/ 1489857 w 4138458"/>
                <a:gd name="connsiteY9" fmla="*/ 1412149 h 1412149"/>
                <a:gd name="connsiteX10" fmla="*/ 1301866 w 4138458"/>
                <a:gd name="connsiteY10" fmla="*/ 1412149 h 1412149"/>
                <a:gd name="connsiteX11" fmla="*/ 1160948 w 4138458"/>
                <a:gd name="connsiteY11" fmla="*/ 1412149 h 1412149"/>
                <a:gd name="connsiteX12" fmla="*/ 1115038 w 4138458"/>
                <a:gd name="connsiteY12" fmla="*/ 1412149 h 1412149"/>
                <a:gd name="connsiteX13" fmla="*/ 840939 w 4138458"/>
                <a:gd name="connsiteY13" fmla="*/ 1412149 h 1412149"/>
                <a:gd name="connsiteX14" fmla="*/ 652948 w 4138458"/>
                <a:gd name="connsiteY14" fmla="*/ 1412149 h 1412149"/>
                <a:gd name="connsiteX15" fmla="*/ 466120 w 4138458"/>
                <a:gd name="connsiteY15" fmla="*/ 1412149 h 1412149"/>
                <a:gd name="connsiteX16" fmla="*/ 340972 w 4138458"/>
                <a:gd name="connsiteY16" fmla="*/ 1340266 h 1412149"/>
                <a:gd name="connsiteX17" fmla="*/ 16513 w 4138458"/>
                <a:gd name="connsiteY17" fmla="*/ 777957 h 1412149"/>
                <a:gd name="connsiteX18" fmla="*/ 16513 w 4138458"/>
                <a:gd name="connsiteY18" fmla="*/ 634192 h 1412149"/>
                <a:gd name="connsiteX19" fmla="*/ 340972 w 4138458"/>
                <a:gd name="connsiteY19" fmla="*/ 71883 h 1412149"/>
                <a:gd name="connsiteX20" fmla="*/ 466120 w 4138458"/>
                <a:gd name="connsiteY20" fmla="*/ 0 h 1412149"/>
                <a:gd name="connsiteX21" fmla="*/ 652948 w 4138458"/>
                <a:gd name="connsiteY21" fmla="*/ 0 h 1412149"/>
                <a:gd name="connsiteX22" fmla="*/ 680314 w 4138458"/>
                <a:gd name="connsiteY22" fmla="*/ 0 h 1412149"/>
                <a:gd name="connsiteX23" fmla="*/ 840939 w 4138458"/>
                <a:gd name="connsiteY23" fmla="*/ 0 h 1412149"/>
                <a:gd name="connsiteX24" fmla="*/ 841276 w 4138458"/>
                <a:gd name="connsiteY24" fmla="*/ 0 h 1412149"/>
                <a:gd name="connsiteX25" fmla="*/ 867142 w 4138458"/>
                <a:gd name="connsiteY25" fmla="*/ 0 h 1412149"/>
                <a:gd name="connsiteX26" fmla="*/ 956611 w 4138458"/>
                <a:gd name="connsiteY26" fmla="*/ 0 h 1412149"/>
                <a:gd name="connsiteX27" fmla="*/ 1028104 w 4138458"/>
                <a:gd name="connsiteY27" fmla="*/ 0 h 1412149"/>
                <a:gd name="connsiteX28" fmla="*/ 1033923 w 4138458"/>
                <a:gd name="connsiteY28" fmla="*/ 0 h 1412149"/>
                <a:gd name="connsiteX29" fmla="*/ 1055133 w 4138458"/>
                <a:gd name="connsiteY29" fmla="*/ 0 h 1412149"/>
                <a:gd name="connsiteX30" fmla="*/ 1080817 w 4138458"/>
                <a:gd name="connsiteY30" fmla="*/ 0 h 1412149"/>
                <a:gd name="connsiteX31" fmla="*/ 1115038 w 4138458"/>
                <a:gd name="connsiteY31" fmla="*/ 0 h 1412149"/>
                <a:gd name="connsiteX32" fmla="*/ 1143439 w 4138458"/>
                <a:gd name="connsiteY32" fmla="*/ 0 h 1412149"/>
                <a:gd name="connsiteX33" fmla="*/ 1160948 w 4138458"/>
                <a:gd name="connsiteY33" fmla="*/ 0 h 1412149"/>
                <a:gd name="connsiteX34" fmla="*/ 1216095 w 4138458"/>
                <a:gd name="connsiteY34" fmla="*/ 0 h 1412149"/>
                <a:gd name="connsiteX35" fmla="*/ 1220751 w 4138458"/>
                <a:gd name="connsiteY35" fmla="*/ 0 h 1412149"/>
                <a:gd name="connsiteX36" fmla="*/ 1267645 w 4138458"/>
                <a:gd name="connsiteY36" fmla="*/ 0 h 1412149"/>
                <a:gd name="connsiteX37" fmla="*/ 1291726 w 4138458"/>
                <a:gd name="connsiteY37" fmla="*/ 0 h 1412149"/>
                <a:gd name="connsiteX38" fmla="*/ 1301866 w 4138458"/>
                <a:gd name="connsiteY38" fmla="*/ 0 h 1412149"/>
                <a:gd name="connsiteX39" fmla="*/ 1331430 w 4138458"/>
                <a:gd name="connsiteY39" fmla="*/ 0 h 1412149"/>
                <a:gd name="connsiteX40" fmla="*/ 1375142 w 4138458"/>
                <a:gd name="connsiteY40" fmla="*/ 0 h 1412149"/>
                <a:gd name="connsiteX41" fmla="*/ 1408742 w 4138458"/>
                <a:gd name="connsiteY41" fmla="*/ 0 h 1412149"/>
                <a:gd name="connsiteX42" fmla="*/ 1455636 w 4138458"/>
                <a:gd name="connsiteY42" fmla="*/ 0 h 1412149"/>
                <a:gd name="connsiteX43" fmla="*/ 1479717 w 4138458"/>
                <a:gd name="connsiteY43" fmla="*/ 0 h 1412149"/>
                <a:gd name="connsiteX44" fmla="*/ 1489857 w 4138458"/>
                <a:gd name="connsiteY44" fmla="*/ 0 h 1412149"/>
                <a:gd name="connsiteX45" fmla="*/ 1536104 w 4138458"/>
                <a:gd name="connsiteY45" fmla="*/ 0 h 1412149"/>
                <a:gd name="connsiteX46" fmla="*/ 1617219 w 4138458"/>
                <a:gd name="connsiteY46" fmla="*/ 0 h 1412149"/>
                <a:gd name="connsiteX47" fmla="*/ 1651439 w 4138458"/>
                <a:gd name="connsiteY47" fmla="*/ 0 h 1412149"/>
                <a:gd name="connsiteX48" fmla="*/ 1728751 w 4138458"/>
                <a:gd name="connsiteY48" fmla="*/ 0 h 1412149"/>
                <a:gd name="connsiteX49" fmla="*/ 1775645 w 4138458"/>
                <a:gd name="connsiteY49" fmla="*/ 0 h 1412149"/>
                <a:gd name="connsiteX50" fmla="*/ 1799726 w 4138458"/>
                <a:gd name="connsiteY50" fmla="*/ 0 h 1412149"/>
                <a:gd name="connsiteX51" fmla="*/ 1809866 w 4138458"/>
                <a:gd name="connsiteY51" fmla="*/ 0 h 1412149"/>
                <a:gd name="connsiteX52" fmla="*/ 1831413 w 4138458"/>
                <a:gd name="connsiteY52" fmla="*/ 0 h 1412149"/>
                <a:gd name="connsiteX53" fmla="*/ 1905881 w 4138458"/>
                <a:gd name="connsiteY53" fmla="*/ 0 h 1412149"/>
                <a:gd name="connsiteX54" fmla="*/ 1992375 w 4138458"/>
                <a:gd name="connsiteY54" fmla="*/ 0 h 1412149"/>
                <a:gd name="connsiteX55" fmla="*/ 2107709 w 4138458"/>
                <a:gd name="connsiteY55" fmla="*/ 0 h 1412149"/>
                <a:gd name="connsiteX56" fmla="*/ 2120075 w 4138458"/>
                <a:gd name="connsiteY56" fmla="*/ 0 h 1412149"/>
                <a:gd name="connsiteX57" fmla="*/ 2185022 w 4138458"/>
                <a:gd name="connsiteY57" fmla="*/ 0 h 1412149"/>
                <a:gd name="connsiteX58" fmla="*/ 2231916 w 4138458"/>
                <a:gd name="connsiteY58" fmla="*/ 0 h 1412149"/>
                <a:gd name="connsiteX59" fmla="*/ 2255997 w 4138458"/>
                <a:gd name="connsiteY59" fmla="*/ 0 h 1412149"/>
                <a:gd name="connsiteX60" fmla="*/ 2266137 w 4138458"/>
                <a:gd name="connsiteY60" fmla="*/ 0 h 1412149"/>
                <a:gd name="connsiteX61" fmla="*/ 2281036 w 4138458"/>
                <a:gd name="connsiteY61" fmla="*/ 0 h 1412149"/>
                <a:gd name="connsiteX62" fmla="*/ 2473684 w 4138458"/>
                <a:gd name="connsiteY62" fmla="*/ 0 h 1412149"/>
                <a:gd name="connsiteX63" fmla="*/ 2514552 w 4138458"/>
                <a:gd name="connsiteY63" fmla="*/ 0 h 1412149"/>
                <a:gd name="connsiteX64" fmla="*/ 2520578 w 4138458"/>
                <a:gd name="connsiteY64" fmla="*/ 0 h 1412149"/>
                <a:gd name="connsiteX65" fmla="*/ 2544659 w 4138458"/>
                <a:gd name="connsiteY65" fmla="*/ 0 h 1412149"/>
                <a:gd name="connsiteX66" fmla="*/ 2554799 w 4138458"/>
                <a:gd name="connsiteY66" fmla="*/ 0 h 1412149"/>
                <a:gd name="connsiteX67" fmla="*/ 2680485 w 4138458"/>
                <a:gd name="connsiteY67" fmla="*/ 0 h 1412149"/>
                <a:gd name="connsiteX68" fmla="*/ 3005042 w 4138458"/>
                <a:gd name="connsiteY68" fmla="*/ 0 h 1412149"/>
                <a:gd name="connsiteX69" fmla="*/ 3022552 w 4138458"/>
                <a:gd name="connsiteY69" fmla="*/ 0 h 1412149"/>
                <a:gd name="connsiteX70" fmla="*/ 3082355 w 4138458"/>
                <a:gd name="connsiteY70" fmla="*/ 0 h 1412149"/>
                <a:gd name="connsiteX71" fmla="*/ 3129249 w 4138458"/>
                <a:gd name="connsiteY71" fmla="*/ 0 h 1412149"/>
                <a:gd name="connsiteX72" fmla="*/ 3153330 w 4138458"/>
                <a:gd name="connsiteY72" fmla="*/ 0 h 1412149"/>
                <a:gd name="connsiteX73" fmla="*/ 3163470 w 4138458"/>
                <a:gd name="connsiteY73" fmla="*/ 0 h 1412149"/>
                <a:gd name="connsiteX74" fmla="*/ 3236746 w 4138458"/>
                <a:gd name="connsiteY74" fmla="*/ 0 h 1412149"/>
                <a:gd name="connsiteX75" fmla="*/ 3671470 w 4138458"/>
                <a:gd name="connsiteY75" fmla="*/ 0 h 1412149"/>
                <a:gd name="connsiteX76" fmla="*/ 3796617 w 4138458"/>
                <a:gd name="connsiteY76" fmla="*/ 71883 h 1412149"/>
                <a:gd name="connsiteX77" fmla="*/ 4121076 w 4138458"/>
                <a:gd name="connsiteY77" fmla="*/ 634192 h 1412149"/>
                <a:gd name="connsiteX78" fmla="*/ 4121076 w 4138458"/>
                <a:gd name="connsiteY78" fmla="*/ 777957 h 1412149"/>
                <a:gd name="connsiteX79" fmla="*/ 3796617 w 4138458"/>
                <a:gd name="connsiteY79" fmla="*/ 1340266 h 1412149"/>
                <a:gd name="connsiteX80" fmla="*/ 3671470 w 4138458"/>
                <a:gd name="connsiteY80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138458" h="1412149"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3" name="任意多边形 222"/>
            <p:cNvSpPr>
              <a:spLocks/>
            </p:cNvSpPr>
            <p:nvPr/>
          </p:nvSpPr>
          <p:spPr bwMode="auto">
            <a:xfrm rot="10800000">
              <a:off x="2255272" y="3422388"/>
              <a:ext cx="3393889" cy="830306"/>
            </a:xfrm>
            <a:custGeom>
              <a:avLst/>
              <a:gdLst>
                <a:gd name="connsiteX0" fmla="*/ 3119312 w 3393888"/>
                <a:gd name="connsiteY0" fmla="*/ 830306 h 830306"/>
                <a:gd name="connsiteX1" fmla="*/ 2920034 w 3393888"/>
                <a:gd name="connsiteY1" fmla="*/ 830306 h 830306"/>
                <a:gd name="connsiteX2" fmla="*/ 2737766 w 3393888"/>
                <a:gd name="connsiteY2" fmla="*/ 830306 h 830306"/>
                <a:gd name="connsiteX3" fmla="*/ 2720756 w 3393888"/>
                <a:gd name="connsiteY3" fmla="*/ 830306 h 830306"/>
                <a:gd name="connsiteX4" fmla="*/ 2538488 w 3393888"/>
                <a:gd name="connsiteY4" fmla="*/ 830306 h 830306"/>
                <a:gd name="connsiteX5" fmla="*/ 2339210 w 3393888"/>
                <a:gd name="connsiteY5" fmla="*/ 830306 h 830306"/>
                <a:gd name="connsiteX6" fmla="*/ 2334818 w 3393888"/>
                <a:gd name="connsiteY6" fmla="*/ 828994 h 830306"/>
                <a:gd name="connsiteX7" fmla="*/ 2330399 w 3393888"/>
                <a:gd name="connsiteY7" fmla="*/ 830306 h 830306"/>
                <a:gd name="connsiteX8" fmla="*/ 1948853 w 3393888"/>
                <a:gd name="connsiteY8" fmla="*/ 830306 h 830306"/>
                <a:gd name="connsiteX9" fmla="*/ 1944461 w 3393888"/>
                <a:gd name="connsiteY9" fmla="*/ 828994 h 830306"/>
                <a:gd name="connsiteX10" fmla="*/ 1940042 w 3393888"/>
                <a:gd name="connsiteY10" fmla="*/ 830306 h 830306"/>
                <a:gd name="connsiteX11" fmla="*/ 1580314 w 3393888"/>
                <a:gd name="connsiteY11" fmla="*/ 830306 h 830306"/>
                <a:gd name="connsiteX12" fmla="*/ 1558496 w 3393888"/>
                <a:gd name="connsiteY12" fmla="*/ 830306 h 830306"/>
                <a:gd name="connsiteX13" fmla="*/ 1291762 w 3393888"/>
                <a:gd name="connsiteY13" fmla="*/ 830306 h 830306"/>
                <a:gd name="connsiteX14" fmla="*/ 1198768 w 3393888"/>
                <a:gd name="connsiteY14" fmla="*/ 830306 h 830306"/>
                <a:gd name="connsiteX15" fmla="*/ 1133844 w 3393888"/>
                <a:gd name="connsiteY15" fmla="*/ 830306 h 830306"/>
                <a:gd name="connsiteX16" fmla="*/ 910216 w 3393888"/>
                <a:gd name="connsiteY16" fmla="*/ 830306 h 830306"/>
                <a:gd name="connsiteX17" fmla="*/ 798379 w 3393888"/>
                <a:gd name="connsiteY17" fmla="*/ 830306 h 830306"/>
                <a:gd name="connsiteX18" fmla="*/ 752298 w 3393888"/>
                <a:gd name="connsiteY18" fmla="*/ 830306 h 830306"/>
                <a:gd name="connsiteX19" fmla="*/ 655613 w 3393888"/>
                <a:gd name="connsiteY19" fmla="*/ 830306 h 830306"/>
                <a:gd name="connsiteX20" fmla="*/ 416833 w 3393888"/>
                <a:gd name="connsiteY20" fmla="*/ 830306 h 830306"/>
                <a:gd name="connsiteX21" fmla="*/ 274067 w 3393888"/>
                <a:gd name="connsiteY21" fmla="*/ 830306 h 830306"/>
                <a:gd name="connsiteX22" fmla="*/ 200483 w 3393888"/>
                <a:gd name="connsiteY22" fmla="*/ 788041 h 830306"/>
                <a:gd name="connsiteX23" fmla="*/ 9710 w 3393888"/>
                <a:gd name="connsiteY23" fmla="*/ 457418 h 830306"/>
                <a:gd name="connsiteX24" fmla="*/ 9710 w 3393888"/>
                <a:gd name="connsiteY24" fmla="*/ 372888 h 830306"/>
                <a:gd name="connsiteX25" fmla="*/ 200483 w 3393888"/>
                <a:gd name="connsiteY25" fmla="*/ 42265 h 830306"/>
                <a:gd name="connsiteX26" fmla="*/ 274067 w 3393888"/>
                <a:gd name="connsiteY26" fmla="*/ 0 h 830306"/>
                <a:gd name="connsiteX27" fmla="*/ 400007 w 3393888"/>
                <a:gd name="connsiteY27" fmla="*/ 0 h 830306"/>
                <a:gd name="connsiteX28" fmla="*/ 416833 w 3393888"/>
                <a:gd name="connsiteY28" fmla="*/ 0 h 830306"/>
                <a:gd name="connsiteX29" fmla="*/ 494648 w 3393888"/>
                <a:gd name="connsiteY29" fmla="*/ 0 h 830306"/>
                <a:gd name="connsiteX30" fmla="*/ 542773 w 3393888"/>
                <a:gd name="connsiteY30" fmla="*/ 0 h 830306"/>
                <a:gd name="connsiteX31" fmla="*/ 607920 w 3393888"/>
                <a:gd name="connsiteY31" fmla="*/ 0 h 830306"/>
                <a:gd name="connsiteX32" fmla="*/ 637414 w 3393888"/>
                <a:gd name="connsiteY32" fmla="*/ 0 h 830306"/>
                <a:gd name="connsiteX33" fmla="*/ 649651 w 3393888"/>
                <a:gd name="connsiteY33" fmla="*/ 0 h 830306"/>
                <a:gd name="connsiteX34" fmla="*/ 655613 w 3393888"/>
                <a:gd name="connsiteY34" fmla="*/ 0 h 830306"/>
                <a:gd name="connsiteX35" fmla="*/ 750685 w 3393888"/>
                <a:gd name="connsiteY35" fmla="*/ 0 h 830306"/>
                <a:gd name="connsiteX36" fmla="*/ 752298 w 3393888"/>
                <a:gd name="connsiteY36" fmla="*/ 0 h 830306"/>
                <a:gd name="connsiteX37" fmla="*/ 792417 w 3393888"/>
                <a:gd name="connsiteY37" fmla="*/ 0 h 830306"/>
                <a:gd name="connsiteX38" fmla="*/ 798379 w 3393888"/>
                <a:gd name="connsiteY38" fmla="*/ 0 h 830306"/>
                <a:gd name="connsiteX39" fmla="*/ 878238 w 3393888"/>
                <a:gd name="connsiteY39" fmla="*/ 0 h 830306"/>
                <a:gd name="connsiteX40" fmla="*/ 910216 w 3393888"/>
                <a:gd name="connsiteY40" fmla="*/ 0 h 830306"/>
                <a:gd name="connsiteX41" fmla="*/ 972879 w 3393888"/>
                <a:gd name="connsiteY41" fmla="*/ 0 h 830306"/>
                <a:gd name="connsiteX42" fmla="*/ 1036156 w 3393888"/>
                <a:gd name="connsiteY42" fmla="*/ 0 h 830306"/>
                <a:gd name="connsiteX43" fmla="*/ 1086151 w 3393888"/>
                <a:gd name="connsiteY43" fmla="*/ 0 h 830306"/>
                <a:gd name="connsiteX44" fmla="*/ 1127882 w 3393888"/>
                <a:gd name="connsiteY44" fmla="*/ 0 h 830306"/>
                <a:gd name="connsiteX45" fmla="*/ 1130797 w 3393888"/>
                <a:gd name="connsiteY45" fmla="*/ 0 h 830306"/>
                <a:gd name="connsiteX46" fmla="*/ 1133844 w 3393888"/>
                <a:gd name="connsiteY46" fmla="*/ 0 h 830306"/>
                <a:gd name="connsiteX47" fmla="*/ 1198768 w 3393888"/>
                <a:gd name="connsiteY47" fmla="*/ 0 h 830306"/>
                <a:gd name="connsiteX48" fmla="*/ 1244068 w 3393888"/>
                <a:gd name="connsiteY48" fmla="*/ 0 h 830306"/>
                <a:gd name="connsiteX49" fmla="*/ 1285800 w 3393888"/>
                <a:gd name="connsiteY49" fmla="*/ 0 h 830306"/>
                <a:gd name="connsiteX50" fmla="*/ 1291762 w 3393888"/>
                <a:gd name="connsiteY50" fmla="*/ 0 h 830306"/>
                <a:gd name="connsiteX51" fmla="*/ 1324708 w 3393888"/>
                <a:gd name="connsiteY51" fmla="*/ 0 h 830306"/>
                <a:gd name="connsiteX52" fmla="*/ 1532621 w 3393888"/>
                <a:gd name="connsiteY52" fmla="*/ 0 h 830306"/>
                <a:gd name="connsiteX53" fmla="*/ 1558496 w 3393888"/>
                <a:gd name="connsiteY53" fmla="*/ 0 h 830306"/>
                <a:gd name="connsiteX54" fmla="*/ 1574352 w 3393888"/>
                <a:gd name="connsiteY54" fmla="*/ 0 h 830306"/>
                <a:gd name="connsiteX55" fmla="*/ 1580314 w 3393888"/>
                <a:gd name="connsiteY55" fmla="*/ 0 h 830306"/>
                <a:gd name="connsiteX56" fmla="*/ 1684436 w 3393888"/>
                <a:gd name="connsiteY56" fmla="*/ 0 h 830306"/>
                <a:gd name="connsiteX57" fmla="*/ 1940042 w 3393888"/>
                <a:gd name="connsiteY57" fmla="*/ 0 h 830306"/>
                <a:gd name="connsiteX58" fmla="*/ 1944461 w 3393888"/>
                <a:gd name="connsiteY58" fmla="*/ 1312 h 830306"/>
                <a:gd name="connsiteX59" fmla="*/ 1948853 w 3393888"/>
                <a:gd name="connsiteY59" fmla="*/ 0 h 830306"/>
                <a:gd name="connsiteX60" fmla="*/ 2330399 w 3393888"/>
                <a:gd name="connsiteY60" fmla="*/ 0 h 830306"/>
                <a:gd name="connsiteX61" fmla="*/ 2334818 w 3393888"/>
                <a:gd name="connsiteY61" fmla="*/ 1312 h 830306"/>
                <a:gd name="connsiteX62" fmla="*/ 2339210 w 3393888"/>
                <a:gd name="connsiteY62" fmla="*/ 0 h 830306"/>
                <a:gd name="connsiteX63" fmla="*/ 2465150 w 3393888"/>
                <a:gd name="connsiteY63" fmla="*/ 0 h 830306"/>
                <a:gd name="connsiteX64" fmla="*/ 2538488 w 3393888"/>
                <a:gd name="connsiteY64" fmla="*/ 0 h 830306"/>
                <a:gd name="connsiteX65" fmla="*/ 2559791 w 3393888"/>
                <a:gd name="connsiteY65" fmla="*/ 0 h 830306"/>
                <a:gd name="connsiteX66" fmla="*/ 2664428 w 3393888"/>
                <a:gd name="connsiteY66" fmla="*/ 0 h 830306"/>
                <a:gd name="connsiteX67" fmla="*/ 2673062 w 3393888"/>
                <a:gd name="connsiteY67" fmla="*/ 0 h 830306"/>
                <a:gd name="connsiteX68" fmla="*/ 2714794 w 3393888"/>
                <a:gd name="connsiteY68" fmla="*/ 0 h 830306"/>
                <a:gd name="connsiteX69" fmla="*/ 2720756 w 3393888"/>
                <a:gd name="connsiteY69" fmla="*/ 0 h 830306"/>
                <a:gd name="connsiteX70" fmla="*/ 2737766 w 3393888"/>
                <a:gd name="connsiteY70" fmla="*/ 0 h 830306"/>
                <a:gd name="connsiteX71" fmla="*/ 2759069 w 3393888"/>
                <a:gd name="connsiteY71" fmla="*/ 0 h 830306"/>
                <a:gd name="connsiteX72" fmla="*/ 2863706 w 3393888"/>
                <a:gd name="connsiteY72" fmla="*/ 0 h 830306"/>
                <a:gd name="connsiteX73" fmla="*/ 2872340 w 3393888"/>
                <a:gd name="connsiteY73" fmla="*/ 0 h 830306"/>
                <a:gd name="connsiteX74" fmla="*/ 2914072 w 3393888"/>
                <a:gd name="connsiteY74" fmla="*/ 0 h 830306"/>
                <a:gd name="connsiteX75" fmla="*/ 2920034 w 3393888"/>
                <a:gd name="connsiteY75" fmla="*/ 0 h 830306"/>
                <a:gd name="connsiteX76" fmla="*/ 2958347 w 3393888"/>
                <a:gd name="connsiteY76" fmla="*/ 0 h 830306"/>
                <a:gd name="connsiteX77" fmla="*/ 3119312 w 3393888"/>
                <a:gd name="connsiteY77" fmla="*/ 0 h 830306"/>
                <a:gd name="connsiteX78" fmla="*/ 3192896 w 3393888"/>
                <a:gd name="connsiteY78" fmla="*/ 42265 h 830306"/>
                <a:gd name="connsiteX79" fmla="*/ 3383669 w 3393888"/>
                <a:gd name="connsiteY79" fmla="*/ 372888 h 830306"/>
                <a:gd name="connsiteX80" fmla="*/ 3383669 w 3393888"/>
                <a:gd name="connsiteY80" fmla="*/ 457418 h 830306"/>
                <a:gd name="connsiteX81" fmla="*/ 3192896 w 3393888"/>
                <a:gd name="connsiteY81" fmla="*/ 788041 h 830306"/>
                <a:gd name="connsiteX82" fmla="*/ 3119312 w 3393888"/>
                <a:gd name="connsiteY82" fmla="*/ 830306 h 830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93888" h="830306">
                  <a:moveTo>
                    <a:pt x="3119312" y="830306"/>
                  </a:moveTo>
                  <a:lnTo>
                    <a:pt x="2920034" y="830306"/>
                  </a:lnTo>
                  <a:lnTo>
                    <a:pt x="2737766" y="830306"/>
                  </a:lnTo>
                  <a:lnTo>
                    <a:pt x="2720756" y="830306"/>
                  </a:lnTo>
                  <a:lnTo>
                    <a:pt x="2538488" y="830306"/>
                  </a:lnTo>
                  <a:lnTo>
                    <a:pt x="2339210" y="830306"/>
                  </a:lnTo>
                  <a:lnTo>
                    <a:pt x="2334818" y="828994"/>
                  </a:lnTo>
                  <a:lnTo>
                    <a:pt x="2330399" y="830306"/>
                  </a:lnTo>
                  <a:lnTo>
                    <a:pt x="1948853" y="830306"/>
                  </a:lnTo>
                  <a:lnTo>
                    <a:pt x="1944461" y="828994"/>
                  </a:lnTo>
                  <a:lnTo>
                    <a:pt x="1940042" y="830306"/>
                  </a:lnTo>
                  <a:lnTo>
                    <a:pt x="1580314" y="830306"/>
                  </a:lnTo>
                  <a:lnTo>
                    <a:pt x="1558496" y="830306"/>
                  </a:lnTo>
                  <a:lnTo>
                    <a:pt x="1291762" y="830306"/>
                  </a:lnTo>
                  <a:lnTo>
                    <a:pt x="1198768" y="830306"/>
                  </a:lnTo>
                  <a:lnTo>
                    <a:pt x="1133844" y="830306"/>
                  </a:lnTo>
                  <a:lnTo>
                    <a:pt x="910216" y="830306"/>
                  </a:lnTo>
                  <a:lnTo>
                    <a:pt x="798379" y="830306"/>
                  </a:lnTo>
                  <a:lnTo>
                    <a:pt x="752298" y="830306"/>
                  </a:lnTo>
                  <a:lnTo>
                    <a:pt x="655613" y="830306"/>
                  </a:lnTo>
                  <a:lnTo>
                    <a:pt x="416833" y="830306"/>
                  </a:lnTo>
                  <a:lnTo>
                    <a:pt x="274067" y="830306"/>
                  </a:lnTo>
                  <a:cubicBezTo>
                    <a:pt x="247495" y="830306"/>
                    <a:pt x="214109" y="811219"/>
                    <a:pt x="200483" y="788041"/>
                  </a:cubicBezTo>
                  <a:cubicBezTo>
                    <a:pt x="9710" y="457418"/>
                    <a:pt x="9710" y="457418"/>
                    <a:pt x="9710" y="457418"/>
                  </a:cubicBezTo>
                  <a:cubicBezTo>
                    <a:pt x="-3236" y="434241"/>
                    <a:pt x="-3236" y="396066"/>
                    <a:pt x="9710" y="372888"/>
                  </a:cubicBezTo>
                  <a:cubicBezTo>
                    <a:pt x="200483" y="42265"/>
                    <a:pt x="200483" y="42265"/>
                    <a:pt x="200483" y="42265"/>
                  </a:cubicBezTo>
                  <a:cubicBezTo>
                    <a:pt x="214109" y="19088"/>
                    <a:pt x="247495" y="0"/>
                    <a:pt x="274067" y="0"/>
                  </a:cubicBezTo>
                  <a:cubicBezTo>
                    <a:pt x="321760" y="0"/>
                    <a:pt x="363492" y="0"/>
                    <a:pt x="400007" y="0"/>
                  </a:cubicBezTo>
                  <a:lnTo>
                    <a:pt x="416833" y="0"/>
                  </a:lnTo>
                  <a:lnTo>
                    <a:pt x="494648" y="0"/>
                  </a:lnTo>
                  <a:lnTo>
                    <a:pt x="542773" y="0"/>
                  </a:lnTo>
                  <a:lnTo>
                    <a:pt x="607920" y="0"/>
                  </a:lnTo>
                  <a:lnTo>
                    <a:pt x="637414" y="0"/>
                  </a:lnTo>
                  <a:lnTo>
                    <a:pt x="649651" y="0"/>
                  </a:lnTo>
                  <a:cubicBezTo>
                    <a:pt x="655613" y="0"/>
                    <a:pt x="655613" y="0"/>
                    <a:pt x="655613" y="0"/>
                  </a:cubicBezTo>
                  <a:lnTo>
                    <a:pt x="750685" y="0"/>
                  </a:lnTo>
                  <a:lnTo>
                    <a:pt x="752298" y="0"/>
                  </a:lnTo>
                  <a:lnTo>
                    <a:pt x="792417" y="0"/>
                  </a:lnTo>
                  <a:lnTo>
                    <a:pt x="798379" y="0"/>
                  </a:lnTo>
                  <a:lnTo>
                    <a:pt x="878238" y="0"/>
                  </a:lnTo>
                  <a:lnTo>
                    <a:pt x="910216" y="0"/>
                  </a:lnTo>
                  <a:lnTo>
                    <a:pt x="972879" y="0"/>
                  </a:lnTo>
                  <a:lnTo>
                    <a:pt x="1036156" y="0"/>
                  </a:lnTo>
                  <a:lnTo>
                    <a:pt x="1086151" y="0"/>
                  </a:lnTo>
                  <a:lnTo>
                    <a:pt x="1127882" y="0"/>
                  </a:lnTo>
                  <a:lnTo>
                    <a:pt x="1130797" y="0"/>
                  </a:lnTo>
                  <a:lnTo>
                    <a:pt x="1133844" y="0"/>
                  </a:lnTo>
                  <a:lnTo>
                    <a:pt x="1198768" y="0"/>
                  </a:lnTo>
                  <a:lnTo>
                    <a:pt x="1244068" y="0"/>
                  </a:lnTo>
                  <a:lnTo>
                    <a:pt x="1285800" y="0"/>
                  </a:lnTo>
                  <a:lnTo>
                    <a:pt x="1291762" y="0"/>
                  </a:lnTo>
                  <a:lnTo>
                    <a:pt x="1324708" y="0"/>
                  </a:lnTo>
                  <a:cubicBezTo>
                    <a:pt x="1434253" y="0"/>
                    <a:pt x="1496851" y="0"/>
                    <a:pt x="1532621" y="0"/>
                  </a:cubicBezTo>
                  <a:lnTo>
                    <a:pt x="1558496" y="0"/>
                  </a:lnTo>
                  <a:lnTo>
                    <a:pt x="1574352" y="0"/>
                  </a:lnTo>
                  <a:lnTo>
                    <a:pt x="1580314" y="0"/>
                  </a:lnTo>
                  <a:lnTo>
                    <a:pt x="1684436" y="0"/>
                  </a:lnTo>
                  <a:cubicBezTo>
                    <a:pt x="1940042" y="0"/>
                    <a:pt x="1940042" y="0"/>
                    <a:pt x="1940042" y="0"/>
                  </a:cubicBezTo>
                  <a:lnTo>
                    <a:pt x="1944461" y="1312"/>
                  </a:lnTo>
                  <a:lnTo>
                    <a:pt x="1948853" y="0"/>
                  </a:lnTo>
                  <a:cubicBezTo>
                    <a:pt x="2330399" y="0"/>
                    <a:pt x="2330399" y="0"/>
                    <a:pt x="2330399" y="0"/>
                  </a:cubicBezTo>
                  <a:lnTo>
                    <a:pt x="2334818" y="1312"/>
                  </a:lnTo>
                  <a:lnTo>
                    <a:pt x="2339210" y="0"/>
                  </a:lnTo>
                  <a:cubicBezTo>
                    <a:pt x="2386903" y="0"/>
                    <a:pt x="2428635" y="0"/>
                    <a:pt x="2465150" y="0"/>
                  </a:cubicBezTo>
                  <a:lnTo>
                    <a:pt x="2538488" y="0"/>
                  </a:lnTo>
                  <a:lnTo>
                    <a:pt x="2559791" y="0"/>
                  </a:lnTo>
                  <a:lnTo>
                    <a:pt x="2664428" y="0"/>
                  </a:lnTo>
                  <a:lnTo>
                    <a:pt x="2673062" y="0"/>
                  </a:lnTo>
                  <a:lnTo>
                    <a:pt x="2714794" y="0"/>
                  </a:lnTo>
                  <a:lnTo>
                    <a:pt x="2720756" y="0"/>
                  </a:lnTo>
                  <a:lnTo>
                    <a:pt x="2737766" y="0"/>
                  </a:lnTo>
                  <a:lnTo>
                    <a:pt x="2759069" y="0"/>
                  </a:lnTo>
                  <a:lnTo>
                    <a:pt x="2863706" y="0"/>
                  </a:lnTo>
                  <a:lnTo>
                    <a:pt x="2872340" y="0"/>
                  </a:lnTo>
                  <a:lnTo>
                    <a:pt x="2914072" y="0"/>
                  </a:lnTo>
                  <a:lnTo>
                    <a:pt x="2920034" y="0"/>
                  </a:lnTo>
                  <a:lnTo>
                    <a:pt x="2958347" y="0"/>
                  </a:lnTo>
                  <a:cubicBezTo>
                    <a:pt x="3119312" y="0"/>
                    <a:pt x="3119312" y="0"/>
                    <a:pt x="3119312" y="0"/>
                  </a:cubicBezTo>
                  <a:cubicBezTo>
                    <a:pt x="3146565" y="0"/>
                    <a:pt x="3179269" y="19088"/>
                    <a:pt x="3192896" y="42265"/>
                  </a:cubicBezTo>
                  <a:cubicBezTo>
                    <a:pt x="3383669" y="372888"/>
                    <a:pt x="3383669" y="372888"/>
                    <a:pt x="3383669" y="372888"/>
                  </a:cubicBezTo>
                  <a:cubicBezTo>
                    <a:pt x="3397295" y="396066"/>
                    <a:pt x="3397295" y="434241"/>
                    <a:pt x="3383669" y="457418"/>
                  </a:cubicBezTo>
                  <a:cubicBezTo>
                    <a:pt x="3192896" y="788041"/>
                    <a:pt x="3192896" y="788041"/>
                    <a:pt x="3192896" y="788041"/>
                  </a:cubicBezTo>
                  <a:cubicBezTo>
                    <a:pt x="3179269" y="811219"/>
                    <a:pt x="3146565" y="830306"/>
                    <a:pt x="3119312" y="830306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rgbClr val="B6B6B6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4" name="任意多边形 223"/>
            <p:cNvSpPr>
              <a:spLocks/>
            </p:cNvSpPr>
            <p:nvPr/>
          </p:nvSpPr>
          <p:spPr bwMode="auto">
            <a:xfrm rot="10800000">
              <a:off x="3220347" y="2581732"/>
              <a:ext cx="2791388" cy="2491647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5"/>
            <p:cNvSpPr>
              <a:spLocks/>
            </p:cNvSpPr>
            <p:nvPr/>
          </p:nvSpPr>
          <p:spPr bwMode="auto">
            <a:xfrm rot="10800000">
              <a:off x="3213997" y="2597384"/>
              <a:ext cx="2811322" cy="249164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5"/>
            <p:cNvSpPr>
              <a:spLocks/>
            </p:cNvSpPr>
            <p:nvPr/>
          </p:nvSpPr>
          <p:spPr bwMode="auto">
            <a:xfrm rot="10800000">
              <a:off x="3632937" y="2969070"/>
              <a:ext cx="1966206" cy="174263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rgbClr val="F7F7F7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6701943" y="3614262"/>
            <a:ext cx="3150636" cy="1907040"/>
            <a:chOff x="1882988" y="2581732"/>
            <a:chExt cx="4142331" cy="2507299"/>
          </a:xfrm>
        </p:grpSpPr>
        <p:sp>
          <p:nvSpPr>
            <p:cNvPr id="228" name="任意多边形 227"/>
            <p:cNvSpPr>
              <a:spLocks/>
            </p:cNvSpPr>
            <p:nvPr/>
          </p:nvSpPr>
          <p:spPr bwMode="auto">
            <a:xfrm rot="10800000">
              <a:off x="1882988" y="3121482"/>
              <a:ext cx="4138458" cy="1412149"/>
            </a:xfrm>
            <a:custGeom>
              <a:avLst/>
              <a:gdLst>
                <a:gd name="connsiteX0" fmla="*/ 3494407 w 4138458"/>
                <a:gd name="connsiteY0" fmla="*/ 1121227 h 1412149"/>
                <a:gd name="connsiteX1" fmla="*/ 3567991 w 4138458"/>
                <a:gd name="connsiteY1" fmla="*/ 1078962 h 1412149"/>
                <a:gd name="connsiteX2" fmla="*/ 3758764 w 4138458"/>
                <a:gd name="connsiteY2" fmla="*/ 748339 h 1412149"/>
                <a:gd name="connsiteX3" fmla="*/ 3758764 w 4138458"/>
                <a:gd name="connsiteY3" fmla="*/ 663809 h 1412149"/>
                <a:gd name="connsiteX4" fmla="*/ 3567991 w 4138458"/>
                <a:gd name="connsiteY4" fmla="*/ 333186 h 1412149"/>
                <a:gd name="connsiteX5" fmla="*/ 3494407 w 4138458"/>
                <a:gd name="connsiteY5" fmla="*/ 290921 h 1412149"/>
                <a:gd name="connsiteX6" fmla="*/ 3333442 w 4138458"/>
                <a:gd name="connsiteY6" fmla="*/ 290921 h 1412149"/>
                <a:gd name="connsiteX7" fmla="*/ 3295129 w 4138458"/>
                <a:gd name="connsiteY7" fmla="*/ 290921 h 1412149"/>
                <a:gd name="connsiteX8" fmla="*/ 3289167 w 4138458"/>
                <a:gd name="connsiteY8" fmla="*/ 290921 h 1412149"/>
                <a:gd name="connsiteX9" fmla="*/ 3247435 w 4138458"/>
                <a:gd name="connsiteY9" fmla="*/ 290921 h 1412149"/>
                <a:gd name="connsiteX10" fmla="*/ 3238801 w 4138458"/>
                <a:gd name="connsiteY10" fmla="*/ 290921 h 1412149"/>
                <a:gd name="connsiteX11" fmla="*/ 3134164 w 4138458"/>
                <a:gd name="connsiteY11" fmla="*/ 290921 h 1412149"/>
                <a:gd name="connsiteX12" fmla="*/ 3112861 w 4138458"/>
                <a:gd name="connsiteY12" fmla="*/ 290921 h 1412149"/>
                <a:gd name="connsiteX13" fmla="*/ 3095851 w 4138458"/>
                <a:gd name="connsiteY13" fmla="*/ 290921 h 1412149"/>
                <a:gd name="connsiteX14" fmla="*/ 3089889 w 4138458"/>
                <a:gd name="connsiteY14" fmla="*/ 290921 h 1412149"/>
                <a:gd name="connsiteX15" fmla="*/ 3048157 w 4138458"/>
                <a:gd name="connsiteY15" fmla="*/ 290921 h 1412149"/>
                <a:gd name="connsiteX16" fmla="*/ 3039523 w 4138458"/>
                <a:gd name="connsiteY16" fmla="*/ 290921 h 1412149"/>
                <a:gd name="connsiteX17" fmla="*/ 2934886 w 4138458"/>
                <a:gd name="connsiteY17" fmla="*/ 290921 h 1412149"/>
                <a:gd name="connsiteX18" fmla="*/ 2913583 w 4138458"/>
                <a:gd name="connsiteY18" fmla="*/ 290921 h 1412149"/>
                <a:gd name="connsiteX19" fmla="*/ 2840245 w 4138458"/>
                <a:gd name="connsiteY19" fmla="*/ 290921 h 1412149"/>
                <a:gd name="connsiteX20" fmla="*/ 2714305 w 4138458"/>
                <a:gd name="connsiteY20" fmla="*/ 290921 h 1412149"/>
                <a:gd name="connsiteX21" fmla="*/ 2709913 w 4138458"/>
                <a:gd name="connsiteY21" fmla="*/ 292233 h 1412149"/>
                <a:gd name="connsiteX22" fmla="*/ 2705494 w 4138458"/>
                <a:gd name="connsiteY22" fmla="*/ 290921 h 1412149"/>
                <a:gd name="connsiteX23" fmla="*/ 2323948 w 4138458"/>
                <a:gd name="connsiteY23" fmla="*/ 290921 h 1412149"/>
                <a:gd name="connsiteX24" fmla="*/ 2319556 w 4138458"/>
                <a:gd name="connsiteY24" fmla="*/ 292233 h 1412149"/>
                <a:gd name="connsiteX25" fmla="*/ 2315137 w 4138458"/>
                <a:gd name="connsiteY25" fmla="*/ 290921 h 1412149"/>
                <a:gd name="connsiteX26" fmla="*/ 2059531 w 4138458"/>
                <a:gd name="connsiteY26" fmla="*/ 290921 h 1412149"/>
                <a:gd name="connsiteX27" fmla="*/ 1955409 w 4138458"/>
                <a:gd name="connsiteY27" fmla="*/ 290921 h 1412149"/>
                <a:gd name="connsiteX28" fmla="*/ 1949447 w 4138458"/>
                <a:gd name="connsiteY28" fmla="*/ 290921 h 1412149"/>
                <a:gd name="connsiteX29" fmla="*/ 1933591 w 4138458"/>
                <a:gd name="connsiteY29" fmla="*/ 290921 h 1412149"/>
                <a:gd name="connsiteX30" fmla="*/ 1907716 w 4138458"/>
                <a:gd name="connsiteY30" fmla="*/ 290921 h 1412149"/>
                <a:gd name="connsiteX31" fmla="*/ 1699803 w 4138458"/>
                <a:gd name="connsiteY31" fmla="*/ 290921 h 1412149"/>
                <a:gd name="connsiteX32" fmla="*/ 1666857 w 4138458"/>
                <a:gd name="connsiteY32" fmla="*/ 290921 h 1412149"/>
                <a:gd name="connsiteX33" fmla="*/ 1660895 w 4138458"/>
                <a:gd name="connsiteY33" fmla="*/ 290921 h 1412149"/>
                <a:gd name="connsiteX34" fmla="*/ 1619163 w 4138458"/>
                <a:gd name="connsiteY34" fmla="*/ 290921 h 1412149"/>
                <a:gd name="connsiteX35" fmla="*/ 1573863 w 4138458"/>
                <a:gd name="connsiteY35" fmla="*/ 290921 h 1412149"/>
                <a:gd name="connsiteX36" fmla="*/ 1508939 w 4138458"/>
                <a:gd name="connsiteY36" fmla="*/ 290921 h 1412149"/>
                <a:gd name="connsiteX37" fmla="*/ 1505892 w 4138458"/>
                <a:gd name="connsiteY37" fmla="*/ 290921 h 1412149"/>
                <a:gd name="connsiteX38" fmla="*/ 1502977 w 4138458"/>
                <a:gd name="connsiteY38" fmla="*/ 290921 h 1412149"/>
                <a:gd name="connsiteX39" fmla="*/ 1461246 w 4138458"/>
                <a:gd name="connsiteY39" fmla="*/ 290921 h 1412149"/>
                <a:gd name="connsiteX40" fmla="*/ 1411251 w 4138458"/>
                <a:gd name="connsiteY40" fmla="*/ 290921 h 1412149"/>
                <a:gd name="connsiteX41" fmla="*/ 1347974 w 4138458"/>
                <a:gd name="connsiteY41" fmla="*/ 290921 h 1412149"/>
                <a:gd name="connsiteX42" fmla="*/ 1285311 w 4138458"/>
                <a:gd name="connsiteY42" fmla="*/ 290921 h 1412149"/>
                <a:gd name="connsiteX43" fmla="*/ 1253333 w 4138458"/>
                <a:gd name="connsiteY43" fmla="*/ 290921 h 1412149"/>
                <a:gd name="connsiteX44" fmla="*/ 1173474 w 4138458"/>
                <a:gd name="connsiteY44" fmla="*/ 290921 h 1412149"/>
                <a:gd name="connsiteX45" fmla="*/ 1167512 w 4138458"/>
                <a:gd name="connsiteY45" fmla="*/ 290921 h 1412149"/>
                <a:gd name="connsiteX46" fmla="*/ 1127393 w 4138458"/>
                <a:gd name="connsiteY46" fmla="*/ 290921 h 1412149"/>
                <a:gd name="connsiteX47" fmla="*/ 1125780 w 4138458"/>
                <a:gd name="connsiteY47" fmla="*/ 290921 h 1412149"/>
                <a:gd name="connsiteX48" fmla="*/ 1030708 w 4138458"/>
                <a:gd name="connsiteY48" fmla="*/ 290921 h 1412149"/>
                <a:gd name="connsiteX49" fmla="*/ 1024746 w 4138458"/>
                <a:gd name="connsiteY49" fmla="*/ 290921 h 1412149"/>
                <a:gd name="connsiteX50" fmla="*/ 1012509 w 4138458"/>
                <a:gd name="connsiteY50" fmla="*/ 290921 h 1412149"/>
                <a:gd name="connsiteX51" fmla="*/ 983015 w 4138458"/>
                <a:gd name="connsiteY51" fmla="*/ 290921 h 1412149"/>
                <a:gd name="connsiteX52" fmla="*/ 917868 w 4138458"/>
                <a:gd name="connsiteY52" fmla="*/ 290921 h 1412149"/>
                <a:gd name="connsiteX53" fmla="*/ 869743 w 4138458"/>
                <a:gd name="connsiteY53" fmla="*/ 290921 h 1412149"/>
                <a:gd name="connsiteX54" fmla="*/ 791928 w 4138458"/>
                <a:gd name="connsiteY54" fmla="*/ 290921 h 1412149"/>
                <a:gd name="connsiteX55" fmla="*/ 775102 w 4138458"/>
                <a:gd name="connsiteY55" fmla="*/ 290921 h 1412149"/>
                <a:gd name="connsiteX56" fmla="*/ 649162 w 4138458"/>
                <a:gd name="connsiteY56" fmla="*/ 290921 h 1412149"/>
                <a:gd name="connsiteX57" fmla="*/ 575578 w 4138458"/>
                <a:gd name="connsiteY57" fmla="*/ 333186 h 1412149"/>
                <a:gd name="connsiteX58" fmla="*/ 384805 w 4138458"/>
                <a:gd name="connsiteY58" fmla="*/ 663809 h 1412149"/>
                <a:gd name="connsiteX59" fmla="*/ 384805 w 4138458"/>
                <a:gd name="connsiteY59" fmla="*/ 748339 h 1412149"/>
                <a:gd name="connsiteX60" fmla="*/ 575578 w 4138458"/>
                <a:gd name="connsiteY60" fmla="*/ 1078962 h 1412149"/>
                <a:gd name="connsiteX61" fmla="*/ 649162 w 4138458"/>
                <a:gd name="connsiteY61" fmla="*/ 1121227 h 1412149"/>
                <a:gd name="connsiteX62" fmla="*/ 791928 w 4138458"/>
                <a:gd name="connsiteY62" fmla="*/ 1121227 h 1412149"/>
                <a:gd name="connsiteX63" fmla="*/ 1030708 w 4138458"/>
                <a:gd name="connsiteY63" fmla="*/ 1121227 h 1412149"/>
                <a:gd name="connsiteX64" fmla="*/ 1127393 w 4138458"/>
                <a:gd name="connsiteY64" fmla="*/ 1121227 h 1412149"/>
                <a:gd name="connsiteX65" fmla="*/ 1173474 w 4138458"/>
                <a:gd name="connsiteY65" fmla="*/ 1121227 h 1412149"/>
                <a:gd name="connsiteX66" fmla="*/ 1285311 w 4138458"/>
                <a:gd name="connsiteY66" fmla="*/ 1121227 h 1412149"/>
                <a:gd name="connsiteX67" fmla="*/ 1508939 w 4138458"/>
                <a:gd name="connsiteY67" fmla="*/ 1121227 h 1412149"/>
                <a:gd name="connsiteX68" fmla="*/ 1573863 w 4138458"/>
                <a:gd name="connsiteY68" fmla="*/ 1121227 h 1412149"/>
                <a:gd name="connsiteX69" fmla="*/ 1666857 w 4138458"/>
                <a:gd name="connsiteY69" fmla="*/ 1121227 h 1412149"/>
                <a:gd name="connsiteX70" fmla="*/ 1933591 w 4138458"/>
                <a:gd name="connsiteY70" fmla="*/ 1121227 h 1412149"/>
                <a:gd name="connsiteX71" fmla="*/ 1955409 w 4138458"/>
                <a:gd name="connsiteY71" fmla="*/ 1121227 h 1412149"/>
                <a:gd name="connsiteX72" fmla="*/ 2315137 w 4138458"/>
                <a:gd name="connsiteY72" fmla="*/ 1121227 h 1412149"/>
                <a:gd name="connsiteX73" fmla="*/ 2319556 w 4138458"/>
                <a:gd name="connsiteY73" fmla="*/ 1119915 h 1412149"/>
                <a:gd name="connsiteX74" fmla="*/ 2323948 w 4138458"/>
                <a:gd name="connsiteY74" fmla="*/ 1121227 h 1412149"/>
                <a:gd name="connsiteX75" fmla="*/ 2705494 w 4138458"/>
                <a:gd name="connsiteY75" fmla="*/ 1121227 h 1412149"/>
                <a:gd name="connsiteX76" fmla="*/ 2709913 w 4138458"/>
                <a:gd name="connsiteY76" fmla="*/ 1119915 h 1412149"/>
                <a:gd name="connsiteX77" fmla="*/ 2714305 w 4138458"/>
                <a:gd name="connsiteY77" fmla="*/ 1121227 h 1412149"/>
                <a:gd name="connsiteX78" fmla="*/ 2913583 w 4138458"/>
                <a:gd name="connsiteY78" fmla="*/ 1121227 h 1412149"/>
                <a:gd name="connsiteX79" fmla="*/ 3095851 w 4138458"/>
                <a:gd name="connsiteY79" fmla="*/ 1121227 h 1412149"/>
                <a:gd name="connsiteX80" fmla="*/ 3112861 w 4138458"/>
                <a:gd name="connsiteY80" fmla="*/ 1121227 h 1412149"/>
                <a:gd name="connsiteX81" fmla="*/ 3295129 w 4138458"/>
                <a:gd name="connsiteY81" fmla="*/ 1121227 h 1412149"/>
                <a:gd name="connsiteX82" fmla="*/ 3671470 w 4138458"/>
                <a:gd name="connsiteY82" fmla="*/ 1412149 h 1412149"/>
                <a:gd name="connsiteX83" fmla="*/ 3163470 w 4138458"/>
                <a:gd name="connsiteY83" fmla="*/ 1412149 h 1412149"/>
                <a:gd name="connsiteX84" fmla="*/ 3022552 w 4138458"/>
                <a:gd name="connsiteY84" fmla="*/ 1412149 h 1412149"/>
                <a:gd name="connsiteX85" fmla="*/ 2554799 w 4138458"/>
                <a:gd name="connsiteY85" fmla="*/ 1412149 h 1412149"/>
                <a:gd name="connsiteX86" fmla="*/ 2514552 w 4138458"/>
                <a:gd name="connsiteY86" fmla="*/ 1412149 h 1412149"/>
                <a:gd name="connsiteX87" fmla="*/ 2266137 w 4138458"/>
                <a:gd name="connsiteY87" fmla="*/ 1412149 h 1412149"/>
                <a:gd name="connsiteX88" fmla="*/ 1905881 w 4138458"/>
                <a:gd name="connsiteY88" fmla="*/ 1412149 h 1412149"/>
                <a:gd name="connsiteX89" fmla="*/ 1809866 w 4138458"/>
                <a:gd name="connsiteY89" fmla="*/ 1412149 h 1412149"/>
                <a:gd name="connsiteX90" fmla="*/ 1617219 w 4138458"/>
                <a:gd name="connsiteY90" fmla="*/ 1412149 h 1412149"/>
                <a:gd name="connsiteX91" fmla="*/ 1489857 w 4138458"/>
                <a:gd name="connsiteY91" fmla="*/ 1412149 h 1412149"/>
                <a:gd name="connsiteX92" fmla="*/ 1301866 w 4138458"/>
                <a:gd name="connsiteY92" fmla="*/ 1412149 h 1412149"/>
                <a:gd name="connsiteX93" fmla="*/ 1160948 w 4138458"/>
                <a:gd name="connsiteY93" fmla="*/ 1412149 h 1412149"/>
                <a:gd name="connsiteX94" fmla="*/ 1115038 w 4138458"/>
                <a:gd name="connsiteY94" fmla="*/ 1412149 h 1412149"/>
                <a:gd name="connsiteX95" fmla="*/ 840939 w 4138458"/>
                <a:gd name="connsiteY95" fmla="*/ 1412149 h 1412149"/>
                <a:gd name="connsiteX96" fmla="*/ 652948 w 4138458"/>
                <a:gd name="connsiteY96" fmla="*/ 1412149 h 1412149"/>
                <a:gd name="connsiteX97" fmla="*/ 466120 w 4138458"/>
                <a:gd name="connsiteY97" fmla="*/ 1412149 h 1412149"/>
                <a:gd name="connsiteX98" fmla="*/ 340972 w 4138458"/>
                <a:gd name="connsiteY98" fmla="*/ 1340266 h 1412149"/>
                <a:gd name="connsiteX99" fmla="*/ 16513 w 4138458"/>
                <a:gd name="connsiteY99" fmla="*/ 777957 h 1412149"/>
                <a:gd name="connsiteX100" fmla="*/ 16513 w 4138458"/>
                <a:gd name="connsiteY100" fmla="*/ 634192 h 1412149"/>
                <a:gd name="connsiteX101" fmla="*/ 340972 w 4138458"/>
                <a:gd name="connsiteY101" fmla="*/ 71883 h 1412149"/>
                <a:gd name="connsiteX102" fmla="*/ 466120 w 4138458"/>
                <a:gd name="connsiteY102" fmla="*/ 0 h 1412149"/>
                <a:gd name="connsiteX103" fmla="*/ 652948 w 4138458"/>
                <a:gd name="connsiteY103" fmla="*/ 0 h 1412149"/>
                <a:gd name="connsiteX104" fmla="*/ 680314 w 4138458"/>
                <a:gd name="connsiteY104" fmla="*/ 0 h 1412149"/>
                <a:gd name="connsiteX105" fmla="*/ 840939 w 4138458"/>
                <a:gd name="connsiteY105" fmla="*/ 0 h 1412149"/>
                <a:gd name="connsiteX106" fmla="*/ 841276 w 4138458"/>
                <a:gd name="connsiteY106" fmla="*/ 0 h 1412149"/>
                <a:gd name="connsiteX107" fmla="*/ 867142 w 4138458"/>
                <a:gd name="connsiteY107" fmla="*/ 0 h 1412149"/>
                <a:gd name="connsiteX108" fmla="*/ 956611 w 4138458"/>
                <a:gd name="connsiteY108" fmla="*/ 0 h 1412149"/>
                <a:gd name="connsiteX109" fmla="*/ 1028104 w 4138458"/>
                <a:gd name="connsiteY109" fmla="*/ 0 h 1412149"/>
                <a:gd name="connsiteX110" fmla="*/ 1033923 w 4138458"/>
                <a:gd name="connsiteY110" fmla="*/ 0 h 1412149"/>
                <a:gd name="connsiteX111" fmla="*/ 1055133 w 4138458"/>
                <a:gd name="connsiteY111" fmla="*/ 0 h 1412149"/>
                <a:gd name="connsiteX112" fmla="*/ 1080817 w 4138458"/>
                <a:gd name="connsiteY112" fmla="*/ 0 h 1412149"/>
                <a:gd name="connsiteX113" fmla="*/ 1115038 w 4138458"/>
                <a:gd name="connsiteY113" fmla="*/ 0 h 1412149"/>
                <a:gd name="connsiteX114" fmla="*/ 1143439 w 4138458"/>
                <a:gd name="connsiteY114" fmla="*/ 0 h 1412149"/>
                <a:gd name="connsiteX115" fmla="*/ 1160948 w 4138458"/>
                <a:gd name="connsiteY115" fmla="*/ 0 h 1412149"/>
                <a:gd name="connsiteX116" fmla="*/ 1216095 w 4138458"/>
                <a:gd name="connsiteY116" fmla="*/ 0 h 1412149"/>
                <a:gd name="connsiteX117" fmla="*/ 1220751 w 4138458"/>
                <a:gd name="connsiteY117" fmla="*/ 0 h 1412149"/>
                <a:gd name="connsiteX118" fmla="*/ 1267645 w 4138458"/>
                <a:gd name="connsiteY118" fmla="*/ 0 h 1412149"/>
                <a:gd name="connsiteX119" fmla="*/ 1291726 w 4138458"/>
                <a:gd name="connsiteY119" fmla="*/ 0 h 1412149"/>
                <a:gd name="connsiteX120" fmla="*/ 1301866 w 4138458"/>
                <a:gd name="connsiteY120" fmla="*/ 0 h 1412149"/>
                <a:gd name="connsiteX121" fmla="*/ 1331430 w 4138458"/>
                <a:gd name="connsiteY121" fmla="*/ 0 h 1412149"/>
                <a:gd name="connsiteX122" fmla="*/ 1375142 w 4138458"/>
                <a:gd name="connsiteY122" fmla="*/ 0 h 1412149"/>
                <a:gd name="connsiteX123" fmla="*/ 1408742 w 4138458"/>
                <a:gd name="connsiteY123" fmla="*/ 0 h 1412149"/>
                <a:gd name="connsiteX124" fmla="*/ 1455636 w 4138458"/>
                <a:gd name="connsiteY124" fmla="*/ 0 h 1412149"/>
                <a:gd name="connsiteX125" fmla="*/ 1479717 w 4138458"/>
                <a:gd name="connsiteY125" fmla="*/ 0 h 1412149"/>
                <a:gd name="connsiteX126" fmla="*/ 1489857 w 4138458"/>
                <a:gd name="connsiteY126" fmla="*/ 0 h 1412149"/>
                <a:gd name="connsiteX127" fmla="*/ 1536104 w 4138458"/>
                <a:gd name="connsiteY127" fmla="*/ 0 h 1412149"/>
                <a:gd name="connsiteX128" fmla="*/ 1617219 w 4138458"/>
                <a:gd name="connsiteY128" fmla="*/ 0 h 1412149"/>
                <a:gd name="connsiteX129" fmla="*/ 1651439 w 4138458"/>
                <a:gd name="connsiteY129" fmla="*/ 0 h 1412149"/>
                <a:gd name="connsiteX130" fmla="*/ 1728751 w 4138458"/>
                <a:gd name="connsiteY130" fmla="*/ 0 h 1412149"/>
                <a:gd name="connsiteX131" fmla="*/ 1775645 w 4138458"/>
                <a:gd name="connsiteY131" fmla="*/ 0 h 1412149"/>
                <a:gd name="connsiteX132" fmla="*/ 1799726 w 4138458"/>
                <a:gd name="connsiteY132" fmla="*/ 0 h 1412149"/>
                <a:gd name="connsiteX133" fmla="*/ 1809866 w 4138458"/>
                <a:gd name="connsiteY133" fmla="*/ 0 h 1412149"/>
                <a:gd name="connsiteX134" fmla="*/ 1831413 w 4138458"/>
                <a:gd name="connsiteY134" fmla="*/ 0 h 1412149"/>
                <a:gd name="connsiteX135" fmla="*/ 1905881 w 4138458"/>
                <a:gd name="connsiteY135" fmla="*/ 0 h 1412149"/>
                <a:gd name="connsiteX136" fmla="*/ 1992375 w 4138458"/>
                <a:gd name="connsiteY136" fmla="*/ 0 h 1412149"/>
                <a:gd name="connsiteX137" fmla="*/ 2107709 w 4138458"/>
                <a:gd name="connsiteY137" fmla="*/ 0 h 1412149"/>
                <a:gd name="connsiteX138" fmla="*/ 2120075 w 4138458"/>
                <a:gd name="connsiteY138" fmla="*/ 0 h 1412149"/>
                <a:gd name="connsiteX139" fmla="*/ 2185022 w 4138458"/>
                <a:gd name="connsiteY139" fmla="*/ 0 h 1412149"/>
                <a:gd name="connsiteX140" fmla="*/ 2231916 w 4138458"/>
                <a:gd name="connsiteY140" fmla="*/ 0 h 1412149"/>
                <a:gd name="connsiteX141" fmla="*/ 2255997 w 4138458"/>
                <a:gd name="connsiteY141" fmla="*/ 0 h 1412149"/>
                <a:gd name="connsiteX142" fmla="*/ 2266137 w 4138458"/>
                <a:gd name="connsiteY142" fmla="*/ 0 h 1412149"/>
                <a:gd name="connsiteX143" fmla="*/ 2281036 w 4138458"/>
                <a:gd name="connsiteY143" fmla="*/ 0 h 1412149"/>
                <a:gd name="connsiteX144" fmla="*/ 2473684 w 4138458"/>
                <a:gd name="connsiteY144" fmla="*/ 0 h 1412149"/>
                <a:gd name="connsiteX145" fmla="*/ 2514552 w 4138458"/>
                <a:gd name="connsiteY145" fmla="*/ 0 h 1412149"/>
                <a:gd name="connsiteX146" fmla="*/ 2520578 w 4138458"/>
                <a:gd name="connsiteY146" fmla="*/ 0 h 1412149"/>
                <a:gd name="connsiteX147" fmla="*/ 2544659 w 4138458"/>
                <a:gd name="connsiteY147" fmla="*/ 0 h 1412149"/>
                <a:gd name="connsiteX148" fmla="*/ 2554799 w 4138458"/>
                <a:gd name="connsiteY148" fmla="*/ 0 h 1412149"/>
                <a:gd name="connsiteX149" fmla="*/ 2680485 w 4138458"/>
                <a:gd name="connsiteY149" fmla="*/ 0 h 1412149"/>
                <a:gd name="connsiteX150" fmla="*/ 3005042 w 4138458"/>
                <a:gd name="connsiteY150" fmla="*/ 0 h 1412149"/>
                <a:gd name="connsiteX151" fmla="*/ 3022552 w 4138458"/>
                <a:gd name="connsiteY151" fmla="*/ 0 h 1412149"/>
                <a:gd name="connsiteX152" fmla="*/ 3082355 w 4138458"/>
                <a:gd name="connsiteY152" fmla="*/ 0 h 1412149"/>
                <a:gd name="connsiteX153" fmla="*/ 3129249 w 4138458"/>
                <a:gd name="connsiteY153" fmla="*/ 0 h 1412149"/>
                <a:gd name="connsiteX154" fmla="*/ 3153330 w 4138458"/>
                <a:gd name="connsiteY154" fmla="*/ 0 h 1412149"/>
                <a:gd name="connsiteX155" fmla="*/ 3163470 w 4138458"/>
                <a:gd name="connsiteY155" fmla="*/ 0 h 1412149"/>
                <a:gd name="connsiteX156" fmla="*/ 3236746 w 4138458"/>
                <a:gd name="connsiteY156" fmla="*/ 0 h 1412149"/>
                <a:gd name="connsiteX157" fmla="*/ 3671470 w 4138458"/>
                <a:gd name="connsiteY157" fmla="*/ 0 h 1412149"/>
                <a:gd name="connsiteX158" fmla="*/ 3796617 w 4138458"/>
                <a:gd name="connsiteY158" fmla="*/ 71883 h 1412149"/>
                <a:gd name="connsiteX159" fmla="*/ 4121076 w 4138458"/>
                <a:gd name="connsiteY159" fmla="*/ 634192 h 1412149"/>
                <a:gd name="connsiteX160" fmla="*/ 4121076 w 4138458"/>
                <a:gd name="connsiteY160" fmla="*/ 777957 h 1412149"/>
                <a:gd name="connsiteX161" fmla="*/ 3796617 w 4138458"/>
                <a:gd name="connsiteY161" fmla="*/ 1340266 h 1412149"/>
                <a:gd name="connsiteX162" fmla="*/ 3671470 w 4138458"/>
                <a:gd name="connsiteY162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138458" h="1412149">
                  <a:moveTo>
                    <a:pt x="3494407" y="1121227"/>
                  </a:moveTo>
                  <a:cubicBezTo>
                    <a:pt x="3521660" y="1121227"/>
                    <a:pt x="3554364" y="1102140"/>
                    <a:pt x="3567991" y="1078962"/>
                  </a:cubicBezTo>
                  <a:cubicBezTo>
                    <a:pt x="3567991" y="1078962"/>
                    <a:pt x="3567991" y="1078962"/>
                    <a:pt x="3758764" y="748339"/>
                  </a:cubicBezTo>
                  <a:cubicBezTo>
                    <a:pt x="3772390" y="725162"/>
                    <a:pt x="3772390" y="686987"/>
                    <a:pt x="3758764" y="663809"/>
                  </a:cubicBezTo>
                  <a:cubicBezTo>
                    <a:pt x="3758764" y="663809"/>
                    <a:pt x="3758764" y="663809"/>
                    <a:pt x="3567991" y="333186"/>
                  </a:cubicBezTo>
                  <a:cubicBezTo>
                    <a:pt x="3554364" y="310009"/>
                    <a:pt x="3521660" y="290921"/>
                    <a:pt x="3494407" y="290921"/>
                  </a:cubicBezTo>
                  <a:cubicBezTo>
                    <a:pt x="3494407" y="290921"/>
                    <a:pt x="3494407" y="290921"/>
                    <a:pt x="3333442" y="290921"/>
                  </a:cubicBezTo>
                  <a:lnTo>
                    <a:pt x="3295129" y="290921"/>
                  </a:lnTo>
                  <a:lnTo>
                    <a:pt x="3289167" y="290921"/>
                  </a:lnTo>
                  <a:lnTo>
                    <a:pt x="3247435" y="290921"/>
                  </a:lnTo>
                  <a:lnTo>
                    <a:pt x="3238801" y="290921"/>
                  </a:lnTo>
                  <a:lnTo>
                    <a:pt x="3134164" y="290921"/>
                  </a:lnTo>
                  <a:lnTo>
                    <a:pt x="3112861" y="290921"/>
                  </a:lnTo>
                  <a:lnTo>
                    <a:pt x="3095851" y="290921"/>
                  </a:lnTo>
                  <a:lnTo>
                    <a:pt x="3089889" y="290921"/>
                  </a:lnTo>
                  <a:lnTo>
                    <a:pt x="3048157" y="290921"/>
                  </a:lnTo>
                  <a:lnTo>
                    <a:pt x="3039523" y="290921"/>
                  </a:lnTo>
                  <a:lnTo>
                    <a:pt x="2934886" y="290921"/>
                  </a:lnTo>
                  <a:lnTo>
                    <a:pt x="2913583" y="290921"/>
                  </a:lnTo>
                  <a:lnTo>
                    <a:pt x="2840245" y="290921"/>
                  </a:lnTo>
                  <a:cubicBezTo>
                    <a:pt x="2803730" y="290921"/>
                    <a:pt x="2761998" y="290921"/>
                    <a:pt x="2714305" y="290921"/>
                  </a:cubicBezTo>
                  <a:lnTo>
                    <a:pt x="2709913" y="292233"/>
                  </a:lnTo>
                  <a:lnTo>
                    <a:pt x="2705494" y="290921"/>
                  </a:lnTo>
                  <a:cubicBezTo>
                    <a:pt x="2705494" y="290921"/>
                    <a:pt x="2705494" y="290921"/>
                    <a:pt x="2323948" y="290921"/>
                  </a:cubicBezTo>
                  <a:lnTo>
                    <a:pt x="2319556" y="292233"/>
                  </a:lnTo>
                  <a:lnTo>
                    <a:pt x="2315137" y="290921"/>
                  </a:lnTo>
                  <a:cubicBezTo>
                    <a:pt x="2315137" y="290921"/>
                    <a:pt x="2315137" y="290921"/>
                    <a:pt x="2059531" y="290921"/>
                  </a:cubicBezTo>
                  <a:lnTo>
                    <a:pt x="1955409" y="290921"/>
                  </a:lnTo>
                  <a:lnTo>
                    <a:pt x="1949447" y="290921"/>
                  </a:lnTo>
                  <a:lnTo>
                    <a:pt x="1933591" y="290921"/>
                  </a:lnTo>
                  <a:lnTo>
                    <a:pt x="1907716" y="290921"/>
                  </a:lnTo>
                  <a:cubicBezTo>
                    <a:pt x="1871946" y="290921"/>
                    <a:pt x="1809348" y="290921"/>
                    <a:pt x="1699803" y="290921"/>
                  </a:cubicBezTo>
                  <a:lnTo>
                    <a:pt x="1666857" y="290921"/>
                  </a:lnTo>
                  <a:lnTo>
                    <a:pt x="1660895" y="290921"/>
                  </a:lnTo>
                  <a:lnTo>
                    <a:pt x="1619163" y="290921"/>
                  </a:lnTo>
                  <a:lnTo>
                    <a:pt x="1573863" y="290921"/>
                  </a:lnTo>
                  <a:lnTo>
                    <a:pt x="1508939" y="290921"/>
                  </a:lnTo>
                  <a:lnTo>
                    <a:pt x="1505892" y="290921"/>
                  </a:lnTo>
                  <a:lnTo>
                    <a:pt x="1502977" y="290921"/>
                  </a:lnTo>
                  <a:lnTo>
                    <a:pt x="1461246" y="290921"/>
                  </a:lnTo>
                  <a:lnTo>
                    <a:pt x="1411251" y="290921"/>
                  </a:lnTo>
                  <a:lnTo>
                    <a:pt x="1347974" y="290921"/>
                  </a:lnTo>
                  <a:lnTo>
                    <a:pt x="1285311" y="290921"/>
                  </a:lnTo>
                  <a:lnTo>
                    <a:pt x="1253333" y="290921"/>
                  </a:lnTo>
                  <a:lnTo>
                    <a:pt x="1173474" y="290921"/>
                  </a:lnTo>
                  <a:lnTo>
                    <a:pt x="1167512" y="290921"/>
                  </a:lnTo>
                  <a:lnTo>
                    <a:pt x="1127393" y="290921"/>
                  </a:lnTo>
                  <a:lnTo>
                    <a:pt x="1125780" y="290921"/>
                  </a:lnTo>
                  <a:lnTo>
                    <a:pt x="1030708" y="290921"/>
                  </a:lnTo>
                  <a:cubicBezTo>
                    <a:pt x="1030708" y="290921"/>
                    <a:pt x="1030708" y="290921"/>
                    <a:pt x="1024746" y="290921"/>
                  </a:cubicBezTo>
                  <a:lnTo>
                    <a:pt x="1012509" y="290921"/>
                  </a:lnTo>
                  <a:lnTo>
                    <a:pt x="983015" y="290921"/>
                  </a:lnTo>
                  <a:lnTo>
                    <a:pt x="917868" y="290921"/>
                  </a:lnTo>
                  <a:lnTo>
                    <a:pt x="869743" y="290921"/>
                  </a:lnTo>
                  <a:lnTo>
                    <a:pt x="791928" y="290921"/>
                  </a:lnTo>
                  <a:lnTo>
                    <a:pt x="775102" y="290921"/>
                  </a:lnTo>
                  <a:cubicBezTo>
                    <a:pt x="738587" y="290921"/>
                    <a:pt x="696855" y="290921"/>
                    <a:pt x="649162" y="290921"/>
                  </a:cubicBezTo>
                  <a:cubicBezTo>
                    <a:pt x="622590" y="290921"/>
                    <a:pt x="589204" y="310009"/>
                    <a:pt x="575578" y="333186"/>
                  </a:cubicBezTo>
                  <a:cubicBezTo>
                    <a:pt x="575578" y="333186"/>
                    <a:pt x="575578" y="333186"/>
                    <a:pt x="384805" y="663809"/>
                  </a:cubicBezTo>
                  <a:cubicBezTo>
                    <a:pt x="371859" y="686987"/>
                    <a:pt x="371859" y="725162"/>
                    <a:pt x="384805" y="748339"/>
                  </a:cubicBezTo>
                  <a:cubicBezTo>
                    <a:pt x="384805" y="748339"/>
                    <a:pt x="384805" y="748339"/>
                    <a:pt x="575578" y="1078962"/>
                  </a:cubicBezTo>
                  <a:cubicBezTo>
                    <a:pt x="589204" y="1102140"/>
                    <a:pt x="622590" y="1121227"/>
                    <a:pt x="649162" y="1121227"/>
                  </a:cubicBezTo>
                  <a:lnTo>
                    <a:pt x="791928" y="1121227"/>
                  </a:lnTo>
                  <a:lnTo>
                    <a:pt x="1030708" y="1121227"/>
                  </a:lnTo>
                  <a:lnTo>
                    <a:pt x="1127393" y="1121227"/>
                  </a:lnTo>
                  <a:lnTo>
                    <a:pt x="1173474" y="1121227"/>
                  </a:lnTo>
                  <a:lnTo>
                    <a:pt x="1285311" y="1121227"/>
                  </a:lnTo>
                  <a:lnTo>
                    <a:pt x="1508939" y="1121227"/>
                  </a:lnTo>
                  <a:lnTo>
                    <a:pt x="1573863" y="1121227"/>
                  </a:lnTo>
                  <a:lnTo>
                    <a:pt x="1666857" y="1121227"/>
                  </a:lnTo>
                  <a:lnTo>
                    <a:pt x="1933591" y="1121227"/>
                  </a:lnTo>
                  <a:lnTo>
                    <a:pt x="1955409" y="1121227"/>
                  </a:lnTo>
                  <a:lnTo>
                    <a:pt x="2315137" y="1121227"/>
                  </a:lnTo>
                  <a:lnTo>
                    <a:pt x="2319556" y="1119915"/>
                  </a:lnTo>
                  <a:lnTo>
                    <a:pt x="2323948" y="1121227"/>
                  </a:lnTo>
                  <a:lnTo>
                    <a:pt x="2705494" y="1121227"/>
                  </a:lnTo>
                  <a:lnTo>
                    <a:pt x="2709913" y="1119915"/>
                  </a:lnTo>
                  <a:lnTo>
                    <a:pt x="2714305" y="1121227"/>
                  </a:lnTo>
                  <a:lnTo>
                    <a:pt x="2913583" y="1121227"/>
                  </a:lnTo>
                  <a:lnTo>
                    <a:pt x="3095851" y="1121227"/>
                  </a:lnTo>
                  <a:lnTo>
                    <a:pt x="3112861" y="1121227"/>
                  </a:lnTo>
                  <a:lnTo>
                    <a:pt x="3295129" y="1121227"/>
                  </a:lnTo>
                  <a:close/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rgbClr val="00AF92"/>
            </a:solidFill>
            <a:ln w="19050">
              <a:noFill/>
            </a:ln>
            <a:effectLst>
              <a:innerShdw blurRad="1016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任意多边形 228"/>
            <p:cNvSpPr>
              <a:spLocks/>
            </p:cNvSpPr>
            <p:nvPr/>
          </p:nvSpPr>
          <p:spPr bwMode="auto">
            <a:xfrm rot="10800000">
              <a:off x="1882988" y="3131466"/>
              <a:ext cx="4138459" cy="1412149"/>
            </a:xfrm>
            <a:custGeom>
              <a:avLst/>
              <a:gdLst>
                <a:gd name="connsiteX0" fmla="*/ 3671470 w 4138458"/>
                <a:gd name="connsiteY0" fmla="*/ 1412149 h 1412149"/>
                <a:gd name="connsiteX1" fmla="*/ 3163470 w 4138458"/>
                <a:gd name="connsiteY1" fmla="*/ 1412149 h 1412149"/>
                <a:gd name="connsiteX2" fmla="*/ 3022552 w 4138458"/>
                <a:gd name="connsiteY2" fmla="*/ 1412149 h 1412149"/>
                <a:gd name="connsiteX3" fmla="*/ 2554799 w 4138458"/>
                <a:gd name="connsiteY3" fmla="*/ 1412149 h 1412149"/>
                <a:gd name="connsiteX4" fmla="*/ 2514552 w 4138458"/>
                <a:gd name="connsiteY4" fmla="*/ 1412149 h 1412149"/>
                <a:gd name="connsiteX5" fmla="*/ 2266137 w 4138458"/>
                <a:gd name="connsiteY5" fmla="*/ 1412149 h 1412149"/>
                <a:gd name="connsiteX6" fmla="*/ 1905881 w 4138458"/>
                <a:gd name="connsiteY6" fmla="*/ 1412149 h 1412149"/>
                <a:gd name="connsiteX7" fmla="*/ 1809866 w 4138458"/>
                <a:gd name="connsiteY7" fmla="*/ 1412149 h 1412149"/>
                <a:gd name="connsiteX8" fmla="*/ 1617219 w 4138458"/>
                <a:gd name="connsiteY8" fmla="*/ 1412149 h 1412149"/>
                <a:gd name="connsiteX9" fmla="*/ 1489857 w 4138458"/>
                <a:gd name="connsiteY9" fmla="*/ 1412149 h 1412149"/>
                <a:gd name="connsiteX10" fmla="*/ 1301866 w 4138458"/>
                <a:gd name="connsiteY10" fmla="*/ 1412149 h 1412149"/>
                <a:gd name="connsiteX11" fmla="*/ 1160948 w 4138458"/>
                <a:gd name="connsiteY11" fmla="*/ 1412149 h 1412149"/>
                <a:gd name="connsiteX12" fmla="*/ 1115038 w 4138458"/>
                <a:gd name="connsiteY12" fmla="*/ 1412149 h 1412149"/>
                <a:gd name="connsiteX13" fmla="*/ 840939 w 4138458"/>
                <a:gd name="connsiteY13" fmla="*/ 1412149 h 1412149"/>
                <a:gd name="connsiteX14" fmla="*/ 652948 w 4138458"/>
                <a:gd name="connsiteY14" fmla="*/ 1412149 h 1412149"/>
                <a:gd name="connsiteX15" fmla="*/ 466120 w 4138458"/>
                <a:gd name="connsiteY15" fmla="*/ 1412149 h 1412149"/>
                <a:gd name="connsiteX16" fmla="*/ 340972 w 4138458"/>
                <a:gd name="connsiteY16" fmla="*/ 1340266 h 1412149"/>
                <a:gd name="connsiteX17" fmla="*/ 16513 w 4138458"/>
                <a:gd name="connsiteY17" fmla="*/ 777957 h 1412149"/>
                <a:gd name="connsiteX18" fmla="*/ 16513 w 4138458"/>
                <a:gd name="connsiteY18" fmla="*/ 634192 h 1412149"/>
                <a:gd name="connsiteX19" fmla="*/ 340972 w 4138458"/>
                <a:gd name="connsiteY19" fmla="*/ 71883 h 1412149"/>
                <a:gd name="connsiteX20" fmla="*/ 466120 w 4138458"/>
                <a:gd name="connsiteY20" fmla="*/ 0 h 1412149"/>
                <a:gd name="connsiteX21" fmla="*/ 652948 w 4138458"/>
                <a:gd name="connsiteY21" fmla="*/ 0 h 1412149"/>
                <a:gd name="connsiteX22" fmla="*/ 680314 w 4138458"/>
                <a:gd name="connsiteY22" fmla="*/ 0 h 1412149"/>
                <a:gd name="connsiteX23" fmla="*/ 840939 w 4138458"/>
                <a:gd name="connsiteY23" fmla="*/ 0 h 1412149"/>
                <a:gd name="connsiteX24" fmla="*/ 841276 w 4138458"/>
                <a:gd name="connsiteY24" fmla="*/ 0 h 1412149"/>
                <a:gd name="connsiteX25" fmla="*/ 867142 w 4138458"/>
                <a:gd name="connsiteY25" fmla="*/ 0 h 1412149"/>
                <a:gd name="connsiteX26" fmla="*/ 956611 w 4138458"/>
                <a:gd name="connsiteY26" fmla="*/ 0 h 1412149"/>
                <a:gd name="connsiteX27" fmla="*/ 1028104 w 4138458"/>
                <a:gd name="connsiteY27" fmla="*/ 0 h 1412149"/>
                <a:gd name="connsiteX28" fmla="*/ 1033923 w 4138458"/>
                <a:gd name="connsiteY28" fmla="*/ 0 h 1412149"/>
                <a:gd name="connsiteX29" fmla="*/ 1055133 w 4138458"/>
                <a:gd name="connsiteY29" fmla="*/ 0 h 1412149"/>
                <a:gd name="connsiteX30" fmla="*/ 1080817 w 4138458"/>
                <a:gd name="connsiteY30" fmla="*/ 0 h 1412149"/>
                <a:gd name="connsiteX31" fmla="*/ 1115038 w 4138458"/>
                <a:gd name="connsiteY31" fmla="*/ 0 h 1412149"/>
                <a:gd name="connsiteX32" fmla="*/ 1143439 w 4138458"/>
                <a:gd name="connsiteY32" fmla="*/ 0 h 1412149"/>
                <a:gd name="connsiteX33" fmla="*/ 1160948 w 4138458"/>
                <a:gd name="connsiteY33" fmla="*/ 0 h 1412149"/>
                <a:gd name="connsiteX34" fmla="*/ 1216095 w 4138458"/>
                <a:gd name="connsiteY34" fmla="*/ 0 h 1412149"/>
                <a:gd name="connsiteX35" fmla="*/ 1220751 w 4138458"/>
                <a:gd name="connsiteY35" fmla="*/ 0 h 1412149"/>
                <a:gd name="connsiteX36" fmla="*/ 1267645 w 4138458"/>
                <a:gd name="connsiteY36" fmla="*/ 0 h 1412149"/>
                <a:gd name="connsiteX37" fmla="*/ 1291726 w 4138458"/>
                <a:gd name="connsiteY37" fmla="*/ 0 h 1412149"/>
                <a:gd name="connsiteX38" fmla="*/ 1301866 w 4138458"/>
                <a:gd name="connsiteY38" fmla="*/ 0 h 1412149"/>
                <a:gd name="connsiteX39" fmla="*/ 1331430 w 4138458"/>
                <a:gd name="connsiteY39" fmla="*/ 0 h 1412149"/>
                <a:gd name="connsiteX40" fmla="*/ 1375142 w 4138458"/>
                <a:gd name="connsiteY40" fmla="*/ 0 h 1412149"/>
                <a:gd name="connsiteX41" fmla="*/ 1408742 w 4138458"/>
                <a:gd name="connsiteY41" fmla="*/ 0 h 1412149"/>
                <a:gd name="connsiteX42" fmla="*/ 1455636 w 4138458"/>
                <a:gd name="connsiteY42" fmla="*/ 0 h 1412149"/>
                <a:gd name="connsiteX43" fmla="*/ 1479717 w 4138458"/>
                <a:gd name="connsiteY43" fmla="*/ 0 h 1412149"/>
                <a:gd name="connsiteX44" fmla="*/ 1489857 w 4138458"/>
                <a:gd name="connsiteY44" fmla="*/ 0 h 1412149"/>
                <a:gd name="connsiteX45" fmla="*/ 1536104 w 4138458"/>
                <a:gd name="connsiteY45" fmla="*/ 0 h 1412149"/>
                <a:gd name="connsiteX46" fmla="*/ 1617219 w 4138458"/>
                <a:gd name="connsiteY46" fmla="*/ 0 h 1412149"/>
                <a:gd name="connsiteX47" fmla="*/ 1651439 w 4138458"/>
                <a:gd name="connsiteY47" fmla="*/ 0 h 1412149"/>
                <a:gd name="connsiteX48" fmla="*/ 1728751 w 4138458"/>
                <a:gd name="connsiteY48" fmla="*/ 0 h 1412149"/>
                <a:gd name="connsiteX49" fmla="*/ 1775645 w 4138458"/>
                <a:gd name="connsiteY49" fmla="*/ 0 h 1412149"/>
                <a:gd name="connsiteX50" fmla="*/ 1799726 w 4138458"/>
                <a:gd name="connsiteY50" fmla="*/ 0 h 1412149"/>
                <a:gd name="connsiteX51" fmla="*/ 1809866 w 4138458"/>
                <a:gd name="connsiteY51" fmla="*/ 0 h 1412149"/>
                <a:gd name="connsiteX52" fmla="*/ 1831413 w 4138458"/>
                <a:gd name="connsiteY52" fmla="*/ 0 h 1412149"/>
                <a:gd name="connsiteX53" fmla="*/ 1905881 w 4138458"/>
                <a:gd name="connsiteY53" fmla="*/ 0 h 1412149"/>
                <a:gd name="connsiteX54" fmla="*/ 1992375 w 4138458"/>
                <a:gd name="connsiteY54" fmla="*/ 0 h 1412149"/>
                <a:gd name="connsiteX55" fmla="*/ 2107709 w 4138458"/>
                <a:gd name="connsiteY55" fmla="*/ 0 h 1412149"/>
                <a:gd name="connsiteX56" fmla="*/ 2120075 w 4138458"/>
                <a:gd name="connsiteY56" fmla="*/ 0 h 1412149"/>
                <a:gd name="connsiteX57" fmla="*/ 2185022 w 4138458"/>
                <a:gd name="connsiteY57" fmla="*/ 0 h 1412149"/>
                <a:gd name="connsiteX58" fmla="*/ 2231916 w 4138458"/>
                <a:gd name="connsiteY58" fmla="*/ 0 h 1412149"/>
                <a:gd name="connsiteX59" fmla="*/ 2255997 w 4138458"/>
                <a:gd name="connsiteY59" fmla="*/ 0 h 1412149"/>
                <a:gd name="connsiteX60" fmla="*/ 2266137 w 4138458"/>
                <a:gd name="connsiteY60" fmla="*/ 0 h 1412149"/>
                <a:gd name="connsiteX61" fmla="*/ 2281036 w 4138458"/>
                <a:gd name="connsiteY61" fmla="*/ 0 h 1412149"/>
                <a:gd name="connsiteX62" fmla="*/ 2473684 w 4138458"/>
                <a:gd name="connsiteY62" fmla="*/ 0 h 1412149"/>
                <a:gd name="connsiteX63" fmla="*/ 2514552 w 4138458"/>
                <a:gd name="connsiteY63" fmla="*/ 0 h 1412149"/>
                <a:gd name="connsiteX64" fmla="*/ 2520578 w 4138458"/>
                <a:gd name="connsiteY64" fmla="*/ 0 h 1412149"/>
                <a:gd name="connsiteX65" fmla="*/ 2544659 w 4138458"/>
                <a:gd name="connsiteY65" fmla="*/ 0 h 1412149"/>
                <a:gd name="connsiteX66" fmla="*/ 2554799 w 4138458"/>
                <a:gd name="connsiteY66" fmla="*/ 0 h 1412149"/>
                <a:gd name="connsiteX67" fmla="*/ 2680485 w 4138458"/>
                <a:gd name="connsiteY67" fmla="*/ 0 h 1412149"/>
                <a:gd name="connsiteX68" fmla="*/ 3005042 w 4138458"/>
                <a:gd name="connsiteY68" fmla="*/ 0 h 1412149"/>
                <a:gd name="connsiteX69" fmla="*/ 3022552 w 4138458"/>
                <a:gd name="connsiteY69" fmla="*/ 0 h 1412149"/>
                <a:gd name="connsiteX70" fmla="*/ 3082355 w 4138458"/>
                <a:gd name="connsiteY70" fmla="*/ 0 h 1412149"/>
                <a:gd name="connsiteX71" fmla="*/ 3129249 w 4138458"/>
                <a:gd name="connsiteY71" fmla="*/ 0 h 1412149"/>
                <a:gd name="connsiteX72" fmla="*/ 3153330 w 4138458"/>
                <a:gd name="connsiteY72" fmla="*/ 0 h 1412149"/>
                <a:gd name="connsiteX73" fmla="*/ 3163470 w 4138458"/>
                <a:gd name="connsiteY73" fmla="*/ 0 h 1412149"/>
                <a:gd name="connsiteX74" fmla="*/ 3236746 w 4138458"/>
                <a:gd name="connsiteY74" fmla="*/ 0 h 1412149"/>
                <a:gd name="connsiteX75" fmla="*/ 3671470 w 4138458"/>
                <a:gd name="connsiteY75" fmla="*/ 0 h 1412149"/>
                <a:gd name="connsiteX76" fmla="*/ 3796617 w 4138458"/>
                <a:gd name="connsiteY76" fmla="*/ 71883 h 1412149"/>
                <a:gd name="connsiteX77" fmla="*/ 4121076 w 4138458"/>
                <a:gd name="connsiteY77" fmla="*/ 634192 h 1412149"/>
                <a:gd name="connsiteX78" fmla="*/ 4121076 w 4138458"/>
                <a:gd name="connsiteY78" fmla="*/ 777957 h 1412149"/>
                <a:gd name="connsiteX79" fmla="*/ 3796617 w 4138458"/>
                <a:gd name="connsiteY79" fmla="*/ 1340266 h 1412149"/>
                <a:gd name="connsiteX80" fmla="*/ 3671470 w 4138458"/>
                <a:gd name="connsiteY80" fmla="*/ 1412149 h 14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138458" h="1412149">
                  <a:moveTo>
                    <a:pt x="3671470" y="1412149"/>
                  </a:moveTo>
                  <a:lnTo>
                    <a:pt x="3163470" y="1412149"/>
                  </a:lnTo>
                  <a:lnTo>
                    <a:pt x="3022552" y="1412149"/>
                  </a:lnTo>
                  <a:lnTo>
                    <a:pt x="2554799" y="1412149"/>
                  </a:lnTo>
                  <a:lnTo>
                    <a:pt x="2514552" y="1412149"/>
                  </a:lnTo>
                  <a:lnTo>
                    <a:pt x="2266137" y="1412149"/>
                  </a:lnTo>
                  <a:lnTo>
                    <a:pt x="1905881" y="1412149"/>
                  </a:lnTo>
                  <a:lnTo>
                    <a:pt x="1809866" y="1412149"/>
                  </a:lnTo>
                  <a:lnTo>
                    <a:pt x="1617219" y="1412149"/>
                  </a:lnTo>
                  <a:lnTo>
                    <a:pt x="1489857" y="1412149"/>
                  </a:lnTo>
                  <a:lnTo>
                    <a:pt x="1301866" y="1412149"/>
                  </a:lnTo>
                  <a:lnTo>
                    <a:pt x="1160948" y="1412149"/>
                  </a:lnTo>
                  <a:lnTo>
                    <a:pt x="1115038" y="1412149"/>
                  </a:lnTo>
                  <a:lnTo>
                    <a:pt x="840939" y="1412149"/>
                  </a:lnTo>
                  <a:lnTo>
                    <a:pt x="652948" y="1412149"/>
                  </a:lnTo>
                  <a:lnTo>
                    <a:pt x="466120" y="1412149"/>
                  </a:lnTo>
                  <a:cubicBezTo>
                    <a:pt x="420928" y="1412149"/>
                    <a:pt x="364147" y="1379686"/>
                    <a:pt x="340972" y="1340266"/>
                  </a:cubicBezTo>
                  <a:cubicBezTo>
                    <a:pt x="16513" y="777957"/>
                    <a:pt x="16513" y="777957"/>
                    <a:pt x="16513" y="777957"/>
                  </a:cubicBezTo>
                  <a:cubicBezTo>
                    <a:pt x="-5504" y="738538"/>
                    <a:pt x="-5504" y="673611"/>
                    <a:pt x="16513" y="634192"/>
                  </a:cubicBezTo>
                  <a:cubicBezTo>
                    <a:pt x="340972" y="71883"/>
                    <a:pt x="340972" y="71883"/>
                    <a:pt x="340972" y="71883"/>
                  </a:cubicBezTo>
                  <a:cubicBezTo>
                    <a:pt x="364147" y="32463"/>
                    <a:pt x="420928" y="0"/>
                    <a:pt x="466120" y="0"/>
                  </a:cubicBezTo>
                  <a:lnTo>
                    <a:pt x="652948" y="0"/>
                  </a:lnTo>
                  <a:lnTo>
                    <a:pt x="680314" y="0"/>
                  </a:lnTo>
                  <a:lnTo>
                    <a:pt x="840939" y="0"/>
                  </a:lnTo>
                  <a:lnTo>
                    <a:pt x="841276" y="0"/>
                  </a:lnTo>
                  <a:lnTo>
                    <a:pt x="867142" y="0"/>
                  </a:lnTo>
                  <a:lnTo>
                    <a:pt x="956611" y="0"/>
                  </a:lnTo>
                  <a:lnTo>
                    <a:pt x="1028104" y="0"/>
                  </a:lnTo>
                  <a:lnTo>
                    <a:pt x="1033923" y="0"/>
                  </a:lnTo>
                  <a:lnTo>
                    <a:pt x="1055133" y="0"/>
                  </a:lnTo>
                  <a:lnTo>
                    <a:pt x="1080817" y="0"/>
                  </a:lnTo>
                  <a:cubicBezTo>
                    <a:pt x="1115038" y="0"/>
                    <a:pt x="1115038" y="0"/>
                    <a:pt x="1115038" y="0"/>
                  </a:cubicBezTo>
                  <a:lnTo>
                    <a:pt x="1143439" y="0"/>
                  </a:lnTo>
                  <a:lnTo>
                    <a:pt x="1160948" y="0"/>
                  </a:lnTo>
                  <a:lnTo>
                    <a:pt x="1216095" y="0"/>
                  </a:lnTo>
                  <a:lnTo>
                    <a:pt x="1220751" y="0"/>
                  </a:lnTo>
                  <a:lnTo>
                    <a:pt x="1267645" y="0"/>
                  </a:lnTo>
                  <a:lnTo>
                    <a:pt x="1291726" y="0"/>
                  </a:lnTo>
                  <a:lnTo>
                    <a:pt x="1301866" y="0"/>
                  </a:lnTo>
                  <a:lnTo>
                    <a:pt x="1331430" y="0"/>
                  </a:lnTo>
                  <a:lnTo>
                    <a:pt x="1375142" y="0"/>
                  </a:lnTo>
                  <a:lnTo>
                    <a:pt x="1408742" y="0"/>
                  </a:lnTo>
                  <a:lnTo>
                    <a:pt x="1455636" y="0"/>
                  </a:lnTo>
                  <a:lnTo>
                    <a:pt x="1479717" y="0"/>
                  </a:lnTo>
                  <a:lnTo>
                    <a:pt x="1489857" y="0"/>
                  </a:lnTo>
                  <a:lnTo>
                    <a:pt x="1536104" y="0"/>
                  </a:lnTo>
                  <a:lnTo>
                    <a:pt x="1617219" y="0"/>
                  </a:lnTo>
                  <a:lnTo>
                    <a:pt x="1651439" y="0"/>
                  </a:lnTo>
                  <a:lnTo>
                    <a:pt x="1728751" y="0"/>
                  </a:lnTo>
                  <a:lnTo>
                    <a:pt x="1775645" y="0"/>
                  </a:lnTo>
                  <a:lnTo>
                    <a:pt x="1799726" y="0"/>
                  </a:lnTo>
                  <a:lnTo>
                    <a:pt x="1809866" y="0"/>
                  </a:lnTo>
                  <a:lnTo>
                    <a:pt x="1831413" y="0"/>
                  </a:lnTo>
                  <a:lnTo>
                    <a:pt x="1905881" y="0"/>
                  </a:lnTo>
                  <a:lnTo>
                    <a:pt x="1992375" y="0"/>
                  </a:lnTo>
                  <a:lnTo>
                    <a:pt x="2107709" y="0"/>
                  </a:lnTo>
                  <a:lnTo>
                    <a:pt x="2120075" y="0"/>
                  </a:lnTo>
                  <a:lnTo>
                    <a:pt x="2185022" y="0"/>
                  </a:lnTo>
                  <a:lnTo>
                    <a:pt x="2231916" y="0"/>
                  </a:lnTo>
                  <a:lnTo>
                    <a:pt x="2255997" y="0"/>
                  </a:lnTo>
                  <a:lnTo>
                    <a:pt x="2266137" y="0"/>
                  </a:lnTo>
                  <a:lnTo>
                    <a:pt x="2281036" y="0"/>
                  </a:lnTo>
                  <a:cubicBezTo>
                    <a:pt x="2372290" y="0"/>
                    <a:pt x="2433126" y="0"/>
                    <a:pt x="2473684" y="0"/>
                  </a:cubicBezTo>
                  <a:lnTo>
                    <a:pt x="2514552" y="0"/>
                  </a:lnTo>
                  <a:lnTo>
                    <a:pt x="2520578" y="0"/>
                  </a:lnTo>
                  <a:lnTo>
                    <a:pt x="2544659" y="0"/>
                  </a:lnTo>
                  <a:lnTo>
                    <a:pt x="2554799" y="0"/>
                  </a:lnTo>
                  <a:lnTo>
                    <a:pt x="2680485" y="0"/>
                  </a:lnTo>
                  <a:cubicBezTo>
                    <a:pt x="2830376" y="0"/>
                    <a:pt x="2933750" y="0"/>
                    <a:pt x="3005042" y="0"/>
                  </a:cubicBezTo>
                  <a:lnTo>
                    <a:pt x="3022552" y="0"/>
                  </a:lnTo>
                  <a:lnTo>
                    <a:pt x="3082355" y="0"/>
                  </a:lnTo>
                  <a:lnTo>
                    <a:pt x="3129249" y="0"/>
                  </a:lnTo>
                  <a:lnTo>
                    <a:pt x="3153330" y="0"/>
                  </a:lnTo>
                  <a:lnTo>
                    <a:pt x="3163470" y="0"/>
                  </a:lnTo>
                  <a:lnTo>
                    <a:pt x="3236746" y="0"/>
                  </a:lnTo>
                  <a:cubicBezTo>
                    <a:pt x="3671470" y="0"/>
                    <a:pt x="3671470" y="0"/>
                    <a:pt x="3671470" y="0"/>
                  </a:cubicBezTo>
                  <a:cubicBezTo>
                    <a:pt x="3717821" y="0"/>
                    <a:pt x="3773442" y="32463"/>
                    <a:pt x="3796617" y="71883"/>
                  </a:cubicBezTo>
                  <a:cubicBezTo>
                    <a:pt x="4121076" y="634192"/>
                    <a:pt x="4121076" y="634192"/>
                    <a:pt x="4121076" y="634192"/>
                  </a:cubicBezTo>
                  <a:cubicBezTo>
                    <a:pt x="4144252" y="673611"/>
                    <a:pt x="4144252" y="738538"/>
                    <a:pt x="4121076" y="777957"/>
                  </a:cubicBezTo>
                  <a:cubicBezTo>
                    <a:pt x="3796617" y="1340266"/>
                    <a:pt x="3796617" y="1340266"/>
                    <a:pt x="3796617" y="1340266"/>
                  </a:cubicBezTo>
                  <a:cubicBezTo>
                    <a:pt x="3773442" y="1379686"/>
                    <a:pt x="3717821" y="1412149"/>
                    <a:pt x="3671470" y="1412149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任意多边形 229"/>
            <p:cNvSpPr>
              <a:spLocks/>
            </p:cNvSpPr>
            <p:nvPr/>
          </p:nvSpPr>
          <p:spPr bwMode="auto">
            <a:xfrm rot="10800000">
              <a:off x="2255272" y="3422388"/>
              <a:ext cx="3393889" cy="830306"/>
            </a:xfrm>
            <a:custGeom>
              <a:avLst/>
              <a:gdLst>
                <a:gd name="connsiteX0" fmla="*/ 3119312 w 3393888"/>
                <a:gd name="connsiteY0" fmla="*/ 830306 h 830306"/>
                <a:gd name="connsiteX1" fmla="*/ 2920034 w 3393888"/>
                <a:gd name="connsiteY1" fmla="*/ 830306 h 830306"/>
                <a:gd name="connsiteX2" fmla="*/ 2737766 w 3393888"/>
                <a:gd name="connsiteY2" fmla="*/ 830306 h 830306"/>
                <a:gd name="connsiteX3" fmla="*/ 2720756 w 3393888"/>
                <a:gd name="connsiteY3" fmla="*/ 830306 h 830306"/>
                <a:gd name="connsiteX4" fmla="*/ 2538488 w 3393888"/>
                <a:gd name="connsiteY4" fmla="*/ 830306 h 830306"/>
                <a:gd name="connsiteX5" fmla="*/ 2339210 w 3393888"/>
                <a:gd name="connsiteY5" fmla="*/ 830306 h 830306"/>
                <a:gd name="connsiteX6" fmla="*/ 2334818 w 3393888"/>
                <a:gd name="connsiteY6" fmla="*/ 828994 h 830306"/>
                <a:gd name="connsiteX7" fmla="*/ 2330399 w 3393888"/>
                <a:gd name="connsiteY7" fmla="*/ 830306 h 830306"/>
                <a:gd name="connsiteX8" fmla="*/ 1948853 w 3393888"/>
                <a:gd name="connsiteY8" fmla="*/ 830306 h 830306"/>
                <a:gd name="connsiteX9" fmla="*/ 1944461 w 3393888"/>
                <a:gd name="connsiteY9" fmla="*/ 828994 h 830306"/>
                <a:gd name="connsiteX10" fmla="*/ 1940042 w 3393888"/>
                <a:gd name="connsiteY10" fmla="*/ 830306 h 830306"/>
                <a:gd name="connsiteX11" fmla="*/ 1580314 w 3393888"/>
                <a:gd name="connsiteY11" fmla="*/ 830306 h 830306"/>
                <a:gd name="connsiteX12" fmla="*/ 1558496 w 3393888"/>
                <a:gd name="connsiteY12" fmla="*/ 830306 h 830306"/>
                <a:gd name="connsiteX13" fmla="*/ 1291762 w 3393888"/>
                <a:gd name="connsiteY13" fmla="*/ 830306 h 830306"/>
                <a:gd name="connsiteX14" fmla="*/ 1198768 w 3393888"/>
                <a:gd name="connsiteY14" fmla="*/ 830306 h 830306"/>
                <a:gd name="connsiteX15" fmla="*/ 1133844 w 3393888"/>
                <a:gd name="connsiteY15" fmla="*/ 830306 h 830306"/>
                <a:gd name="connsiteX16" fmla="*/ 910216 w 3393888"/>
                <a:gd name="connsiteY16" fmla="*/ 830306 h 830306"/>
                <a:gd name="connsiteX17" fmla="*/ 798379 w 3393888"/>
                <a:gd name="connsiteY17" fmla="*/ 830306 h 830306"/>
                <a:gd name="connsiteX18" fmla="*/ 752298 w 3393888"/>
                <a:gd name="connsiteY18" fmla="*/ 830306 h 830306"/>
                <a:gd name="connsiteX19" fmla="*/ 655613 w 3393888"/>
                <a:gd name="connsiteY19" fmla="*/ 830306 h 830306"/>
                <a:gd name="connsiteX20" fmla="*/ 416833 w 3393888"/>
                <a:gd name="connsiteY20" fmla="*/ 830306 h 830306"/>
                <a:gd name="connsiteX21" fmla="*/ 274067 w 3393888"/>
                <a:gd name="connsiteY21" fmla="*/ 830306 h 830306"/>
                <a:gd name="connsiteX22" fmla="*/ 200483 w 3393888"/>
                <a:gd name="connsiteY22" fmla="*/ 788041 h 830306"/>
                <a:gd name="connsiteX23" fmla="*/ 9710 w 3393888"/>
                <a:gd name="connsiteY23" fmla="*/ 457418 h 830306"/>
                <a:gd name="connsiteX24" fmla="*/ 9710 w 3393888"/>
                <a:gd name="connsiteY24" fmla="*/ 372888 h 830306"/>
                <a:gd name="connsiteX25" fmla="*/ 200483 w 3393888"/>
                <a:gd name="connsiteY25" fmla="*/ 42265 h 830306"/>
                <a:gd name="connsiteX26" fmla="*/ 274067 w 3393888"/>
                <a:gd name="connsiteY26" fmla="*/ 0 h 830306"/>
                <a:gd name="connsiteX27" fmla="*/ 400007 w 3393888"/>
                <a:gd name="connsiteY27" fmla="*/ 0 h 830306"/>
                <a:gd name="connsiteX28" fmla="*/ 416833 w 3393888"/>
                <a:gd name="connsiteY28" fmla="*/ 0 h 830306"/>
                <a:gd name="connsiteX29" fmla="*/ 494648 w 3393888"/>
                <a:gd name="connsiteY29" fmla="*/ 0 h 830306"/>
                <a:gd name="connsiteX30" fmla="*/ 542773 w 3393888"/>
                <a:gd name="connsiteY30" fmla="*/ 0 h 830306"/>
                <a:gd name="connsiteX31" fmla="*/ 607920 w 3393888"/>
                <a:gd name="connsiteY31" fmla="*/ 0 h 830306"/>
                <a:gd name="connsiteX32" fmla="*/ 637414 w 3393888"/>
                <a:gd name="connsiteY32" fmla="*/ 0 h 830306"/>
                <a:gd name="connsiteX33" fmla="*/ 649651 w 3393888"/>
                <a:gd name="connsiteY33" fmla="*/ 0 h 830306"/>
                <a:gd name="connsiteX34" fmla="*/ 655613 w 3393888"/>
                <a:gd name="connsiteY34" fmla="*/ 0 h 830306"/>
                <a:gd name="connsiteX35" fmla="*/ 750685 w 3393888"/>
                <a:gd name="connsiteY35" fmla="*/ 0 h 830306"/>
                <a:gd name="connsiteX36" fmla="*/ 752298 w 3393888"/>
                <a:gd name="connsiteY36" fmla="*/ 0 h 830306"/>
                <a:gd name="connsiteX37" fmla="*/ 792417 w 3393888"/>
                <a:gd name="connsiteY37" fmla="*/ 0 h 830306"/>
                <a:gd name="connsiteX38" fmla="*/ 798379 w 3393888"/>
                <a:gd name="connsiteY38" fmla="*/ 0 h 830306"/>
                <a:gd name="connsiteX39" fmla="*/ 878238 w 3393888"/>
                <a:gd name="connsiteY39" fmla="*/ 0 h 830306"/>
                <a:gd name="connsiteX40" fmla="*/ 910216 w 3393888"/>
                <a:gd name="connsiteY40" fmla="*/ 0 h 830306"/>
                <a:gd name="connsiteX41" fmla="*/ 972879 w 3393888"/>
                <a:gd name="connsiteY41" fmla="*/ 0 h 830306"/>
                <a:gd name="connsiteX42" fmla="*/ 1036156 w 3393888"/>
                <a:gd name="connsiteY42" fmla="*/ 0 h 830306"/>
                <a:gd name="connsiteX43" fmla="*/ 1086151 w 3393888"/>
                <a:gd name="connsiteY43" fmla="*/ 0 h 830306"/>
                <a:gd name="connsiteX44" fmla="*/ 1127882 w 3393888"/>
                <a:gd name="connsiteY44" fmla="*/ 0 h 830306"/>
                <a:gd name="connsiteX45" fmla="*/ 1130797 w 3393888"/>
                <a:gd name="connsiteY45" fmla="*/ 0 h 830306"/>
                <a:gd name="connsiteX46" fmla="*/ 1133844 w 3393888"/>
                <a:gd name="connsiteY46" fmla="*/ 0 h 830306"/>
                <a:gd name="connsiteX47" fmla="*/ 1198768 w 3393888"/>
                <a:gd name="connsiteY47" fmla="*/ 0 h 830306"/>
                <a:gd name="connsiteX48" fmla="*/ 1244068 w 3393888"/>
                <a:gd name="connsiteY48" fmla="*/ 0 h 830306"/>
                <a:gd name="connsiteX49" fmla="*/ 1285800 w 3393888"/>
                <a:gd name="connsiteY49" fmla="*/ 0 h 830306"/>
                <a:gd name="connsiteX50" fmla="*/ 1291762 w 3393888"/>
                <a:gd name="connsiteY50" fmla="*/ 0 h 830306"/>
                <a:gd name="connsiteX51" fmla="*/ 1324708 w 3393888"/>
                <a:gd name="connsiteY51" fmla="*/ 0 h 830306"/>
                <a:gd name="connsiteX52" fmla="*/ 1532621 w 3393888"/>
                <a:gd name="connsiteY52" fmla="*/ 0 h 830306"/>
                <a:gd name="connsiteX53" fmla="*/ 1558496 w 3393888"/>
                <a:gd name="connsiteY53" fmla="*/ 0 h 830306"/>
                <a:gd name="connsiteX54" fmla="*/ 1574352 w 3393888"/>
                <a:gd name="connsiteY54" fmla="*/ 0 h 830306"/>
                <a:gd name="connsiteX55" fmla="*/ 1580314 w 3393888"/>
                <a:gd name="connsiteY55" fmla="*/ 0 h 830306"/>
                <a:gd name="connsiteX56" fmla="*/ 1684436 w 3393888"/>
                <a:gd name="connsiteY56" fmla="*/ 0 h 830306"/>
                <a:gd name="connsiteX57" fmla="*/ 1940042 w 3393888"/>
                <a:gd name="connsiteY57" fmla="*/ 0 h 830306"/>
                <a:gd name="connsiteX58" fmla="*/ 1944461 w 3393888"/>
                <a:gd name="connsiteY58" fmla="*/ 1312 h 830306"/>
                <a:gd name="connsiteX59" fmla="*/ 1948853 w 3393888"/>
                <a:gd name="connsiteY59" fmla="*/ 0 h 830306"/>
                <a:gd name="connsiteX60" fmla="*/ 2330399 w 3393888"/>
                <a:gd name="connsiteY60" fmla="*/ 0 h 830306"/>
                <a:gd name="connsiteX61" fmla="*/ 2334818 w 3393888"/>
                <a:gd name="connsiteY61" fmla="*/ 1312 h 830306"/>
                <a:gd name="connsiteX62" fmla="*/ 2339210 w 3393888"/>
                <a:gd name="connsiteY62" fmla="*/ 0 h 830306"/>
                <a:gd name="connsiteX63" fmla="*/ 2465150 w 3393888"/>
                <a:gd name="connsiteY63" fmla="*/ 0 h 830306"/>
                <a:gd name="connsiteX64" fmla="*/ 2538488 w 3393888"/>
                <a:gd name="connsiteY64" fmla="*/ 0 h 830306"/>
                <a:gd name="connsiteX65" fmla="*/ 2559791 w 3393888"/>
                <a:gd name="connsiteY65" fmla="*/ 0 h 830306"/>
                <a:gd name="connsiteX66" fmla="*/ 2664428 w 3393888"/>
                <a:gd name="connsiteY66" fmla="*/ 0 h 830306"/>
                <a:gd name="connsiteX67" fmla="*/ 2673062 w 3393888"/>
                <a:gd name="connsiteY67" fmla="*/ 0 h 830306"/>
                <a:gd name="connsiteX68" fmla="*/ 2714794 w 3393888"/>
                <a:gd name="connsiteY68" fmla="*/ 0 h 830306"/>
                <a:gd name="connsiteX69" fmla="*/ 2720756 w 3393888"/>
                <a:gd name="connsiteY69" fmla="*/ 0 h 830306"/>
                <a:gd name="connsiteX70" fmla="*/ 2737766 w 3393888"/>
                <a:gd name="connsiteY70" fmla="*/ 0 h 830306"/>
                <a:gd name="connsiteX71" fmla="*/ 2759069 w 3393888"/>
                <a:gd name="connsiteY71" fmla="*/ 0 h 830306"/>
                <a:gd name="connsiteX72" fmla="*/ 2863706 w 3393888"/>
                <a:gd name="connsiteY72" fmla="*/ 0 h 830306"/>
                <a:gd name="connsiteX73" fmla="*/ 2872340 w 3393888"/>
                <a:gd name="connsiteY73" fmla="*/ 0 h 830306"/>
                <a:gd name="connsiteX74" fmla="*/ 2914072 w 3393888"/>
                <a:gd name="connsiteY74" fmla="*/ 0 h 830306"/>
                <a:gd name="connsiteX75" fmla="*/ 2920034 w 3393888"/>
                <a:gd name="connsiteY75" fmla="*/ 0 h 830306"/>
                <a:gd name="connsiteX76" fmla="*/ 2958347 w 3393888"/>
                <a:gd name="connsiteY76" fmla="*/ 0 h 830306"/>
                <a:gd name="connsiteX77" fmla="*/ 3119312 w 3393888"/>
                <a:gd name="connsiteY77" fmla="*/ 0 h 830306"/>
                <a:gd name="connsiteX78" fmla="*/ 3192896 w 3393888"/>
                <a:gd name="connsiteY78" fmla="*/ 42265 h 830306"/>
                <a:gd name="connsiteX79" fmla="*/ 3383669 w 3393888"/>
                <a:gd name="connsiteY79" fmla="*/ 372888 h 830306"/>
                <a:gd name="connsiteX80" fmla="*/ 3383669 w 3393888"/>
                <a:gd name="connsiteY80" fmla="*/ 457418 h 830306"/>
                <a:gd name="connsiteX81" fmla="*/ 3192896 w 3393888"/>
                <a:gd name="connsiteY81" fmla="*/ 788041 h 830306"/>
                <a:gd name="connsiteX82" fmla="*/ 3119312 w 3393888"/>
                <a:gd name="connsiteY82" fmla="*/ 830306 h 830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393888" h="830306">
                  <a:moveTo>
                    <a:pt x="3119312" y="830306"/>
                  </a:moveTo>
                  <a:lnTo>
                    <a:pt x="2920034" y="830306"/>
                  </a:lnTo>
                  <a:lnTo>
                    <a:pt x="2737766" y="830306"/>
                  </a:lnTo>
                  <a:lnTo>
                    <a:pt x="2720756" y="830306"/>
                  </a:lnTo>
                  <a:lnTo>
                    <a:pt x="2538488" y="830306"/>
                  </a:lnTo>
                  <a:lnTo>
                    <a:pt x="2339210" y="830306"/>
                  </a:lnTo>
                  <a:lnTo>
                    <a:pt x="2334818" y="828994"/>
                  </a:lnTo>
                  <a:lnTo>
                    <a:pt x="2330399" y="830306"/>
                  </a:lnTo>
                  <a:lnTo>
                    <a:pt x="1948853" y="830306"/>
                  </a:lnTo>
                  <a:lnTo>
                    <a:pt x="1944461" y="828994"/>
                  </a:lnTo>
                  <a:lnTo>
                    <a:pt x="1940042" y="830306"/>
                  </a:lnTo>
                  <a:lnTo>
                    <a:pt x="1580314" y="830306"/>
                  </a:lnTo>
                  <a:lnTo>
                    <a:pt x="1558496" y="830306"/>
                  </a:lnTo>
                  <a:lnTo>
                    <a:pt x="1291762" y="830306"/>
                  </a:lnTo>
                  <a:lnTo>
                    <a:pt x="1198768" y="830306"/>
                  </a:lnTo>
                  <a:lnTo>
                    <a:pt x="1133844" y="830306"/>
                  </a:lnTo>
                  <a:lnTo>
                    <a:pt x="910216" y="830306"/>
                  </a:lnTo>
                  <a:lnTo>
                    <a:pt x="798379" y="830306"/>
                  </a:lnTo>
                  <a:lnTo>
                    <a:pt x="752298" y="830306"/>
                  </a:lnTo>
                  <a:lnTo>
                    <a:pt x="655613" y="830306"/>
                  </a:lnTo>
                  <a:lnTo>
                    <a:pt x="416833" y="830306"/>
                  </a:lnTo>
                  <a:lnTo>
                    <a:pt x="274067" y="830306"/>
                  </a:lnTo>
                  <a:cubicBezTo>
                    <a:pt x="247495" y="830306"/>
                    <a:pt x="214109" y="811219"/>
                    <a:pt x="200483" y="788041"/>
                  </a:cubicBezTo>
                  <a:cubicBezTo>
                    <a:pt x="9710" y="457418"/>
                    <a:pt x="9710" y="457418"/>
                    <a:pt x="9710" y="457418"/>
                  </a:cubicBezTo>
                  <a:cubicBezTo>
                    <a:pt x="-3236" y="434241"/>
                    <a:pt x="-3236" y="396066"/>
                    <a:pt x="9710" y="372888"/>
                  </a:cubicBezTo>
                  <a:cubicBezTo>
                    <a:pt x="200483" y="42265"/>
                    <a:pt x="200483" y="42265"/>
                    <a:pt x="200483" y="42265"/>
                  </a:cubicBezTo>
                  <a:cubicBezTo>
                    <a:pt x="214109" y="19088"/>
                    <a:pt x="247495" y="0"/>
                    <a:pt x="274067" y="0"/>
                  </a:cubicBezTo>
                  <a:cubicBezTo>
                    <a:pt x="321760" y="0"/>
                    <a:pt x="363492" y="0"/>
                    <a:pt x="400007" y="0"/>
                  </a:cubicBezTo>
                  <a:lnTo>
                    <a:pt x="416833" y="0"/>
                  </a:lnTo>
                  <a:lnTo>
                    <a:pt x="494648" y="0"/>
                  </a:lnTo>
                  <a:lnTo>
                    <a:pt x="542773" y="0"/>
                  </a:lnTo>
                  <a:lnTo>
                    <a:pt x="607920" y="0"/>
                  </a:lnTo>
                  <a:lnTo>
                    <a:pt x="637414" y="0"/>
                  </a:lnTo>
                  <a:lnTo>
                    <a:pt x="649651" y="0"/>
                  </a:lnTo>
                  <a:cubicBezTo>
                    <a:pt x="655613" y="0"/>
                    <a:pt x="655613" y="0"/>
                    <a:pt x="655613" y="0"/>
                  </a:cubicBezTo>
                  <a:lnTo>
                    <a:pt x="750685" y="0"/>
                  </a:lnTo>
                  <a:lnTo>
                    <a:pt x="752298" y="0"/>
                  </a:lnTo>
                  <a:lnTo>
                    <a:pt x="792417" y="0"/>
                  </a:lnTo>
                  <a:lnTo>
                    <a:pt x="798379" y="0"/>
                  </a:lnTo>
                  <a:lnTo>
                    <a:pt x="878238" y="0"/>
                  </a:lnTo>
                  <a:lnTo>
                    <a:pt x="910216" y="0"/>
                  </a:lnTo>
                  <a:lnTo>
                    <a:pt x="972879" y="0"/>
                  </a:lnTo>
                  <a:lnTo>
                    <a:pt x="1036156" y="0"/>
                  </a:lnTo>
                  <a:lnTo>
                    <a:pt x="1086151" y="0"/>
                  </a:lnTo>
                  <a:lnTo>
                    <a:pt x="1127882" y="0"/>
                  </a:lnTo>
                  <a:lnTo>
                    <a:pt x="1130797" y="0"/>
                  </a:lnTo>
                  <a:lnTo>
                    <a:pt x="1133844" y="0"/>
                  </a:lnTo>
                  <a:lnTo>
                    <a:pt x="1198768" y="0"/>
                  </a:lnTo>
                  <a:lnTo>
                    <a:pt x="1244068" y="0"/>
                  </a:lnTo>
                  <a:lnTo>
                    <a:pt x="1285800" y="0"/>
                  </a:lnTo>
                  <a:lnTo>
                    <a:pt x="1291762" y="0"/>
                  </a:lnTo>
                  <a:lnTo>
                    <a:pt x="1324708" y="0"/>
                  </a:lnTo>
                  <a:cubicBezTo>
                    <a:pt x="1434253" y="0"/>
                    <a:pt x="1496851" y="0"/>
                    <a:pt x="1532621" y="0"/>
                  </a:cubicBezTo>
                  <a:lnTo>
                    <a:pt x="1558496" y="0"/>
                  </a:lnTo>
                  <a:lnTo>
                    <a:pt x="1574352" y="0"/>
                  </a:lnTo>
                  <a:lnTo>
                    <a:pt x="1580314" y="0"/>
                  </a:lnTo>
                  <a:lnTo>
                    <a:pt x="1684436" y="0"/>
                  </a:lnTo>
                  <a:cubicBezTo>
                    <a:pt x="1940042" y="0"/>
                    <a:pt x="1940042" y="0"/>
                    <a:pt x="1940042" y="0"/>
                  </a:cubicBezTo>
                  <a:lnTo>
                    <a:pt x="1944461" y="1312"/>
                  </a:lnTo>
                  <a:lnTo>
                    <a:pt x="1948853" y="0"/>
                  </a:lnTo>
                  <a:cubicBezTo>
                    <a:pt x="2330399" y="0"/>
                    <a:pt x="2330399" y="0"/>
                    <a:pt x="2330399" y="0"/>
                  </a:cubicBezTo>
                  <a:lnTo>
                    <a:pt x="2334818" y="1312"/>
                  </a:lnTo>
                  <a:lnTo>
                    <a:pt x="2339210" y="0"/>
                  </a:lnTo>
                  <a:cubicBezTo>
                    <a:pt x="2386903" y="0"/>
                    <a:pt x="2428635" y="0"/>
                    <a:pt x="2465150" y="0"/>
                  </a:cubicBezTo>
                  <a:lnTo>
                    <a:pt x="2538488" y="0"/>
                  </a:lnTo>
                  <a:lnTo>
                    <a:pt x="2559791" y="0"/>
                  </a:lnTo>
                  <a:lnTo>
                    <a:pt x="2664428" y="0"/>
                  </a:lnTo>
                  <a:lnTo>
                    <a:pt x="2673062" y="0"/>
                  </a:lnTo>
                  <a:lnTo>
                    <a:pt x="2714794" y="0"/>
                  </a:lnTo>
                  <a:lnTo>
                    <a:pt x="2720756" y="0"/>
                  </a:lnTo>
                  <a:lnTo>
                    <a:pt x="2737766" y="0"/>
                  </a:lnTo>
                  <a:lnTo>
                    <a:pt x="2759069" y="0"/>
                  </a:lnTo>
                  <a:lnTo>
                    <a:pt x="2863706" y="0"/>
                  </a:lnTo>
                  <a:lnTo>
                    <a:pt x="2872340" y="0"/>
                  </a:lnTo>
                  <a:lnTo>
                    <a:pt x="2914072" y="0"/>
                  </a:lnTo>
                  <a:lnTo>
                    <a:pt x="2920034" y="0"/>
                  </a:lnTo>
                  <a:lnTo>
                    <a:pt x="2958347" y="0"/>
                  </a:lnTo>
                  <a:cubicBezTo>
                    <a:pt x="3119312" y="0"/>
                    <a:pt x="3119312" y="0"/>
                    <a:pt x="3119312" y="0"/>
                  </a:cubicBezTo>
                  <a:cubicBezTo>
                    <a:pt x="3146565" y="0"/>
                    <a:pt x="3179269" y="19088"/>
                    <a:pt x="3192896" y="42265"/>
                  </a:cubicBezTo>
                  <a:cubicBezTo>
                    <a:pt x="3383669" y="372888"/>
                    <a:pt x="3383669" y="372888"/>
                    <a:pt x="3383669" y="372888"/>
                  </a:cubicBezTo>
                  <a:cubicBezTo>
                    <a:pt x="3397295" y="396066"/>
                    <a:pt x="3397295" y="434241"/>
                    <a:pt x="3383669" y="457418"/>
                  </a:cubicBezTo>
                  <a:cubicBezTo>
                    <a:pt x="3192896" y="788041"/>
                    <a:pt x="3192896" y="788041"/>
                    <a:pt x="3192896" y="788041"/>
                  </a:cubicBezTo>
                  <a:cubicBezTo>
                    <a:pt x="3179269" y="811219"/>
                    <a:pt x="3146565" y="830306"/>
                    <a:pt x="3119312" y="830306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rgbClr val="B6B6B6"/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任意多边形 230"/>
            <p:cNvSpPr>
              <a:spLocks/>
            </p:cNvSpPr>
            <p:nvPr/>
          </p:nvSpPr>
          <p:spPr bwMode="auto">
            <a:xfrm rot="10800000">
              <a:off x="3220347" y="2581732"/>
              <a:ext cx="2791388" cy="2491647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5"/>
            <p:cNvSpPr>
              <a:spLocks/>
            </p:cNvSpPr>
            <p:nvPr/>
          </p:nvSpPr>
          <p:spPr bwMode="auto">
            <a:xfrm rot="10800000">
              <a:off x="3213997" y="2597384"/>
              <a:ext cx="2811322" cy="249164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Freeform 5"/>
            <p:cNvSpPr>
              <a:spLocks/>
            </p:cNvSpPr>
            <p:nvPr/>
          </p:nvSpPr>
          <p:spPr bwMode="auto">
            <a:xfrm rot="10800000">
              <a:off x="3632937" y="2969070"/>
              <a:ext cx="1966206" cy="174263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38100">
              <a:gradFill flip="none" rotWithShape="1">
                <a:gsLst>
                  <a:gs pos="0">
                    <a:srgbClr val="F7F7F7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4" name="Group 27"/>
          <p:cNvGrpSpPr>
            <a:grpSpLocks noChangeAspect="1"/>
          </p:cNvGrpSpPr>
          <p:nvPr/>
        </p:nvGrpSpPr>
        <p:grpSpPr bwMode="auto">
          <a:xfrm>
            <a:off x="6782192" y="2638347"/>
            <a:ext cx="367741" cy="403915"/>
            <a:chOff x="3811" y="2125"/>
            <a:chExt cx="61" cy="67"/>
          </a:xfrm>
          <a:solidFill>
            <a:schemeClr val="bg1">
              <a:lumMod val="50000"/>
            </a:schemeClr>
          </a:solidFill>
          <a:effectLst/>
        </p:grpSpPr>
        <p:sp>
          <p:nvSpPr>
            <p:cNvPr id="235" name="Freeform 28"/>
            <p:cNvSpPr>
              <a:spLocks noEditPoints="1"/>
            </p:cNvSpPr>
            <p:nvPr/>
          </p:nvSpPr>
          <p:spPr bwMode="auto">
            <a:xfrm>
              <a:off x="3811" y="2125"/>
              <a:ext cx="61" cy="67"/>
            </a:xfrm>
            <a:custGeom>
              <a:avLst/>
              <a:gdLst>
                <a:gd name="T0" fmla="*/ 20 w 23"/>
                <a:gd name="T1" fmla="*/ 14 h 25"/>
                <a:gd name="T2" fmla="*/ 18 w 23"/>
                <a:gd name="T3" fmla="*/ 20 h 25"/>
                <a:gd name="T4" fmla="*/ 17 w 23"/>
                <a:gd name="T5" fmla="*/ 16 h 25"/>
                <a:gd name="T6" fmla="*/ 15 w 23"/>
                <a:gd name="T7" fmla="*/ 15 h 25"/>
                <a:gd name="T8" fmla="*/ 15 w 23"/>
                <a:gd name="T9" fmla="*/ 15 h 25"/>
                <a:gd name="T10" fmla="*/ 14 w 23"/>
                <a:gd name="T11" fmla="*/ 15 h 25"/>
                <a:gd name="T12" fmla="*/ 13 w 23"/>
                <a:gd name="T13" fmla="*/ 17 h 25"/>
                <a:gd name="T14" fmla="*/ 12 w 23"/>
                <a:gd name="T15" fmla="*/ 18 h 25"/>
                <a:gd name="T16" fmla="*/ 12 w 23"/>
                <a:gd name="T17" fmla="*/ 15 h 25"/>
                <a:gd name="T18" fmla="*/ 12 w 23"/>
                <a:gd name="T19" fmla="*/ 15 h 25"/>
                <a:gd name="T20" fmla="*/ 12 w 23"/>
                <a:gd name="T21" fmla="*/ 15 h 25"/>
                <a:gd name="T22" fmla="*/ 11 w 23"/>
                <a:gd name="T23" fmla="*/ 15 h 25"/>
                <a:gd name="T24" fmla="*/ 11 w 23"/>
                <a:gd name="T25" fmla="*/ 15 h 25"/>
                <a:gd name="T26" fmla="*/ 11 w 23"/>
                <a:gd name="T27" fmla="*/ 18 h 25"/>
                <a:gd name="T28" fmla="*/ 11 w 23"/>
                <a:gd name="T29" fmla="*/ 17 h 25"/>
                <a:gd name="T30" fmla="*/ 10 w 23"/>
                <a:gd name="T31" fmla="*/ 15 h 25"/>
                <a:gd name="T32" fmla="*/ 8 w 23"/>
                <a:gd name="T33" fmla="*/ 15 h 25"/>
                <a:gd name="T34" fmla="*/ 8 w 23"/>
                <a:gd name="T35" fmla="*/ 15 h 25"/>
                <a:gd name="T36" fmla="*/ 6 w 23"/>
                <a:gd name="T37" fmla="*/ 16 h 25"/>
                <a:gd name="T38" fmla="*/ 5 w 23"/>
                <a:gd name="T39" fmla="*/ 20 h 25"/>
                <a:gd name="T40" fmla="*/ 3 w 23"/>
                <a:gd name="T41" fmla="*/ 14 h 25"/>
                <a:gd name="T42" fmla="*/ 12 w 23"/>
                <a:gd name="T43" fmla="*/ 5 h 25"/>
                <a:gd name="T44" fmla="*/ 12 w 23"/>
                <a:gd name="T45" fmla="*/ 6 h 25"/>
                <a:gd name="T46" fmla="*/ 13 w 23"/>
                <a:gd name="T47" fmla="*/ 7 h 25"/>
                <a:gd name="T48" fmla="*/ 14 w 23"/>
                <a:gd name="T49" fmla="*/ 6 h 25"/>
                <a:gd name="T50" fmla="*/ 16 w 23"/>
                <a:gd name="T51" fmla="*/ 5 h 25"/>
                <a:gd name="T52" fmla="*/ 17 w 23"/>
                <a:gd name="T53" fmla="*/ 4 h 25"/>
                <a:gd name="T54" fmla="*/ 17 w 23"/>
                <a:gd name="T55" fmla="*/ 3 h 25"/>
                <a:gd name="T56" fmla="*/ 16 w 23"/>
                <a:gd name="T57" fmla="*/ 2 h 25"/>
                <a:gd name="T58" fmla="*/ 14 w 23"/>
                <a:gd name="T59" fmla="*/ 1 h 25"/>
                <a:gd name="T60" fmla="*/ 13 w 23"/>
                <a:gd name="T61" fmla="*/ 0 h 25"/>
                <a:gd name="T62" fmla="*/ 12 w 23"/>
                <a:gd name="T63" fmla="*/ 1 h 25"/>
                <a:gd name="T64" fmla="*/ 12 w 23"/>
                <a:gd name="T65" fmla="*/ 2 h 25"/>
                <a:gd name="T66" fmla="*/ 0 w 23"/>
                <a:gd name="T67" fmla="*/ 14 h 25"/>
                <a:gd name="T68" fmla="*/ 12 w 23"/>
                <a:gd name="T69" fmla="*/ 25 h 25"/>
                <a:gd name="T70" fmla="*/ 23 w 23"/>
                <a:gd name="T71" fmla="*/ 14 h 25"/>
                <a:gd name="T72" fmla="*/ 20 w 23"/>
                <a:gd name="T73" fmla="*/ 14 h 25"/>
                <a:gd name="T74" fmla="*/ 15 w 23"/>
                <a:gd name="T75" fmla="*/ 18 h 25"/>
                <a:gd name="T76" fmla="*/ 15 w 23"/>
                <a:gd name="T77" fmla="*/ 18 h 25"/>
                <a:gd name="T78" fmla="*/ 15 w 23"/>
                <a:gd name="T79" fmla="*/ 22 h 25"/>
                <a:gd name="T80" fmla="*/ 15 w 23"/>
                <a:gd name="T81" fmla="*/ 22 h 25"/>
                <a:gd name="T82" fmla="*/ 15 w 23"/>
                <a:gd name="T83" fmla="*/ 18 h 25"/>
                <a:gd name="T84" fmla="*/ 15 w 23"/>
                <a:gd name="T85" fmla="*/ 18 h 25"/>
                <a:gd name="T86" fmla="*/ 8 w 23"/>
                <a:gd name="T87" fmla="*/ 18 h 25"/>
                <a:gd name="T88" fmla="*/ 8 w 23"/>
                <a:gd name="T89" fmla="*/ 22 h 25"/>
                <a:gd name="T90" fmla="*/ 7 w 23"/>
                <a:gd name="T91" fmla="*/ 21 h 25"/>
                <a:gd name="T92" fmla="*/ 8 w 23"/>
                <a:gd name="T93" fmla="*/ 18 h 25"/>
                <a:gd name="T94" fmla="*/ 8 w 23"/>
                <a:gd name="T95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" h="25">
                  <a:moveTo>
                    <a:pt x="20" y="14"/>
                  </a:moveTo>
                  <a:cubicBezTo>
                    <a:pt x="20" y="16"/>
                    <a:pt x="19" y="19"/>
                    <a:pt x="18" y="20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5"/>
                    <a:pt x="16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6" y="15"/>
                    <a:pt x="6" y="16"/>
                  </a:cubicBezTo>
                  <a:cubicBezTo>
                    <a:pt x="6" y="17"/>
                    <a:pt x="5" y="18"/>
                    <a:pt x="5" y="20"/>
                  </a:cubicBezTo>
                  <a:cubicBezTo>
                    <a:pt x="4" y="18"/>
                    <a:pt x="3" y="16"/>
                    <a:pt x="3" y="14"/>
                  </a:cubicBezTo>
                  <a:cubicBezTo>
                    <a:pt x="3" y="9"/>
                    <a:pt x="7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8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5" y="2"/>
                    <a:pt x="0" y="7"/>
                    <a:pt x="0" y="14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8" y="25"/>
                    <a:pt x="23" y="20"/>
                    <a:pt x="23" y="14"/>
                  </a:cubicBezTo>
                  <a:lnTo>
                    <a:pt x="20" y="14"/>
                  </a:lnTo>
                  <a:close/>
                  <a:moveTo>
                    <a:pt x="15" y="18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lose/>
                  <a:moveTo>
                    <a:pt x="8" y="18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7" y="21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6" name="Oval 29"/>
            <p:cNvSpPr>
              <a:spLocks noChangeArrowheads="1"/>
            </p:cNvSpPr>
            <p:nvPr/>
          </p:nvSpPr>
          <p:spPr bwMode="auto">
            <a:xfrm>
              <a:off x="3835" y="2149"/>
              <a:ext cx="13" cy="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7" name="Group 32"/>
          <p:cNvGrpSpPr>
            <a:grpSpLocks noChangeAspect="1"/>
          </p:cNvGrpSpPr>
          <p:nvPr/>
        </p:nvGrpSpPr>
        <p:grpSpPr bwMode="auto">
          <a:xfrm>
            <a:off x="2371933" y="2695661"/>
            <a:ext cx="471328" cy="306909"/>
            <a:chOff x="3798" y="2129"/>
            <a:chExt cx="86" cy="56"/>
          </a:xfrm>
          <a:solidFill>
            <a:schemeClr val="bg1">
              <a:lumMod val="50000"/>
            </a:schemeClr>
          </a:solidFill>
          <a:effectLst/>
        </p:grpSpPr>
        <p:sp>
          <p:nvSpPr>
            <p:cNvPr id="238" name="Freeform 33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34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35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36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37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38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39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40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41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42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Freeform 43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44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45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46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52" name="文本框 251"/>
          <p:cNvSpPr txBox="1"/>
          <p:nvPr/>
        </p:nvSpPr>
        <p:spPr>
          <a:xfrm>
            <a:off x="2751169" y="2920489"/>
            <a:ext cx="265404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cxnSp>
        <p:nvCxnSpPr>
          <p:cNvPr id="253" name="直接连接符 252"/>
          <p:cNvCxnSpPr/>
          <p:nvPr/>
        </p:nvCxnSpPr>
        <p:spPr>
          <a:xfrm>
            <a:off x="2855327" y="2901180"/>
            <a:ext cx="246261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直接连接符 253"/>
          <p:cNvCxnSpPr/>
          <p:nvPr/>
        </p:nvCxnSpPr>
        <p:spPr>
          <a:xfrm>
            <a:off x="7198283" y="2901180"/>
            <a:ext cx="246261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文本框 254"/>
          <p:cNvSpPr txBox="1"/>
          <p:nvPr/>
        </p:nvSpPr>
        <p:spPr>
          <a:xfrm>
            <a:off x="7097059" y="2920489"/>
            <a:ext cx="265404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grpSp>
        <p:nvGrpSpPr>
          <p:cNvPr id="256" name="Group 13"/>
          <p:cNvGrpSpPr>
            <a:grpSpLocks noChangeAspect="1"/>
          </p:cNvGrpSpPr>
          <p:nvPr/>
        </p:nvGrpSpPr>
        <p:grpSpPr bwMode="auto">
          <a:xfrm>
            <a:off x="6778491" y="5640683"/>
            <a:ext cx="373670" cy="293955"/>
            <a:chOff x="3996" y="2321"/>
            <a:chExt cx="75" cy="59"/>
          </a:xfrm>
          <a:solidFill>
            <a:schemeClr val="bg1">
              <a:lumMod val="50000"/>
            </a:schemeClr>
          </a:solidFill>
          <a:effectLst/>
        </p:grpSpPr>
        <p:sp>
          <p:nvSpPr>
            <p:cNvPr id="257" name="Freeform 14"/>
            <p:cNvSpPr>
              <a:spLocks noEditPoints="1"/>
            </p:cNvSpPr>
            <p:nvPr/>
          </p:nvSpPr>
          <p:spPr bwMode="auto">
            <a:xfrm>
              <a:off x="4014" y="2329"/>
              <a:ext cx="39" cy="22"/>
            </a:xfrm>
            <a:custGeom>
              <a:avLst/>
              <a:gdLst>
                <a:gd name="T0" fmla="*/ 6 w 15"/>
                <a:gd name="T1" fmla="*/ 8 h 8"/>
                <a:gd name="T2" fmla="*/ 6 w 15"/>
                <a:gd name="T3" fmla="*/ 7 h 8"/>
                <a:gd name="T4" fmla="*/ 7 w 15"/>
                <a:gd name="T5" fmla="*/ 7 h 8"/>
                <a:gd name="T6" fmla="*/ 8 w 15"/>
                <a:gd name="T7" fmla="*/ 7 h 8"/>
                <a:gd name="T8" fmla="*/ 8 w 15"/>
                <a:gd name="T9" fmla="*/ 7 h 8"/>
                <a:gd name="T10" fmla="*/ 8 w 15"/>
                <a:gd name="T11" fmla="*/ 8 h 8"/>
                <a:gd name="T12" fmla="*/ 15 w 15"/>
                <a:gd name="T13" fmla="*/ 5 h 8"/>
                <a:gd name="T14" fmla="*/ 12 w 15"/>
                <a:gd name="T15" fmla="*/ 3 h 8"/>
                <a:gd name="T16" fmla="*/ 10 w 15"/>
                <a:gd name="T17" fmla="*/ 3 h 8"/>
                <a:gd name="T18" fmla="*/ 7 w 15"/>
                <a:gd name="T19" fmla="*/ 0 h 8"/>
                <a:gd name="T20" fmla="*/ 4 w 15"/>
                <a:gd name="T21" fmla="*/ 3 h 8"/>
                <a:gd name="T22" fmla="*/ 2 w 15"/>
                <a:gd name="T23" fmla="*/ 3 h 8"/>
                <a:gd name="T24" fmla="*/ 0 w 15"/>
                <a:gd name="T25" fmla="*/ 5 h 8"/>
                <a:gd name="T26" fmla="*/ 6 w 15"/>
                <a:gd name="T27" fmla="*/ 8 h 8"/>
                <a:gd name="T28" fmla="*/ 7 w 15"/>
                <a:gd name="T29" fmla="*/ 1 h 8"/>
                <a:gd name="T30" fmla="*/ 10 w 15"/>
                <a:gd name="T31" fmla="*/ 3 h 8"/>
                <a:gd name="T32" fmla="*/ 5 w 15"/>
                <a:gd name="T33" fmla="*/ 3 h 8"/>
                <a:gd name="T34" fmla="*/ 7 w 1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8"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4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lnTo>
                    <a:pt x="6" y="8"/>
                  </a:lnTo>
                  <a:close/>
                  <a:moveTo>
                    <a:pt x="7" y="1"/>
                  </a:moveTo>
                  <a:cubicBezTo>
                    <a:pt x="8" y="1"/>
                    <a:pt x="10" y="2"/>
                    <a:pt x="1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6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15"/>
            <p:cNvSpPr>
              <a:spLocks/>
            </p:cNvSpPr>
            <p:nvPr/>
          </p:nvSpPr>
          <p:spPr bwMode="auto">
            <a:xfrm>
              <a:off x="4032" y="2348"/>
              <a:ext cx="3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16"/>
            <p:cNvSpPr>
              <a:spLocks/>
            </p:cNvSpPr>
            <p:nvPr/>
          </p:nvSpPr>
          <p:spPr bwMode="auto">
            <a:xfrm>
              <a:off x="4014" y="2343"/>
              <a:ext cx="39" cy="18"/>
            </a:xfrm>
            <a:custGeom>
              <a:avLst/>
              <a:gdLst>
                <a:gd name="T0" fmla="*/ 8 w 15"/>
                <a:gd name="T1" fmla="*/ 3 h 7"/>
                <a:gd name="T2" fmla="*/ 8 w 15"/>
                <a:gd name="T3" fmla="*/ 3 h 7"/>
                <a:gd name="T4" fmla="*/ 7 w 15"/>
                <a:gd name="T5" fmla="*/ 3 h 7"/>
                <a:gd name="T6" fmla="*/ 6 w 15"/>
                <a:gd name="T7" fmla="*/ 3 h 7"/>
                <a:gd name="T8" fmla="*/ 6 w 15"/>
                <a:gd name="T9" fmla="*/ 3 h 7"/>
                <a:gd name="T10" fmla="*/ 0 w 15"/>
                <a:gd name="T11" fmla="*/ 0 h 7"/>
                <a:gd name="T12" fmla="*/ 0 w 15"/>
                <a:gd name="T13" fmla="*/ 5 h 7"/>
                <a:gd name="T14" fmla="*/ 2 w 15"/>
                <a:gd name="T15" fmla="*/ 7 h 7"/>
                <a:gd name="T16" fmla="*/ 12 w 15"/>
                <a:gd name="T17" fmla="*/ 7 h 7"/>
                <a:gd name="T18" fmla="*/ 15 w 15"/>
                <a:gd name="T19" fmla="*/ 5 h 7"/>
                <a:gd name="T20" fmla="*/ 15 w 15"/>
                <a:gd name="T21" fmla="*/ 0 h 7"/>
                <a:gd name="T22" fmla="*/ 8 w 15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7"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3"/>
                    <a:pt x="8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17"/>
            <p:cNvSpPr>
              <a:spLocks noEditPoints="1"/>
            </p:cNvSpPr>
            <p:nvPr/>
          </p:nvSpPr>
          <p:spPr bwMode="auto">
            <a:xfrm>
              <a:off x="3996" y="2321"/>
              <a:ext cx="75" cy="59"/>
            </a:xfrm>
            <a:custGeom>
              <a:avLst/>
              <a:gdLst>
                <a:gd name="T0" fmla="*/ 26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8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0 w 29"/>
                <a:gd name="T27" fmla="*/ 20 h 22"/>
                <a:gd name="T28" fmla="*/ 19 w 29"/>
                <a:gd name="T29" fmla="*/ 19 h 22"/>
                <a:gd name="T30" fmla="*/ 26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6 w 29"/>
                <a:gd name="T37" fmla="*/ 0 h 22"/>
                <a:gd name="T38" fmla="*/ 27 w 29"/>
                <a:gd name="T39" fmla="*/ 16 h 22"/>
                <a:gd name="T40" fmla="*/ 26 w 29"/>
                <a:gd name="T41" fmla="*/ 17 h 22"/>
                <a:gd name="T42" fmla="*/ 3 w 29"/>
                <a:gd name="T43" fmla="*/ 17 h 22"/>
                <a:gd name="T44" fmla="*/ 1 w 29"/>
                <a:gd name="T45" fmla="*/ 16 h 22"/>
                <a:gd name="T46" fmla="*/ 1 w 29"/>
                <a:gd name="T47" fmla="*/ 3 h 22"/>
                <a:gd name="T48" fmla="*/ 3 w 29"/>
                <a:gd name="T49" fmla="*/ 2 h 22"/>
                <a:gd name="T50" fmla="*/ 26 w 29"/>
                <a:gd name="T51" fmla="*/ 2 h 22"/>
                <a:gd name="T52" fmla="*/ 27 w 29"/>
                <a:gd name="T53" fmla="*/ 3 h 22"/>
                <a:gd name="T54" fmla="*/ 27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8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6" y="0"/>
                  </a:cubicBezTo>
                  <a:close/>
                  <a:moveTo>
                    <a:pt x="27" y="16"/>
                  </a:moveTo>
                  <a:cubicBezTo>
                    <a:pt x="27" y="17"/>
                    <a:pt x="27" y="17"/>
                    <a:pt x="2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3"/>
                  </a:cubicBezTo>
                  <a:lnTo>
                    <a:pt x="2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61" name="Group 20"/>
          <p:cNvGrpSpPr>
            <a:grpSpLocks noChangeAspect="1"/>
          </p:cNvGrpSpPr>
          <p:nvPr/>
        </p:nvGrpSpPr>
        <p:grpSpPr bwMode="auto">
          <a:xfrm>
            <a:off x="2375182" y="5609465"/>
            <a:ext cx="405559" cy="323351"/>
            <a:chOff x="3899" y="2225"/>
            <a:chExt cx="74" cy="59"/>
          </a:xfrm>
          <a:solidFill>
            <a:schemeClr val="bg1">
              <a:lumMod val="50000"/>
            </a:schemeClr>
          </a:solidFill>
          <a:effectLst/>
        </p:grpSpPr>
        <p:sp>
          <p:nvSpPr>
            <p:cNvPr id="262" name="Freeform 21"/>
            <p:cNvSpPr>
              <a:spLocks noEditPoints="1"/>
            </p:cNvSpPr>
            <p:nvPr/>
          </p:nvSpPr>
          <p:spPr bwMode="auto">
            <a:xfrm>
              <a:off x="3899" y="2225"/>
              <a:ext cx="74" cy="59"/>
            </a:xfrm>
            <a:custGeom>
              <a:avLst/>
              <a:gdLst>
                <a:gd name="T0" fmla="*/ 27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9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1 w 29"/>
                <a:gd name="T27" fmla="*/ 20 h 22"/>
                <a:gd name="T28" fmla="*/ 19 w 29"/>
                <a:gd name="T29" fmla="*/ 19 h 22"/>
                <a:gd name="T30" fmla="*/ 27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7 w 29"/>
                <a:gd name="T37" fmla="*/ 0 h 22"/>
                <a:gd name="T38" fmla="*/ 28 w 29"/>
                <a:gd name="T39" fmla="*/ 16 h 22"/>
                <a:gd name="T40" fmla="*/ 27 w 29"/>
                <a:gd name="T41" fmla="*/ 17 h 22"/>
                <a:gd name="T42" fmla="*/ 3 w 29"/>
                <a:gd name="T43" fmla="*/ 17 h 22"/>
                <a:gd name="T44" fmla="*/ 2 w 29"/>
                <a:gd name="T45" fmla="*/ 16 h 22"/>
                <a:gd name="T46" fmla="*/ 2 w 29"/>
                <a:gd name="T47" fmla="*/ 3 h 22"/>
                <a:gd name="T48" fmla="*/ 3 w 29"/>
                <a:gd name="T49" fmla="*/ 2 h 22"/>
                <a:gd name="T50" fmla="*/ 27 w 29"/>
                <a:gd name="T51" fmla="*/ 2 h 22"/>
                <a:gd name="T52" fmla="*/ 28 w 29"/>
                <a:gd name="T53" fmla="*/ 3 h 22"/>
                <a:gd name="T54" fmla="*/ 28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8" y="16"/>
                  </a:moveTo>
                  <a:cubicBezTo>
                    <a:pt x="28" y="17"/>
                    <a:pt x="27" y="17"/>
                    <a:pt x="27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3"/>
                  </a:cubicBezTo>
                  <a:lnTo>
                    <a:pt x="2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22"/>
            <p:cNvSpPr>
              <a:spLocks noEditPoints="1"/>
            </p:cNvSpPr>
            <p:nvPr/>
          </p:nvSpPr>
          <p:spPr bwMode="auto">
            <a:xfrm>
              <a:off x="3917" y="2241"/>
              <a:ext cx="25" cy="27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4 h 10"/>
                <a:gd name="T4" fmla="*/ 9 w 10"/>
                <a:gd name="T5" fmla="*/ 4 h 10"/>
                <a:gd name="T6" fmla="*/ 8 w 10"/>
                <a:gd name="T7" fmla="*/ 3 h 10"/>
                <a:gd name="T8" fmla="*/ 9 w 10"/>
                <a:gd name="T9" fmla="*/ 2 h 10"/>
                <a:gd name="T10" fmla="*/ 8 w 10"/>
                <a:gd name="T11" fmla="*/ 1 h 10"/>
                <a:gd name="T12" fmla="*/ 8 w 10"/>
                <a:gd name="T13" fmla="*/ 2 h 10"/>
                <a:gd name="T14" fmla="*/ 6 w 10"/>
                <a:gd name="T15" fmla="*/ 1 h 10"/>
                <a:gd name="T16" fmla="*/ 6 w 10"/>
                <a:gd name="T17" fmla="*/ 0 h 10"/>
                <a:gd name="T18" fmla="*/ 4 w 10"/>
                <a:gd name="T19" fmla="*/ 0 h 10"/>
                <a:gd name="T20" fmla="*/ 4 w 10"/>
                <a:gd name="T21" fmla="*/ 1 h 10"/>
                <a:gd name="T22" fmla="*/ 3 w 10"/>
                <a:gd name="T23" fmla="*/ 2 h 10"/>
                <a:gd name="T24" fmla="*/ 2 w 10"/>
                <a:gd name="T25" fmla="*/ 1 h 10"/>
                <a:gd name="T26" fmla="*/ 1 w 10"/>
                <a:gd name="T27" fmla="*/ 2 h 10"/>
                <a:gd name="T28" fmla="*/ 2 w 10"/>
                <a:gd name="T29" fmla="*/ 3 h 10"/>
                <a:gd name="T30" fmla="*/ 1 w 10"/>
                <a:gd name="T31" fmla="*/ 4 h 10"/>
                <a:gd name="T32" fmla="*/ 0 w 10"/>
                <a:gd name="T33" fmla="*/ 4 h 10"/>
                <a:gd name="T34" fmla="*/ 0 w 10"/>
                <a:gd name="T35" fmla="*/ 6 h 10"/>
                <a:gd name="T36" fmla="*/ 1 w 10"/>
                <a:gd name="T37" fmla="*/ 6 h 10"/>
                <a:gd name="T38" fmla="*/ 2 w 10"/>
                <a:gd name="T39" fmla="*/ 8 h 10"/>
                <a:gd name="T40" fmla="*/ 1 w 10"/>
                <a:gd name="T41" fmla="*/ 8 h 10"/>
                <a:gd name="T42" fmla="*/ 2 w 10"/>
                <a:gd name="T43" fmla="*/ 9 h 10"/>
                <a:gd name="T44" fmla="*/ 3 w 10"/>
                <a:gd name="T45" fmla="*/ 8 h 10"/>
                <a:gd name="T46" fmla="*/ 4 w 10"/>
                <a:gd name="T47" fmla="*/ 9 h 10"/>
                <a:gd name="T48" fmla="*/ 4 w 10"/>
                <a:gd name="T49" fmla="*/ 10 h 10"/>
                <a:gd name="T50" fmla="*/ 6 w 10"/>
                <a:gd name="T51" fmla="*/ 10 h 10"/>
                <a:gd name="T52" fmla="*/ 6 w 10"/>
                <a:gd name="T53" fmla="*/ 9 h 10"/>
                <a:gd name="T54" fmla="*/ 8 w 10"/>
                <a:gd name="T55" fmla="*/ 8 h 10"/>
                <a:gd name="T56" fmla="*/ 8 w 10"/>
                <a:gd name="T57" fmla="*/ 9 h 10"/>
                <a:gd name="T58" fmla="*/ 9 w 10"/>
                <a:gd name="T59" fmla="*/ 8 h 10"/>
                <a:gd name="T60" fmla="*/ 8 w 10"/>
                <a:gd name="T61" fmla="*/ 8 h 10"/>
                <a:gd name="T62" fmla="*/ 9 w 10"/>
                <a:gd name="T63" fmla="*/ 6 h 10"/>
                <a:gd name="T64" fmla="*/ 10 w 10"/>
                <a:gd name="T65" fmla="*/ 6 h 10"/>
                <a:gd name="T66" fmla="*/ 8 w 10"/>
                <a:gd name="T67" fmla="*/ 5 h 10"/>
                <a:gd name="T68" fmla="*/ 5 w 10"/>
                <a:gd name="T69" fmla="*/ 8 h 10"/>
                <a:gd name="T70" fmla="*/ 2 w 10"/>
                <a:gd name="T71" fmla="*/ 5 h 10"/>
                <a:gd name="T72" fmla="*/ 5 w 10"/>
                <a:gd name="T73" fmla="*/ 2 h 10"/>
                <a:gd name="T74" fmla="*/ 8 w 10"/>
                <a:gd name="T7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6"/>
                    <a:pt x="9" y="6"/>
                  </a:cubicBezTo>
                  <a:lnTo>
                    <a:pt x="10" y="6"/>
                  </a:lnTo>
                  <a:close/>
                  <a:moveTo>
                    <a:pt x="8" y="5"/>
                  </a:moveTo>
                  <a:cubicBezTo>
                    <a:pt x="8" y="7"/>
                    <a:pt x="7" y="8"/>
                    <a:pt x="5" y="8"/>
                  </a:cubicBezTo>
                  <a:cubicBezTo>
                    <a:pt x="3" y="8"/>
                    <a:pt x="2" y="7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7" y="2"/>
                    <a:pt x="8" y="3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Freeform 23"/>
            <p:cNvSpPr>
              <a:spLocks noEditPoints="1"/>
            </p:cNvSpPr>
            <p:nvPr/>
          </p:nvSpPr>
          <p:spPr bwMode="auto">
            <a:xfrm>
              <a:off x="3942" y="2252"/>
              <a:ext cx="13" cy="13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5 w 5"/>
                <a:gd name="T5" fmla="*/ 2 h 5"/>
                <a:gd name="T6" fmla="*/ 4 w 5"/>
                <a:gd name="T7" fmla="*/ 1 h 5"/>
                <a:gd name="T8" fmla="*/ 5 w 5"/>
                <a:gd name="T9" fmla="*/ 1 h 5"/>
                <a:gd name="T10" fmla="*/ 4 w 5"/>
                <a:gd name="T11" fmla="*/ 1 h 5"/>
                <a:gd name="T12" fmla="*/ 4 w 5"/>
                <a:gd name="T13" fmla="*/ 1 h 5"/>
                <a:gd name="T14" fmla="*/ 3 w 5"/>
                <a:gd name="T15" fmla="*/ 1 h 5"/>
                <a:gd name="T16" fmla="*/ 3 w 5"/>
                <a:gd name="T17" fmla="*/ 0 h 5"/>
                <a:gd name="T18" fmla="*/ 2 w 5"/>
                <a:gd name="T19" fmla="*/ 0 h 5"/>
                <a:gd name="T20" fmla="*/ 2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2 h 5"/>
                <a:gd name="T32" fmla="*/ 0 w 5"/>
                <a:gd name="T33" fmla="*/ 2 h 5"/>
                <a:gd name="T34" fmla="*/ 0 w 5"/>
                <a:gd name="T35" fmla="*/ 3 h 5"/>
                <a:gd name="T36" fmla="*/ 1 w 5"/>
                <a:gd name="T37" fmla="*/ 3 h 5"/>
                <a:gd name="T38" fmla="*/ 1 w 5"/>
                <a:gd name="T39" fmla="*/ 4 h 5"/>
                <a:gd name="T40" fmla="*/ 1 w 5"/>
                <a:gd name="T41" fmla="*/ 4 h 5"/>
                <a:gd name="T42" fmla="*/ 1 w 5"/>
                <a:gd name="T43" fmla="*/ 5 h 5"/>
                <a:gd name="T44" fmla="*/ 1 w 5"/>
                <a:gd name="T45" fmla="*/ 4 h 5"/>
                <a:gd name="T46" fmla="*/ 2 w 5"/>
                <a:gd name="T47" fmla="*/ 5 h 5"/>
                <a:gd name="T48" fmla="*/ 2 w 5"/>
                <a:gd name="T49" fmla="*/ 5 h 5"/>
                <a:gd name="T50" fmla="*/ 3 w 5"/>
                <a:gd name="T51" fmla="*/ 5 h 5"/>
                <a:gd name="T52" fmla="*/ 3 w 5"/>
                <a:gd name="T53" fmla="*/ 5 h 5"/>
                <a:gd name="T54" fmla="*/ 4 w 5"/>
                <a:gd name="T55" fmla="*/ 4 h 5"/>
                <a:gd name="T56" fmla="*/ 4 w 5"/>
                <a:gd name="T57" fmla="*/ 5 h 5"/>
                <a:gd name="T58" fmla="*/ 5 w 5"/>
                <a:gd name="T59" fmla="*/ 4 h 5"/>
                <a:gd name="T60" fmla="*/ 4 w 5"/>
                <a:gd name="T61" fmla="*/ 4 h 5"/>
                <a:gd name="T62" fmla="*/ 5 w 5"/>
                <a:gd name="T63" fmla="*/ 3 h 5"/>
                <a:gd name="T64" fmla="*/ 4 w 5"/>
                <a:gd name="T65" fmla="*/ 3 h 5"/>
                <a:gd name="T66" fmla="*/ 3 w 5"/>
                <a:gd name="T67" fmla="*/ 4 h 5"/>
                <a:gd name="T68" fmla="*/ 1 w 5"/>
                <a:gd name="T69" fmla="*/ 3 h 5"/>
                <a:gd name="T70" fmla="*/ 3 w 5"/>
                <a:gd name="T71" fmla="*/ 1 h 5"/>
                <a:gd name="T72" fmla="*/ 4 w 5"/>
                <a:gd name="T7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lose/>
                  <a:moveTo>
                    <a:pt x="4" y="3"/>
                  </a:moveTo>
                  <a:cubicBezTo>
                    <a:pt x="4" y="3"/>
                    <a:pt x="3" y="4"/>
                    <a:pt x="3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Freeform 24"/>
            <p:cNvSpPr>
              <a:spLocks noEditPoints="1"/>
            </p:cNvSpPr>
            <p:nvPr/>
          </p:nvSpPr>
          <p:spPr bwMode="auto">
            <a:xfrm>
              <a:off x="3937" y="2233"/>
              <a:ext cx="18" cy="19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3 h 7"/>
                <a:gd name="T4" fmla="*/ 6 w 7"/>
                <a:gd name="T5" fmla="*/ 3 h 7"/>
                <a:gd name="T6" fmla="*/ 6 w 7"/>
                <a:gd name="T7" fmla="*/ 2 h 7"/>
                <a:gd name="T8" fmla="*/ 6 w 7"/>
                <a:gd name="T9" fmla="*/ 1 h 7"/>
                <a:gd name="T10" fmla="*/ 6 w 7"/>
                <a:gd name="T11" fmla="*/ 1 h 7"/>
                <a:gd name="T12" fmla="*/ 5 w 7"/>
                <a:gd name="T13" fmla="*/ 1 h 7"/>
                <a:gd name="T14" fmla="*/ 4 w 7"/>
                <a:gd name="T15" fmla="*/ 1 h 7"/>
                <a:gd name="T16" fmla="*/ 4 w 7"/>
                <a:gd name="T17" fmla="*/ 0 h 7"/>
                <a:gd name="T18" fmla="*/ 3 w 7"/>
                <a:gd name="T19" fmla="*/ 0 h 7"/>
                <a:gd name="T20" fmla="*/ 3 w 7"/>
                <a:gd name="T21" fmla="*/ 1 h 7"/>
                <a:gd name="T22" fmla="*/ 2 w 7"/>
                <a:gd name="T23" fmla="*/ 1 h 7"/>
                <a:gd name="T24" fmla="*/ 2 w 7"/>
                <a:gd name="T25" fmla="*/ 1 h 7"/>
                <a:gd name="T26" fmla="*/ 1 w 7"/>
                <a:gd name="T27" fmla="*/ 1 h 7"/>
                <a:gd name="T28" fmla="*/ 2 w 7"/>
                <a:gd name="T29" fmla="*/ 2 h 7"/>
                <a:gd name="T30" fmla="*/ 1 w 7"/>
                <a:gd name="T31" fmla="*/ 3 h 7"/>
                <a:gd name="T32" fmla="*/ 0 w 7"/>
                <a:gd name="T33" fmla="*/ 3 h 7"/>
                <a:gd name="T34" fmla="*/ 0 w 7"/>
                <a:gd name="T35" fmla="*/ 4 h 7"/>
                <a:gd name="T36" fmla="*/ 1 w 7"/>
                <a:gd name="T37" fmla="*/ 4 h 7"/>
                <a:gd name="T38" fmla="*/ 2 w 7"/>
                <a:gd name="T39" fmla="*/ 5 h 7"/>
                <a:gd name="T40" fmla="*/ 1 w 7"/>
                <a:gd name="T41" fmla="*/ 5 h 7"/>
                <a:gd name="T42" fmla="*/ 2 w 7"/>
                <a:gd name="T43" fmla="*/ 6 h 7"/>
                <a:gd name="T44" fmla="*/ 2 w 7"/>
                <a:gd name="T45" fmla="*/ 5 h 7"/>
                <a:gd name="T46" fmla="*/ 3 w 7"/>
                <a:gd name="T47" fmla="*/ 6 h 7"/>
                <a:gd name="T48" fmla="*/ 3 w 7"/>
                <a:gd name="T49" fmla="*/ 7 h 7"/>
                <a:gd name="T50" fmla="*/ 4 w 7"/>
                <a:gd name="T51" fmla="*/ 7 h 7"/>
                <a:gd name="T52" fmla="*/ 4 w 7"/>
                <a:gd name="T53" fmla="*/ 6 h 7"/>
                <a:gd name="T54" fmla="*/ 5 w 7"/>
                <a:gd name="T55" fmla="*/ 5 h 7"/>
                <a:gd name="T56" fmla="*/ 6 w 7"/>
                <a:gd name="T57" fmla="*/ 6 h 7"/>
                <a:gd name="T58" fmla="*/ 6 w 7"/>
                <a:gd name="T59" fmla="*/ 5 h 7"/>
                <a:gd name="T60" fmla="*/ 6 w 7"/>
                <a:gd name="T61" fmla="*/ 5 h 7"/>
                <a:gd name="T62" fmla="*/ 6 w 7"/>
                <a:gd name="T63" fmla="*/ 4 h 7"/>
                <a:gd name="T64" fmla="*/ 7 w 7"/>
                <a:gd name="T65" fmla="*/ 4 h 7"/>
                <a:gd name="T66" fmla="*/ 6 w 7"/>
                <a:gd name="T67" fmla="*/ 3 h 7"/>
                <a:gd name="T68" fmla="*/ 4 w 7"/>
                <a:gd name="T69" fmla="*/ 5 h 7"/>
                <a:gd name="T70" fmla="*/ 2 w 7"/>
                <a:gd name="T71" fmla="*/ 3 h 7"/>
                <a:gd name="T72" fmla="*/ 4 w 7"/>
                <a:gd name="T73" fmla="*/ 1 h 7"/>
                <a:gd name="T74" fmla="*/ 6 w 7"/>
                <a:gd name="T7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7" y="4"/>
                  </a:lnTo>
                  <a:close/>
                  <a:moveTo>
                    <a:pt x="6" y="3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1"/>
                    <a:pt x="6" y="2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66" name="文本框 265"/>
          <p:cNvSpPr txBox="1"/>
          <p:nvPr/>
        </p:nvSpPr>
        <p:spPr>
          <a:xfrm>
            <a:off x="2751169" y="5807207"/>
            <a:ext cx="265404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267" name="文本框 266"/>
          <p:cNvSpPr txBox="1"/>
          <p:nvPr/>
        </p:nvSpPr>
        <p:spPr>
          <a:xfrm>
            <a:off x="7097059" y="5807207"/>
            <a:ext cx="265404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cxnSp>
        <p:nvCxnSpPr>
          <p:cNvPr id="268" name="直接连接符 267"/>
          <p:cNvCxnSpPr/>
          <p:nvPr/>
        </p:nvCxnSpPr>
        <p:spPr>
          <a:xfrm>
            <a:off x="2855327" y="5801768"/>
            <a:ext cx="246261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直接连接符 268"/>
          <p:cNvCxnSpPr/>
          <p:nvPr/>
        </p:nvCxnSpPr>
        <p:spPr>
          <a:xfrm>
            <a:off x="7198283" y="5801768"/>
            <a:ext cx="246261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文本框 269"/>
          <p:cNvSpPr txBox="1"/>
          <p:nvPr/>
        </p:nvSpPr>
        <p:spPr>
          <a:xfrm>
            <a:off x="2697812" y="1362104"/>
            <a:ext cx="693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01ACB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01</a:t>
            </a:r>
            <a:endParaRPr lang="zh-CN" altLang="en-US" sz="3200" dirty="0">
              <a:solidFill>
                <a:srgbClr val="01ACB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271" name="文本框 270"/>
          <p:cNvSpPr txBox="1"/>
          <p:nvPr/>
        </p:nvSpPr>
        <p:spPr>
          <a:xfrm>
            <a:off x="7107634" y="1362104"/>
            <a:ext cx="693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FFB8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02</a:t>
            </a:r>
            <a:endParaRPr lang="zh-CN" altLang="en-US" sz="3200" dirty="0">
              <a:solidFill>
                <a:srgbClr val="FFB8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272" name="文本框 271"/>
          <p:cNvSpPr txBox="1"/>
          <p:nvPr/>
        </p:nvSpPr>
        <p:spPr>
          <a:xfrm>
            <a:off x="2690192" y="4287691"/>
            <a:ext cx="693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E8707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03</a:t>
            </a:r>
            <a:endParaRPr lang="zh-CN" altLang="en-US" sz="3200" dirty="0">
              <a:solidFill>
                <a:srgbClr val="E8707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273" name="文本框 272"/>
          <p:cNvSpPr txBox="1"/>
          <p:nvPr/>
        </p:nvSpPr>
        <p:spPr>
          <a:xfrm>
            <a:off x="7078606" y="4287691"/>
            <a:ext cx="693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00AF9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04</a:t>
            </a:r>
            <a:endParaRPr lang="zh-CN" altLang="en-US" sz="3200" dirty="0">
              <a:solidFill>
                <a:srgbClr val="00AF92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274" name="文本框 273"/>
          <p:cNvSpPr txBox="1"/>
          <p:nvPr/>
        </p:nvSpPr>
        <p:spPr>
          <a:xfrm>
            <a:off x="3676467" y="1393582"/>
            <a:ext cx="1489007" cy="49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添加标题</a:t>
            </a:r>
          </a:p>
        </p:txBody>
      </p:sp>
      <p:sp>
        <p:nvSpPr>
          <p:cNvPr id="275" name="文本框 274"/>
          <p:cNvSpPr txBox="1"/>
          <p:nvPr/>
        </p:nvSpPr>
        <p:spPr>
          <a:xfrm>
            <a:off x="8089320" y="1393582"/>
            <a:ext cx="1489007" cy="49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添加标题</a:t>
            </a:r>
          </a:p>
        </p:txBody>
      </p:sp>
      <p:sp>
        <p:nvSpPr>
          <p:cNvPr id="276" name="文本框 275"/>
          <p:cNvSpPr txBox="1"/>
          <p:nvPr/>
        </p:nvSpPr>
        <p:spPr>
          <a:xfrm>
            <a:off x="3676467" y="4310480"/>
            <a:ext cx="1489007" cy="49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添加标题</a:t>
            </a:r>
          </a:p>
        </p:txBody>
      </p:sp>
      <p:sp>
        <p:nvSpPr>
          <p:cNvPr id="277" name="文本框 276"/>
          <p:cNvSpPr txBox="1"/>
          <p:nvPr/>
        </p:nvSpPr>
        <p:spPr>
          <a:xfrm>
            <a:off x="8089320" y="4310480"/>
            <a:ext cx="1489007" cy="49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四</a:t>
            </a:r>
            <a:r>
              <a:rPr lang="zh-CN" altLang="en-US" dirty="0" smtClean="0"/>
              <a:t>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250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541746" y="1019626"/>
            <a:ext cx="5109028" cy="5109028"/>
            <a:chOff x="3122613" y="906282"/>
            <a:chExt cx="5428342" cy="5428342"/>
          </a:xfrm>
        </p:grpSpPr>
        <p:sp>
          <p:nvSpPr>
            <p:cNvPr id="30" name="圆角矩形 25"/>
            <p:cNvSpPr/>
            <p:nvPr/>
          </p:nvSpPr>
          <p:spPr>
            <a:xfrm rot="16200000" flipH="1" flipV="1">
              <a:off x="4765182" y="1716369"/>
              <a:ext cx="2143202" cy="1036320"/>
            </a:xfrm>
            <a:custGeom>
              <a:avLst/>
              <a:gdLst>
                <a:gd name="connsiteX0" fmla="*/ 0 w 1706671"/>
                <a:gd name="connsiteY0" fmla="*/ 129861 h 1036320"/>
                <a:gd name="connsiteX1" fmla="*/ 129861 w 1706671"/>
                <a:gd name="connsiteY1" fmla="*/ 0 h 1036320"/>
                <a:gd name="connsiteX2" fmla="*/ 1576810 w 1706671"/>
                <a:gd name="connsiteY2" fmla="*/ 0 h 1036320"/>
                <a:gd name="connsiteX3" fmla="*/ 1706671 w 1706671"/>
                <a:gd name="connsiteY3" fmla="*/ 129861 h 1036320"/>
                <a:gd name="connsiteX4" fmla="*/ 1706671 w 1706671"/>
                <a:gd name="connsiteY4" fmla="*/ 906459 h 1036320"/>
                <a:gd name="connsiteX5" fmla="*/ 1576810 w 1706671"/>
                <a:gd name="connsiteY5" fmla="*/ 1036320 h 1036320"/>
                <a:gd name="connsiteX6" fmla="*/ 129861 w 1706671"/>
                <a:gd name="connsiteY6" fmla="*/ 1036320 h 1036320"/>
                <a:gd name="connsiteX7" fmla="*/ 0 w 1706671"/>
                <a:gd name="connsiteY7" fmla="*/ 906459 h 1036320"/>
                <a:gd name="connsiteX8" fmla="*/ 0 w 1706671"/>
                <a:gd name="connsiteY8" fmla="*/ 129861 h 1036320"/>
                <a:gd name="connsiteX0" fmla="*/ 0 w 2114558"/>
                <a:gd name="connsiteY0" fmla="*/ 129861 h 1036320"/>
                <a:gd name="connsiteX1" fmla="*/ 129861 w 2114558"/>
                <a:gd name="connsiteY1" fmla="*/ 0 h 1036320"/>
                <a:gd name="connsiteX2" fmla="*/ 1576810 w 2114558"/>
                <a:gd name="connsiteY2" fmla="*/ 0 h 1036320"/>
                <a:gd name="connsiteX3" fmla="*/ 1706671 w 2114558"/>
                <a:gd name="connsiteY3" fmla="*/ 129861 h 1036320"/>
                <a:gd name="connsiteX4" fmla="*/ 2114550 w 2114558"/>
                <a:gd name="connsiteY4" fmla="*/ 509588 h 1036320"/>
                <a:gd name="connsiteX5" fmla="*/ 1706671 w 2114558"/>
                <a:gd name="connsiteY5" fmla="*/ 906459 h 1036320"/>
                <a:gd name="connsiteX6" fmla="*/ 1576810 w 2114558"/>
                <a:gd name="connsiteY6" fmla="*/ 1036320 h 1036320"/>
                <a:gd name="connsiteX7" fmla="*/ 129861 w 2114558"/>
                <a:gd name="connsiteY7" fmla="*/ 1036320 h 1036320"/>
                <a:gd name="connsiteX8" fmla="*/ 0 w 2114558"/>
                <a:gd name="connsiteY8" fmla="*/ 906459 h 1036320"/>
                <a:gd name="connsiteX9" fmla="*/ 0 w 2114558"/>
                <a:gd name="connsiteY9" fmla="*/ 129861 h 1036320"/>
                <a:gd name="connsiteX0" fmla="*/ 0 w 2114560"/>
                <a:gd name="connsiteY0" fmla="*/ 129861 h 1036320"/>
                <a:gd name="connsiteX1" fmla="*/ 129861 w 2114560"/>
                <a:gd name="connsiteY1" fmla="*/ 0 h 1036320"/>
                <a:gd name="connsiteX2" fmla="*/ 1576810 w 2114560"/>
                <a:gd name="connsiteY2" fmla="*/ 0 h 1036320"/>
                <a:gd name="connsiteX3" fmla="*/ 1778109 w 2114560"/>
                <a:gd name="connsiteY3" fmla="*/ 148911 h 1036320"/>
                <a:gd name="connsiteX4" fmla="*/ 2114550 w 2114560"/>
                <a:gd name="connsiteY4" fmla="*/ 509588 h 1036320"/>
                <a:gd name="connsiteX5" fmla="*/ 1706671 w 2114560"/>
                <a:gd name="connsiteY5" fmla="*/ 906459 h 1036320"/>
                <a:gd name="connsiteX6" fmla="*/ 1576810 w 2114560"/>
                <a:gd name="connsiteY6" fmla="*/ 1036320 h 1036320"/>
                <a:gd name="connsiteX7" fmla="*/ 129861 w 2114560"/>
                <a:gd name="connsiteY7" fmla="*/ 1036320 h 1036320"/>
                <a:gd name="connsiteX8" fmla="*/ 0 w 2114560"/>
                <a:gd name="connsiteY8" fmla="*/ 906459 h 1036320"/>
                <a:gd name="connsiteX9" fmla="*/ 0 w 2114560"/>
                <a:gd name="connsiteY9" fmla="*/ 129861 h 1036320"/>
                <a:gd name="connsiteX0" fmla="*/ 0 w 2114567"/>
                <a:gd name="connsiteY0" fmla="*/ 129861 h 1036320"/>
                <a:gd name="connsiteX1" fmla="*/ 129861 w 2114567"/>
                <a:gd name="connsiteY1" fmla="*/ 0 h 1036320"/>
                <a:gd name="connsiteX2" fmla="*/ 1576810 w 2114567"/>
                <a:gd name="connsiteY2" fmla="*/ 0 h 1036320"/>
                <a:gd name="connsiteX3" fmla="*/ 1778109 w 2114567"/>
                <a:gd name="connsiteY3" fmla="*/ 148911 h 1036320"/>
                <a:gd name="connsiteX4" fmla="*/ 2114550 w 2114567"/>
                <a:gd name="connsiteY4" fmla="*/ 509588 h 1036320"/>
                <a:gd name="connsiteX5" fmla="*/ 1706671 w 2114567"/>
                <a:gd name="connsiteY5" fmla="*/ 906459 h 1036320"/>
                <a:gd name="connsiteX6" fmla="*/ 1576810 w 2114567"/>
                <a:gd name="connsiteY6" fmla="*/ 1036320 h 1036320"/>
                <a:gd name="connsiteX7" fmla="*/ 129861 w 2114567"/>
                <a:gd name="connsiteY7" fmla="*/ 1036320 h 1036320"/>
                <a:gd name="connsiteX8" fmla="*/ 0 w 2114567"/>
                <a:gd name="connsiteY8" fmla="*/ 906459 h 1036320"/>
                <a:gd name="connsiteX9" fmla="*/ 0 w 2114567"/>
                <a:gd name="connsiteY9" fmla="*/ 129861 h 1036320"/>
                <a:gd name="connsiteX0" fmla="*/ 0 w 2114568"/>
                <a:gd name="connsiteY0" fmla="*/ 129861 h 1036320"/>
                <a:gd name="connsiteX1" fmla="*/ 129861 w 2114568"/>
                <a:gd name="connsiteY1" fmla="*/ 0 h 1036320"/>
                <a:gd name="connsiteX2" fmla="*/ 1576810 w 2114568"/>
                <a:gd name="connsiteY2" fmla="*/ 0 h 1036320"/>
                <a:gd name="connsiteX3" fmla="*/ 1782872 w 2114568"/>
                <a:gd name="connsiteY3" fmla="*/ 129861 h 1036320"/>
                <a:gd name="connsiteX4" fmla="*/ 2114550 w 2114568"/>
                <a:gd name="connsiteY4" fmla="*/ 509588 h 1036320"/>
                <a:gd name="connsiteX5" fmla="*/ 1706671 w 2114568"/>
                <a:gd name="connsiteY5" fmla="*/ 906459 h 1036320"/>
                <a:gd name="connsiteX6" fmla="*/ 1576810 w 2114568"/>
                <a:gd name="connsiteY6" fmla="*/ 1036320 h 1036320"/>
                <a:gd name="connsiteX7" fmla="*/ 129861 w 2114568"/>
                <a:gd name="connsiteY7" fmla="*/ 1036320 h 1036320"/>
                <a:gd name="connsiteX8" fmla="*/ 0 w 2114568"/>
                <a:gd name="connsiteY8" fmla="*/ 906459 h 1036320"/>
                <a:gd name="connsiteX9" fmla="*/ 0 w 2114568"/>
                <a:gd name="connsiteY9" fmla="*/ 129861 h 1036320"/>
                <a:gd name="connsiteX0" fmla="*/ 0 w 2114568"/>
                <a:gd name="connsiteY0" fmla="*/ 129861 h 1036320"/>
                <a:gd name="connsiteX1" fmla="*/ 129861 w 2114568"/>
                <a:gd name="connsiteY1" fmla="*/ 0 h 1036320"/>
                <a:gd name="connsiteX2" fmla="*/ 1576810 w 2114568"/>
                <a:gd name="connsiteY2" fmla="*/ 0 h 1036320"/>
                <a:gd name="connsiteX3" fmla="*/ 1782872 w 2114568"/>
                <a:gd name="connsiteY3" fmla="*/ 129861 h 1036320"/>
                <a:gd name="connsiteX4" fmla="*/ 2114550 w 2114568"/>
                <a:gd name="connsiteY4" fmla="*/ 509588 h 1036320"/>
                <a:gd name="connsiteX5" fmla="*/ 1706671 w 2114568"/>
                <a:gd name="connsiteY5" fmla="*/ 906459 h 1036320"/>
                <a:gd name="connsiteX6" fmla="*/ 1576810 w 2114568"/>
                <a:gd name="connsiteY6" fmla="*/ 1036320 h 1036320"/>
                <a:gd name="connsiteX7" fmla="*/ 129861 w 2114568"/>
                <a:gd name="connsiteY7" fmla="*/ 1036320 h 1036320"/>
                <a:gd name="connsiteX8" fmla="*/ 0 w 2114568"/>
                <a:gd name="connsiteY8" fmla="*/ 906459 h 1036320"/>
                <a:gd name="connsiteX9" fmla="*/ 0 w 2114568"/>
                <a:gd name="connsiteY9" fmla="*/ 129861 h 1036320"/>
                <a:gd name="connsiteX0" fmla="*/ 0 w 2114571"/>
                <a:gd name="connsiteY0" fmla="*/ 129861 h 1036320"/>
                <a:gd name="connsiteX1" fmla="*/ 129861 w 2114571"/>
                <a:gd name="connsiteY1" fmla="*/ 0 h 1036320"/>
                <a:gd name="connsiteX2" fmla="*/ 1576810 w 2114571"/>
                <a:gd name="connsiteY2" fmla="*/ 0 h 1036320"/>
                <a:gd name="connsiteX3" fmla="*/ 1811447 w 2114571"/>
                <a:gd name="connsiteY3" fmla="*/ 120336 h 1036320"/>
                <a:gd name="connsiteX4" fmla="*/ 2114550 w 2114571"/>
                <a:gd name="connsiteY4" fmla="*/ 509588 h 1036320"/>
                <a:gd name="connsiteX5" fmla="*/ 1706671 w 2114571"/>
                <a:gd name="connsiteY5" fmla="*/ 906459 h 1036320"/>
                <a:gd name="connsiteX6" fmla="*/ 1576810 w 2114571"/>
                <a:gd name="connsiteY6" fmla="*/ 1036320 h 1036320"/>
                <a:gd name="connsiteX7" fmla="*/ 129861 w 2114571"/>
                <a:gd name="connsiteY7" fmla="*/ 1036320 h 1036320"/>
                <a:gd name="connsiteX8" fmla="*/ 0 w 2114571"/>
                <a:gd name="connsiteY8" fmla="*/ 906459 h 1036320"/>
                <a:gd name="connsiteX9" fmla="*/ 0 w 2114571"/>
                <a:gd name="connsiteY9" fmla="*/ 129861 h 1036320"/>
                <a:gd name="connsiteX0" fmla="*/ 0 w 2114571"/>
                <a:gd name="connsiteY0" fmla="*/ 129861 h 1036320"/>
                <a:gd name="connsiteX1" fmla="*/ 129861 w 2114571"/>
                <a:gd name="connsiteY1" fmla="*/ 0 h 1036320"/>
                <a:gd name="connsiteX2" fmla="*/ 1576810 w 2114571"/>
                <a:gd name="connsiteY2" fmla="*/ 0 h 1036320"/>
                <a:gd name="connsiteX3" fmla="*/ 1811447 w 2114571"/>
                <a:gd name="connsiteY3" fmla="*/ 120336 h 1036320"/>
                <a:gd name="connsiteX4" fmla="*/ 2114550 w 2114571"/>
                <a:gd name="connsiteY4" fmla="*/ 509588 h 1036320"/>
                <a:gd name="connsiteX5" fmla="*/ 1706671 w 2114571"/>
                <a:gd name="connsiteY5" fmla="*/ 906459 h 1036320"/>
                <a:gd name="connsiteX6" fmla="*/ 1576810 w 2114571"/>
                <a:gd name="connsiteY6" fmla="*/ 1036320 h 1036320"/>
                <a:gd name="connsiteX7" fmla="*/ 129861 w 2114571"/>
                <a:gd name="connsiteY7" fmla="*/ 1036320 h 1036320"/>
                <a:gd name="connsiteX8" fmla="*/ 0 w 2114571"/>
                <a:gd name="connsiteY8" fmla="*/ 906459 h 1036320"/>
                <a:gd name="connsiteX9" fmla="*/ 0 w 2114571"/>
                <a:gd name="connsiteY9" fmla="*/ 129861 h 1036320"/>
                <a:gd name="connsiteX0" fmla="*/ 0 w 2114581"/>
                <a:gd name="connsiteY0" fmla="*/ 129861 h 1036320"/>
                <a:gd name="connsiteX1" fmla="*/ 129861 w 2114581"/>
                <a:gd name="connsiteY1" fmla="*/ 0 h 1036320"/>
                <a:gd name="connsiteX2" fmla="*/ 1576810 w 2114581"/>
                <a:gd name="connsiteY2" fmla="*/ 0 h 1036320"/>
                <a:gd name="connsiteX3" fmla="*/ 1811447 w 2114581"/>
                <a:gd name="connsiteY3" fmla="*/ 120336 h 1036320"/>
                <a:gd name="connsiteX4" fmla="*/ 2114550 w 2114581"/>
                <a:gd name="connsiteY4" fmla="*/ 509588 h 1036320"/>
                <a:gd name="connsiteX5" fmla="*/ 1706671 w 2114581"/>
                <a:gd name="connsiteY5" fmla="*/ 906459 h 1036320"/>
                <a:gd name="connsiteX6" fmla="*/ 1576810 w 2114581"/>
                <a:gd name="connsiteY6" fmla="*/ 1036320 h 1036320"/>
                <a:gd name="connsiteX7" fmla="*/ 129861 w 2114581"/>
                <a:gd name="connsiteY7" fmla="*/ 1036320 h 1036320"/>
                <a:gd name="connsiteX8" fmla="*/ 0 w 2114581"/>
                <a:gd name="connsiteY8" fmla="*/ 906459 h 1036320"/>
                <a:gd name="connsiteX9" fmla="*/ 0 w 2114581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98"/>
                <a:gd name="connsiteY0" fmla="*/ 129861 h 1036320"/>
                <a:gd name="connsiteX1" fmla="*/ 129861 w 2114598"/>
                <a:gd name="connsiteY1" fmla="*/ 0 h 1036320"/>
                <a:gd name="connsiteX2" fmla="*/ 1576810 w 2114598"/>
                <a:gd name="connsiteY2" fmla="*/ 0 h 1036320"/>
                <a:gd name="connsiteX3" fmla="*/ 1811447 w 2114598"/>
                <a:gd name="connsiteY3" fmla="*/ 120336 h 1036320"/>
                <a:gd name="connsiteX4" fmla="*/ 2114550 w 2114598"/>
                <a:gd name="connsiteY4" fmla="*/ 509588 h 1036320"/>
                <a:gd name="connsiteX5" fmla="*/ 1782871 w 2114598"/>
                <a:gd name="connsiteY5" fmla="*/ 939796 h 1036320"/>
                <a:gd name="connsiteX6" fmla="*/ 1576810 w 2114598"/>
                <a:gd name="connsiteY6" fmla="*/ 1036320 h 1036320"/>
                <a:gd name="connsiteX7" fmla="*/ 129861 w 2114598"/>
                <a:gd name="connsiteY7" fmla="*/ 1036320 h 1036320"/>
                <a:gd name="connsiteX8" fmla="*/ 0 w 2114598"/>
                <a:gd name="connsiteY8" fmla="*/ 906459 h 1036320"/>
                <a:gd name="connsiteX9" fmla="*/ 0 w 2114598"/>
                <a:gd name="connsiteY9" fmla="*/ 129861 h 1036320"/>
                <a:gd name="connsiteX0" fmla="*/ 0 w 2114598"/>
                <a:gd name="connsiteY0" fmla="*/ 129861 h 1036320"/>
                <a:gd name="connsiteX1" fmla="*/ 129861 w 2114598"/>
                <a:gd name="connsiteY1" fmla="*/ 0 h 1036320"/>
                <a:gd name="connsiteX2" fmla="*/ 1576810 w 2114598"/>
                <a:gd name="connsiteY2" fmla="*/ 0 h 1036320"/>
                <a:gd name="connsiteX3" fmla="*/ 1811447 w 2114598"/>
                <a:gd name="connsiteY3" fmla="*/ 120336 h 1036320"/>
                <a:gd name="connsiteX4" fmla="*/ 2114550 w 2114598"/>
                <a:gd name="connsiteY4" fmla="*/ 509588 h 1036320"/>
                <a:gd name="connsiteX5" fmla="*/ 1782871 w 2114598"/>
                <a:gd name="connsiteY5" fmla="*/ 939796 h 1036320"/>
                <a:gd name="connsiteX6" fmla="*/ 1576810 w 2114598"/>
                <a:gd name="connsiteY6" fmla="*/ 1036320 h 1036320"/>
                <a:gd name="connsiteX7" fmla="*/ 129861 w 2114598"/>
                <a:gd name="connsiteY7" fmla="*/ 1036320 h 1036320"/>
                <a:gd name="connsiteX8" fmla="*/ 0 w 2114598"/>
                <a:gd name="connsiteY8" fmla="*/ 906459 h 1036320"/>
                <a:gd name="connsiteX9" fmla="*/ 0 w 2114598"/>
                <a:gd name="connsiteY9" fmla="*/ 129861 h 1036320"/>
                <a:gd name="connsiteX0" fmla="*/ 0 w 2114614"/>
                <a:gd name="connsiteY0" fmla="*/ 129861 h 1036320"/>
                <a:gd name="connsiteX1" fmla="*/ 129861 w 2114614"/>
                <a:gd name="connsiteY1" fmla="*/ 0 h 1036320"/>
                <a:gd name="connsiteX2" fmla="*/ 1576810 w 2114614"/>
                <a:gd name="connsiteY2" fmla="*/ 0 h 1036320"/>
                <a:gd name="connsiteX3" fmla="*/ 1811447 w 2114614"/>
                <a:gd name="connsiteY3" fmla="*/ 120336 h 1036320"/>
                <a:gd name="connsiteX4" fmla="*/ 2114550 w 2114614"/>
                <a:gd name="connsiteY4" fmla="*/ 509588 h 1036320"/>
                <a:gd name="connsiteX5" fmla="*/ 1782871 w 2114614"/>
                <a:gd name="connsiteY5" fmla="*/ 939796 h 1036320"/>
                <a:gd name="connsiteX6" fmla="*/ 1576810 w 2114614"/>
                <a:gd name="connsiteY6" fmla="*/ 1036320 h 1036320"/>
                <a:gd name="connsiteX7" fmla="*/ 129861 w 2114614"/>
                <a:gd name="connsiteY7" fmla="*/ 1036320 h 1036320"/>
                <a:gd name="connsiteX8" fmla="*/ 0 w 2114614"/>
                <a:gd name="connsiteY8" fmla="*/ 906459 h 1036320"/>
                <a:gd name="connsiteX9" fmla="*/ 0 w 2114614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82871 w 2114586"/>
                <a:gd name="connsiteY5" fmla="*/ 939796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806683 w 2114586"/>
                <a:gd name="connsiteY5" fmla="*/ 944558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731"/>
                <a:gd name="connsiteY0" fmla="*/ 129861 h 1036320"/>
                <a:gd name="connsiteX1" fmla="*/ 129861 w 2114731"/>
                <a:gd name="connsiteY1" fmla="*/ 0 h 1036320"/>
                <a:gd name="connsiteX2" fmla="*/ 1576810 w 2114731"/>
                <a:gd name="connsiteY2" fmla="*/ 0 h 1036320"/>
                <a:gd name="connsiteX3" fmla="*/ 1811447 w 2114731"/>
                <a:gd name="connsiteY3" fmla="*/ 120336 h 1036320"/>
                <a:gd name="connsiteX4" fmla="*/ 2114550 w 2114731"/>
                <a:gd name="connsiteY4" fmla="*/ 509588 h 1036320"/>
                <a:gd name="connsiteX5" fmla="*/ 1806683 w 2114731"/>
                <a:gd name="connsiteY5" fmla="*/ 944558 h 1036320"/>
                <a:gd name="connsiteX6" fmla="*/ 1576810 w 2114731"/>
                <a:gd name="connsiteY6" fmla="*/ 1036320 h 1036320"/>
                <a:gd name="connsiteX7" fmla="*/ 129861 w 2114731"/>
                <a:gd name="connsiteY7" fmla="*/ 1036320 h 1036320"/>
                <a:gd name="connsiteX8" fmla="*/ 0 w 2114731"/>
                <a:gd name="connsiteY8" fmla="*/ 906459 h 1036320"/>
                <a:gd name="connsiteX9" fmla="*/ 0 w 2114731"/>
                <a:gd name="connsiteY9" fmla="*/ 129861 h 1036320"/>
                <a:gd name="connsiteX0" fmla="*/ 0 w 2143202"/>
                <a:gd name="connsiteY0" fmla="*/ 129861 h 1036320"/>
                <a:gd name="connsiteX1" fmla="*/ 129861 w 2143202"/>
                <a:gd name="connsiteY1" fmla="*/ 0 h 1036320"/>
                <a:gd name="connsiteX2" fmla="*/ 1576810 w 2143202"/>
                <a:gd name="connsiteY2" fmla="*/ 0 h 1036320"/>
                <a:gd name="connsiteX3" fmla="*/ 1811447 w 2143202"/>
                <a:gd name="connsiteY3" fmla="*/ 120336 h 1036320"/>
                <a:gd name="connsiteX4" fmla="*/ 2143125 w 2143202"/>
                <a:gd name="connsiteY4" fmla="*/ 509588 h 1036320"/>
                <a:gd name="connsiteX5" fmla="*/ 1806683 w 2143202"/>
                <a:gd name="connsiteY5" fmla="*/ 944558 h 1036320"/>
                <a:gd name="connsiteX6" fmla="*/ 1576810 w 2143202"/>
                <a:gd name="connsiteY6" fmla="*/ 1036320 h 1036320"/>
                <a:gd name="connsiteX7" fmla="*/ 129861 w 2143202"/>
                <a:gd name="connsiteY7" fmla="*/ 1036320 h 1036320"/>
                <a:gd name="connsiteX8" fmla="*/ 0 w 2143202"/>
                <a:gd name="connsiteY8" fmla="*/ 906459 h 1036320"/>
                <a:gd name="connsiteX9" fmla="*/ 0 w 2143202"/>
                <a:gd name="connsiteY9" fmla="*/ 129861 h 1036320"/>
                <a:gd name="connsiteX0" fmla="*/ 0 w 2143202"/>
                <a:gd name="connsiteY0" fmla="*/ 129861 h 1036320"/>
                <a:gd name="connsiteX1" fmla="*/ 129861 w 2143202"/>
                <a:gd name="connsiteY1" fmla="*/ 0 h 1036320"/>
                <a:gd name="connsiteX2" fmla="*/ 1576810 w 2143202"/>
                <a:gd name="connsiteY2" fmla="*/ 0 h 1036320"/>
                <a:gd name="connsiteX3" fmla="*/ 1840022 w 2143202"/>
                <a:gd name="connsiteY3" fmla="*/ 107636 h 1036320"/>
                <a:gd name="connsiteX4" fmla="*/ 2143125 w 2143202"/>
                <a:gd name="connsiteY4" fmla="*/ 509588 h 1036320"/>
                <a:gd name="connsiteX5" fmla="*/ 1806683 w 2143202"/>
                <a:gd name="connsiteY5" fmla="*/ 944558 h 1036320"/>
                <a:gd name="connsiteX6" fmla="*/ 1576810 w 2143202"/>
                <a:gd name="connsiteY6" fmla="*/ 1036320 h 1036320"/>
                <a:gd name="connsiteX7" fmla="*/ 129861 w 2143202"/>
                <a:gd name="connsiteY7" fmla="*/ 1036320 h 1036320"/>
                <a:gd name="connsiteX8" fmla="*/ 0 w 2143202"/>
                <a:gd name="connsiteY8" fmla="*/ 906459 h 1036320"/>
                <a:gd name="connsiteX9" fmla="*/ 0 w 2143202"/>
                <a:gd name="connsiteY9" fmla="*/ 129861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43202" h="1036320">
                  <a:moveTo>
                    <a:pt x="0" y="129861"/>
                  </a:moveTo>
                  <a:cubicBezTo>
                    <a:pt x="0" y="58141"/>
                    <a:pt x="58141" y="0"/>
                    <a:pt x="129861" y="0"/>
                  </a:cubicBezTo>
                  <a:lnTo>
                    <a:pt x="1576810" y="0"/>
                  </a:lnTo>
                  <a:cubicBezTo>
                    <a:pt x="1648530" y="0"/>
                    <a:pt x="1782872" y="69254"/>
                    <a:pt x="1840022" y="107636"/>
                  </a:cubicBezTo>
                  <a:cubicBezTo>
                    <a:pt x="2052180" y="223100"/>
                    <a:pt x="2145278" y="375075"/>
                    <a:pt x="2143125" y="509588"/>
                  </a:cubicBezTo>
                  <a:cubicBezTo>
                    <a:pt x="2145278" y="633941"/>
                    <a:pt x="2104568" y="794805"/>
                    <a:pt x="1806683" y="944558"/>
                  </a:cubicBezTo>
                  <a:cubicBezTo>
                    <a:pt x="1720959" y="1021040"/>
                    <a:pt x="1648530" y="1036320"/>
                    <a:pt x="1576810" y="1036320"/>
                  </a:cubicBezTo>
                  <a:lnTo>
                    <a:pt x="129861" y="1036320"/>
                  </a:lnTo>
                  <a:cubicBezTo>
                    <a:pt x="58141" y="1036320"/>
                    <a:pt x="0" y="978179"/>
                    <a:pt x="0" y="906459"/>
                  </a:cubicBezTo>
                  <a:lnTo>
                    <a:pt x="0" y="129861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圆角矩形 25"/>
            <p:cNvSpPr/>
            <p:nvPr/>
          </p:nvSpPr>
          <p:spPr>
            <a:xfrm rot="5400000" flipH="1">
              <a:off x="4765182" y="4488218"/>
              <a:ext cx="2143202" cy="1036320"/>
            </a:xfrm>
            <a:custGeom>
              <a:avLst/>
              <a:gdLst>
                <a:gd name="connsiteX0" fmla="*/ 0 w 1706671"/>
                <a:gd name="connsiteY0" fmla="*/ 129861 h 1036320"/>
                <a:gd name="connsiteX1" fmla="*/ 129861 w 1706671"/>
                <a:gd name="connsiteY1" fmla="*/ 0 h 1036320"/>
                <a:gd name="connsiteX2" fmla="*/ 1576810 w 1706671"/>
                <a:gd name="connsiteY2" fmla="*/ 0 h 1036320"/>
                <a:gd name="connsiteX3" fmla="*/ 1706671 w 1706671"/>
                <a:gd name="connsiteY3" fmla="*/ 129861 h 1036320"/>
                <a:gd name="connsiteX4" fmla="*/ 1706671 w 1706671"/>
                <a:gd name="connsiteY4" fmla="*/ 906459 h 1036320"/>
                <a:gd name="connsiteX5" fmla="*/ 1576810 w 1706671"/>
                <a:gd name="connsiteY5" fmla="*/ 1036320 h 1036320"/>
                <a:gd name="connsiteX6" fmla="*/ 129861 w 1706671"/>
                <a:gd name="connsiteY6" fmla="*/ 1036320 h 1036320"/>
                <a:gd name="connsiteX7" fmla="*/ 0 w 1706671"/>
                <a:gd name="connsiteY7" fmla="*/ 906459 h 1036320"/>
                <a:gd name="connsiteX8" fmla="*/ 0 w 1706671"/>
                <a:gd name="connsiteY8" fmla="*/ 129861 h 1036320"/>
                <a:gd name="connsiteX0" fmla="*/ 0 w 2114558"/>
                <a:gd name="connsiteY0" fmla="*/ 129861 h 1036320"/>
                <a:gd name="connsiteX1" fmla="*/ 129861 w 2114558"/>
                <a:gd name="connsiteY1" fmla="*/ 0 h 1036320"/>
                <a:gd name="connsiteX2" fmla="*/ 1576810 w 2114558"/>
                <a:gd name="connsiteY2" fmla="*/ 0 h 1036320"/>
                <a:gd name="connsiteX3" fmla="*/ 1706671 w 2114558"/>
                <a:gd name="connsiteY3" fmla="*/ 129861 h 1036320"/>
                <a:gd name="connsiteX4" fmla="*/ 2114550 w 2114558"/>
                <a:gd name="connsiteY4" fmla="*/ 509588 h 1036320"/>
                <a:gd name="connsiteX5" fmla="*/ 1706671 w 2114558"/>
                <a:gd name="connsiteY5" fmla="*/ 906459 h 1036320"/>
                <a:gd name="connsiteX6" fmla="*/ 1576810 w 2114558"/>
                <a:gd name="connsiteY6" fmla="*/ 1036320 h 1036320"/>
                <a:gd name="connsiteX7" fmla="*/ 129861 w 2114558"/>
                <a:gd name="connsiteY7" fmla="*/ 1036320 h 1036320"/>
                <a:gd name="connsiteX8" fmla="*/ 0 w 2114558"/>
                <a:gd name="connsiteY8" fmla="*/ 906459 h 1036320"/>
                <a:gd name="connsiteX9" fmla="*/ 0 w 2114558"/>
                <a:gd name="connsiteY9" fmla="*/ 129861 h 1036320"/>
                <a:gd name="connsiteX0" fmla="*/ 0 w 2114560"/>
                <a:gd name="connsiteY0" fmla="*/ 129861 h 1036320"/>
                <a:gd name="connsiteX1" fmla="*/ 129861 w 2114560"/>
                <a:gd name="connsiteY1" fmla="*/ 0 h 1036320"/>
                <a:gd name="connsiteX2" fmla="*/ 1576810 w 2114560"/>
                <a:gd name="connsiteY2" fmla="*/ 0 h 1036320"/>
                <a:gd name="connsiteX3" fmla="*/ 1778109 w 2114560"/>
                <a:gd name="connsiteY3" fmla="*/ 148911 h 1036320"/>
                <a:gd name="connsiteX4" fmla="*/ 2114550 w 2114560"/>
                <a:gd name="connsiteY4" fmla="*/ 509588 h 1036320"/>
                <a:gd name="connsiteX5" fmla="*/ 1706671 w 2114560"/>
                <a:gd name="connsiteY5" fmla="*/ 906459 h 1036320"/>
                <a:gd name="connsiteX6" fmla="*/ 1576810 w 2114560"/>
                <a:gd name="connsiteY6" fmla="*/ 1036320 h 1036320"/>
                <a:gd name="connsiteX7" fmla="*/ 129861 w 2114560"/>
                <a:gd name="connsiteY7" fmla="*/ 1036320 h 1036320"/>
                <a:gd name="connsiteX8" fmla="*/ 0 w 2114560"/>
                <a:gd name="connsiteY8" fmla="*/ 906459 h 1036320"/>
                <a:gd name="connsiteX9" fmla="*/ 0 w 2114560"/>
                <a:gd name="connsiteY9" fmla="*/ 129861 h 1036320"/>
                <a:gd name="connsiteX0" fmla="*/ 0 w 2114567"/>
                <a:gd name="connsiteY0" fmla="*/ 129861 h 1036320"/>
                <a:gd name="connsiteX1" fmla="*/ 129861 w 2114567"/>
                <a:gd name="connsiteY1" fmla="*/ 0 h 1036320"/>
                <a:gd name="connsiteX2" fmla="*/ 1576810 w 2114567"/>
                <a:gd name="connsiteY2" fmla="*/ 0 h 1036320"/>
                <a:gd name="connsiteX3" fmla="*/ 1778109 w 2114567"/>
                <a:gd name="connsiteY3" fmla="*/ 148911 h 1036320"/>
                <a:gd name="connsiteX4" fmla="*/ 2114550 w 2114567"/>
                <a:gd name="connsiteY4" fmla="*/ 509588 h 1036320"/>
                <a:gd name="connsiteX5" fmla="*/ 1706671 w 2114567"/>
                <a:gd name="connsiteY5" fmla="*/ 906459 h 1036320"/>
                <a:gd name="connsiteX6" fmla="*/ 1576810 w 2114567"/>
                <a:gd name="connsiteY6" fmla="*/ 1036320 h 1036320"/>
                <a:gd name="connsiteX7" fmla="*/ 129861 w 2114567"/>
                <a:gd name="connsiteY7" fmla="*/ 1036320 h 1036320"/>
                <a:gd name="connsiteX8" fmla="*/ 0 w 2114567"/>
                <a:gd name="connsiteY8" fmla="*/ 906459 h 1036320"/>
                <a:gd name="connsiteX9" fmla="*/ 0 w 2114567"/>
                <a:gd name="connsiteY9" fmla="*/ 129861 h 1036320"/>
                <a:gd name="connsiteX0" fmla="*/ 0 w 2114568"/>
                <a:gd name="connsiteY0" fmla="*/ 129861 h 1036320"/>
                <a:gd name="connsiteX1" fmla="*/ 129861 w 2114568"/>
                <a:gd name="connsiteY1" fmla="*/ 0 h 1036320"/>
                <a:gd name="connsiteX2" fmla="*/ 1576810 w 2114568"/>
                <a:gd name="connsiteY2" fmla="*/ 0 h 1036320"/>
                <a:gd name="connsiteX3" fmla="*/ 1782872 w 2114568"/>
                <a:gd name="connsiteY3" fmla="*/ 129861 h 1036320"/>
                <a:gd name="connsiteX4" fmla="*/ 2114550 w 2114568"/>
                <a:gd name="connsiteY4" fmla="*/ 509588 h 1036320"/>
                <a:gd name="connsiteX5" fmla="*/ 1706671 w 2114568"/>
                <a:gd name="connsiteY5" fmla="*/ 906459 h 1036320"/>
                <a:gd name="connsiteX6" fmla="*/ 1576810 w 2114568"/>
                <a:gd name="connsiteY6" fmla="*/ 1036320 h 1036320"/>
                <a:gd name="connsiteX7" fmla="*/ 129861 w 2114568"/>
                <a:gd name="connsiteY7" fmla="*/ 1036320 h 1036320"/>
                <a:gd name="connsiteX8" fmla="*/ 0 w 2114568"/>
                <a:gd name="connsiteY8" fmla="*/ 906459 h 1036320"/>
                <a:gd name="connsiteX9" fmla="*/ 0 w 2114568"/>
                <a:gd name="connsiteY9" fmla="*/ 129861 h 1036320"/>
                <a:gd name="connsiteX0" fmla="*/ 0 w 2114568"/>
                <a:gd name="connsiteY0" fmla="*/ 129861 h 1036320"/>
                <a:gd name="connsiteX1" fmla="*/ 129861 w 2114568"/>
                <a:gd name="connsiteY1" fmla="*/ 0 h 1036320"/>
                <a:gd name="connsiteX2" fmla="*/ 1576810 w 2114568"/>
                <a:gd name="connsiteY2" fmla="*/ 0 h 1036320"/>
                <a:gd name="connsiteX3" fmla="*/ 1782872 w 2114568"/>
                <a:gd name="connsiteY3" fmla="*/ 129861 h 1036320"/>
                <a:gd name="connsiteX4" fmla="*/ 2114550 w 2114568"/>
                <a:gd name="connsiteY4" fmla="*/ 509588 h 1036320"/>
                <a:gd name="connsiteX5" fmla="*/ 1706671 w 2114568"/>
                <a:gd name="connsiteY5" fmla="*/ 906459 h 1036320"/>
                <a:gd name="connsiteX6" fmla="*/ 1576810 w 2114568"/>
                <a:gd name="connsiteY6" fmla="*/ 1036320 h 1036320"/>
                <a:gd name="connsiteX7" fmla="*/ 129861 w 2114568"/>
                <a:gd name="connsiteY7" fmla="*/ 1036320 h 1036320"/>
                <a:gd name="connsiteX8" fmla="*/ 0 w 2114568"/>
                <a:gd name="connsiteY8" fmla="*/ 906459 h 1036320"/>
                <a:gd name="connsiteX9" fmla="*/ 0 w 2114568"/>
                <a:gd name="connsiteY9" fmla="*/ 129861 h 1036320"/>
                <a:gd name="connsiteX0" fmla="*/ 0 w 2114571"/>
                <a:gd name="connsiteY0" fmla="*/ 129861 h 1036320"/>
                <a:gd name="connsiteX1" fmla="*/ 129861 w 2114571"/>
                <a:gd name="connsiteY1" fmla="*/ 0 h 1036320"/>
                <a:gd name="connsiteX2" fmla="*/ 1576810 w 2114571"/>
                <a:gd name="connsiteY2" fmla="*/ 0 h 1036320"/>
                <a:gd name="connsiteX3" fmla="*/ 1811447 w 2114571"/>
                <a:gd name="connsiteY3" fmla="*/ 120336 h 1036320"/>
                <a:gd name="connsiteX4" fmla="*/ 2114550 w 2114571"/>
                <a:gd name="connsiteY4" fmla="*/ 509588 h 1036320"/>
                <a:gd name="connsiteX5" fmla="*/ 1706671 w 2114571"/>
                <a:gd name="connsiteY5" fmla="*/ 906459 h 1036320"/>
                <a:gd name="connsiteX6" fmla="*/ 1576810 w 2114571"/>
                <a:gd name="connsiteY6" fmla="*/ 1036320 h 1036320"/>
                <a:gd name="connsiteX7" fmla="*/ 129861 w 2114571"/>
                <a:gd name="connsiteY7" fmla="*/ 1036320 h 1036320"/>
                <a:gd name="connsiteX8" fmla="*/ 0 w 2114571"/>
                <a:gd name="connsiteY8" fmla="*/ 906459 h 1036320"/>
                <a:gd name="connsiteX9" fmla="*/ 0 w 2114571"/>
                <a:gd name="connsiteY9" fmla="*/ 129861 h 1036320"/>
                <a:gd name="connsiteX0" fmla="*/ 0 w 2114571"/>
                <a:gd name="connsiteY0" fmla="*/ 129861 h 1036320"/>
                <a:gd name="connsiteX1" fmla="*/ 129861 w 2114571"/>
                <a:gd name="connsiteY1" fmla="*/ 0 h 1036320"/>
                <a:gd name="connsiteX2" fmla="*/ 1576810 w 2114571"/>
                <a:gd name="connsiteY2" fmla="*/ 0 h 1036320"/>
                <a:gd name="connsiteX3" fmla="*/ 1811447 w 2114571"/>
                <a:gd name="connsiteY3" fmla="*/ 120336 h 1036320"/>
                <a:gd name="connsiteX4" fmla="*/ 2114550 w 2114571"/>
                <a:gd name="connsiteY4" fmla="*/ 509588 h 1036320"/>
                <a:gd name="connsiteX5" fmla="*/ 1706671 w 2114571"/>
                <a:gd name="connsiteY5" fmla="*/ 906459 h 1036320"/>
                <a:gd name="connsiteX6" fmla="*/ 1576810 w 2114571"/>
                <a:gd name="connsiteY6" fmla="*/ 1036320 h 1036320"/>
                <a:gd name="connsiteX7" fmla="*/ 129861 w 2114571"/>
                <a:gd name="connsiteY7" fmla="*/ 1036320 h 1036320"/>
                <a:gd name="connsiteX8" fmla="*/ 0 w 2114571"/>
                <a:gd name="connsiteY8" fmla="*/ 906459 h 1036320"/>
                <a:gd name="connsiteX9" fmla="*/ 0 w 2114571"/>
                <a:gd name="connsiteY9" fmla="*/ 129861 h 1036320"/>
                <a:gd name="connsiteX0" fmla="*/ 0 w 2114581"/>
                <a:gd name="connsiteY0" fmla="*/ 129861 h 1036320"/>
                <a:gd name="connsiteX1" fmla="*/ 129861 w 2114581"/>
                <a:gd name="connsiteY1" fmla="*/ 0 h 1036320"/>
                <a:gd name="connsiteX2" fmla="*/ 1576810 w 2114581"/>
                <a:gd name="connsiteY2" fmla="*/ 0 h 1036320"/>
                <a:gd name="connsiteX3" fmla="*/ 1811447 w 2114581"/>
                <a:gd name="connsiteY3" fmla="*/ 120336 h 1036320"/>
                <a:gd name="connsiteX4" fmla="*/ 2114550 w 2114581"/>
                <a:gd name="connsiteY4" fmla="*/ 509588 h 1036320"/>
                <a:gd name="connsiteX5" fmla="*/ 1706671 w 2114581"/>
                <a:gd name="connsiteY5" fmla="*/ 906459 h 1036320"/>
                <a:gd name="connsiteX6" fmla="*/ 1576810 w 2114581"/>
                <a:gd name="connsiteY6" fmla="*/ 1036320 h 1036320"/>
                <a:gd name="connsiteX7" fmla="*/ 129861 w 2114581"/>
                <a:gd name="connsiteY7" fmla="*/ 1036320 h 1036320"/>
                <a:gd name="connsiteX8" fmla="*/ 0 w 2114581"/>
                <a:gd name="connsiteY8" fmla="*/ 906459 h 1036320"/>
                <a:gd name="connsiteX9" fmla="*/ 0 w 2114581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98"/>
                <a:gd name="connsiteY0" fmla="*/ 129861 h 1036320"/>
                <a:gd name="connsiteX1" fmla="*/ 129861 w 2114598"/>
                <a:gd name="connsiteY1" fmla="*/ 0 h 1036320"/>
                <a:gd name="connsiteX2" fmla="*/ 1576810 w 2114598"/>
                <a:gd name="connsiteY2" fmla="*/ 0 h 1036320"/>
                <a:gd name="connsiteX3" fmla="*/ 1811447 w 2114598"/>
                <a:gd name="connsiteY3" fmla="*/ 120336 h 1036320"/>
                <a:gd name="connsiteX4" fmla="*/ 2114550 w 2114598"/>
                <a:gd name="connsiteY4" fmla="*/ 509588 h 1036320"/>
                <a:gd name="connsiteX5" fmla="*/ 1782871 w 2114598"/>
                <a:gd name="connsiteY5" fmla="*/ 939796 h 1036320"/>
                <a:gd name="connsiteX6" fmla="*/ 1576810 w 2114598"/>
                <a:gd name="connsiteY6" fmla="*/ 1036320 h 1036320"/>
                <a:gd name="connsiteX7" fmla="*/ 129861 w 2114598"/>
                <a:gd name="connsiteY7" fmla="*/ 1036320 h 1036320"/>
                <a:gd name="connsiteX8" fmla="*/ 0 w 2114598"/>
                <a:gd name="connsiteY8" fmla="*/ 906459 h 1036320"/>
                <a:gd name="connsiteX9" fmla="*/ 0 w 2114598"/>
                <a:gd name="connsiteY9" fmla="*/ 129861 h 1036320"/>
                <a:gd name="connsiteX0" fmla="*/ 0 w 2114598"/>
                <a:gd name="connsiteY0" fmla="*/ 129861 h 1036320"/>
                <a:gd name="connsiteX1" fmla="*/ 129861 w 2114598"/>
                <a:gd name="connsiteY1" fmla="*/ 0 h 1036320"/>
                <a:gd name="connsiteX2" fmla="*/ 1576810 w 2114598"/>
                <a:gd name="connsiteY2" fmla="*/ 0 h 1036320"/>
                <a:gd name="connsiteX3" fmla="*/ 1811447 w 2114598"/>
                <a:gd name="connsiteY3" fmla="*/ 120336 h 1036320"/>
                <a:gd name="connsiteX4" fmla="*/ 2114550 w 2114598"/>
                <a:gd name="connsiteY4" fmla="*/ 509588 h 1036320"/>
                <a:gd name="connsiteX5" fmla="*/ 1782871 w 2114598"/>
                <a:gd name="connsiteY5" fmla="*/ 939796 h 1036320"/>
                <a:gd name="connsiteX6" fmla="*/ 1576810 w 2114598"/>
                <a:gd name="connsiteY6" fmla="*/ 1036320 h 1036320"/>
                <a:gd name="connsiteX7" fmla="*/ 129861 w 2114598"/>
                <a:gd name="connsiteY7" fmla="*/ 1036320 h 1036320"/>
                <a:gd name="connsiteX8" fmla="*/ 0 w 2114598"/>
                <a:gd name="connsiteY8" fmla="*/ 906459 h 1036320"/>
                <a:gd name="connsiteX9" fmla="*/ 0 w 2114598"/>
                <a:gd name="connsiteY9" fmla="*/ 129861 h 1036320"/>
                <a:gd name="connsiteX0" fmla="*/ 0 w 2114614"/>
                <a:gd name="connsiteY0" fmla="*/ 129861 h 1036320"/>
                <a:gd name="connsiteX1" fmla="*/ 129861 w 2114614"/>
                <a:gd name="connsiteY1" fmla="*/ 0 h 1036320"/>
                <a:gd name="connsiteX2" fmla="*/ 1576810 w 2114614"/>
                <a:gd name="connsiteY2" fmla="*/ 0 h 1036320"/>
                <a:gd name="connsiteX3" fmla="*/ 1811447 w 2114614"/>
                <a:gd name="connsiteY3" fmla="*/ 120336 h 1036320"/>
                <a:gd name="connsiteX4" fmla="*/ 2114550 w 2114614"/>
                <a:gd name="connsiteY4" fmla="*/ 509588 h 1036320"/>
                <a:gd name="connsiteX5" fmla="*/ 1782871 w 2114614"/>
                <a:gd name="connsiteY5" fmla="*/ 939796 h 1036320"/>
                <a:gd name="connsiteX6" fmla="*/ 1576810 w 2114614"/>
                <a:gd name="connsiteY6" fmla="*/ 1036320 h 1036320"/>
                <a:gd name="connsiteX7" fmla="*/ 129861 w 2114614"/>
                <a:gd name="connsiteY7" fmla="*/ 1036320 h 1036320"/>
                <a:gd name="connsiteX8" fmla="*/ 0 w 2114614"/>
                <a:gd name="connsiteY8" fmla="*/ 906459 h 1036320"/>
                <a:gd name="connsiteX9" fmla="*/ 0 w 2114614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82871 w 2114586"/>
                <a:gd name="connsiteY5" fmla="*/ 939796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806683 w 2114586"/>
                <a:gd name="connsiteY5" fmla="*/ 944558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731"/>
                <a:gd name="connsiteY0" fmla="*/ 129861 h 1036320"/>
                <a:gd name="connsiteX1" fmla="*/ 129861 w 2114731"/>
                <a:gd name="connsiteY1" fmla="*/ 0 h 1036320"/>
                <a:gd name="connsiteX2" fmla="*/ 1576810 w 2114731"/>
                <a:gd name="connsiteY2" fmla="*/ 0 h 1036320"/>
                <a:gd name="connsiteX3" fmla="*/ 1811447 w 2114731"/>
                <a:gd name="connsiteY3" fmla="*/ 120336 h 1036320"/>
                <a:gd name="connsiteX4" fmla="*/ 2114550 w 2114731"/>
                <a:gd name="connsiteY4" fmla="*/ 509588 h 1036320"/>
                <a:gd name="connsiteX5" fmla="*/ 1806683 w 2114731"/>
                <a:gd name="connsiteY5" fmla="*/ 944558 h 1036320"/>
                <a:gd name="connsiteX6" fmla="*/ 1576810 w 2114731"/>
                <a:gd name="connsiteY6" fmla="*/ 1036320 h 1036320"/>
                <a:gd name="connsiteX7" fmla="*/ 129861 w 2114731"/>
                <a:gd name="connsiteY7" fmla="*/ 1036320 h 1036320"/>
                <a:gd name="connsiteX8" fmla="*/ 0 w 2114731"/>
                <a:gd name="connsiteY8" fmla="*/ 906459 h 1036320"/>
                <a:gd name="connsiteX9" fmla="*/ 0 w 2114731"/>
                <a:gd name="connsiteY9" fmla="*/ 129861 h 1036320"/>
                <a:gd name="connsiteX0" fmla="*/ 0 w 2143202"/>
                <a:gd name="connsiteY0" fmla="*/ 129861 h 1036320"/>
                <a:gd name="connsiteX1" fmla="*/ 129861 w 2143202"/>
                <a:gd name="connsiteY1" fmla="*/ 0 h 1036320"/>
                <a:gd name="connsiteX2" fmla="*/ 1576810 w 2143202"/>
                <a:gd name="connsiteY2" fmla="*/ 0 h 1036320"/>
                <a:gd name="connsiteX3" fmla="*/ 1811447 w 2143202"/>
                <a:gd name="connsiteY3" fmla="*/ 120336 h 1036320"/>
                <a:gd name="connsiteX4" fmla="*/ 2143125 w 2143202"/>
                <a:gd name="connsiteY4" fmla="*/ 509588 h 1036320"/>
                <a:gd name="connsiteX5" fmla="*/ 1806683 w 2143202"/>
                <a:gd name="connsiteY5" fmla="*/ 944558 h 1036320"/>
                <a:gd name="connsiteX6" fmla="*/ 1576810 w 2143202"/>
                <a:gd name="connsiteY6" fmla="*/ 1036320 h 1036320"/>
                <a:gd name="connsiteX7" fmla="*/ 129861 w 2143202"/>
                <a:gd name="connsiteY7" fmla="*/ 1036320 h 1036320"/>
                <a:gd name="connsiteX8" fmla="*/ 0 w 2143202"/>
                <a:gd name="connsiteY8" fmla="*/ 906459 h 1036320"/>
                <a:gd name="connsiteX9" fmla="*/ 0 w 2143202"/>
                <a:gd name="connsiteY9" fmla="*/ 129861 h 1036320"/>
                <a:gd name="connsiteX0" fmla="*/ 0 w 2143202"/>
                <a:gd name="connsiteY0" fmla="*/ 129861 h 1036320"/>
                <a:gd name="connsiteX1" fmla="*/ 129861 w 2143202"/>
                <a:gd name="connsiteY1" fmla="*/ 0 h 1036320"/>
                <a:gd name="connsiteX2" fmla="*/ 1576810 w 2143202"/>
                <a:gd name="connsiteY2" fmla="*/ 0 h 1036320"/>
                <a:gd name="connsiteX3" fmla="*/ 1840022 w 2143202"/>
                <a:gd name="connsiteY3" fmla="*/ 107636 h 1036320"/>
                <a:gd name="connsiteX4" fmla="*/ 2143125 w 2143202"/>
                <a:gd name="connsiteY4" fmla="*/ 509588 h 1036320"/>
                <a:gd name="connsiteX5" fmla="*/ 1806683 w 2143202"/>
                <a:gd name="connsiteY5" fmla="*/ 944558 h 1036320"/>
                <a:gd name="connsiteX6" fmla="*/ 1576810 w 2143202"/>
                <a:gd name="connsiteY6" fmla="*/ 1036320 h 1036320"/>
                <a:gd name="connsiteX7" fmla="*/ 129861 w 2143202"/>
                <a:gd name="connsiteY7" fmla="*/ 1036320 h 1036320"/>
                <a:gd name="connsiteX8" fmla="*/ 0 w 2143202"/>
                <a:gd name="connsiteY8" fmla="*/ 906459 h 1036320"/>
                <a:gd name="connsiteX9" fmla="*/ 0 w 2143202"/>
                <a:gd name="connsiteY9" fmla="*/ 129861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43202" h="1036320">
                  <a:moveTo>
                    <a:pt x="0" y="129861"/>
                  </a:moveTo>
                  <a:cubicBezTo>
                    <a:pt x="0" y="58141"/>
                    <a:pt x="58141" y="0"/>
                    <a:pt x="129861" y="0"/>
                  </a:cubicBezTo>
                  <a:lnTo>
                    <a:pt x="1576810" y="0"/>
                  </a:lnTo>
                  <a:cubicBezTo>
                    <a:pt x="1648530" y="0"/>
                    <a:pt x="1782872" y="69254"/>
                    <a:pt x="1840022" y="107636"/>
                  </a:cubicBezTo>
                  <a:cubicBezTo>
                    <a:pt x="2052180" y="223100"/>
                    <a:pt x="2145278" y="375075"/>
                    <a:pt x="2143125" y="509588"/>
                  </a:cubicBezTo>
                  <a:cubicBezTo>
                    <a:pt x="2145278" y="633941"/>
                    <a:pt x="2104568" y="794805"/>
                    <a:pt x="1806683" y="944558"/>
                  </a:cubicBezTo>
                  <a:cubicBezTo>
                    <a:pt x="1720959" y="1021040"/>
                    <a:pt x="1648530" y="1036320"/>
                    <a:pt x="1576810" y="1036320"/>
                  </a:cubicBezTo>
                  <a:lnTo>
                    <a:pt x="129861" y="1036320"/>
                  </a:lnTo>
                  <a:cubicBezTo>
                    <a:pt x="58141" y="1036320"/>
                    <a:pt x="0" y="978179"/>
                    <a:pt x="0" y="906459"/>
                  </a:cubicBezTo>
                  <a:lnTo>
                    <a:pt x="0" y="129861"/>
                  </a:ln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圆角矩形 25"/>
            <p:cNvSpPr/>
            <p:nvPr/>
          </p:nvSpPr>
          <p:spPr>
            <a:xfrm flipH="1">
              <a:off x="6158515" y="3102292"/>
              <a:ext cx="2143202" cy="1036320"/>
            </a:xfrm>
            <a:custGeom>
              <a:avLst/>
              <a:gdLst>
                <a:gd name="connsiteX0" fmla="*/ 0 w 1706671"/>
                <a:gd name="connsiteY0" fmla="*/ 129861 h 1036320"/>
                <a:gd name="connsiteX1" fmla="*/ 129861 w 1706671"/>
                <a:gd name="connsiteY1" fmla="*/ 0 h 1036320"/>
                <a:gd name="connsiteX2" fmla="*/ 1576810 w 1706671"/>
                <a:gd name="connsiteY2" fmla="*/ 0 h 1036320"/>
                <a:gd name="connsiteX3" fmla="*/ 1706671 w 1706671"/>
                <a:gd name="connsiteY3" fmla="*/ 129861 h 1036320"/>
                <a:gd name="connsiteX4" fmla="*/ 1706671 w 1706671"/>
                <a:gd name="connsiteY4" fmla="*/ 906459 h 1036320"/>
                <a:gd name="connsiteX5" fmla="*/ 1576810 w 1706671"/>
                <a:gd name="connsiteY5" fmla="*/ 1036320 h 1036320"/>
                <a:gd name="connsiteX6" fmla="*/ 129861 w 1706671"/>
                <a:gd name="connsiteY6" fmla="*/ 1036320 h 1036320"/>
                <a:gd name="connsiteX7" fmla="*/ 0 w 1706671"/>
                <a:gd name="connsiteY7" fmla="*/ 906459 h 1036320"/>
                <a:gd name="connsiteX8" fmla="*/ 0 w 1706671"/>
                <a:gd name="connsiteY8" fmla="*/ 129861 h 1036320"/>
                <a:gd name="connsiteX0" fmla="*/ 0 w 2114558"/>
                <a:gd name="connsiteY0" fmla="*/ 129861 h 1036320"/>
                <a:gd name="connsiteX1" fmla="*/ 129861 w 2114558"/>
                <a:gd name="connsiteY1" fmla="*/ 0 h 1036320"/>
                <a:gd name="connsiteX2" fmla="*/ 1576810 w 2114558"/>
                <a:gd name="connsiteY2" fmla="*/ 0 h 1036320"/>
                <a:gd name="connsiteX3" fmla="*/ 1706671 w 2114558"/>
                <a:gd name="connsiteY3" fmla="*/ 129861 h 1036320"/>
                <a:gd name="connsiteX4" fmla="*/ 2114550 w 2114558"/>
                <a:gd name="connsiteY4" fmla="*/ 509588 h 1036320"/>
                <a:gd name="connsiteX5" fmla="*/ 1706671 w 2114558"/>
                <a:gd name="connsiteY5" fmla="*/ 906459 h 1036320"/>
                <a:gd name="connsiteX6" fmla="*/ 1576810 w 2114558"/>
                <a:gd name="connsiteY6" fmla="*/ 1036320 h 1036320"/>
                <a:gd name="connsiteX7" fmla="*/ 129861 w 2114558"/>
                <a:gd name="connsiteY7" fmla="*/ 1036320 h 1036320"/>
                <a:gd name="connsiteX8" fmla="*/ 0 w 2114558"/>
                <a:gd name="connsiteY8" fmla="*/ 906459 h 1036320"/>
                <a:gd name="connsiteX9" fmla="*/ 0 w 2114558"/>
                <a:gd name="connsiteY9" fmla="*/ 129861 h 1036320"/>
                <a:gd name="connsiteX0" fmla="*/ 0 w 2114560"/>
                <a:gd name="connsiteY0" fmla="*/ 129861 h 1036320"/>
                <a:gd name="connsiteX1" fmla="*/ 129861 w 2114560"/>
                <a:gd name="connsiteY1" fmla="*/ 0 h 1036320"/>
                <a:gd name="connsiteX2" fmla="*/ 1576810 w 2114560"/>
                <a:gd name="connsiteY2" fmla="*/ 0 h 1036320"/>
                <a:gd name="connsiteX3" fmla="*/ 1778109 w 2114560"/>
                <a:gd name="connsiteY3" fmla="*/ 148911 h 1036320"/>
                <a:gd name="connsiteX4" fmla="*/ 2114550 w 2114560"/>
                <a:gd name="connsiteY4" fmla="*/ 509588 h 1036320"/>
                <a:gd name="connsiteX5" fmla="*/ 1706671 w 2114560"/>
                <a:gd name="connsiteY5" fmla="*/ 906459 h 1036320"/>
                <a:gd name="connsiteX6" fmla="*/ 1576810 w 2114560"/>
                <a:gd name="connsiteY6" fmla="*/ 1036320 h 1036320"/>
                <a:gd name="connsiteX7" fmla="*/ 129861 w 2114560"/>
                <a:gd name="connsiteY7" fmla="*/ 1036320 h 1036320"/>
                <a:gd name="connsiteX8" fmla="*/ 0 w 2114560"/>
                <a:gd name="connsiteY8" fmla="*/ 906459 h 1036320"/>
                <a:gd name="connsiteX9" fmla="*/ 0 w 2114560"/>
                <a:gd name="connsiteY9" fmla="*/ 129861 h 1036320"/>
                <a:gd name="connsiteX0" fmla="*/ 0 w 2114567"/>
                <a:gd name="connsiteY0" fmla="*/ 129861 h 1036320"/>
                <a:gd name="connsiteX1" fmla="*/ 129861 w 2114567"/>
                <a:gd name="connsiteY1" fmla="*/ 0 h 1036320"/>
                <a:gd name="connsiteX2" fmla="*/ 1576810 w 2114567"/>
                <a:gd name="connsiteY2" fmla="*/ 0 h 1036320"/>
                <a:gd name="connsiteX3" fmla="*/ 1778109 w 2114567"/>
                <a:gd name="connsiteY3" fmla="*/ 148911 h 1036320"/>
                <a:gd name="connsiteX4" fmla="*/ 2114550 w 2114567"/>
                <a:gd name="connsiteY4" fmla="*/ 509588 h 1036320"/>
                <a:gd name="connsiteX5" fmla="*/ 1706671 w 2114567"/>
                <a:gd name="connsiteY5" fmla="*/ 906459 h 1036320"/>
                <a:gd name="connsiteX6" fmla="*/ 1576810 w 2114567"/>
                <a:gd name="connsiteY6" fmla="*/ 1036320 h 1036320"/>
                <a:gd name="connsiteX7" fmla="*/ 129861 w 2114567"/>
                <a:gd name="connsiteY7" fmla="*/ 1036320 h 1036320"/>
                <a:gd name="connsiteX8" fmla="*/ 0 w 2114567"/>
                <a:gd name="connsiteY8" fmla="*/ 906459 h 1036320"/>
                <a:gd name="connsiteX9" fmla="*/ 0 w 2114567"/>
                <a:gd name="connsiteY9" fmla="*/ 129861 h 1036320"/>
                <a:gd name="connsiteX0" fmla="*/ 0 w 2114568"/>
                <a:gd name="connsiteY0" fmla="*/ 129861 h 1036320"/>
                <a:gd name="connsiteX1" fmla="*/ 129861 w 2114568"/>
                <a:gd name="connsiteY1" fmla="*/ 0 h 1036320"/>
                <a:gd name="connsiteX2" fmla="*/ 1576810 w 2114568"/>
                <a:gd name="connsiteY2" fmla="*/ 0 h 1036320"/>
                <a:gd name="connsiteX3" fmla="*/ 1782872 w 2114568"/>
                <a:gd name="connsiteY3" fmla="*/ 129861 h 1036320"/>
                <a:gd name="connsiteX4" fmla="*/ 2114550 w 2114568"/>
                <a:gd name="connsiteY4" fmla="*/ 509588 h 1036320"/>
                <a:gd name="connsiteX5" fmla="*/ 1706671 w 2114568"/>
                <a:gd name="connsiteY5" fmla="*/ 906459 h 1036320"/>
                <a:gd name="connsiteX6" fmla="*/ 1576810 w 2114568"/>
                <a:gd name="connsiteY6" fmla="*/ 1036320 h 1036320"/>
                <a:gd name="connsiteX7" fmla="*/ 129861 w 2114568"/>
                <a:gd name="connsiteY7" fmla="*/ 1036320 h 1036320"/>
                <a:gd name="connsiteX8" fmla="*/ 0 w 2114568"/>
                <a:gd name="connsiteY8" fmla="*/ 906459 h 1036320"/>
                <a:gd name="connsiteX9" fmla="*/ 0 w 2114568"/>
                <a:gd name="connsiteY9" fmla="*/ 129861 h 1036320"/>
                <a:gd name="connsiteX0" fmla="*/ 0 w 2114568"/>
                <a:gd name="connsiteY0" fmla="*/ 129861 h 1036320"/>
                <a:gd name="connsiteX1" fmla="*/ 129861 w 2114568"/>
                <a:gd name="connsiteY1" fmla="*/ 0 h 1036320"/>
                <a:gd name="connsiteX2" fmla="*/ 1576810 w 2114568"/>
                <a:gd name="connsiteY2" fmla="*/ 0 h 1036320"/>
                <a:gd name="connsiteX3" fmla="*/ 1782872 w 2114568"/>
                <a:gd name="connsiteY3" fmla="*/ 129861 h 1036320"/>
                <a:gd name="connsiteX4" fmla="*/ 2114550 w 2114568"/>
                <a:gd name="connsiteY4" fmla="*/ 509588 h 1036320"/>
                <a:gd name="connsiteX5" fmla="*/ 1706671 w 2114568"/>
                <a:gd name="connsiteY5" fmla="*/ 906459 h 1036320"/>
                <a:gd name="connsiteX6" fmla="*/ 1576810 w 2114568"/>
                <a:gd name="connsiteY6" fmla="*/ 1036320 h 1036320"/>
                <a:gd name="connsiteX7" fmla="*/ 129861 w 2114568"/>
                <a:gd name="connsiteY7" fmla="*/ 1036320 h 1036320"/>
                <a:gd name="connsiteX8" fmla="*/ 0 w 2114568"/>
                <a:gd name="connsiteY8" fmla="*/ 906459 h 1036320"/>
                <a:gd name="connsiteX9" fmla="*/ 0 w 2114568"/>
                <a:gd name="connsiteY9" fmla="*/ 129861 h 1036320"/>
                <a:gd name="connsiteX0" fmla="*/ 0 w 2114571"/>
                <a:gd name="connsiteY0" fmla="*/ 129861 h 1036320"/>
                <a:gd name="connsiteX1" fmla="*/ 129861 w 2114571"/>
                <a:gd name="connsiteY1" fmla="*/ 0 h 1036320"/>
                <a:gd name="connsiteX2" fmla="*/ 1576810 w 2114571"/>
                <a:gd name="connsiteY2" fmla="*/ 0 h 1036320"/>
                <a:gd name="connsiteX3" fmla="*/ 1811447 w 2114571"/>
                <a:gd name="connsiteY3" fmla="*/ 120336 h 1036320"/>
                <a:gd name="connsiteX4" fmla="*/ 2114550 w 2114571"/>
                <a:gd name="connsiteY4" fmla="*/ 509588 h 1036320"/>
                <a:gd name="connsiteX5" fmla="*/ 1706671 w 2114571"/>
                <a:gd name="connsiteY5" fmla="*/ 906459 h 1036320"/>
                <a:gd name="connsiteX6" fmla="*/ 1576810 w 2114571"/>
                <a:gd name="connsiteY6" fmla="*/ 1036320 h 1036320"/>
                <a:gd name="connsiteX7" fmla="*/ 129861 w 2114571"/>
                <a:gd name="connsiteY7" fmla="*/ 1036320 h 1036320"/>
                <a:gd name="connsiteX8" fmla="*/ 0 w 2114571"/>
                <a:gd name="connsiteY8" fmla="*/ 906459 h 1036320"/>
                <a:gd name="connsiteX9" fmla="*/ 0 w 2114571"/>
                <a:gd name="connsiteY9" fmla="*/ 129861 h 1036320"/>
                <a:gd name="connsiteX0" fmla="*/ 0 w 2114571"/>
                <a:gd name="connsiteY0" fmla="*/ 129861 h 1036320"/>
                <a:gd name="connsiteX1" fmla="*/ 129861 w 2114571"/>
                <a:gd name="connsiteY1" fmla="*/ 0 h 1036320"/>
                <a:gd name="connsiteX2" fmla="*/ 1576810 w 2114571"/>
                <a:gd name="connsiteY2" fmla="*/ 0 h 1036320"/>
                <a:gd name="connsiteX3" fmla="*/ 1811447 w 2114571"/>
                <a:gd name="connsiteY3" fmla="*/ 120336 h 1036320"/>
                <a:gd name="connsiteX4" fmla="*/ 2114550 w 2114571"/>
                <a:gd name="connsiteY4" fmla="*/ 509588 h 1036320"/>
                <a:gd name="connsiteX5" fmla="*/ 1706671 w 2114571"/>
                <a:gd name="connsiteY5" fmla="*/ 906459 h 1036320"/>
                <a:gd name="connsiteX6" fmla="*/ 1576810 w 2114571"/>
                <a:gd name="connsiteY6" fmla="*/ 1036320 h 1036320"/>
                <a:gd name="connsiteX7" fmla="*/ 129861 w 2114571"/>
                <a:gd name="connsiteY7" fmla="*/ 1036320 h 1036320"/>
                <a:gd name="connsiteX8" fmla="*/ 0 w 2114571"/>
                <a:gd name="connsiteY8" fmla="*/ 906459 h 1036320"/>
                <a:gd name="connsiteX9" fmla="*/ 0 w 2114571"/>
                <a:gd name="connsiteY9" fmla="*/ 129861 h 1036320"/>
                <a:gd name="connsiteX0" fmla="*/ 0 w 2114581"/>
                <a:gd name="connsiteY0" fmla="*/ 129861 h 1036320"/>
                <a:gd name="connsiteX1" fmla="*/ 129861 w 2114581"/>
                <a:gd name="connsiteY1" fmla="*/ 0 h 1036320"/>
                <a:gd name="connsiteX2" fmla="*/ 1576810 w 2114581"/>
                <a:gd name="connsiteY2" fmla="*/ 0 h 1036320"/>
                <a:gd name="connsiteX3" fmla="*/ 1811447 w 2114581"/>
                <a:gd name="connsiteY3" fmla="*/ 120336 h 1036320"/>
                <a:gd name="connsiteX4" fmla="*/ 2114550 w 2114581"/>
                <a:gd name="connsiteY4" fmla="*/ 509588 h 1036320"/>
                <a:gd name="connsiteX5" fmla="*/ 1706671 w 2114581"/>
                <a:gd name="connsiteY5" fmla="*/ 906459 h 1036320"/>
                <a:gd name="connsiteX6" fmla="*/ 1576810 w 2114581"/>
                <a:gd name="connsiteY6" fmla="*/ 1036320 h 1036320"/>
                <a:gd name="connsiteX7" fmla="*/ 129861 w 2114581"/>
                <a:gd name="connsiteY7" fmla="*/ 1036320 h 1036320"/>
                <a:gd name="connsiteX8" fmla="*/ 0 w 2114581"/>
                <a:gd name="connsiteY8" fmla="*/ 906459 h 1036320"/>
                <a:gd name="connsiteX9" fmla="*/ 0 w 2114581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98"/>
                <a:gd name="connsiteY0" fmla="*/ 129861 h 1036320"/>
                <a:gd name="connsiteX1" fmla="*/ 129861 w 2114598"/>
                <a:gd name="connsiteY1" fmla="*/ 0 h 1036320"/>
                <a:gd name="connsiteX2" fmla="*/ 1576810 w 2114598"/>
                <a:gd name="connsiteY2" fmla="*/ 0 h 1036320"/>
                <a:gd name="connsiteX3" fmla="*/ 1811447 w 2114598"/>
                <a:gd name="connsiteY3" fmla="*/ 120336 h 1036320"/>
                <a:gd name="connsiteX4" fmla="*/ 2114550 w 2114598"/>
                <a:gd name="connsiteY4" fmla="*/ 509588 h 1036320"/>
                <a:gd name="connsiteX5" fmla="*/ 1782871 w 2114598"/>
                <a:gd name="connsiteY5" fmla="*/ 939796 h 1036320"/>
                <a:gd name="connsiteX6" fmla="*/ 1576810 w 2114598"/>
                <a:gd name="connsiteY6" fmla="*/ 1036320 h 1036320"/>
                <a:gd name="connsiteX7" fmla="*/ 129861 w 2114598"/>
                <a:gd name="connsiteY7" fmla="*/ 1036320 h 1036320"/>
                <a:gd name="connsiteX8" fmla="*/ 0 w 2114598"/>
                <a:gd name="connsiteY8" fmla="*/ 906459 h 1036320"/>
                <a:gd name="connsiteX9" fmla="*/ 0 w 2114598"/>
                <a:gd name="connsiteY9" fmla="*/ 129861 h 1036320"/>
                <a:gd name="connsiteX0" fmla="*/ 0 w 2114598"/>
                <a:gd name="connsiteY0" fmla="*/ 129861 h 1036320"/>
                <a:gd name="connsiteX1" fmla="*/ 129861 w 2114598"/>
                <a:gd name="connsiteY1" fmla="*/ 0 h 1036320"/>
                <a:gd name="connsiteX2" fmla="*/ 1576810 w 2114598"/>
                <a:gd name="connsiteY2" fmla="*/ 0 h 1036320"/>
                <a:gd name="connsiteX3" fmla="*/ 1811447 w 2114598"/>
                <a:gd name="connsiteY3" fmla="*/ 120336 h 1036320"/>
                <a:gd name="connsiteX4" fmla="*/ 2114550 w 2114598"/>
                <a:gd name="connsiteY4" fmla="*/ 509588 h 1036320"/>
                <a:gd name="connsiteX5" fmla="*/ 1782871 w 2114598"/>
                <a:gd name="connsiteY5" fmla="*/ 939796 h 1036320"/>
                <a:gd name="connsiteX6" fmla="*/ 1576810 w 2114598"/>
                <a:gd name="connsiteY6" fmla="*/ 1036320 h 1036320"/>
                <a:gd name="connsiteX7" fmla="*/ 129861 w 2114598"/>
                <a:gd name="connsiteY7" fmla="*/ 1036320 h 1036320"/>
                <a:gd name="connsiteX8" fmla="*/ 0 w 2114598"/>
                <a:gd name="connsiteY8" fmla="*/ 906459 h 1036320"/>
                <a:gd name="connsiteX9" fmla="*/ 0 w 2114598"/>
                <a:gd name="connsiteY9" fmla="*/ 129861 h 1036320"/>
                <a:gd name="connsiteX0" fmla="*/ 0 w 2114614"/>
                <a:gd name="connsiteY0" fmla="*/ 129861 h 1036320"/>
                <a:gd name="connsiteX1" fmla="*/ 129861 w 2114614"/>
                <a:gd name="connsiteY1" fmla="*/ 0 h 1036320"/>
                <a:gd name="connsiteX2" fmla="*/ 1576810 w 2114614"/>
                <a:gd name="connsiteY2" fmla="*/ 0 h 1036320"/>
                <a:gd name="connsiteX3" fmla="*/ 1811447 w 2114614"/>
                <a:gd name="connsiteY3" fmla="*/ 120336 h 1036320"/>
                <a:gd name="connsiteX4" fmla="*/ 2114550 w 2114614"/>
                <a:gd name="connsiteY4" fmla="*/ 509588 h 1036320"/>
                <a:gd name="connsiteX5" fmla="*/ 1782871 w 2114614"/>
                <a:gd name="connsiteY5" fmla="*/ 939796 h 1036320"/>
                <a:gd name="connsiteX6" fmla="*/ 1576810 w 2114614"/>
                <a:gd name="connsiteY6" fmla="*/ 1036320 h 1036320"/>
                <a:gd name="connsiteX7" fmla="*/ 129861 w 2114614"/>
                <a:gd name="connsiteY7" fmla="*/ 1036320 h 1036320"/>
                <a:gd name="connsiteX8" fmla="*/ 0 w 2114614"/>
                <a:gd name="connsiteY8" fmla="*/ 906459 h 1036320"/>
                <a:gd name="connsiteX9" fmla="*/ 0 w 2114614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82871 w 2114586"/>
                <a:gd name="connsiteY5" fmla="*/ 939796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806683 w 2114586"/>
                <a:gd name="connsiteY5" fmla="*/ 944558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731"/>
                <a:gd name="connsiteY0" fmla="*/ 129861 h 1036320"/>
                <a:gd name="connsiteX1" fmla="*/ 129861 w 2114731"/>
                <a:gd name="connsiteY1" fmla="*/ 0 h 1036320"/>
                <a:gd name="connsiteX2" fmla="*/ 1576810 w 2114731"/>
                <a:gd name="connsiteY2" fmla="*/ 0 h 1036320"/>
                <a:gd name="connsiteX3" fmla="*/ 1811447 w 2114731"/>
                <a:gd name="connsiteY3" fmla="*/ 120336 h 1036320"/>
                <a:gd name="connsiteX4" fmla="*/ 2114550 w 2114731"/>
                <a:gd name="connsiteY4" fmla="*/ 509588 h 1036320"/>
                <a:gd name="connsiteX5" fmla="*/ 1806683 w 2114731"/>
                <a:gd name="connsiteY5" fmla="*/ 944558 h 1036320"/>
                <a:gd name="connsiteX6" fmla="*/ 1576810 w 2114731"/>
                <a:gd name="connsiteY6" fmla="*/ 1036320 h 1036320"/>
                <a:gd name="connsiteX7" fmla="*/ 129861 w 2114731"/>
                <a:gd name="connsiteY7" fmla="*/ 1036320 h 1036320"/>
                <a:gd name="connsiteX8" fmla="*/ 0 w 2114731"/>
                <a:gd name="connsiteY8" fmla="*/ 906459 h 1036320"/>
                <a:gd name="connsiteX9" fmla="*/ 0 w 2114731"/>
                <a:gd name="connsiteY9" fmla="*/ 129861 h 1036320"/>
                <a:gd name="connsiteX0" fmla="*/ 0 w 2143202"/>
                <a:gd name="connsiteY0" fmla="*/ 129861 h 1036320"/>
                <a:gd name="connsiteX1" fmla="*/ 129861 w 2143202"/>
                <a:gd name="connsiteY1" fmla="*/ 0 h 1036320"/>
                <a:gd name="connsiteX2" fmla="*/ 1576810 w 2143202"/>
                <a:gd name="connsiteY2" fmla="*/ 0 h 1036320"/>
                <a:gd name="connsiteX3" fmla="*/ 1811447 w 2143202"/>
                <a:gd name="connsiteY3" fmla="*/ 120336 h 1036320"/>
                <a:gd name="connsiteX4" fmla="*/ 2143125 w 2143202"/>
                <a:gd name="connsiteY4" fmla="*/ 509588 h 1036320"/>
                <a:gd name="connsiteX5" fmla="*/ 1806683 w 2143202"/>
                <a:gd name="connsiteY5" fmla="*/ 944558 h 1036320"/>
                <a:gd name="connsiteX6" fmla="*/ 1576810 w 2143202"/>
                <a:gd name="connsiteY6" fmla="*/ 1036320 h 1036320"/>
                <a:gd name="connsiteX7" fmla="*/ 129861 w 2143202"/>
                <a:gd name="connsiteY7" fmla="*/ 1036320 h 1036320"/>
                <a:gd name="connsiteX8" fmla="*/ 0 w 2143202"/>
                <a:gd name="connsiteY8" fmla="*/ 906459 h 1036320"/>
                <a:gd name="connsiteX9" fmla="*/ 0 w 2143202"/>
                <a:gd name="connsiteY9" fmla="*/ 129861 h 1036320"/>
                <a:gd name="connsiteX0" fmla="*/ 0 w 2143202"/>
                <a:gd name="connsiteY0" fmla="*/ 129861 h 1036320"/>
                <a:gd name="connsiteX1" fmla="*/ 129861 w 2143202"/>
                <a:gd name="connsiteY1" fmla="*/ 0 h 1036320"/>
                <a:gd name="connsiteX2" fmla="*/ 1576810 w 2143202"/>
                <a:gd name="connsiteY2" fmla="*/ 0 h 1036320"/>
                <a:gd name="connsiteX3" fmla="*/ 1840022 w 2143202"/>
                <a:gd name="connsiteY3" fmla="*/ 107636 h 1036320"/>
                <a:gd name="connsiteX4" fmla="*/ 2143125 w 2143202"/>
                <a:gd name="connsiteY4" fmla="*/ 509588 h 1036320"/>
                <a:gd name="connsiteX5" fmla="*/ 1806683 w 2143202"/>
                <a:gd name="connsiteY5" fmla="*/ 944558 h 1036320"/>
                <a:gd name="connsiteX6" fmla="*/ 1576810 w 2143202"/>
                <a:gd name="connsiteY6" fmla="*/ 1036320 h 1036320"/>
                <a:gd name="connsiteX7" fmla="*/ 129861 w 2143202"/>
                <a:gd name="connsiteY7" fmla="*/ 1036320 h 1036320"/>
                <a:gd name="connsiteX8" fmla="*/ 0 w 2143202"/>
                <a:gd name="connsiteY8" fmla="*/ 906459 h 1036320"/>
                <a:gd name="connsiteX9" fmla="*/ 0 w 2143202"/>
                <a:gd name="connsiteY9" fmla="*/ 129861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43202" h="1036320">
                  <a:moveTo>
                    <a:pt x="0" y="129861"/>
                  </a:moveTo>
                  <a:cubicBezTo>
                    <a:pt x="0" y="58141"/>
                    <a:pt x="58141" y="0"/>
                    <a:pt x="129861" y="0"/>
                  </a:cubicBezTo>
                  <a:lnTo>
                    <a:pt x="1576810" y="0"/>
                  </a:lnTo>
                  <a:cubicBezTo>
                    <a:pt x="1648530" y="0"/>
                    <a:pt x="1782872" y="69254"/>
                    <a:pt x="1840022" y="107636"/>
                  </a:cubicBezTo>
                  <a:cubicBezTo>
                    <a:pt x="2052180" y="223100"/>
                    <a:pt x="2145278" y="375075"/>
                    <a:pt x="2143125" y="509588"/>
                  </a:cubicBezTo>
                  <a:cubicBezTo>
                    <a:pt x="2145278" y="633941"/>
                    <a:pt x="2104568" y="794805"/>
                    <a:pt x="1806683" y="944558"/>
                  </a:cubicBezTo>
                  <a:cubicBezTo>
                    <a:pt x="1720959" y="1021040"/>
                    <a:pt x="1648530" y="1036320"/>
                    <a:pt x="1576810" y="1036320"/>
                  </a:cubicBezTo>
                  <a:lnTo>
                    <a:pt x="129861" y="1036320"/>
                  </a:lnTo>
                  <a:cubicBezTo>
                    <a:pt x="58141" y="1036320"/>
                    <a:pt x="0" y="978179"/>
                    <a:pt x="0" y="906459"/>
                  </a:cubicBezTo>
                  <a:lnTo>
                    <a:pt x="0" y="129861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76845" y="3102292"/>
              <a:ext cx="2143202" cy="1036320"/>
            </a:xfrm>
            <a:custGeom>
              <a:avLst/>
              <a:gdLst>
                <a:gd name="connsiteX0" fmla="*/ 0 w 1706671"/>
                <a:gd name="connsiteY0" fmla="*/ 129861 h 1036320"/>
                <a:gd name="connsiteX1" fmla="*/ 129861 w 1706671"/>
                <a:gd name="connsiteY1" fmla="*/ 0 h 1036320"/>
                <a:gd name="connsiteX2" fmla="*/ 1576810 w 1706671"/>
                <a:gd name="connsiteY2" fmla="*/ 0 h 1036320"/>
                <a:gd name="connsiteX3" fmla="*/ 1706671 w 1706671"/>
                <a:gd name="connsiteY3" fmla="*/ 129861 h 1036320"/>
                <a:gd name="connsiteX4" fmla="*/ 1706671 w 1706671"/>
                <a:gd name="connsiteY4" fmla="*/ 906459 h 1036320"/>
                <a:gd name="connsiteX5" fmla="*/ 1576810 w 1706671"/>
                <a:gd name="connsiteY5" fmla="*/ 1036320 h 1036320"/>
                <a:gd name="connsiteX6" fmla="*/ 129861 w 1706671"/>
                <a:gd name="connsiteY6" fmla="*/ 1036320 h 1036320"/>
                <a:gd name="connsiteX7" fmla="*/ 0 w 1706671"/>
                <a:gd name="connsiteY7" fmla="*/ 906459 h 1036320"/>
                <a:gd name="connsiteX8" fmla="*/ 0 w 1706671"/>
                <a:gd name="connsiteY8" fmla="*/ 129861 h 1036320"/>
                <a:gd name="connsiteX0" fmla="*/ 0 w 2114558"/>
                <a:gd name="connsiteY0" fmla="*/ 129861 h 1036320"/>
                <a:gd name="connsiteX1" fmla="*/ 129861 w 2114558"/>
                <a:gd name="connsiteY1" fmla="*/ 0 h 1036320"/>
                <a:gd name="connsiteX2" fmla="*/ 1576810 w 2114558"/>
                <a:gd name="connsiteY2" fmla="*/ 0 h 1036320"/>
                <a:gd name="connsiteX3" fmla="*/ 1706671 w 2114558"/>
                <a:gd name="connsiteY3" fmla="*/ 129861 h 1036320"/>
                <a:gd name="connsiteX4" fmla="*/ 2114550 w 2114558"/>
                <a:gd name="connsiteY4" fmla="*/ 509588 h 1036320"/>
                <a:gd name="connsiteX5" fmla="*/ 1706671 w 2114558"/>
                <a:gd name="connsiteY5" fmla="*/ 906459 h 1036320"/>
                <a:gd name="connsiteX6" fmla="*/ 1576810 w 2114558"/>
                <a:gd name="connsiteY6" fmla="*/ 1036320 h 1036320"/>
                <a:gd name="connsiteX7" fmla="*/ 129861 w 2114558"/>
                <a:gd name="connsiteY7" fmla="*/ 1036320 h 1036320"/>
                <a:gd name="connsiteX8" fmla="*/ 0 w 2114558"/>
                <a:gd name="connsiteY8" fmla="*/ 906459 h 1036320"/>
                <a:gd name="connsiteX9" fmla="*/ 0 w 2114558"/>
                <a:gd name="connsiteY9" fmla="*/ 129861 h 1036320"/>
                <a:gd name="connsiteX0" fmla="*/ 0 w 2114560"/>
                <a:gd name="connsiteY0" fmla="*/ 129861 h 1036320"/>
                <a:gd name="connsiteX1" fmla="*/ 129861 w 2114560"/>
                <a:gd name="connsiteY1" fmla="*/ 0 h 1036320"/>
                <a:gd name="connsiteX2" fmla="*/ 1576810 w 2114560"/>
                <a:gd name="connsiteY2" fmla="*/ 0 h 1036320"/>
                <a:gd name="connsiteX3" fmla="*/ 1778109 w 2114560"/>
                <a:gd name="connsiteY3" fmla="*/ 148911 h 1036320"/>
                <a:gd name="connsiteX4" fmla="*/ 2114550 w 2114560"/>
                <a:gd name="connsiteY4" fmla="*/ 509588 h 1036320"/>
                <a:gd name="connsiteX5" fmla="*/ 1706671 w 2114560"/>
                <a:gd name="connsiteY5" fmla="*/ 906459 h 1036320"/>
                <a:gd name="connsiteX6" fmla="*/ 1576810 w 2114560"/>
                <a:gd name="connsiteY6" fmla="*/ 1036320 h 1036320"/>
                <a:gd name="connsiteX7" fmla="*/ 129861 w 2114560"/>
                <a:gd name="connsiteY7" fmla="*/ 1036320 h 1036320"/>
                <a:gd name="connsiteX8" fmla="*/ 0 w 2114560"/>
                <a:gd name="connsiteY8" fmla="*/ 906459 h 1036320"/>
                <a:gd name="connsiteX9" fmla="*/ 0 w 2114560"/>
                <a:gd name="connsiteY9" fmla="*/ 129861 h 1036320"/>
                <a:gd name="connsiteX0" fmla="*/ 0 w 2114567"/>
                <a:gd name="connsiteY0" fmla="*/ 129861 h 1036320"/>
                <a:gd name="connsiteX1" fmla="*/ 129861 w 2114567"/>
                <a:gd name="connsiteY1" fmla="*/ 0 h 1036320"/>
                <a:gd name="connsiteX2" fmla="*/ 1576810 w 2114567"/>
                <a:gd name="connsiteY2" fmla="*/ 0 h 1036320"/>
                <a:gd name="connsiteX3" fmla="*/ 1778109 w 2114567"/>
                <a:gd name="connsiteY3" fmla="*/ 148911 h 1036320"/>
                <a:gd name="connsiteX4" fmla="*/ 2114550 w 2114567"/>
                <a:gd name="connsiteY4" fmla="*/ 509588 h 1036320"/>
                <a:gd name="connsiteX5" fmla="*/ 1706671 w 2114567"/>
                <a:gd name="connsiteY5" fmla="*/ 906459 h 1036320"/>
                <a:gd name="connsiteX6" fmla="*/ 1576810 w 2114567"/>
                <a:gd name="connsiteY6" fmla="*/ 1036320 h 1036320"/>
                <a:gd name="connsiteX7" fmla="*/ 129861 w 2114567"/>
                <a:gd name="connsiteY7" fmla="*/ 1036320 h 1036320"/>
                <a:gd name="connsiteX8" fmla="*/ 0 w 2114567"/>
                <a:gd name="connsiteY8" fmla="*/ 906459 h 1036320"/>
                <a:gd name="connsiteX9" fmla="*/ 0 w 2114567"/>
                <a:gd name="connsiteY9" fmla="*/ 129861 h 1036320"/>
                <a:gd name="connsiteX0" fmla="*/ 0 w 2114568"/>
                <a:gd name="connsiteY0" fmla="*/ 129861 h 1036320"/>
                <a:gd name="connsiteX1" fmla="*/ 129861 w 2114568"/>
                <a:gd name="connsiteY1" fmla="*/ 0 h 1036320"/>
                <a:gd name="connsiteX2" fmla="*/ 1576810 w 2114568"/>
                <a:gd name="connsiteY2" fmla="*/ 0 h 1036320"/>
                <a:gd name="connsiteX3" fmla="*/ 1782872 w 2114568"/>
                <a:gd name="connsiteY3" fmla="*/ 129861 h 1036320"/>
                <a:gd name="connsiteX4" fmla="*/ 2114550 w 2114568"/>
                <a:gd name="connsiteY4" fmla="*/ 509588 h 1036320"/>
                <a:gd name="connsiteX5" fmla="*/ 1706671 w 2114568"/>
                <a:gd name="connsiteY5" fmla="*/ 906459 h 1036320"/>
                <a:gd name="connsiteX6" fmla="*/ 1576810 w 2114568"/>
                <a:gd name="connsiteY6" fmla="*/ 1036320 h 1036320"/>
                <a:gd name="connsiteX7" fmla="*/ 129861 w 2114568"/>
                <a:gd name="connsiteY7" fmla="*/ 1036320 h 1036320"/>
                <a:gd name="connsiteX8" fmla="*/ 0 w 2114568"/>
                <a:gd name="connsiteY8" fmla="*/ 906459 h 1036320"/>
                <a:gd name="connsiteX9" fmla="*/ 0 w 2114568"/>
                <a:gd name="connsiteY9" fmla="*/ 129861 h 1036320"/>
                <a:gd name="connsiteX0" fmla="*/ 0 w 2114568"/>
                <a:gd name="connsiteY0" fmla="*/ 129861 h 1036320"/>
                <a:gd name="connsiteX1" fmla="*/ 129861 w 2114568"/>
                <a:gd name="connsiteY1" fmla="*/ 0 h 1036320"/>
                <a:gd name="connsiteX2" fmla="*/ 1576810 w 2114568"/>
                <a:gd name="connsiteY2" fmla="*/ 0 h 1036320"/>
                <a:gd name="connsiteX3" fmla="*/ 1782872 w 2114568"/>
                <a:gd name="connsiteY3" fmla="*/ 129861 h 1036320"/>
                <a:gd name="connsiteX4" fmla="*/ 2114550 w 2114568"/>
                <a:gd name="connsiteY4" fmla="*/ 509588 h 1036320"/>
                <a:gd name="connsiteX5" fmla="*/ 1706671 w 2114568"/>
                <a:gd name="connsiteY5" fmla="*/ 906459 h 1036320"/>
                <a:gd name="connsiteX6" fmla="*/ 1576810 w 2114568"/>
                <a:gd name="connsiteY6" fmla="*/ 1036320 h 1036320"/>
                <a:gd name="connsiteX7" fmla="*/ 129861 w 2114568"/>
                <a:gd name="connsiteY7" fmla="*/ 1036320 h 1036320"/>
                <a:gd name="connsiteX8" fmla="*/ 0 w 2114568"/>
                <a:gd name="connsiteY8" fmla="*/ 906459 h 1036320"/>
                <a:gd name="connsiteX9" fmla="*/ 0 w 2114568"/>
                <a:gd name="connsiteY9" fmla="*/ 129861 h 1036320"/>
                <a:gd name="connsiteX0" fmla="*/ 0 w 2114571"/>
                <a:gd name="connsiteY0" fmla="*/ 129861 h 1036320"/>
                <a:gd name="connsiteX1" fmla="*/ 129861 w 2114571"/>
                <a:gd name="connsiteY1" fmla="*/ 0 h 1036320"/>
                <a:gd name="connsiteX2" fmla="*/ 1576810 w 2114571"/>
                <a:gd name="connsiteY2" fmla="*/ 0 h 1036320"/>
                <a:gd name="connsiteX3" fmla="*/ 1811447 w 2114571"/>
                <a:gd name="connsiteY3" fmla="*/ 120336 h 1036320"/>
                <a:gd name="connsiteX4" fmla="*/ 2114550 w 2114571"/>
                <a:gd name="connsiteY4" fmla="*/ 509588 h 1036320"/>
                <a:gd name="connsiteX5" fmla="*/ 1706671 w 2114571"/>
                <a:gd name="connsiteY5" fmla="*/ 906459 h 1036320"/>
                <a:gd name="connsiteX6" fmla="*/ 1576810 w 2114571"/>
                <a:gd name="connsiteY6" fmla="*/ 1036320 h 1036320"/>
                <a:gd name="connsiteX7" fmla="*/ 129861 w 2114571"/>
                <a:gd name="connsiteY7" fmla="*/ 1036320 h 1036320"/>
                <a:gd name="connsiteX8" fmla="*/ 0 w 2114571"/>
                <a:gd name="connsiteY8" fmla="*/ 906459 h 1036320"/>
                <a:gd name="connsiteX9" fmla="*/ 0 w 2114571"/>
                <a:gd name="connsiteY9" fmla="*/ 129861 h 1036320"/>
                <a:gd name="connsiteX0" fmla="*/ 0 w 2114571"/>
                <a:gd name="connsiteY0" fmla="*/ 129861 h 1036320"/>
                <a:gd name="connsiteX1" fmla="*/ 129861 w 2114571"/>
                <a:gd name="connsiteY1" fmla="*/ 0 h 1036320"/>
                <a:gd name="connsiteX2" fmla="*/ 1576810 w 2114571"/>
                <a:gd name="connsiteY2" fmla="*/ 0 h 1036320"/>
                <a:gd name="connsiteX3" fmla="*/ 1811447 w 2114571"/>
                <a:gd name="connsiteY3" fmla="*/ 120336 h 1036320"/>
                <a:gd name="connsiteX4" fmla="*/ 2114550 w 2114571"/>
                <a:gd name="connsiteY4" fmla="*/ 509588 h 1036320"/>
                <a:gd name="connsiteX5" fmla="*/ 1706671 w 2114571"/>
                <a:gd name="connsiteY5" fmla="*/ 906459 h 1036320"/>
                <a:gd name="connsiteX6" fmla="*/ 1576810 w 2114571"/>
                <a:gd name="connsiteY6" fmla="*/ 1036320 h 1036320"/>
                <a:gd name="connsiteX7" fmla="*/ 129861 w 2114571"/>
                <a:gd name="connsiteY7" fmla="*/ 1036320 h 1036320"/>
                <a:gd name="connsiteX8" fmla="*/ 0 w 2114571"/>
                <a:gd name="connsiteY8" fmla="*/ 906459 h 1036320"/>
                <a:gd name="connsiteX9" fmla="*/ 0 w 2114571"/>
                <a:gd name="connsiteY9" fmla="*/ 129861 h 1036320"/>
                <a:gd name="connsiteX0" fmla="*/ 0 w 2114581"/>
                <a:gd name="connsiteY0" fmla="*/ 129861 h 1036320"/>
                <a:gd name="connsiteX1" fmla="*/ 129861 w 2114581"/>
                <a:gd name="connsiteY1" fmla="*/ 0 h 1036320"/>
                <a:gd name="connsiteX2" fmla="*/ 1576810 w 2114581"/>
                <a:gd name="connsiteY2" fmla="*/ 0 h 1036320"/>
                <a:gd name="connsiteX3" fmla="*/ 1811447 w 2114581"/>
                <a:gd name="connsiteY3" fmla="*/ 120336 h 1036320"/>
                <a:gd name="connsiteX4" fmla="*/ 2114550 w 2114581"/>
                <a:gd name="connsiteY4" fmla="*/ 509588 h 1036320"/>
                <a:gd name="connsiteX5" fmla="*/ 1706671 w 2114581"/>
                <a:gd name="connsiteY5" fmla="*/ 906459 h 1036320"/>
                <a:gd name="connsiteX6" fmla="*/ 1576810 w 2114581"/>
                <a:gd name="connsiteY6" fmla="*/ 1036320 h 1036320"/>
                <a:gd name="connsiteX7" fmla="*/ 129861 w 2114581"/>
                <a:gd name="connsiteY7" fmla="*/ 1036320 h 1036320"/>
                <a:gd name="connsiteX8" fmla="*/ 0 w 2114581"/>
                <a:gd name="connsiteY8" fmla="*/ 906459 h 1036320"/>
                <a:gd name="connsiteX9" fmla="*/ 0 w 2114581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06671 w 2114586"/>
                <a:gd name="connsiteY5" fmla="*/ 906459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49534 w 2114586"/>
                <a:gd name="connsiteY5" fmla="*/ 930271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98"/>
                <a:gd name="connsiteY0" fmla="*/ 129861 h 1036320"/>
                <a:gd name="connsiteX1" fmla="*/ 129861 w 2114598"/>
                <a:gd name="connsiteY1" fmla="*/ 0 h 1036320"/>
                <a:gd name="connsiteX2" fmla="*/ 1576810 w 2114598"/>
                <a:gd name="connsiteY2" fmla="*/ 0 h 1036320"/>
                <a:gd name="connsiteX3" fmla="*/ 1811447 w 2114598"/>
                <a:gd name="connsiteY3" fmla="*/ 120336 h 1036320"/>
                <a:gd name="connsiteX4" fmla="*/ 2114550 w 2114598"/>
                <a:gd name="connsiteY4" fmla="*/ 509588 h 1036320"/>
                <a:gd name="connsiteX5" fmla="*/ 1782871 w 2114598"/>
                <a:gd name="connsiteY5" fmla="*/ 939796 h 1036320"/>
                <a:gd name="connsiteX6" fmla="*/ 1576810 w 2114598"/>
                <a:gd name="connsiteY6" fmla="*/ 1036320 h 1036320"/>
                <a:gd name="connsiteX7" fmla="*/ 129861 w 2114598"/>
                <a:gd name="connsiteY7" fmla="*/ 1036320 h 1036320"/>
                <a:gd name="connsiteX8" fmla="*/ 0 w 2114598"/>
                <a:gd name="connsiteY8" fmla="*/ 906459 h 1036320"/>
                <a:gd name="connsiteX9" fmla="*/ 0 w 2114598"/>
                <a:gd name="connsiteY9" fmla="*/ 129861 h 1036320"/>
                <a:gd name="connsiteX0" fmla="*/ 0 w 2114598"/>
                <a:gd name="connsiteY0" fmla="*/ 129861 h 1036320"/>
                <a:gd name="connsiteX1" fmla="*/ 129861 w 2114598"/>
                <a:gd name="connsiteY1" fmla="*/ 0 h 1036320"/>
                <a:gd name="connsiteX2" fmla="*/ 1576810 w 2114598"/>
                <a:gd name="connsiteY2" fmla="*/ 0 h 1036320"/>
                <a:gd name="connsiteX3" fmla="*/ 1811447 w 2114598"/>
                <a:gd name="connsiteY3" fmla="*/ 120336 h 1036320"/>
                <a:gd name="connsiteX4" fmla="*/ 2114550 w 2114598"/>
                <a:gd name="connsiteY4" fmla="*/ 509588 h 1036320"/>
                <a:gd name="connsiteX5" fmla="*/ 1782871 w 2114598"/>
                <a:gd name="connsiteY5" fmla="*/ 939796 h 1036320"/>
                <a:gd name="connsiteX6" fmla="*/ 1576810 w 2114598"/>
                <a:gd name="connsiteY6" fmla="*/ 1036320 h 1036320"/>
                <a:gd name="connsiteX7" fmla="*/ 129861 w 2114598"/>
                <a:gd name="connsiteY7" fmla="*/ 1036320 h 1036320"/>
                <a:gd name="connsiteX8" fmla="*/ 0 w 2114598"/>
                <a:gd name="connsiteY8" fmla="*/ 906459 h 1036320"/>
                <a:gd name="connsiteX9" fmla="*/ 0 w 2114598"/>
                <a:gd name="connsiteY9" fmla="*/ 129861 h 1036320"/>
                <a:gd name="connsiteX0" fmla="*/ 0 w 2114614"/>
                <a:gd name="connsiteY0" fmla="*/ 129861 h 1036320"/>
                <a:gd name="connsiteX1" fmla="*/ 129861 w 2114614"/>
                <a:gd name="connsiteY1" fmla="*/ 0 h 1036320"/>
                <a:gd name="connsiteX2" fmla="*/ 1576810 w 2114614"/>
                <a:gd name="connsiteY2" fmla="*/ 0 h 1036320"/>
                <a:gd name="connsiteX3" fmla="*/ 1811447 w 2114614"/>
                <a:gd name="connsiteY3" fmla="*/ 120336 h 1036320"/>
                <a:gd name="connsiteX4" fmla="*/ 2114550 w 2114614"/>
                <a:gd name="connsiteY4" fmla="*/ 509588 h 1036320"/>
                <a:gd name="connsiteX5" fmla="*/ 1782871 w 2114614"/>
                <a:gd name="connsiteY5" fmla="*/ 939796 h 1036320"/>
                <a:gd name="connsiteX6" fmla="*/ 1576810 w 2114614"/>
                <a:gd name="connsiteY6" fmla="*/ 1036320 h 1036320"/>
                <a:gd name="connsiteX7" fmla="*/ 129861 w 2114614"/>
                <a:gd name="connsiteY7" fmla="*/ 1036320 h 1036320"/>
                <a:gd name="connsiteX8" fmla="*/ 0 w 2114614"/>
                <a:gd name="connsiteY8" fmla="*/ 906459 h 1036320"/>
                <a:gd name="connsiteX9" fmla="*/ 0 w 2114614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782871 w 2114586"/>
                <a:gd name="connsiteY5" fmla="*/ 939796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586"/>
                <a:gd name="connsiteY0" fmla="*/ 129861 h 1036320"/>
                <a:gd name="connsiteX1" fmla="*/ 129861 w 2114586"/>
                <a:gd name="connsiteY1" fmla="*/ 0 h 1036320"/>
                <a:gd name="connsiteX2" fmla="*/ 1576810 w 2114586"/>
                <a:gd name="connsiteY2" fmla="*/ 0 h 1036320"/>
                <a:gd name="connsiteX3" fmla="*/ 1811447 w 2114586"/>
                <a:gd name="connsiteY3" fmla="*/ 120336 h 1036320"/>
                <a:gd name="connsiteX4" fmla="*/ 2114550 w 2114586"/>
                <a:gd name="connsiteY4" fmla="*/ 509588 h 1036320"/>
                <a:gd name="connsiteX5" fmla="*/ 1806683 w 2114586"/>
                <a:gd name="connsiteY5" fmla="*/ 944558 h 1036320"/>
                <a:gd name="connsiteX6" fmla="*/ 1576810 w 2114586"/>
                <a:gd name="connsiteY6" fmla="*/ 1036320 h 1036320"/>
                <a:gd name="connsiteX7" fmla="*/ 129861 w 2114586"/>
                <a:gd name="connsiteY7" fmla="*/ 1036320 h 1036320"/>
                <a:gd name="connsiteX8" fmla="*/ 0 w 2114586"/>
                <a:gd name="connsiteY8" fmla="*/ 906459 h 1036320"/>
                <a:gd name="connsiteX9" fmla="*/ 0 w 2114586"/>
                <a:gd name="connsiteY9" fmla="*/ 129861 h 1036320"/>
                <a:gd name="connsiteX0" fmla="*/ 0 w 2114731"/>
                <a:gd name="connsiteY0" fmla="*/ 129861 h 1036320"/>
                <a:gd name="connsiteX1" fmla="*/ 129861 w 2114731"/>
                <a:gd name="connsiteY1" fmla="*/ 0 h 1036320"/>
                <a:gd name="connsiteX2" fmla="*/ 1576810 w 2114731"/>
                <a:gd name="connsiteY2" fmla="*/ 0 h 1036320"/>
                <a:gd name="connsiteX3" fmla="*/ 1811447 w 2114731"/>
                <a:gd name="connsiteY3" fmla="*/ 120336 h 1036320"/>
                <a:gd name="connsiteX4" fmla="*/ 2114550 w 2114731"/>
                <a:gd name="connsiteY4" fmla="*/ 509588 h 1036320"/>
                <a:gd name="connsiteX5" fmla="*/ 1806683 w 2114731"/>
                <a:gd name="connsiteY5" fmla="*/ 944558 h 1036320"/>
                <a:gd name="connsiteX6" fmla="*/ 1576810 w 2114731"/>
                <a:gd name="connsiteY6" fmla="*/ 1036320 h 1036320"/>
                <a:gd name="connsiteX7" fmla="*/ 129861 w 2114731"/>
                <a:gd name="connsiteY7" fmla="*/ 1036320 h 1036320"/>
                <a:gd name="connsiteX8" fmla="*/ 0 w 2114731"/>
                <a:gd name="connsiteY8" fmla="*/ 906459 h 1036320"/>
                <a:gd name="connsiteX9" fmla="*/ 0 w 2114731"/>
                <a:gd name="connsiteY9" fmla="*/ 129861 h 1036320"/>
                <a:gd name="connsiteX0" fmla="*/ 0 w 2143202"/>
                <a:gd name="connsiteY0" fmla="*/ 129861 h 1036320"/>
                <a:gd name="connsiteX1" fmla="*/ 129861 w 2143202"/>
                <a:gd name="connsiteY1" fmla="*/ 0 h 1036320"/>
                <a:gd name="connsiteX2" fmla="*/ 1576810 w 2143202"/>
                <a:gd name="connsiteY2" fmla="*/ 0 h 1036320"/>
                <a:gd name="connsiteX3" fmla="*/ 1811447 w 2143202"/>
                <a:gd name="connsiteY3" fmla="*/ 120336 h 1036320"/>
                <a:gd name="connsiteX4" fmla="*/ 2143125 w 2143202"/>
                <a:gd name="connsiteY4" fmla="*/ 509588 h 1036320"/>
                <a:gd name="connsiteX5" fmla="*/ 1806683 w 2143202"/>
                <a:gd name="connsiteY5" fmla="*/ 944558 h 1036320"/>
                <a:gd name="connsiteX6" fmla="*/ 1576810 w 2143202"/>
                <a:gd name="connsiteY6" fmla="*/ 1036320 h 1036320"/>
                <a:gd name="connsiteX7" fmla="*/ 129861 w 2143202"/>
                <a:gd name="connsiteY7" fmla="*/ 1036320 h 1036320"/>
                <a:gd name="connsiteX8" fmla="*/ 0 w 2143202"/>
                <a:gd name="connsiteY8" fmla="*/ 906459 h 1036320"/>
                <a:gd name="connsiteX9" fmla="*/ 0 w 2143202"/>
                <a:gd name="connsiteY9" fmla="*/ 129861 h 1036320"/>
                <a:gd name="connsiteX0" fmla="*/ 0 w 2143202"/>
                <a:gd name="connsiteY0" fmla="*/ 129861 h 1036320"/>
                <a:gd name="connsiteX1" fmla="*/ 129861 w 2143202"/>
                <a:gd name="connsiteY1" fmla="*/ 0 h 1036320"/>
                <a:gd name="connsiteX2" fmla="*/ 1576810 w 2143202"/>
                <a:gd name="connsiteY2" fmla="*/ 0 h 1036320"/>
                <a:gd name="connsiteX3" fmla="*/ 1840022 w 2143202"/>
                <a:gd name="connsiteY3" fmla="*/ 107636 h 1036320"/>
                <a:gd name="connsiteX4" fmla="*/ 2143125 w 2143202"/>
                <a:gd name="connsiteY4" fmla="*/ 509588 h 1036320"/>
                <a:gd name="connsiteX5" fmla="*/ 1806683 w 2143202"/>
                <a:gd name="connsiteY5" fmla="*/ 944558 h 1036320"/>
                <a:gd name="connsiteX6" fmla="*/ 1576810 w 2143202"/>
                <a:gd name="connsiteY6" fmla="*/ 1036320 h 1036320"/>
                <a:gd name="connsiteX7" fmla="*/ 129861 w 2143202"/>
                <a:gd name="connsiteY7" fmla="*/ 1036320 h 1036320"/>
                <a:gd name="connsiteX8" fmla="*/ 0 w 2143202"/>
                <a:gd name="connsiteY8" fmla="*/ 906459 h 1036320"/>
                <a:gd name="connsiteX9" fmla="*/ 0 w 2143202"/>
                <a:gd name="connsiteY9" fmla="*/ 129861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43202" h="1036320">
                  <a:moveTo>
                    <a:pt x="0" y="129861"/>
                  </a:moveTo>
                  <a:cubicBezTo>
                    <a:pt x="0" y="58141"/>
                    <a:pt x="58141" y="0"/>
                    <a:pt x="129861" y="0"/>
                  </a:cubicBezTo>
                  <a:lnTo>
                    <a:pt x="1576810" y="0"/>
                  </a:lnTo>
                  <a:cubicBezTo>
                    <a:pt x="1648530" y="0"/>
                    <a:pt x="1782872" y="69254"/>
                    <a:pt x="1840022" y="107636"/>
                  </a:cubicBezTo>
                  <a:cubicBezTo>
                    <a:pt x="2052180" y="223100"/>
                    <a:pt x="2145278" y="375075"/>
                    <a:pt x="2143125" y="509588"/>
                  </a:cubicBezTo>
                  <a:cubicBezTo>
                    <a:pt x="2145278" y="633941"/>
                    <a:pt x="2104568" y="794805"/>
                    <a:pt x="1806683" y="944558"/>
                  </a:cubicBezTo>
                  <a:cubicBezTo>
                    <a:pt x="1720959" y="1021040"/>
                    <a:pt x="1648530" y="1036320"/>
                    <a:pt x="1576810" y="1036320"/>
                  </a:cubicBezTo>
                  <a:lnTo>
                    <a:pt x="129861" y="1036320"/>
                  </a:lnTo>
                  <a:cubicBezTo>
                    <a:pt x="58141" y="1036320"/>
                    <a:pt x="0" y="978179"/>
                    <a:pt x="0" y="906459"/>
                  </a:cubicBezTo>
                  <a:lnTo>
                    <a:pt x="0" y="129861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5400000" flipH="1">
              <a:off x="3122612" y="2871944"/>
              <a:ext cx="5428342" cy="1497017"/>
            </a:xfrm>
            <a:custGeom>
              <a:avLst/>
              <a:gdLst>
                <a:gd name="connsiteX0" fmla="*/ 5051503 w 5428342"/>
                <a:gd name="connsiteY0" fmla="*/ 225265 h 1497017"/>
                <a:gd name="connsiteX1" fmla="*/ 5175324 w 5428342"/>
                <a:gd name="connsiteY1" fmla="*/ 349086 h 1497017"/>
                <a:gd name="connsiteX2" fmla="*/ 5175324 w 5428342"/>
                <a:gd name="connsiteY2" fmla="*/ 748509 h 1497017"/>
                <a:gd name="connsiteX3" fmla="*/ 5174003 w 5428342"/>
                <a:gd name="connsiteY3" fmla="*/ 748509 h 1497017"/>
                <a:gd name="connsiteX4" fmla="*/ 5174003 w 5428342"/>
                <a:gd name="connsiteY4" fmla="*/ 748509 h 1497017"/>
                <a:gd name="connsiteX5" fmla="*/ 5175323 w 5428342"/>
                <a:gd name="connsiteY5" fmla="*/ 748509 h 1497017"/>
                <a:gd name="connsiteX6" fmla="*/ 5175323 w 5428342"/>
                <a:gd name="connsiteY6" fmla="*/ 1147932 h 1497017"/>
                <a:gd name="connsiteX7" fmla="*/ 5051502 w 5428342"/>
                <a:gd name="connsiteY7" fmla="*/ 1271753 h 1497017"/>
                <a:gd name="connsiteX8" fmla="*/ 4181935 w 5428342"/>
                <a:gd name="connsiteY8" fmla="*/ 1271753 h 1497017"/>
                <a:gd name="connsiteX9" fmla="*/ 3733494 w 5428342"/>
                <a:gd name="connsiteY9" fmla="*/ 1271753 h 1497017"/>
                <a:gd name="connsiteX10" fmla="*/ 3639436 w 5428342"/>
                <a:gd name="connsiteY10" fmla="*/ 1271753 h 1497017"/>
                <a:gd name="connsiteX11" fmla="*/ 3514076 w 5428342"/>
                <a:gd name="connsiteY11" fmla="*/ 1244454 h 1497017"/>
                <a:gd name="connsiteX12" fmla="*/ 3342954 w 5428342"/>
                <a:gd name="connsiteY12" fmla="*/ 1141461 h 1497017"/>
                <a:gd name="connsiteX13" fmla="*/ 3326962 w 5428342"/>
                <a:gd name="connsiteY13" fmla="*/ 1131780 h 1497017"/>
                <a:gd name="connsiteX14" fmla="*/ 2818407 w 5428342"/>
                <a:gd name="connsiteY14" fmla="*/ 838338 h 1497017"/>
                <a:gd name="connsiteX15" fmla="*/ 2609938 w 5428342"/>
                <a:gd name="connsiteY15" fmla="*/ 838338 h 1497017"/>
                <a:gd name="connsiteX16" fmla="*/ 1984645 w 5428342"/>
                <a:gd name="connsiteY16" fmla="*/ 1199139 h 1497017"/>
                <a:gd name="connsiteX17" fmla="*/ 1981719 w 5428342"/>
                <a:gd name="connsiteY17" fmla="*/ 1199139 h 1497017"/>
                <a:gd name="connsiteX18" fmla="*/ 1906428 w 5428342"/>
                <a:gd name="connsiteY18" fmla="*/ 1244454 h 1497017"/>
                <a:gd name="connsiteX19" fmla="*/ 1781068 w 5428342"/>
                <a:gd name="connsiteY19" fmla="*/ 1271753 h 1497017"/>
                <a:gd name="connsiteX20" fmla="*/ 1734358 w 5428342"/>
                <a:gd name="connsiteY20" fmla="*/ 1271753 h 1497017"/>
                <a:gd name="connsiteX21" fmla="*/ 1238568 w 5428342"/>
                <a:gd name="connsiteY21" fmla="*/ 1271753 h 1497017"/>
                <a:gd name="connsiteX22" fmla="*/ 376844 w 5428342"/>
                <a:gd name="connsiteY22" fmla="*/ 1271753 h 1497017"/>
                <a:gd name="connsiteX23" fmla="*/ 253023 w 5428342"/>
                <a:gd name="connsiteY23" fmla="*/ 1147932 h 1497017"/>
                <a:gd name="connsiteX24" fmla="*/ 253023 w 5428342"/>
                <a:gd name="connsiteY24" fmla="*/ 851378 h 1497017"/>
                <a:gd name="connsiteX25" fmla="*/ 252910 w 5428342"/>
                <a:gd name="connsiteY25" fmla="*/ 851378 h 1497017"/>
                <a:gd name="connsiteX26" fmla="*/ 252910 w 5428342"/>
                <a:gd name="connsiteY26" fmla="*/ 645638 h 1497017"/>
                <a:gd name="connsiteX27" fmla="*/ 253024 w 5428342"/>
                <a:gd name="connsiteY27" fmla="*/ 645638 h 1497017"/>
                <a:gd name="connsiteX28" fmla="*/ 253024 w 5428342"/>
                <a:gd name="connsiteY28" fmla="*/ 349086 h 1497017"/>
                <a:gd name="connsiteX29" fmla="*/ 376845 w 5428342"/>
                <a:gd name="connsiteY29" fmla="*/ 225265 h 1497017"/>
                <a:gd name="connsiteX30" fmla="*/ 1238569 w 5428342"/>
                <a:gd name="connsiteY30" fmla="*/ 225265 h 1497017"/>
                <a:gd name="connsiteX31" fmla="*/ 1734359 w 5428342"/>
                <a:gd name="connsiteY31" fmla="*/ 225265 h 1497017"/>
                <a:gd name="connsiteX32" fmla="*/ 1781069 w 5428342"/>
                <a:gd name="connsiteY32" fmla="*/ 225265 h 1497017"/>
                <a:gd name="connsiteX33" fmla="*/ 1906429 w 5428342"/>
                <a:gd name="connsiteY33" fmla="*/ 252564 h 1497017"/>
                <a:gd name="connsiteX34" fmla="*/ 1981720 w 5428342"/>
                <a:gd name="connsiteY34" fmla="*/ 297879 h 1497017"/>
                <a:gd name="connsiteX35" fmla="*/ 1984646 w 5428342"/>
                <a:gd name="connsiteY35" fmla="*/ 297879 h 1497017"/>
                <a:gd name="connsiteX36" fmla="*/ 2609939 w 5428342"/>
                <a:gd name="connsiteY36" fmla="*/ 658680 h 1497017"/>
                <a:gd name="connsiteX37" fmla="*/ 2818408 w 5428342"/>
                <a:gd name="connsiteY37" fmla="*/ 658680 h 1497017"/>
                <a:gd name="connsiteX38" fmla="*/ 3326963 w 5428342"/>
                <a:gd name="connsiteY38" fmla="*/ 365238 h 1497017"/>
                <a:gd name="connsiteX39" fmla="*/ 3342955 w 5428342"/>
                <a:gd name="connsiteY39" fmla="*/ 355557 h 1497017"/>
                <a:gd name="connsiteX40" fmla="*/ 3514076 w 5428342"/>
                <a:gd name="connsiteY40" fmla="*/ 252564 h 1497017"/>
                <a:gd name="connsiteX41" fmla="*/ 3639436 w 5428342"/>
                <a:gd name="connsiteY41" fmla="*/ 225265 h 1497017"/>
                <a:gd name="connsiteX42" fmla="*/ 3733495 w 5428342"/>
                <a:gd name="connsiteY42" fmla="*/ 225265 h 1497017"/>
                <a:gd name="connsiteX43" fmla="*/ 4181936 w 5428342"/>
                <a:gd name="connsiteY43" fmla="*/ 225265 h 1497017"/>
                <a:gd name="connsiteX44" fmla="*/ 3605041 w 5428342"/>
                <a:gd name="connsiteY44" fmla="*/ 0 h 1497017"/>
                <a:gd name="connsiteX45" fmla="*/ 3392166 w 5428342"/>
                <a:gd name="connsiteY45" fmla="*/ 58972 h 1497017"/>
                <a:gd name="connsiteX46" fmla="*/ 2818407 w 5428342"/>
                <a:gd name="connsiteY46" fmla="*/ 395057 h 1497017"/>
                <a:gd name="connsiteX47" fmla="*/ 2609938 w 5428342"/>
                <a:gd name="connsiteY47" fmla="*/ 395057 h 1497017"/>
                <a:gd name="connsiteX48" fmla="*/ 2214473 w 5428342"/>
                <a:gd name="connsiteY48" fmla="*/ 166869 h 1497017"/>
                <a:gd name="connsiteX49" fmla="*/ 2121315 w 5428342"/>
                <a:gd name="connsiteY49" fmla="*/ 109372 h 1497017"/>
                <a:gd name="connsiteX50" fmla="*/ 2037624 w 5428342"/>
                <a:gd name="connsiteY50" fmla="*/ 58972 h 1497017"/>
                <a:gd name="connsiteX51" fmla="*/ 1824749 w 5428342"/>
                <a:gd name="connsiteY51" fmla="*/ 0 h 1497017"/>
                <a:gd name="connsiteX52" fmla="*/ 1230424 w 5428342"/>
                <a:gd name="connsiteY52" fmla="*/ 849 h 1497017"/>
                <a:gd name="connsiteX53" fmla="*/ 1230424 w 5428342"/>
                <a:gd name="connsiteY53" fmla="*/ 2413 h 1497017"/>
                <a:gd name="connsiteX54" fmla="*/ 133438 w 5428342"/>
                <a:gd name="connsiteY54" fmla="*/ 2413 h 1497017"/>
                <a:gd name="connsiteX55" fmla="*/ 0 w 5428342"/>
                <a:gd name="connsiteY55" fmla="*/ 135851 h 1497017"/>
                <a:gd name="connsiteX56" fmla="*/ 0 w 5428342"/>
                <a:gd name="connsiteY56" fmla="*/ 914375 h 1497017"/>
                <a:gd name="connsiteX57" fmla="*/ 0 w 5428342"/>
                <a:gd name="connsiteY57" fmla="*/ 1363579 h 1497017"/>
                <a:gd name="connsiteX58" fmla="*/ 133438 w 5428342"/>
                <a:gd name="connsiteY58" fmla="*/ 1497017 h 1497017"/>
                <a:gd name="connsiteX59" fmla="*/ 1686405 w 5428342"/>
                <a:gd name="connsiteY59" fmla="*/ 1497017 h 1497017"/>
                <a:gd name="connsiteX60" fmla="*/ 1686405 w 5428342"/>
                <a:gd name="connsiteY60" fmla="*/ 1496820 h 1497017"/>
                <a:gd name="connsiteX61" fmla="*/ 1824749 w 5428342"/>
                <a:gd name="connsiteY61" fmla="*/ 1497017 h 1497017"/>
                <a:gd name="connsiteX62" fmla="*/ 2037624 w 5428342"/>
                <a:gd name="connsiteY62" fmla="*/ 1438045 h 1497017"/>
                <a:gd name="connsiteX63" fmla="*/ 2121315 w 5428342"/>
                <a:gd name="connsiteY63" fmla="*/ 1387645 h 1497017"/>
                <a:gd name="connsiteX64" fmla="*/ 2154423 w 5428342"/>
                <a:gd name="connsiteY64" fmla="*/ 1367211 h 1497017"/>
                <a:gd name="connsiteX65" fmla="*/ 2609938 w 5428342"/>
                <a:gd name="connsiteY65" fmla="*/ 1104373 h 1497017"/>
                <a:gd name="connsiteX66" fmla="*/ 2818407 w 5428342"/>
                <a:gd name="connsiteY66" fmla="*/ 1104373 h 1497017"/>
                <a:gd name="connsiteX67" fmla="*/ 3119246 w 5428342"/>
                <a:gd name="connsiteY67" fmla="*/ 1277961 h 1497017"/>
                <a:gd name="connsiteX68" fmla="*/ 3119246 w 5428342"/>
                <a:gd name="connsiteY68" fmla="*/ 1280155 h 1497017"/>
                <a:gd name="connsiteX69" fmla="*/ 3180682 w 5428342"/>
                <a:gd name="connsiteY69" fmla="*/ 1317854 h 1497017"/>
                <a:gd name="connsiteX70" fmla="*/ 3377450 w 5428342"/>
                <a:gd name="connsiteY70" fmla="*/ 1438045 h 1497017"/>
                <a:gd name="connsiteX71" fmla="*/ 3590324 w 5428342"/>
                <a:gd name="connsiteY71" fmla="*/ 1497017 h 1497017"/>
                <a:gd name="connsiteX72" fmla="*/ 3630476 w 5428342"/>
                <a:gd name="connsiteY72" fmla="*/ 1496960 h 1497017"/>
                <a:gd name="connsiteX73" fmla="*/ 3630476 w 5428342"/>
                <a:gd name="connsiteY73" fmla="*/ 1497017 h 1497017"/>
                <a:gd name="connsiteX74" fmla="*/ 5294904 w 5428342"/>
                <a:gd name="connsiteY74" fmla="*/ 1497017 h 1497017"/>
                <a:gd name="connsiteX75" fmla="*/ 5428342 w 5428342"/>
                <a:gd name="connsiteY75" fmla="*/ 1363579 h 1497017"/>
                <a:gd name="connsiteX76" fmla="*/ 5428342 w 5428342"/>
                <a:gd name="connsiteY76" fmla="*/ 914375 h 1497017"/>
                <a:gd name="connsiteX77" fmla="*/ 5428342 w 5428342"/>
                <a:gd name="connsiteY77" fmla="*/ 135851 h 1497017"/>
                <a:gd name="connsiteX78" fmla="*/ 5294904 w 5428342"/>
                <a:gd name="connsiteY78" fmla="*/ 2413 h 149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428342" h="1497017">
                  <a:moveTo>
                    <a:pt x="5051503" y="225265"/>
                  </a:moveTo>
                  <a:cubicBezTo>
                    <a:pt x="5119887" y="225265"/>
                    <a:pt x="5175324" y="280702"/>
                    <a:pt x="5175324" y="349086"/>
                  </a:cubicBezTo>
                  <a:lnTo>
                    <a:pt x="5175324" y="748509"/>
                  </a:lnTo>
                  <a:lnTo>
                    <a:pt x="5174003" y="748509"/>
                  </a:lnTo>
                  <a:lnTo>
                    <a:pt x="5174003" y="748509"/>
                  </a:lnTo>
                  <a:lnTo>
                    <a:pt x="5175323" y="748509"/>
                  </a:lnTo>
                  <a:lnTo>
                    <a:pt x="5175323" y="1147932"/>
                  </a:lnTo>
                  <a:cubicBezTo>
                    <a:pt x="5175323" y="1216316"/>
                    <a:pt x="5119886" y="1271753"/>
                    <a:pt x="5051502" y="1271753"/>
                  </a:cubicBezTo>
                  <a:lnTo>
                    <a:pt x="4181935" y="1271753"/>
                  </a:lnTo>
                  <a:lnTo>
                    <a:pt x="3733494" y="1271753"/>
                  </a:lnTo>
                  <a:lnTo>
                    <a:pt x="3639436" y="1271753"/>
                  </a:lnTo>
                  <a:cubicBezTo>
                    <a:pt x="3606696" y="1267479"/>
                    <a:pt x="3543196" y="1263204"/>
                    <a:pt x="3514076" y="1244454"/>
                  </a:cubicBezTo>
                  <a:cubicBezTo>
                    <a:pt x="3453199" y="1208094"/>
                    <a:pt x="3396266" y="1173732"/>
                    <a:pt x="3342954" y="1141461"/>
                  </a:cubicBezTo>
                  <a:lnTo>
                    <a:pt x="3326962" y="1131780"/>
                  </a:lnTo>
                  <a:lnTo>
                    <a:pt x="2818407" y="838338"/>
                  </a:lnTo>
                  <a:cubicBezTo>
                    <a:pt x="2761246" y="806413"/>
                    <a:pt x="2667099" y="806413"/>
                    <a:pt x="2609938" y="838338"/>
                  </a:cubicBezTo>
                  <a:lnTo>
                    <a:pt x="1984645" y="1199139"/>
                  </a:lnTo>
                  <a:lnTo>
                    <a:pt x="1981719" y="1199139"/>
                  </a:lnTo>
                  <a:lnTo>
                    <a:pt x="1906428" y="1244454"/>
                  </a:lnTo>
                  <a:cubicBezTo>
                    <a:pt x="1877307" y="1263204"/>
                    <a:pt x="1813808" y="1267479"/>
                    <a:pt x="1781068" y="1271753"/>
                  </a:cubicBezTo>
                  <a:lnTo>
                    <a:pt x="1734358" y="1271753"/>
                  </a:lnTo>
                  <a:lnTo>
                    <a:pt x="1238568" y="1271753"/>
                  </a:lnTo>
                  <a:lnTo>
                    <a:pt x="376844" y="1271753"/>
                  </a:lnTo>
                  <a:cubicBezTo>
                    <a:pt x="308460" y="1271753"/>
                    <a:pt x="253023" y="1216316"/>
                    <a:pt x="253023" y="1147932"/>
                  </a:cubicBezTo>
                  <a:lnTo>
                    <a:pt x="253023" y="851378"/>
                  </a:lnTo>
                  <a:lnTo>
                    <a:pt x="252910" y="851378"/>
                  </a:lnTo>
                  <a:lnTo>
                    <a:pt x="252910" y="645638"/>
                  </a:lnTo>
                  <a:lnTo>
                    <a:pt x="253024" y="645638"/>
                  </a:lnTo>
                  <a:lnTo>
                    <a:pt x="253024" y="349086"/>
                  </a:lnTo>
                  <a:cubicBezTo>
                    <a:pt x="253024" y="280702"/>
                    <a:pt x="308461" y="225265"/>
                    <a:pt x="376845" y="225265"/>
                  </a:cubicBezTo>
                  <a:lnTo>
                    <a:pt x="1238569" y="225265"/>
                  </a:lnTo>
                  <a:lnTo>
                    <a:pt x="1734359" y="225265"/>
                  </a:lnTo>
                  <a:lnTo>
                    <a:pt x="1781069" y="225265"/>
                  </a:lnTo>
                  <a:cubicBezTo>
                    <a:pt x="1813808" y="229540"/>
                    <a:pt x="1877308" y="233814"/>
                    <a:pt x="1906429" y="252564"/>
                  </a:cubicBezTo>
                  <a:lnTo>
                    <a:pt x="1981720" y="297879"/>
                  </a:lnTo>
                  <a:lnTo>
                    <a:pt x="1984646" y="297879"/>
                  </a:lnTo>
                  <a:lnTo>
                    <a:pt x="2609939" y="658680"/>
                  </a:lnTo>
                  <a:cubicBezTo>
                    <a:pt x="2667099" y="690605"/>
                    <a:pt x="2761247" y="690605"/>
                    <a:pt x="2818408" y="658680"/>
                  </a:cubicBezTo>
                  <a:lnTo>
                    <a:pt x="3326963" y="365238"/>
                  </a:lnTo>
                  <a:lnTo>
                    <a:pt x="3342955" y="355557"/>
                  </a:lnTo>
                  <a:cubicBezTo>
                    <a:pt x="3396266" y="323286"/>
                    <a:pt x="3453200" y="288924"/>
                    <a:pt x="3514076" y="252564"/>
                  </a:cubicBezTo>
                  <a:cubicBezTo>
                    <a:pt x="3543197" y="233814"/>
                    <a:pt x="3606697" y="229540"/>
                    <a:pt x="3639436" y="225265"/>
                  </a:cubicBezTo>
                  <a:lnTo>
                    <a:pt x="3733495" y="225265"/>
                  </a:lnTo>
                  <a:lnTo>
                    <a:pt x="4181936" y="225265"/>
                  </a:lnTo>
                  <a:close/>
                  <a:moveTo>
                    <a:pt x="3605041" y="0"/>
                  </a:moveTo>
                  <a:cubicBezTo>
                    <a:pt x="3490656" y="2769"/>
                    <a:pt x="3467950" y="22427"/>
                    <a:pt x="3392166" y="58972"/>
                  </a:cubicBezTo>
                  <a:cubicBezTo>
                    <a:pt x="3279295" y="124100"/>
                    <a:pt x="2948779" y="339043"/>
                    <a:pt x="2818407" y="395057"/>
                  </a:cubicBezTo>
                  <a:cubicBezTo>
                    <a:pt x="2688036" y="451071"/>
                    <a:pt x="2667099" y="428663"/>
                    <a:pt x="2609938" y="395057"/>
                  </a:cubicBezTo>
                  <a:lnTo>
                    <a:pt x="2214473" y="166869"/>
                  </a:lnTo>
                  <a:lnTo>
                    <a:pt x="2121315" y="109372"/>
                  </a:lnTo>
                  <a:cubicBezTo>
                    <a:pt x="2087603" y="88662"/>
                    <a:pt x="2058788" y="71184"/>
                    <a:pt x="2037624" y="58972"/>
                  </a:cubicBezTo>
                  <a:cubicBezTo>
                    <a:pt x="1961840" y="22427"/>
                    <a:pt x="1939134" y="2769"/>
                    <a:pt x="1824749" y="0"/>
                  </a:cubicBezTo>
                  <a:lnTo>
                    <a:pt x="1230424" y="849"/>
                  </a:lnTo>
                  <a:lnTo>
                    <a:pt x="1230424" y="2413"/>
                  </a:lnTo>
                  <a:lnTo>
                    <a:pt x="133438" y="2413"/>
                  </a:lnTo>
                  <a:cubicBezTo>
                    <a:pt x="59742" y="2413"/>
                    <a:pt x="0" y="62155"/>
                    <a:pt x="0" y="135851"/>
                  </a:cubicBezTo>
                  <a:lnTo>
                    <a:pt x="0" y="914375"/>
                  </a:lnTo>
                  <a:lnTo>
                    <a:pt x="0" y="1363579"/>
                  </a:lnTo>
                  <a:cubicBezTo>
                    <a:pt x="0" y="1437275"/>
                    <a:pt x="59742" y="1497017"/>
                    <a:pt x="133438" y="1497017"/>
                  </a:cubicBezTo>
                  <a:lnTo>
                    <a:pt x="1686405" y="1497017"/>
                  </a:lnTo>
                  <a:lnTo>
                    <a:pt x="1686405" y="1496820"/>
                  </a:lnTo>
                  <a:lnTo>
                    <a:pt x="1824749" y="1497017"/>
                  </a:lnTo>
                  <a:cubicBezTo>
                    <a:pt x="1939134" y="1494248"/>
                    <a:pt x="1961840" y="1474590"/>
                    <a:pt x="2037624" y="1438045"/>
                  </a:cubicBezTo>
                  <a:cubicBezTo>
                    <a:pt x="2058788" y="1425834"/>
                    <a:pt x="2087603" y="1408355"/>
                    <a:pt x="2121315" y="1387645"/>
                  </a:cubicBezTo>
                  <a:lnTo>
                    <a:pt x="2154423" y="1367211"/>
                  </a:lnTo>
                  <a:lnTo>
                    <a:pt x="2609938" y="1104373"/>
                  </a:lnTo>
                  <a:cubicBezTo>
                    <a:pt x="2667099" y="1070767"/>
                    <a:pt x="2761246" y="1070767"/>
                    <a:pt x="2818407" y="1104373"/>
                  </a:cubicBezTo>
                  <a:lnTo>
                    <a:pt x="3119246" y="1277961"/>
                  </a:lnTo>
                  <a:lnTo>
                    <a:pt x="3119246" y="1280155"/>
                  </a:lnTo>
                  <a:lnTo>
                    <a:pt x="3180682" y="1317854"/>
                  </a:lnTo>
                  <a:cubicBezTo>
                    <a:pt x="3262190" y="1368131"/>
                    <a:pt x="3335123" y="1413622"/>
                    <a:pt x="3377450" y="1438045"/>
                  </a:cubicBezTo>
                  <a:cubicBezTo>
                    <a:pt x="3453233" y="1474590"/>
                    <a:pt x="3475939" y="1494248"/>
                    <a:pt x="3590324" y="1497017"/>
                  </a:cubicBezTo>
                  <a:lnTo>
                    <a:pt x="3630476" y="1496960"/>
                  </a:lnTo>
                  <a:lnTo>
                    <a:pt x="3630476" y="1497017"/>
                  </a:lnTo>
                  <a:lnTo>
                    <a:pt x="5294904" y="1497017"/>
                  </a:lnTo>
                  <a:cubicBezTo>
                    <a:pt x="5368600" y="1497017"/>
                    <a:pt x="5428342" y="1437275"/>
                    <a:pt x="5428342" y="1363579"/>
                  </a:cubicBezTo>
                  <a:lnTo>
                    <a:pt x="5428342" y="914375"/>
                  </a:lnTo>
                  <a:lnTo>
                    <a:pt x="5428342" y="135851"/>
                  </a:lnTo>
                  <a:cubicBezTo>
                    <a:pt x="5428342" y="62155"/>
                    <a:pt x="5368600" y="2413"/>
                    <a:pt x="5294904" y="241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AEAEA"/>
                </a:gs>
                <a:gs pos="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 rot="5400000" flipH="1">
              <a:off x="3122612" y="2871944"/>
              <a:ext cx="5428342" cy="1497017"/>
            </a:xfrm>
            <a:custGeom>
              <a:avLst/>
              <a:gdLst>
                <a:gd name="connsiteX0" fmla="*/ 5428342 w 5428342"/>
                <a:gd name="connsiteY0" fmla="*/ 1363579 h 1497017"/>
                <a:gd name="connsiteX1" fmla="*/ 5428342 w 5428342"/>
                <a:gd name="connsiteY1" fmla="*/ 914375 h 1497017"/>
                <a:gd name="connsiteX2" fmla="*/ 5428342 w 5428342"/>
                <a:gd name="connsiteY2" fmla="*/ 135851 h 1497017"/>
                <a:gd name="connsiteX3" fmla="*/ 5294904 w 5428342"/>
                <a:gd name="connsiteY3" fmla="*/ 2413 h 1497017"/>
                <a:gd name="connsiteX4" fmla="*/ 3605041 w 5428342"/>
                <a:gd name="connsiteY4" fmla="*/ 0 h 1497017"/>
                <a:gd name="connsiteX5" fmla="*/ 3392166 w 5428342"/>
                <a:gd name="connsiteY5" fmla="*/ 58972 h 1497017"/>
                <a:gd name="connsiteX6" fmla="*/ 2818407 w 5428342"/>
                <a:gd name="connsiteY6" fmla="*/ 395057 h 1497017"/>
                <a:gd name="connsiteX7" fmla="*/ 2609938 w 5428342"/>
                <a:gd name="connsiteY7" fmla="*/ 395057 h 1497017"/>
                <a:gd name="connsiteX8" fmla="*/ 2214473 w 5428342"/>
                <a:gd name="connsiteY8" fmla="*/ 166869 h 1497017"/>
                <a:gd name="connsiteX9" fmla="*/ 2121315 w 5428342"/>
                <a:gd name="connsiteY9" fmla="*/ 109372 h 1497017"/>
                <a:gd name="connsiteX10" fmla="*/ 2037624 w 5428342"/>
                <a:gd name="connsiteY10" fmla="*/ 58972 h 1497017"/>
                <a:gd name="connsiteX11" fmla="*/ 1824749 w 5428342"/>
                <a:gd name="connsiteY11" fmla="*/ 0 h 1497017"/>
                <a:gd name="connsiteX12" fmla="*/ 1230424 w 5428342"/>
                <a:gd name="connsiteY12" fmla="*/ 849 h 1497017"/>
                <a:gd name="connsiteX13" fmla="*/ 1230424 w 5428342"/>
                <a:gd name="connsiteY13" fmla="*/ 2413 h 1497017"/>
                <a:gd name="connsiteX14" fmla="*/ 133438 w 5428342"/>
                <a:gd name="connsiteY14" fmla="*/ 2413 h 1497017"/>
                <a:gd name="connsiteX15" fmla="*/ 0 w 5428342"/>
                <a:gd name="connsiteY15" fmla="*/ 135851 h 1497017"/>
                <a:gd name="connsiteX16" fmla="*/ 0 w 5428342"/>
                <a:gd name="connsiteY16" fmla="*/ 914375 h 1497017"/>
                <a:gd name="connsiteX17" fmla="*/ 0 w 5428342"/>
                <a:gd name="connsiteY17" fmla="*/ 1363579 h 1497017"/>
                <a:gd name="connsiteX18" fmla="*/ 133438 w 5428342"/>
                <a:gd name="connsiteY18" fmla="*/ 1497017 h 1497017"/>
                <a:gd name="connsiteX19" fmla="*/ 1686405 w 5428342"/>
                <a:gd name="connsiteY19" fmla="*/ 1497017 h 1497017"/>
                <a:gd name="connsiteX20" fmla="*/ 1686405 w 5428342"/>
                <a:gd name="connsiteY20" fmla="*/ 1496820 h 1497017"/>
                <a:gd name="connsiteX21" fmla="*/ 1824749 w 5428342"/>
                <a:gd name="connsiteY21" fmla="*/ 1497017 h 1497017"/>
                <a:gd name="connsiteX22" fmla="*/ 2037624 w 5428342"/>
                <a:gd name="connsiteY22" fmla="*/ 1438045 h 1497017"/>
                <a:gd name="connsiteX23" fmla="*/ 2121315 w 5428342"/>
                <a:gd name="connsiteY23" fmla="*/ 1387645 h 1497017"/>
                <a:gd name="connsiteX24" fmla="*/ 2154423 w 5428342"/>
                <a:gd name="connsiteY24" fmla="*/ 1367211 h 1497017"/>
                <a:gd name="connsiteX25" fmla="*/ 2609938 w 5428342"/>
                <a:gd name="connsiteY25" fmla="*/ 1104373 h 1497017"/>
                <a:gd name="connsiteX26" fmla="*/ 2818407 w 5428342"/>
                <a:gd name="connsiteY26" fmla="*/ 1104373 h 1497017"/>
                <a:gd name="connsiteX27" fmla="*/ 3119246 w 5428342"/>
                <a:gd name="connsiteY27" fmla="*/ 1277961 h 1497017"/>
                <a:gd name="connsiteX28" fmla="*/ 3119246 w 5428342"/>
                <a:gd name="connsiteY28" fmla="*/ 1280155 h 1497017"/>
                <a:gd name="connsiteX29" fmla="*/ 3180682 w 5428342"/>
                <a:gd name="connsiteY29" fmla="*/ 1317854 h 1497017"/>
                <a:gd name="connsiteX30" fmla="*/ 3377450 w 5428342"/>
                <a:gd name="connsiteY30" fmla="*/ 1438045 h 1497017"/>
                <a:gd name="connsiteX31" fmla="*/ 3590324 w 5428342"/>
                <a:gd name="connsiteY31" fmla="*/ 1497017 h 1497017"/>
                <a:gd name="connsiteX32" fmla="*/ 3630476 w 5428342"/>
                <a:gd name="connsiteY32" fmla="*/ 1496960 h 1497017"/>
                <a:gd name="connsiteX33" fmla="*/ 3630476 w 5428342"/>
                <a:gd name="connsiteY33" fmla="*/ 1497017 h 1497017"/>
                <a:gd name="connsiteX34" fmla="*/ 5294904 w 5428342"/>
                <a:gd name="connsiteY34" fmla="*/ 1497017 h 1497017"/>
                <a:gd name="connsiteX35" fmla="*/ 5428342 w 5428342"/>
                <a:gd name="connsiteY35" fmla="*/ 1363579 h 149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428342" h="1497017">
                  <a:moveTo>
                    <a:pt x="5428342" y="1363579"/>
                  </a:moveTo>
                  <a:lnTo>
                    <a:pt x="5428342" y="914375"/>
                  </a:lnTo>
                  <a:lnTo>
                    <a:pt x="5428342" y="135851"/>
                  </a:lnTo>
                  <a:cubicBezTo>
                    <a:pt x="5428342" y="62155"/>
                    <a:pt x="5368600" y="2413"/>
                    <a:pt x="5294904" y="2413"/>
                  </a:cubicBezTo>
                  <a:lnTo>
                    <a:pt x="3605041" y="0"/>
                  </a:lnTo>
                  <a:cubicBezTo>
                    <a:pt x="3490656" y="2769"/>
                    <a:pt x="3467950" y="22427"/>
                    <a:pt x="3392166" y="58972"/>
                  </a:cubicBezTo>
                  <a:cubicBezTo>
                    <a:pt x="3279295" y="124100"/>
                    <a:pt x="2948779" y="339043"/>
                    <a:pt x="2818407" y="395057"/>
                  </a:cubicBezTo>
                  <a:cubicBezTo>
                    <a:pt x="2688036" y="451071"/>
                    <a:pt x="2667099" y="428663"/>
                    <a:pt x="2609938" y="395057"/>
                  </a:cubicBezTo>
                  <a:lnTo>
                    <a:pt x="2214473" y="166869"/>
                  </a:lnTo>
                  <a:lnTo>
                    <a:pt x="2121315" y="109372"/>
                  </a:lnTo>
                  <a:cubicBezTo>
                    <a:pt x="2087603" y="88662"/>
                    <a:pt x="2058788" y="71184"/>
                    <a:pt x="2037624" y="58972"/>
                  </a:cubicBezTo>
                  <a:cubicBezTo>
                    <a:pt x="1961840" y="22427"/>
                    <a:pt x="1939134" y="2769"/>
                    <a:pt x="1824749" y="0"/>
                  </a:cubicBezTo>
                  <a:lnTo>
                    <a:pt x="1230424" y="849"/>
                  </a:lnTo>
                  <a:lnTo>
                    <a:pt x="1230424" y="2413"/>
                  </a:lnTo>
                  <a:lnTo>
                    <a:pt x="133438" y="2413"/>
                  </a:lnTo>
                  <a:cubicBezTo>
                    <a:pt x="59742" y="2413"/>
                    <a:pt x="0" y="62155"/>
                    <a:pt x="0" y="135851"/>
                  </a:cubicBezTo>
                  <a:lnTo>
                    <a:pt x="0" y="914375"/>
                  </a:lnTo>
                  <a:lnTo>
                    <a:pt x="0" y="1363579"/>
                  </a:lnTo>
                  <a:cubicBezTo>
                    <a:pt x="0" y="1437275"/>
                    <a:pt x="59742" y="1497017"/>
                    <a:pt x="133438" y="1497017"/>
                  </a:cubicBezTo>
                  <a:lnTo>
                    <a:pt x="1686405" y="1497017"/>
                  </a:lnTo>
                  <a:lnTo>
                    <a:pt x="1686405" y="1496820"/>
                  </a:lnTo>
                  <a:lnTo>
                    <a:pt x="1824749" y="1497017"/>
                  </a:lnTo>
                  <a:cubicBezTo>
                    <a:pt x="1939134" y="1494248"/>
                    <a:pt x="1961840" y="1474590"/>
                    <a:pt x="2037624" y="1438045"/>
                  </a:cubicBezTo>
                  <a:cubicBezTo>
                    <a:pt x="2058788" y="1425834"/>
                    <a:pt x="2087603" y="1408355"/>
                    <a:pt x="2121315" y="1387645"/>
                  </a:cubicBezTo>
                  <a:lnTo>
                    <a:pt x="2154423" y="1367211"/>
                  </a:lnTo>
                  <a:lnTo>
                    <a:pt x="2609938" y="1104373"/>
                  </a:lnTo>
                  <a:cubicBezTo>
                    <a:pt x="2667099" y="1070767"/>
                    <a:pt x="2761246" y="1070767"/>
                    <a:pt x="2818407" y="1104373"/>
                  </a:cubicBezTo>
                  <a:lnTo>
                    <a:pt x="3119246" y="1277961"/>
                  </a:lnTo>
                  <a:lnTo>
                    <a:pt x="3119246" y="1280155"/>
                  </a:lnTo>
                  <a:lnTo>
                    <a:pt x="3180682" y="1317854"/>
                  </a:lnTo>
                  <a:cubicBezTo>
                    <a:pt x="3262190" y="1368131"/>
                    <a:pt x="3335123" y="1413622"/>
                    <a:pt x="3377450" y="1438045"/>
                  </a:cubicBezTo>
                  <a:cubicBezTo>
                    <a:pt x="3453233" y="1474590"/>
                    <a:pt x="3475939" y="1494248"/>
                    <a:pt x="3590324" y="1497017"/>
                  </a:cubicBezTo>
                  <a:lnTo>
                    <a:pt x="3630476" y="1496960"/>
                  </a:lnTo>
                  <a:lnTo>
                    <a:pt x="3630476" y="1497017"/>
                  </a:lnTo>
                  <a:lnTo>
                    <a:pt x="5294904" y="1497017"/>
                  </a:lnTo>
                  <a:cubicBezTo>
                    <a:pt x="5368600" y="1497017"/>
                    <a:pt x="5428342" y="1437275"/>
                    <a:pt x="5428342" y="1363579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25400">
              <a:gradFill flip="none" rotWithShape="1">
                <a:gsLst>
                  <a:gs pos="59000">
                    <a:srgbClr val="FBFBFB"/>
                  </a:gs>
                  <a:gs pos="0">
                    <a:srgbClr val="C7C7C7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 flipH="1">
              <a:off x="3122613" y="2871945"/>
              <a:ext cx="5428342" cy="1497017"/>
            </a:xfrm>
            <a:custGeom>
              <a:avLst/>
              <a:gdLst>
                <a:gd name="connsiteX0" fmla="*/ 5051503 w 5428342"/>
                <a:gd name="connsiteY0" fmla="*/ 225265 h 1497017"/>
                <a:gd name="connsiteX1" fmla="*/ 5175324 w 5428342"/>
                <a:gd name="connsiteY1" fmla="*/ 349086 h 1497017"/>
                <a:gd name="connsiteX2" fmla="*/ 5175324 w 5428342"/>
                <a:gd name="connsiteY2" fmla="*/ 748509 h 1497017"/>
                <a:gd name="connsiteX3" fmla="*/ 5174003 w 5428342"/>
                <a:gd name="connsiteY3" fmla="*/ 748509 h 1497017"/>
                <a:gd name="connsiteX4" fmla="*/ 5174003 w 5428342"/>
                <a:gd name="connsiteY4" fmla="*/ 748509 h 1497017"/>
                <a:gd name="connsiteX5" fmla="*/ 5175323 w 5428342"/>
                <a:gd name="connsiteY5" fmla="*/ 748509 h 1497017"/>
                <a:gd name="connsiteX6" fmla="*/ 5175323 w 5428342"/>
                <a:gd name="connsiteY6" fmla="*/ 1147932 h 1497017"/>
                <a:gd name="connsiteX7" fmla="*/ 5051502 w 5428342"/>
                <a:gd name="connsiteY7" fmla="*/ 1271753 h 1497017"/>
                <a:gd name="connsiteX8" fmla="*/ 4181935 w 5428342"/>
                <a:gd name="connsiteY8" fmla="*/ 1271753 h 1497017"/>
                <a:gd name="connsiteX9" fmla="*/ 3733494 w 5428342"/>
                <a:gd name="connsiteY9" fmla="*/ 1271753 h 1497017"/>
                <a:gd name="connsiteX10" fmla="*/ 3639436 w 5428342"/>
                <a:gd name="connsiteY10" fmla="*/ 1271753 h 1497017"/>
                <a:gd name="connsiteX11" fmla="*/ 3514076 w 5428342"/>
                <a:gd name="connsiteY11" fmla="*/ 1244454 h 1497017"/>
                <a:gd name="connsiteX12" fmla="*/ 3342954 w 5428342"/>
                <a:gd name="connsiteY12" fmla="*/ 1141461 h 1497017"/>
                <a:gd name="connsiteX13" fmla="*/ 3326962 w 5428342"/>
                <a:gd name="connsiteY13" fmla="*/ 1131780 h 1497017"/>
                <a:gd name="connsiteX14" fmla="*/ 2818407 w 5428342"/>
                <a:gd name="connsiteY14" fmla="*/ 838338 h 1497017"/>
                <a:gd name="connsiteX15" fmla="*/ 2609938 w 5428342"/>
                <a:gd name="connsiteY15" fmla="*/ 838338 h 1497017"/>
                <a:gd name="connsiteX16" fmla="*/ 1984645 w 5428342"/>
                <a:gd name="connsiteY16" fmla="*/ 1199139 h 1497017"/>
                <a:gd name="connsiteX17" fmla="*/ 1981719 w 5428342"/>
                <a:gd name="connsiteY17" fmla="*/ 1199139 h 1497017"/>
                <a:gd name="connsiteX18" fmla="*/ 1906428 w 5428342"/>
                <a:gd name="connsiteY18" fmla="*/ 1244454 h 1497017"/>
                <a:gd name="connsiteX19" fmla="*/ 1781068 w 5428342"/>
                <a:gd name="connsiteY19" fmla="*/ 1271753 h 1497017"/>
                <a:gd name="connsiteX20" fmla="*/ 1734358 w 5428342"/>
                <a:gd name="connsiteY20" fmla="*/ 1271753 h 1497017"/>
                <a:gd name="connsiteX21" fmla="*/ 1238568 w 5428342"/>
                <a:gd name="connsiteY21" fmla="*/ 1271753 h 1497017"/>
                <a:gd name="connsiteX22" fmla="*/ 376844 w 5428342"/>
                <a:gd name="connsiteY22" fmla="*/ 1271753 h 1497017"/>
                <a:gd name="connsiteX23" fmla="*/ 253023 w 5428342"/>
                <a:gd name="connsiteY23" fmla="*/ 1147932 h 1497017"/>
                <a:gd name="connsiteX24" fmla="*/ 253023 w 5428342"/>
                <a:gd name="connsiteY24" fmla="*/ 851378 h 1497017"/>
                <a:gd name="connsiteX25" fmla="*/ 252910 w 5428342"/>
                <a:gd name="connsiteY25" fmla="*/ 851378 h 1497017"/>
                <a:gd name="connsiteX26" fmla="*/ 252910 w 5428342"/>
                <a:gd name="connsiteY26" fmla="*/ 645638 h 1497017"/>
                <a:gd name="connsiteX27" fmla="*/ 253024 w 5428342"/>
                <a:gd name="connsiteY27" fmla="*/ 645638 h 1497017"/>
                <a:gd name="connsiteX28" fmla="*/ 253024 w 5428342"/>
                <a:gd name="connsiteY28" fmla="*/ 349086 h 1497017"/>
                <a:gd name="connsiteX29" fmla="*/ 376845 w 5428342"/>
                <a:gd name="connsiteY29" fmla="*/ 225265 h 1497017"/>
                <a:gd name="connsiteX30" fmla="*/ 1238569 w 5428342"/>
                <a:gd name="connsiteY30" fmla="*/ 225265 h 1497017"/>
                <a:gd name="connsiteX31" fmla="*/ 1734359 w 5428342"/>
                <a:gd name="connsiteY31" fmla="*/ 225265 h 1497017"/>
                <a:gd name="connsiteX32" fmla="*/ 1781069 w 5428342"/>
                <a:gd name="connsiteY32" fmla="*/ 225265 h 1497017"/>
                <a:gd name="connsiteX33" fmla="*/ 1906429 w 5428342"/>
                <a:gd name="connsiteY33" fmla="*/ 252564 h 1497017"/>
                <a:gd name="connsiteX34" fmla="*/ 1981720 w 5428342"/>
                <a:gd name="connsiteY34" fmla="*/ 297879 h 1497017"/>
                <a:gd name="connsiteX35" fmla="*/ 1984646 w 5428342"/>
                <a:gd name="connsiteY35" fmla="*/ 297879 h 1497017"/>
                <a:gd name="connsiteX36" fmla="*/ 2609939 w 5428342"/>
                <a:gd name="connsiteY36" fmla="*/ 658680 h 1497017"/>
                <a:gd name="connsiteX37" fmla="*/ 2818408 w 5428342"/>
                <a:gd name="connsiteY37" fmla="*/ 658680 h 1497017"/>
                <a:gd name="connsiteX38" fmla="*/ 3326963 w 5428342"/>
                <a:gd name="connsiteY38" fmla="*/ 365238 h 1497017"/>
                <a:gd name="connsiteX39" fmla="*/ 3342955 w 5428342"/>
                <a:gd name="connsiteY39" fmla="*/ 355557 h 1497017"/>
                <a:gd name="connsiteX40" fmla="*/ 3514076 w 5428342"/>
                <a:gd name="connsiteY40" fmla="*/ 252564 h 1497017"/>
                <a:gd name="connsiteX41" fmla="*/ 3639436 w 5428342"/>
                <a:gd name="connsiteY41" fmla="*/ 225265 h 1497017"/>
                <a:gd name="connsiteX42" fmla="*/ 3733495 w 5428342"/>
                <a:gd name="connsiteY42" fmla="*/ 225265 h 1497017"/>
                <a:gd name="connsiteX43" fmla="*/ 4181936 w 5428342"/>
                <a:gd name="connsiteY43" fmla="*/ 225265 h 1497017"/>
                <a:gd name="connsiteX44" fmla="*/ 3605041 w 5428342"/>
                <a:gd name="connsiteY44" fmla="*/ 0 h 1497017"/>
                <a:gd name="connsiteX45" fmla="*/ 3392166 w 5428342"/>
                <a:gd name="connsiteY45" fmla="*/ 58972 h 1497017"/>
                <a:gd name="connsiteX46" fmla="*/ 2818407 w 5428342"/>
                <a:gd name="connsiteY46" fmla="*/ 395057 h 1497017"/>
                <a:gd name="connsiteX47" fmla="*/ 2609938 w 5428342"/>
                <a:gd name="connsiteY47" fmla="*/ 395057 h 1497017"/>
                <a:gd name="connsiteX48" fmla="*/ 2214473 w 5428342"/>
                <a:gd name="connsiteY48" fmla="*/ 166869 h 1497017"/>
                <a:gd name="connsiteX49" fmla="*/ 2121315 w 5428342"/>
                <a:gd name="connsiteY49" fmla="*/ 109372 h 1497017"/>
                <a:gd name="connsiteX50" fmla="*/ 2037624 w 5428342"/>
                <a:gd name="connsiteY50" fmla="*/ 58972 h 1497017"/>
                <a:gd name="connsiteX51" fmla="*/ 1824749 w 5428342"/>
                <a:gd name="connsiteY51" fmla="*/ 0 h 1497017"/>
                <a:gd name="connsiteX52" fmla="*/ 1230424 w 5428342"/>
                <a:gd name="connsiteY52" fmla="*/ 849 h 1497017"/>
                <a:gd name="connsiteX53" fmla="*/ 1230424 w 5428342"/>
                <a:gd name="connsiteY53" fmla="*/ 2413 h 1497017"/>
                <a:gd name="connsiteX54" fmla="*/ 133438 w 5428342"/>
                <a:gd name="connsiteY54" fmla="*/ 2413 h 1497017"/>
                <a:gd name="connsiteX55" fmla="*/ 0 w 5428342"/>
                <a:gd name="connsiteY55" fmla="*/ 135851 h 1497017"/>
                <a:gd name="connsiteX56" fmla="*/ 0 w 5428342"/>
                <a:gd name="connsiteY56" fmla="*/ 914375 h 1497017"/>
                <a:gd name="connsiteX57" fmla="*/ 0 w 5428342"/>
                <a:gd name="connsiteY57" fmla="*/ 1363579 h 1497017"/>
                <a:gd name="connsiteX58" fmla="*/ 133438 w 5428342"/>
                <a:gd name="connsiteY58" fmla="*/ 1497017 h 1497017"/>
                <a:gd name="connsiteX59" fmla="*/ 1686405 w 5428342"/>
                <a:gd name="connsiteY59" fmla="*/ 1497017 h 1497017"/>
                <a:gd name="connsiteX60" fmla="*/ 1686405 w 5428342"/>
                <a:gd name="connsiteY60" fmla="*/ 1496820 h 1497017"/>
                <a:gd name="connsiteX61" fmla="*/ 1824749 w 5428342"/>
                <a:gd name="connsiteY61" fmla="*/ 1497017 h 1497017"/>
                <a:gd name="connsiteX62" fmla="*/ 2037624 w 5428342"/>
                <a:gd name="connsiteY62" fmla="*/ 1438045 h 1497017"/>
                <a:gd name="connsiteX63" fmla="*/ 2121315 w 5428342"/>
                <a:gd name="connsiteY63" fmla="*/ 1387645 h 1497017"/>
                <a:gd name="connsiteX64" fmla="*/ 2154423 w 5428342"/>
                <a:gd name="connsiteY64" fmla="*/ 1367211 h 1497017"/>
                <a:gd name="connsiteX65" fmla="*/ 2609938 w 5428342"/>
                <a:gd name="connsiteY65" fmla="*/ 1104373 h 1497017"/>
                <a:gd name="connsiteX66" fmla="*/ 2818407 w 5428342"/>
                <a:gd name="connsiteY66" fmla="*/ 1104373 h 1497017"/>
                <a:gd name="connsiteX67" fmla="*/ 3119246 w 5428342"/>
                <a:gd name="connsiteY67" fmla="*/ 1277961 h 1497017"/>
                <a:gd name="connsiteX68" fmla="*/ 3119246 w 5428342"/>
                <a:gd name="connsiteY68" fmla="*/ 1280155 h 1497017"/>
                <a:gd name="connsiteX69" fmla="*/ 3180682 w 5428342"/>
                <a:gd name="connsiteY69" fmla="*/ 1317854 h 1497017"/>
                <a:gd name="connsiteX70" fmla="*/ 3377450 w 5428342"/>
                <a:gd name="connsiteY70" fmla="*/ 1438045 h 1497017"/>
                <a:gd name="connsiteX71" fmla="*/ 3590324 w 5428342"/>
                <a:gd name="connsiteY71" fmla="*/ 1497017 h 1497017"/>
                <a:gd name="connsiteX72" fmla="*/ 3630476 w 5428342"/>
                <a:gd name="connsiteY72" fmla="*/ 1496960 h 1497017"/>
                <a:gd name="connsiteX73" fmla="*/ 3630476 w 5428342"/>
                <a:gd name="connsiteY73" fmla="*/ 1497017 h 1497017"/>
                <a:gd name="connsiteX74" fmla="*/ 5294904 w 5428342"/>
                <a:gd name="connsiteY74" fmla="*/ 1497017 h 1497017"/>
                <a:gd name="connsiteX75" fmla="*/ 5428342 w 5428342"/>
                <a:gd name="connsiteY75" fmla="*/ 1363579 h 1497017"/>
                <a:gd name="connsiteX76" fmla="*/ 5428342 w 5428342"/>
                <a:gd name="connsiteY76" fmla="*/ 914375 h 1497017"/>
                <a:gd name="connsiteX77" fmla="*/ 5428342 w 5428342"/>
                <a:gd name="connsiteY77" fmla="*/ 135851 h 1497017"/>
                <a:gd name="connsiteX78" fmla="*/ 5294904 w 5428342"/>
                <a:gd name="connsiteY78" fmla="*/ 2413 h 149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428342" h="1497017">
                  <a:moveTo>
                    <a:pt x="5051503" y="225265"/>
                  </a:moveTo>
                  <a:cubicBezTo>
                    <a:pt x="5119887" y="225265"/>
                    <a:pt x="5175324" y="280702"/>
                    <a:pt x="5175324" y="349086"/>
                  </a:cubicBezTo>
                  <a:lnTo>
                    <a:pt x="5175324" y="748509"/>
                  </a:lnTo>
                  <a:lnTo>
                    <a:pt x="5174003" y="748509"/>
                  </a:lnTo>
                  <a:lnTo>
                    <a:pt x="5174003" y="748509"/>
                  </a:lnTo>
                  <a:lnTo>
                    <a:pt x="5175323" y="748509"/>
                  </a:lnTo>
                  <a:lnTo>
                    <a:pt x="5175323" y="1147932"/>
                  </a:lnTo>
                  <a:cubicBezTo>
                    <a:pt x="5175323" y="1216316"/>
                    <a:pt x="5119886" y="1271753"/>
                    <a:pt x="5051502" y="1271753"/>
                  </a:cubicBezTo>
                  <a:lnTo>
                    <a:pt x="4181935" y="1271753"/>
                  </a:lnTo>
                  <a:lnTo>
                    <a:pt x="3733494" y="1271753"/>
                  </a:lnTo>
                  <a:lnTo>
                    <a:pt x="3639436" y="1271753"/>
                  </a:lnTo>
                  <a:cubicBezTo>
                    <a:pt x="3606696" y="1267479"/>
                    <a:pt x="3543196" y="1263204"/>
                    <a:pt x="3514076" y="1244454"/>
                  </a:cubicBezTo>
                  <a:cubicBezTo>
                    <a:pt x="3453199" y="1208094"/>
                    <a:pt x="3396266" y="1173732"/>
                    <a:pt x="3342954" y="1141461"/>
                  </a:cubicBezTo>
                  <a:lnTo>
                    <a:pt x="3326962" y="1131780"/>
                  </a:lnTo>
                  <a:lnTo>
                    <a:pt x="2818407" y="838338"/>
                  </a:lnTo>
                  <a:cubicBezTo>
                    <a:pt x="2761246" y="806413"/>
                    <a:pt x="2667099" y="806413"/>
                    <a:pt x="2609938" y="838338"/>
                  </a:cubicBezTo>
                  <a:lnTo>
                    <a:pt x="1984645" y="1199139"/>
                  </a:lnTo>
                  <a:lnTo>
                    <a:pt x="1981719" y="1199139"/>
                  </a:lnTo>
                  <a:lnTo>
                    <a:pt x="1906428" y="1244454"/>
                  </a:lnTo>
                  <a:cubicBezTo>
                    <a:pt x="1877307" y="1263204"/>
                    <a:pt x="1813808" y="1267479"/>
                    <a:pt x="1781068" y="1271753"/>
                  </a:cubicBezTo>
                  <a:lnTo>
                    <a:pt x="1734358" y="1271753"/>
                  </a:lnTo>
                  <a:lnTo>
                    <a:pt x="1238568" y="1271753"/>
                  </a:lnTo>
                  <a:lnTo>
                    <a:pt x="376844" y="1271753"/>
                  </a:lnTo>
                  <a:cubicBezTo>
                    <a:pt x="308460" y="1271753"/>
                    <a:pt x="253023" y="1216316"/>
                    <a:pt x="253023" y="1147932"/>
                  </a:cubicBezTo>
                  <a:lnTo>
                    <a:pt x="253023" y="851378"/>
                  </a:lnTo>
                  <a:lnTo>
                    <a:pt x="252910" y="851378"/>
                  </a:lnTo>
                  <a:lnTo>
                    <a:pt x="252910" y="645638"/>
                  </a:lnTo>
                  <a:lnTo>
                    <a:pt x="253024" y="645638"/>
                  </a:lnTo>
                  <a:lnTo>
                    <a:pt x="253024" y="349086"/>
                  </a:lnTo>
                  <a:cubicBezTo>
                    <a:pt x="253024" y="280702"/>
                    <a:pt x="308461" y="225265"/>
                    <a:pt x="376845" y="225265"/>
                  </a:cubicBezTo>
                  <a:lnTo>
                    <a:pt x="1238569" y="225265"/>
                  </a:lnTo>
                  <a:lnTo>
                    <a:pt x="1734359" y="225265"/>
                  </a:lnTo>
                  <a:lnTo>
                    <a:pt x="1781069" y="225265"/>
                  </a:lnTo>
                  <a:cubicBezTo>
                    <a:pt x="1813808" y="229540"/>
                    <a:pt x="1877308" y="233814"/>
                    <a:pt x="1906429" y="252564"/>
                  </a:cubicBezTo>
                  <a:lnTo>
                    <a:pt x="1981720" y="297879"/>
                  </a:lnTo>
                  <a:lnTo>
                    <a:pt x="1984646" y="297879"/>
                  </a:lnTo>
                  <a:lnTo>
                    <a:pt x="2609939" y="658680"/>
                  </a:lnTo>
                  <a:cubicBezTo>
                    <a:pt x="2667099" y="690605"/>
                    <a:pt x="2761247" y="690605"/>
                    <a:pt x="2818408" y="658680"/>
                  </a:cubicBezTo>
                  <a:lnTo>
                    <a:pt x="3326963" y="365238"/>
                  </a:lnTo>
                  <a:lnTo>
                    <a:pt x="3342955" y="355557"/>
                  </a:lnTo>
                  <a:cubicBezTo>
                    <a:pt x="3396266" y="323286"/>
                    <a:pt x="3453200" y="288924"/>
                    <a:pt x="3514076" y="252564"/>
                  </a:cubicBezTo>
                  <a:cubicBezTo>
                    <a:pt x="3543197" y="233814"/>
                    <a:pt x="3606697" y="229540"/>
                    <a:pt x="3639436" y="225265"/>
                  </a:cubicBezTo>
                  <a:lnTo>
                    <a:pt x="3733495" y="225265"/>
                  </a:lnTo>
                  <a:lnTo>
                    <a:pt x="4181936" y="225265"/>
                  </a:lnTo>
                  <a:close/>
                  <a:moveTo>
                    <a:pt x="3605041" y="0"/>
                  </a:moveTo>
                  <a:cubicBezTo>
                    <a:pt x="3490656" y="2769"/>
                    <a:pt x="3467950" y="22427"/>
                    <a:pt x="3392166" y="58972"/>
                  </a:cubicBezTo>
                  <a:cubicBezTo>
                    <a:pt x="3279295" y="124100"/>
                    <a:pt x="2948779" y="339043"/>
                    <a:pt x="2818407" y="395057"/>
                  </a:cubicBezTo>
                  <a:cubicBezTo>
                    <a:pt x="2688036" y="451071"/>
                    <a:pt x="2667099" y="428663"/>
                    <a:pt x="2609938" y="395057"/>
                  </a:cubicBezTo>
                  <a:lnTo>
                    <a:pt x="2214473" y="166869"/>
                  </a:lnTo>
                  <a:lnTo>
                    <a:pt x="2121315" y="109372"/>
                  </a:lnTo>
                  <a:cubicBezTo>
                    <a:pt x="2087603" y="88662"/>
                    <a:pt x="2058788" y="71184"/>
                    <a:pt x="2037624" y="58972"/>
                  </a:cubicBezTo>
                  <a:cubicBezTo>
                    <a:pt x="1961840" y="22427"/>
                    <a:pt x="1939134" y="2769"/>
                    <a:pt x="1824749" y="0"/>
                  </a:cubicBezTo>
                  <a:lnTo>
                    <a:pt x="1230424" y="849"/>
                  </a:lnTo>
                  <a:lnTo>
                    <a:pt x="1230424" y="2413"/>
                  </a:lnTo>
                  <a:lnTo>
                    <a:pt x="133438" y="2413"/>
                  </a:lnTo>
                  <a:cubicBezTo>
                    <a:pt x="59742" y="2413"/>
                    <a:pt x="0" y="62155"/>
                    <a:pt x="0" y="135851"/>
                  </a:cubicBezTo>
                  <a:lnTo>
                    <a:pt x="0" y="914375"/>
                  </a:lnTo>
                  <a:lnTo>
                    <a:pt x="0" y="1363579"/>
                  </a:lnTo>
                  <a:cubicBezTo>
                    <a:pt x="0" y="1437275"/>
                    <a:pt x="59742" y="1497017"/>
                    <a:pt x="133438" y="1497017"/>
                  </a:cubicBezTo>
                  <a:lnTo>
                    <a:pt x="1686405" y="1497017"/>
                  </a:lnTo>
                  <a:lnTo>
                    <a:pt x="1686405" y="1496820"/>
                  </a:lnTo>
                  <a:lnTo>
                    <a:pt x="1824749" y="1497017"/>
                  </a:lnTo>
                  <a:cubicBezTo>
                    <a:pt x="1939134" y="1494248"/>
                    <a:pt x="1961840" y="1474590"/>
                    <a:pt x="2037624" y="1438045"/>
                  </a:cubicBezTo>
                  <a:cubicBezTo>
                    <a:pt x="2058788" y="1425834"/>
                    <a:pt x="2087603" y="1408355"/>
                    <a:pt x="2121315" y="1387645"/>
                  </a:cubicBezTo>
                  <a:lnTo>
                    <a:pt x="2154423" y="1367211"/>
                  </a:lnTo>
                  <a:lnTo>
                    <a:pt x="2609938" y="1104373"/>
                  </a:lnTo>
                  <a:cubicBezTo>
                    <a:pt x="2667099" y="1070767"/>
                    <a:pt x="2761246" y="1070767"/>
                    <a:pt x="2818407" y="1104373"/>
                  </a:cubicBezTo>
                  <a:lnTo>
                    <a:pt x="3119246" y="1277961"/>
                  </a:lnTo>
                  <a:lnTo>
                    <a:pt x="3119246" y="1280155"/>
                  </a:lnTo>
                  <a:lnTo>
                    <a:pt x="3180682" y="1317854"/>
                  </a:lnTo>
                  <a:cubicBezTo>
                    <a:pt x="3262190" y="1368131"/>
                    <a:pt x="3335123" y="1413622"/>
                    <a:pt x="3377450" y="1438045"/>
                  </a:cubicBezTo>
                  <a:cubicBezTo>
                    <a:pt x="3453233" y="1474590"/>
                    <a:pt x="3475939" y="1494248"/>
                    <a:pt x="3590324" y="1497017"/>
                  </a:cubicBezTo>
                  <a:lnTo>
                    <a:pt x="3630476" y="1496960"/>
                  </a:lnTo>
                  <a:lnTo>
                    <a:pt x="3630476" y="1497017"/>
                  </a:lnTo>
                  <a:lnTo>
                    <a:pt x="5294904" y="1497017"/>
                  </a:lnTo>
                  <a:cubicBezTo>
                    <a:pt x="5368600" y="1497017"/>
                    <a:pt x="5428342" y="1437275"/>
                    <a:pt x="5428342" y="1363579"/>
                  </a:cubicBezTo>
                  <a:lnTo>
                    <a:pt x="5428342" y="914375"/>
                  </a:lnTo>
                  <a:lnTo>
                    <a:pt x="5428342" y="135851"/>
                  </a:lnTo>
                  <a:cubicBezTo>
                    <a:pt x="5428342" y="62155"/>
                    <a:pt x="5368600" y="2413"/>
                    <a:pt x="5294904" y="2413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AEAEA"/>
                </a:gs>
                <a:gs pos="0">
                  <a:schemeClr val="bg1"/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 rot="10800000">
              <a:off x="3122613" y="2871943"/>
              <a:ext cx="5428342" cy="1497017"/>
            </a:xfrm>
            <a:custGeom>
              <a:avLst/>
              <a:gdLst>
                <a:gd name="connsiteX0" fmla="*/ 5428342 w 5428342"/>
                <a:gd name="connsiteY0" fmla="*/ 1363579 h 1497017"/>
                <a:gd name="connsiteX1" fmla="*/ 5428342 w 5428342"/>
                <a:gd name="connsiteY1" fmla="*/ 914375 h 1497017"/>
                <a:gd name="connsiteX2" fmla="*/ 5428342 w 5428342"/>
                <a:gd name="connsiteY2" fmla="*/ 135851 h 1497017"/>
                <a:gd name="connsiteX3" fmla="*/ 5294904 w 5428342"/>
                <a:gd name="connsiteY3" fmla="*/ 2413 h 1497017"/>
                <a:gd name="connsiteX4" fmla="*/ 3605041 w 5428342"/>
                <a:gd name="connsiteY4" fmla="*/ 0 h 1497017"/>
                <a:gd name="connsiteX5" fmla="*/ 3392166 w 5428342"/>
                <a:gd name="connsiteY5" fmla="*/ 58972 h 1497017"/>
                <a:gd name="connsiteX6" fmla="*/ 2818407 w 5428342"/>
                <a:gd name="connsiteY6" fmla="*/ 395057 h 1497017"/>
                <a:gd name="connsiteX7" fmla="*/ 2609938 w 5428342"/>
                <a:gd name="connsiteY7" fmla="*/ 395057 h 1497017"/>
                <a:gd name="connsiteX8" fmla="*/ 2214473 w 5428342"/>
                <a:gd name="connsiteY8" fmla="*/ 166869 h 1497017"/>
                <a:gd name="connsiteX9" fmla="*/ 2121315 w 5428342"/>
                <a:gd name="connsiteY9" fmla="*/ 109372 h 1497017"/>
                <a:gd name="connsiteX10" fmla="*/ 2037624 w 5428342"/>
                <a:gd name="connsiteY10" fmla="*/ 58972 h 1497017"/>
                <a:gd name="connsiteX11" fmla="*/ 1824749 w 5428342"/>
                <a:gd name="connsiteY11" fmla="*/ 0 h 1497017"/>
                <a:gd name="connsiteX12" fmla="*/ 1230424 w 5428342"/>
                <a:gd name="connsiteY12" fmla="*/ 849 h 1497017"/>
                <a:gd name="connsiteX13" fmla="*/ 1230424 w 5428342"/>
                <a:gd name="connsiteY13" fmla="*/ 2413 h 1497017"/>
                <a:gd name="connsiteX14" fmla="*/ 133438 w 5428342"/>
                <a:gd name="connsiteY14" fmla="*/ 2413 h 1497017"/>
                <a:gd name="connsiteX15" fmla="*/ 0 w 5428342"/>
                <a:gd name="connsiteY15" fmla="*/ 135851 h 1497017"/>
                <a:gd name="connsiteX16" fmla="*/ 0 w 5428342"/>
                <a:gd name="connsiteY16" fmla="*/ 914375 h 1497017"/>
                <a:gd name="connsiteX17" fmla="*/ 0 w 5428342"/>
                <a:gd name="connsiteY17" fmla="*/ 1363579 h 1497017"/>
                <a:gd name="connsiteX18" fmla="*/ 133438 w 5428342"/>
                <a:gd name="connsiteY18" fmla="*/ 1497017 h 1497017"/>
                <a:gd name="connsiteX19" fmla="*/ 1686405 w 5428342"/>
                <a:gd name="connsiteY19" fmla="*/ 1497017 h 1497017"/>
                <a:gd name="connsiteX20" fmla="*/ 1686405 w 5428342"/>
                <a:gd name="connsiteY20" fmla="*/ 1496820 h 1497017"/>
                <a:gd name="connsiteX21" fmla="*/ 1824749 w 5428342"/>
                <a:gd name="connsiteY21" fmla="*/ 1497017 h 1497017"/>
                <a:gd name="connsiteX22" fmla="*/ 2037624 w 5428342"/>
                <a:gd name="connsiteY22" fmla="*/ 1438045 h 1497017"/>
                <a:gd name="connsiteX23" fmla="*/ 2121315 w 5428342"/>
                <a:gd name="connsiteY23" fmla="*/ 1387645 h 1497017"/>
                <a:gd name="connsiteX24" fmla="*/ 2154423 w 5428342"/>
                <a:gd name="connsiteY24" fmla="*/ 1367211 h 1497017"/>
                <a:gd name="connsiteX25" fmla="*/ 2609938 w 5428342"/>
                <a:gd name="connsiteY25" fmla="*/ 1104373 h 1497017"/>
                <a:gd name="connsiteX26" fmla="*/ 2818407 w 5428342"/>
                <a:gd name="connsiteY26" fmla="*/ 1104373 h 1497017"/>
                <a:gd name="connsiteX27" fmla="*/ 3119246 w 5428342"/>
                <a:gd name="connsiteY27" fmla="*/ 1277961 h 1497017"/>
                <a:gd name="connsiteX28" fmla="*/ 3119246 w 5428342"/>
                <a:gd name="connsiteY28" fmla="*/ 1280155 h 1497017"/>
                <a:gd name="connsiteX29" fmla="*/ 3180682 w 5428342"/>
                <a:gd name="connsiteY29" fmla="*/ 1317854 h 1497017"/>
                <a:gd name="connsiteX30" fmla="*/ 3377450 w 5428342"/>
                <a:gd name="connsiteY30" fmla="*/ 1438045 h 1497017"/>
                <a:gd name="connsiteX31" fmla="*/ 3590324 w 5428342"/>
                <a:gd name="connsiteY31" fmla="*/ 1497017 h 1497017"/>
                <a:gd name="connsiteX32" fmla="*/ 3630476 w 5428342"/>
                <a:gd name="connsiteY32" fmla="*/ 1496960 h 1497017"/>
                <a:gd name="connsiteX33" fmla="*/ 3630476 w 5428342"/>
                <a:gd name="connsiteY33" fmla="*/ 1497017 h 1497017"/>
                <a:gd name="connsiteX34" fmla="*/ 5294904 w 5428342"/>
                <a:gd name="connsiteY34" fmla="*/ 1497017 h 1497017"/>
                <a:gd name="connsiteX35" fmla="*/ 5428342 w 5428342"/>
                <a:gd name="connsiteY35" fmla="*/ 1363579 h 149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428342" h="1497017">
                  <a:moveTo>
                    <a:pt x="5428342" y="1363579"/>
                  </a:moveTo>
                  <a:lnTo>
                    <a:pt x="5428342" y="914375"/>
                  </a:lnTo>
                  <a:lnTo>
                    <a:pt x="5428342" y="135851"/>
                  </a:lnTo>
                  <a:cubicBezTo>
                    <a:pt x="5428342" y="62155"/>
                    <a:pt x="5368600" y="2413"/>
                    <a:pt x="5294904" y="2413"/>
                  </a:cubicBezTo>
                  <a:lnTo>
                    <a:pt x="3605041" y="0"/>
                  </a:lnTo>
                  <a:cubicBezTo>
                    <a:pt x="3490656" y="2769"/>
                    <a:pt x="3467950" y="22427"/>
                    <a:pt x="3392166" y="58972"/>
                  </a:cubicBezTo>
                  <a:cubicBezTo>
                    <a:pt x="3279295" y="124100"/>
                    <a:pt x="2948779" y="339043"/>
                    <a:pt x="2818407" y="395057"/>
                  </a:cubicBezTo>
                  <a:cubicBezTo>
                    <a:pt x="2688036" y="451071"/>
                    <a:pt x="2667099" y="428663"/>
                    <a:pt x="2609938" y="395057"/>
                  </a:cubicBezTo>
                  <a:lnTo>
                    <a:pt x="2214473" y="166869"/>
                  </a:lnTo>
                  <a:lnTo>
                    <a:pt x="2121315" y="109372"/>
                  </a:lnTo>
                  <a:cubicBezTo>
                    <a:pt x="2087603" y="88662"/>
                    <a:pt x="2058788" y="71184"/>
                    <a:pt x="2037624" y="58972"/>
                  </a:cubicBezTo>
                  <a:cubicBezTo>
                    <a:pt x="1961840" y="22427"/>
                    <a:pt x="1939134" y="2769"/>
                    <a:pt x="1824749" y="0"/>
                  </a:cubicBezTo>
                  <a:lnTo>
                    <a:pt x="1230424" y="849"/>
                  </a:lnTo>
                  <a:lnTo>
                    <a:pt x="1230424" y="2413"/>
                  </a:lnTo>
                  <a:lnTo>
                    <a:pt x="133438" y="2413"/>
                  </a:lnTo>
                  <a:cubicBezTo>
                    <a:pt x="59742" y="2413"/>
                    <a:pt x="0" y="62155"/>
                    <a:pt x="0" y="135851"/>
                  </a:cubicBezTo>
                  <a:lnTo>
                    <a:pt x="0" y="914375"/>
                  </a:lnTo>
                  <a:lnTo>
                    <a:pt x="0" y="1363579"/>
                  </a:lnTo>
                  <a:cubicBezTo>
                    <a:pt x="0" y="1437275"/>
                    <a:pt x="59742" y="1497017"/>
                    <a:pt x="133438" y="1497017"/>
                  </a:cubicBezTo>
                  <a:lnTo>
                    <a:pt x="1686405" y="1497017"/>
                  </a:lnTo>
                  <a:lnTo>
                    <a:pt x="1686405" y="1496820"/>
                  </a:lnTo>
                  <a:lnTo>
                    <a:pt x="1824749" y="1497017"/>
                  </a:lnTo>
                  <a:cubicBezTo>
                    <a:pt x="1939134" y="1494248"/>
                    <a:pt x="1961840" y="1474590"/>
                    <a:pt x="2037624" y="1438045"/>
                  </a:cubicBezTo>
                  <a:cubicBezTo>
                    <a:pt x="2058788" y="1425834"/>
                    <a:pt x="2087603" y="1408355"/>
                    <a:pt x="2121315" y="1387645"/>
                  </a:cubicBezTo>
                  <a:lnTo>
                    <a:pt x="2154423" y="1367211"/>
                  </a:lnTo>
                  <a:lnTo>
                    <a:pt x="2609938" y="1104373"/>
                  </a:lnTo>
                  <a:cubicBezTo>
                    <a:pt x="2667099" y="1070767"/>
                    <a:pt x="2761246" y="1070767"/>
                    <a:pt x="2818407" y="1104373"/>
                  </a:cubicBezTo>
                  <a:lnTo>
                    <a:pt x="3119246" y="1277961"/>
                  </a:lnTo>
                  <a:lnTo>
                    <a:pt x="3119246" y="1280155"/>
                  </a:lnTo>
                  <a:lnTo>
                    <a:pt x="3180682" y="1317854"/>
                  </a:lnTo>
                  <a:cubicBezTo>
                    <a:pt x="3262190" y="1368131"/>
                    <a:pt x="3335123" y="1413622"/>
                    <a:pt x="3377450" y="1438045"/>
                  </a:cubicBezTo>
                  <a:cubicBezTo>
                    <a:pt x="3453233" y="1474590"/>
                    <a:pt x="3475939" y="1494248"/>
                    <a:pt x="3590324" y="1497017"/>
                  </a:cubicBezTo>
                  <a:lnTo>
                    <a:pt x="3630476" y="1496960"/>
                  </a:lnTo>
                  <a:lnTo>
                    <a:pt x="3630476" y="1497017"/>
                  </a:lnTo>
                  <a:lnTo>
                    <a:pt x="5294904" y="1497017"/>
                  </a:lnTo>
                  <a:cubicBezTo>
                    <a:pt x="5368600" y="1497017"/>
                    <a:pt x="5428342" y="1437275"/>
                    <a:pt x="5428342" y="1363579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25400">
              <a:gradFill flip="none" rotWithShape="1">
                <a:gsLst>
                  <a:gs pos="59000">
                    <a:srgbClr val="FBFBFB"/>
                  </a:gs>
                  <a:gs pos="0">
                    <a:srgbClr val="C7C7C7"/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Group 41"/>
          <p:cNvGrpSpPr>
            <a:grpSpLocks noChangeAspect="1"/>
          </p:cNvGrpSpPr>
          <p:nvPr/>
        </p:nvGrpSpPr>
        <p:grpSpPr bwMode="auto">
          <a:xfrm>
            <a:off x="7876457" y="4698265"/>
            <a:ext cx="447011" cy="547203"/>
            <a:chOff x="3783" y="2089"/>
            <a:chExt cx="116" cy="142"/>
          </a:xfrm>
          <a:solidFill>
            <a:schemeClr val="bg1"/>
          </a:solid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Freeform 42"/>
            <p:cNvSpPr>
              <a:spLocks/>
            </p:cNvSpPr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43"/>
            <p:cNvSpPr>
              <a:spLocks/>
            </p:cNvSpPr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44"/>
            <p:cNvSpPr>
              <a:spLocks/>
            </p:cNvSpPr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45"/>
            <p:cNvSpPr>
              <a:spLocks/>
            </p:cNvSpPr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46"/>
            <p:cNvSpPr>
              <a:spLocks/>
            </p:cNvSpPr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47"/>
            <p:cNvSpPr>
              <a:spLocks/>
            </p:cNvSpPr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48"/>
            <p:cNvSpPr>
              <a:spLocks/>
            </p:cNvSpPr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9"/>
            <p:cNvSpPr>
              <a:spLocks/>
            </p:cNvSpPr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Group 52"/>
          <p:cNvGrpSpPr>
            <a:grpSpLocks noChangeAspect="1"/>
          </p:cNvGrpSpPr>
          <p:nvPr/>
        </p:nvGrpSpPr>
        <p:grpSpPr bwMode="auto">
          <a:xfrm>
            <a:off x="6361914" y="3292988"/>
            <a:ext cx="567188" cy="562297"/>
            <a:chOff x="3783" y="2102"/>
            <a:chExt cx="116" cy="115"/>
          </a:xfrm>
          <a:solidFill>
            <a:schemeClr val="bg1"/>
          </a:solid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55"/>
            <p:cNvSpPr>
              <a:spLocks/>
            </p:cNvSpPr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56"/>
            <p:cNvSpPr>
              <a:spLocks/>
            </p:cNvSpPr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57"/>
            <p:cNvSpPr>
              <a:spLocks/>
            </p:cNvSpPr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58"/>
            <p:cNvSpPr>
              <a:spLocks/>
            </p:cNvSpPr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59"/>
            <p:cNvSpPr>
              <a:spLocks/>
            </p:cNvSpPr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Group 62"/>
          <p:cNvGrpSpPr>
            <a:grpSpLocks noChangeAspect="1"/>
          </p:cNvGrpSpPr>
          <p:nvPr/>
        </p:nvGrpSpPr>
        <p:grpSpPr bwMode="auto">
          <a:xfrm>
            <a:off x="7821335" y="1946316"/>
            <a:ext cx="549846" cy="439024"/>
            <a:chOff x="3775" y="2110"/>
            <a:chExt cx="129" cy="103"/>
          </a:xfrm>
          <a:solidFill>
            <a:schemeClr val="bg1"/>
          </a:solid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9" name="Freeform 63"/>
            <p:cNvSpPr>
              <a:spLocks/>
            </p:cNvSpPr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64"/>
            <p:cNvSpPr>
              <a:spLocks/>
            </p:cNvSpPr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Group 68"/>
          <p:cNvGrpSpPr>
            <a:grpSpLocks noChangeAspect="1"/>
          </p:cNvGrpSpPr>
          <p:nvPr/>
        </p:nvGrpSpPr>
        <p:grpSpPr bwMode="auto">
          <a:xfrm>
            <a:off x="9313428" y="3314216"/>
            <a:ext cx="539531" cy="519841"/>
            <a:chOff x="3770" y="2095"/>
            <a:chExt cx="137" cy="132"/>
          </a:xfrm>
          <a:solidFill>
            <a:schemeClr val="bg1"/>
          </a:solidFill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Freeform 69"/>
            <p:cNvSpPr>
              <a:spLocks/>
            </p:cNvSpPr>
            <p:nvPr/>
          </p:nvSpPr>
          <p:spPr bwMode="auto">
            <a:xfrm>
              <a:off x="3770" y="2190"/>
              <a:ext cx="137" cy="37"/>
            </a:xfrm>
            <a:custGeom>
              <a:avLst/>
              <a:gdLst>
                <a:gd name="T0" fmla="*/ 52 w 55"/>
                <a:gd name="T1" fmla="*/ 6 h 15"/>
                <a:gd name="T2" fmla="*/ 38 w 55"/>
                <a:gd name="T3" fmla="*/ 6 h 15"/>
                <a:gd name="T4" fmla="*/ 37 w 55"/>
                <a:gd name="T5" fmla="*/ 6 h 15"/>
                <a:gd name="T6" fmla="*/ 37 w 55"/>
                <a:gd name="T7" fmla="*/ 3 h 15"/>
                <a:gd name="T8" fmla="*/ 37 w 55"/>
                <a:gd name="T9" fmla="*/ 1 h 15"/>
                <a:gd name="T10" fmla="*/ 35 w 55"/>
                <a:gd name="T11" fmla="*/ 0 h 15"/>
                <a:gd name="T12" fmla="*/ 20 w 55"/>
                <a:gd name="T13" fmla="*/ 0 h 15"/>
                <a:gd name="T14" fmla="*/ 18 w 55"/>
                <a:gd name="T15" fmla="*/ 3 h 15"/>
                <a:gd name="T16" fmla="*/ 18 w 55"/>
                <a:gd name="T17" fmla="*/ 6 h 15"/>
                <a:gd name="T18" fmla="*/ 18 w 55"/>
                <a:gd name="T19" fmla="*/ 6 h 15"/>
                <a:gd name="T20" fmla="*/ 3 w 55"/>
                <a:gd name="T21" fmla="*/ 6 h 15"/>
                <a:gd name="T22" fmla="*/ 0 w 55"/>
                <a:gd name="T23" fmla="*/ 8 h 15"/>
                <a:gd name="T24" fmla="*/ 0 w 55"/>
                <a:gd name="T25" fmla="*/ 14 h 15"/>
                <a:gd name="T26" fmla="*/ 1 w 55"/>
                <a:gd name="T27" fmla="*/ 15 h 15"/>
                <a:gd name="T28" fmla="*/ 2 w 55"/>
                <a:gd name="T29" fmla="*/ 14 h 15"/>
                <a:gd name="T30" fmla="*/ 2 w 55"/>
                <a:gd name="T31" fmla="*/ 8 h 15"/>
                <a:gd name="T32" fmla="*/ 3 w 55"/>
                <a:gd name="T33" fmla="*/ 8 h 15"/>
                <a:gd name="T34" fmla="*/ 18 w 55"/>
                <a:gd name="T35" fmla="*/ 8 h 15"/>
                <a:gd name="T36" fmla="*/ 18 w 55"/>
                <a:gd name="T37" fmla="*/ 8 h 15"/>
                <a:gd name="T38" fmla="*/ 18 w 55"/>
                <a:gd name="T39" fmla="*/ 9 h 15"/>
                <a:gd name="T40" fmla="*/ 19 w 55"/>
                <a:gd name="T41" fmla="*/ 9 h 15"/>
                <a:gd name="T42" fmla="*/ 20 w 55"/>
                <a:gd name="T43" fmla="*/ 9 h 15"/>
                <a:gd name="T44" fmla="*/ 20 w 55"/>
                <a:gd name="T45" fmla="*/ 8 h 15"/>
                <a:gd name="T46" fmla="*/ 20 w 55"/>
                <a:gd name="T47" fmla="*/ 3 h 15"/>
                <a:gd name="T48" fmla="*/ 20 w 55"/>
                <a:gd name="T49" fmla="*/ 2 h 15"/>
                <a:gd name="T50" fmla="*/ 35 w 55"/>
                <a:gd name="T51" fmla="*/ 2 h 15"/>
                <a:gd name="T52" fmla="*/ 35 w 55"/>
                <a:gd name="T53" fmla="*/ 3 h 15"/>
                <a:gd name="T54" fmla="*/ 35 w 55"/>
                <a:gd name="T55" fmla="*/ 8 h 15"/>
                <a:gd name="T56" fmla="*/ 36 w 55"/>
                <a:gd name="T57" fmla="*/ 9 h 15"/>
                <a:gd name="T58" fmla="*/ 36 w 55"/>
                <a:gd name="T59" fmla="*/ 9 h 15"/>
                <a:gd name="T60" fmla="*/ 37 w 55"/>
                <a:gd name="T61" fmla="*/ 9 h 15"/>
                <a:gd name="T62" fmla="*/ 37 w 55"/>
                <a:gd name="T63" fmla="*/ 8 h 15"/>
                <a:gd name="T64" fmla="*/ 38 w 55"/>
                <a:gd name="T65" fmla="*/ 8 h 15"/>
                <a:gd name="T66" fmla="*/ 52 w 55"/>
                <a:gd name="T67" fmla="*/ 8 h 15"/>
                <a:gd name="T68" fmla="*/ 53 w 55"/>
                <a:gd name="T69" fmla="*/ 8 h 15"/>
                <a:gd name="T70" fmla="*/ 53 w 55"/>
                <a:gd name="T71" fmla="*/ 14 h 15"/>
                <a:gd name="T72" fmla="*/ 54 w 55"/>
                <a:gd name="T73" fmla="*/ 15 h 15"/>
                <a:gd name="T74" fmla="*/ 55 w 55"/>
                <a:gd name="T75" fmla="*/ 14 h 15"/>
                <a:gd name="T76" fmla="*/ 55 w 55"/>
                <a:gd name="T77" fmla="*/ 8 h 15"/>
                <a:gd name="T78" fmla="*/ 52 w 55"/>
                <a:gd name="T7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15">
                  <a:moveTo>
                    <a:pt x="52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3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5"/>
                    <a:pt x="54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70"/>
            <p:cNvSpPr>
              <a:spLocks/>
            </p:cNvSpPr>
            <p:nvPr/>
          </p:nvSpPr>
          <p:spPr bwMode="auto">
            <a:xfrm>
              <a:off x="3820" y="2118"/>
              <a:ext cx="37" cy="69"/>
            </a:xfrm>
            <a:custGeom>
              <a:avLst/>
              <a:gdLst>
                <a:gd name="T0" fmla="*/ 2 w 15"/>
                <a:gd name="T1" fmla="*/ 14 h 28"/>
                <a:gd name="T2" fmla="*/ 3 w 15"/>
                <a:gd name="T3" fmla="*/ 13 h 28"/>
                <a:gd name="T4" fmla="*/ 3 w 15"/>
                <a:gd name="T5" fmla="*/ 8 h 28"/>
                <a:gd name="T6" fmla="*/ 4 w 15"/>
                <a:gd name="T7" fmla="*/ 4 h 28"/>
                <a:gd name="T8" fmla="*/ 4 w 15"/>
                <a:gd name="T9" fmla="*/ 4 h 28"/>
                <a:gd name="T10" fmla="*/ 4 w 15"/>
                <a:gd name="T11" fmla="*/ 12 h 28"/>
                <a:gd name="T12" fmla="*/ 4 w 15"/>
                <a:gd name="T13" fmla="*/ 13 h 28"/>
                <a:gd name="T14" fmla="*/ 4 w 15"/>
                <a:gd name="T15" fmla="*/ 26 h 28"/>
                <a:gd name="T16" fmla="*/ 5 w 15"/>
                <a:gd name="T17" fmla="*/ 28 h 28"/>
                <a:gd name="T18" fmla="*/ 5 w 15"/>
                <a:gd name="T19" fmla="*/ 28 h 28"/>
                <a:gd name="T20" fmla="*/ 5 w 15"/>
                <a:gd name="T21" fmla="*/ 28 h 28"/>
                <a:gd name="T22" fmla="*/ 7 w 15"/>
                <a:gd name="T23" fmla="*/ 26 h 28"/>
                <a:gd name="T24" fmla="*/ 7 w 15"/>
                <a:gd name="T25" fmla="*/ 14 h 28"/>
                <a:gd name="T26" fmla="*/ 8 w 15"/>
                <a:gd name="T27" fmla="*/ 14 h 28"/>
                <a:gd name="T28" fmla="*/ 8 w 15"/>
                <a:gd name="T29" fmla="*/ 26 h 28"/>
                <a:gd name="T30" fmla="*/ 10 w 15"/>
                <a:gd name="T31" fmla="*/ 28 h 28"/>
                <a:gd name="T32" fmla="*/ 10 w 15"/>
                <a:gd name="T33" fmla="*/ 28 h 28"/>
                <a:gd name="T34" fmla="*/ 10 w 15"/>
                <a:gd name="T35" fmla="*/ 28 h 28"/>
                <a:gd name="T36" fmla="*/ 12 w 15"/>
                <a:gd name="T37" fmla="*/ 26 h 28"/>
                <a:gd name="T38" fmla="*/ 12 w 15"/>
                <a:gd name="T39" fmla="*/ 13 h 28"/>
                <a:gd name="T40" fmla="*/ 12 w 15"/>
                <a:gd name="T41" fmla="*/ 12 h 28"/>
                <a:gd name="T42" fmla="*/ 12 w 15"/>
                <a:gd name="T43" fmla="*/ 4 h 28"/>
                <a:gd name="T44" fmla="*/ 12 w 15"/>
                <a:gd name="T45" fmla="*/ 4 h 28"/>
                <a:gd name="T46" fmla="*/ 12 w 15"/>
                <a:gd name="T47" fmla="*/ 8 h 28"/>
                <a:gd name="T48" fmla="*/ 12 w 15"/>
                <a:gd name="T49" fmla="*/ 13 h 28"/>
                <a:gd name="T50" fmla="*/ 14 w 15"/>
                <a:gd name="T51" fmla="*/ 14 h 28"/>
                <a:gd name="T52" fmla="*/ 15 w 15"/>
                <a:gd name="T53" fmla="*/ 13 h 28"/>
                <a:gd name="T54" fmla="*/ 15 w 15"/>
                <a:gd name="T55" fmla="*/ 8 h 28"/>
                <a:gd name="T56" fmla="*/ 13 w 15"/>
                <a:gd name="T57" fmla="*/ 1 h 28"/>
                <a:gd name="T58" fmla="*/ 10 w 15"/>
                <a:gd name="T59" fmla="*/ 0 h 28"/>
                <a:gd name="T60" fmla="*/ 10 w 15"/>
                <a:gd name="T61" fmla="*/ 0 h 28"/>
                <a:gd name="T62" fmla="*/ 10 w 15"/>
                <a:gd name="T63" fmla="*/ 0 h 28"/>
                <a:gd name="T64" fmla="*/ 10 w 15"/>
                <a:gd name="T65" fmla="*/ 0 h 28"/>
                <a:gd name="T66" fmla="*/ 8 w 15"/>
                <a:gd name="T67" fmla="*/ 4 h 28"/>
                <a:gd name="T68" fmla="*/ 8 w 15"/>
                <a:gd name="T69" fmla="*/ 1 h 28"/>
                <a:gd name="T70" fmla="*/ 8 w 15"/>
                <a:gd name="T71" fmla="*/ 1 h 28"/>
                <a:gd name="T72" fmla="*/ 8 w 15"/>
                <a:gd name="T73" fmla="*/ 0 h 28"/>
                <a:gd name="T74" fmla="*/ 8 w 15"/>
                <a:gd name="T75" fmla="*/ 0 h 28"/>
                <a:gd name="T76" fmla="*/ 7 w 15"/>
                <a:gd name="T77" fmla="*/ 0 h 28"/>
                <a:gd name="T78" fmla="*/ 7 w 15"/>
                <a:gd name="T79" fmla="*/ 0 h 28"/>
                <a:gd name="T80" fmla="*/ 7 w 15"/>
                <a:gd name="T81" fmla="*/ 1 h 28"/>
                <a:gd name="T82" fmla="*/ 7 w 15"/>
                <a:gd name="T83" fmla="*/ 1 h 28"/>
                <a:gd name="T84" fmla="*/ 7 w 15"/>
                <a:gd name="T85" fmla="*/ 4 h 28"/>
                <a:gd name="T86" fmla="*/ 6 w 15"/>
                <a:gd name="T87" fmla="*/ 0 h 28"/>
                <a:gd name="T88" fmla="*/ 6 w 15"/>
                <a:gd name="T89" fmla="*/ 0 h 28"/>
                <a:gd name="T90" fmla="*/ 6 w 15"/>
                <a:gd name="T91" fmla="*/ 0 h 28"/>
                <a:gd name="T92" fmla="*/ 5 w 15"/>
                <a:gd name="T93" fmla="*/ 0 h 28"/>
                <a:gd name="T94" fmla="*/ 2 w 15"/>
                <a:gd name="T95" fmla="*/ 1 h 28"/>
                <a:gd name="T96" fmla="*/ 0 w 15"/>
                <a:gd name="T97" fmla="*/ 8 h 28"/>
                <a:gd name="T98" fmla="*/ 0 w 15"/>
                <a:gd name="T99" fmla="*/ 13 h 28"/>
                <a:gd name="T100" fmla="*/ 2 w 15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" h="28">
                  <a:moveTo>
                    <a:pt x="2" y="14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0"/>
                    <a:pt x="3" y="8"/>
                  </a:cubicBezTo>
                  <a:cubicBezTo>
                    <a:pt x="3" y="7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7"/>
                    <a:pt x="7" y="2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7"/>
                    <a:pt x="12" y="8"/>
                  </a:cubicBezTo>
                  <a:cubicBezTo>
                    <a:pt x="13" y="10"/>
                    <a:pt x="12" y="13"/>
                    <a:pt x="12" y="13"/>
                  </a:cubicBezTo>
                  <a:cubicBezTo>
                    <a:pt x="12" y="14"/>
                    <a:pt x="13" y="14"/>
                    <a:pt x="14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3"/>
                    <a:pt x="13" y="1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2"/>
                    <a:pt x="8" y="4"/>
                  </a:cubicBezTo>
                  <a:cubicBezTo>
                    <a:pt x="8" y="3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2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1" y="3"/>
                    <a:pt x="0" y="8"/>
                  </a:cubicBezTo>
                  <a:cubicBezTo>
                    <a:pt x="0" y="10"/>
                    <a:pt x="0" y="13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71"/>
            <p:cNvSpPr>
              <a:spLocks/>
            </p:cNvSpPr>
            <p:nvPr/>
          </p:nvSpPr>
          <p:spPr bwMode="auto">
            <a:xfrm>
              <a:off x="3830" y="2095"/>
              <a:ext cx="17" cy="20"/>
            </a:xfrm>
            <a:custGeom>
              <a:avLst/>
              <a:gdLst>
                <a:gd name="T0" fmla="*/ 1 w 7"/>
                <a:gd name="T1" fmla="*/ 5 h 8"/>
                <a:gd name="T2" fmla="*/ 4 w 7"/>
                <a:gd name="T3" fmla="*/ 8 h 8"/>
                <a:gd name="T4" fmla="*/ 7 w 7"/>
                <a:gd name="T5" fmla="*/ 5 h 8"/>
                <a:gd name="T6" fmla="*/ 7 w 7"/>
                <a:gd name="T7" fmla="*/ 4 h 8"/>
                <a:gd name="T8" fmla="*/ 7 w 7"/>
                <a:gd name="T9" fmla="*/ 4 h 8"/>
                <a:gd name="T10" fmla="*/ 4 w 7"/>
                <a:gd name="T11" fmla="*/ 0 h 8"/>
                <a:gd name="T12" fmla="*/ 1 w 7"/>
                <a:gd name="T13" fmla="*/ 4 h 8"/>
                <a:gd name="T14" fmla="*/ 0 w 7"/>
                <a:gd name="T15" fmla="*/ 4 h 8"/>
                <a:gd name="T16" fmla="*/ 1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1" y="7"/>
                    <a:pt x="2" y="8"/>
                    <a:pt x="4" y="8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72"/>
            <p:cNvSpPr>
              <a:spLocks/>
            </p:cNvSpPr>
            <p:nvPr/>
          </p:nvSpPr>
          <p:spPr bwMode="auto">
            <a:xfrm>
              <a:off x="3867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3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8 w 14"/>
                <a:gd name="T61" fmla="*/ 0 h 26"/>
                <a:gd name="T62" fmla="*/ 8 w 14"/>
                <a:gd name="T63" fmla="*/ 0 h 26"/>
                <a:gd name="T64" fmla="*/ 8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1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3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73"/>
            <p:cNvSpPr>
              <a:spLocks/>
            </p:cNvSpPr>
            <p:nvPr/>
          </p:nvSpPr>
          <p:spPr bwMode="auto">
            <a:xfrm>
              <a:off x="3875" y="2115"/>
              <a:ext cx="17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6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74"/>
            <p:cNvSpPr>
              <a:spLocks/>
            </p:cNvSpPr>
            <p:nvPr/>
          </p:nvSpPr>
          <p:spPr bwMode="auto">
            <a:xfrm>
              <a:off x="3778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4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9 w 14"/>
                <a:gd name="T61" fmla="*/ 0 h 26"/>
                <a:gd name="T62" fmla="*/ 9 w 14"/>
                <a:gd name="T63" fmla="*/ 0 h 26"/>
                <a:gd name="T64" fmla="*/ 9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2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4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75"/>
            <p:cNvSpPr>
              <a:spLocks/>
            </p:cNvSpPr>
            <p:nvPr/>
          </p:nvSpPr>
          <p:spPr bwMode="auto">
            <a:xfrm>
              <a:off x="3785" y="2115"/>
              <a:ext cx="18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7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159223" y="3480761"/>
            <a:ext cx="5876222" cy="186752"/>
            <a:chOff x="3158963" y="3335621"/>
            <a:chExt cx="5876222" cy="186752"/>
          </a:xfrm>
        </p:grpSpPr>
        <p:sp>
          <p:nvSpPr>
            <p:cNvPr id="7" name="圆角矩形 6"/>
            <p:cNvSpPr/>
            <p:nvPr/>
          </p:nvSpPr>
          <p:spPr>
            <a:xfrm rot="18900000">
              <a:off x="3158963" y="3335621"/>
              <a:ext cx="186751" cy="186751"/>
            </a:xfrm>
            <a:custGeom>
              <a:avLst/>
              <a:gdLst>
                <a:gd name="connsiteX0" fmla="*/ 0 w 1314450"/>
                <a:gd name="connsiteY0" fmla="*/ 219079 h 1314450"/>
                <a:gd name="connsiteX1" fmla="*/ 219079 w 1314450"/>
                <a:gd name="connsiteY1" fmla="*/ 0 h 1314450"/>
                <a:gd name="connsiteX2" fmla="*/ 1095371 w 1314450"/>
                <a:gd name="connsiteY2" fmla="*/ 0 h 1314450"/>
                <a:gd name="connsiteX3" fmla="*/ 1314450 w 1314450"/>
                <a:gd name="connsiteY3" fmla="*/ 219079 h 1314450"/>
                <a:gd name="connsiteX4" fmla="*/ 1314450 w 1314450"/>
                <a:gd name="connsiteY4" fmla="*/ 1095371 h 1314450"/>
                <a:gd name="connsiteX5" fmla="*/ 1095371 w 1314450"/>
                <a:gd name="connsiteY5" fmla="*/ 1314450 h 1314450"/>
                <a:gd name="connsiteX6" fmla="*/ 219079 w 1314450"/>
                <a:gd name="connsiteY6" fmla="*/ 1314450 h 1314450"/>
                <a:gd name="connsiteX7" fmla="*/ 0 w 1314450"/>
                <a:gd name="connsiteY7" fmla="*/ 1095371 h 1314450"/>
                <a:gd name="connsiteX8" fmla="*/ 0 w 1314450"/>
                <a:gd name="connsiteY8" fmla="*/ 219079 h 1314450"/>
                <a:gd name="connsiteX0" fmla="*/ 0 w 1314450"/>
                <a:gd name="connsiteY0" fmla="*/ 219079 h 1314450"/>
                <a:gd name="connsiteX1" fmla="*/ 219079 w 1314450"/>
                <a:gd name="connsiteY1" fmla="*/ 0 h 1314450"/>
                <a:gd name="connsiteX2" fmla="*/ 1095371 w 1314450"/>
                <a:gd name="connsiteY2" fmla="*/ 0 h 1314450"/>
                <a:gd name="connsiteX3" fmla="*/ 1314450 w 1314450"/>
                <a:gd name="connsiteY3" fmla="*/ 219079 h 1314450"/>
                <a:gd name="connsiteX4" fmla="*/ 1314450 w 1314450"/>
                <a:gd name="connsiteY4" fmla="*/ 1095371 h 1314450"/>
                <a:gd name="connsiteX5" fmla="*/ 219079 w 1314450"/>
                <a:gd name="connsiteY5" fmla="*/ 1314450 h 1314450"/>
                <a:gd name="connsiteX6" fmla="*/ 0 w 1314450"/>
                <a:gd name="connsiteY6" fmla="*/ 1095371 h 1314450"/>
                <a:gd name="connsiteX7" fmla="*/ 0 w 1314450"/>
                <a:gd name="connsiteY7" fmla="*/ 219079 h 1314450"/>
                <a:gd name="connsiteX0" fmla="*/ 0 w 1314450"/>
                <a:gd name="connsiteY0" fmla="*/ 219079 h 1314450"/>
                <a:gd name="connsiteX1" fmla="*/ 219079 w 1314450"/>
                <a:gd name="connsiteY1" fmla="*/ 0 h 1314450"/>
                <a:gd name="connsiteX2" fmla="*/ 1095371 w 1314450"/>
                <a:gd name="connsiteY2" fmla="*/ 0 h 1314450"/>
                <a:gd name="connsiteX3" fmla="*/ 1314450 w 1314450"/>
                <a:gd name="connsiteY3" fmla="*/ 219079 h 1314450"/>
                <a:gd name="connsiteX4" fmla="*/ 219079 w 1314450"/>
                <a:gd name="connsiteY4" fmla="*/ 1314450 h 1314450"/>
                <a:gd name="connsiteX5" fmla="*/ 0 w 1314450"/>
                <a:gd name="connsiteY5" fmla="*/ 1095371 h 1314450"/>
                <a:gd name="connsiteX6" fmla="*/ 0 w 1314450"/>
                <a:gd name="connsiteY6" fmla="*/ 219079 h 131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450" h="1314450">
                  <a:moveTo>
                    <a:pt x="0" y="219079"/>
                  </a:moveTo>
                  <a:cubicBezTo>
                    <a:pt x="0" y="98085"/>
                    <a:pt x="98085" y="0"/>
                    <a:pt x="219079" y="0"/>
                  </a:cubicBezTo>
                  <a:lnTo>
                    <a:pt x="1095371" y="0"/>
                  </a:lnTo>
                  <a:cubicBezTo>
                    <a:pt x="1216365" y="0"/>
                    <a:pt x="1314450" y="98085"/>
                    <a:pt x="1314450" y="219079"/>
                  </a:cubicBezTo>
                  <a:lnTo>
                    <a:pt x="219079" y="1314450"/>
                  </a:lnTo>
                  <a:cubicBezTo>
                    <a:pt x="98085" y="1314450"/>
                    <a:pt x="0" y="1216365"/>
                    <a:pt x="0" y="1095371"/>
                  </a:cubicBezTo>
                  <a:lnTo>
                    <a:pt x="0" y="219079"/>
                  </a:lnTo>
                  <a:close/>
                </a:path>
              </a:pathLst>
            </a:custGeom>
            <a:gradFill>
              <a:gsLst>
                <a:gs pos="0">
                  <a:srgbClr val="E0E0E0"/>
                </a:gs>
                <a:gs pos="100000">
                  <a:schemeClr val="bg1"/>
                </a:gs>
              </a:gsLst>
              <a:lin ang="5400000" scaled="0"/>
            </a:gradFill>
            <a:ln w="3175">
              <a:gradFill>
                <a:gsLst>
                  <a:gs pos="0">
                    <a:schemeClr val="bg1"/>
                  </a:gs>
                  <a:gs pos="100000">
                    <a:srgbClr val="D7D7D7"/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圆角矩形 6"/>
            <p:cNvSpPr/>
            <p:nvPr/>
          </p:nvSpPr>
          <p:spPr>
            <a:xfrm rot="2700000" flipH="1">
              <a:off x="8848434" y="3335622"/>
              <a:ext cx="186751" cy="186751"/>
            </a:xfrm>
            <a:custGeom>
              <a:avLst/>
              <a:gdLst>
                <a:gd name="connsiteX0" fmla="*/ 0 w 1314450"/>
                <a:gd name="connsiteY0" fmla="*/ 219079 h 1314450"/>
                <a:gd name="connsiteX1" fmla="*/ 219079 w 1314450"/>
                <a:gd name="connsiteY1" fmla="*/ 0 h 1314450"/>
                <a:gd name="connsiteX2" fmla="*/ 1095371 w 1314450"/>
                <a:gd name="connsiteY2" fmla="*/ 0 h 1314450"/>
                <a:gd name="connsiteX3" fmla="*/ 1314450 w 1314450"/>
                <a:gd name="connsiteY3" fmla="*/ 219079 h 1314450"/>
                <a:gd name="connsiteX4" fmla="*/ 1314450 w 1314450"/>
                <a:gd name="connsiteY4" fmla="*/ 1095371 h 1314450"/>
                <a:gd name="connsiteX5" fmla="*/ 1095371 w 1314450"/>
                <a:gd name="connsiteY5" fmla="*/ 1314450 h 1314450"/>
                <a:gd name="connsiteX6" fmla="*/ 219079 w 1314450"/>
                <a:gd name="connsiteY6" fmla="*/ 1314450 h 1314450"/>
                <a:gd name="connsiteX7" fmla="*/ 0 w 1314450"/>
                <a:gd name="connsiteY7" fmla="*/ 1095371 h 1314450"/>
                <a:gd name="connsiteX8" fmla="*/ 0 w 1314450"/>
                <a:gd name="connsiteY8" fmla="*/ 219079 h 1314450"/>
                <a:gd name="connsiteX0" fmla="*/ 0 w 1314450"/>
                <a:gd name="connsiteY0" fmla="*/ 219079 h 1314450"/>
                <a:gd name="connsiteX1" fmla="*/ 219079 w 1314450"/>
                <a:gd name="connsiteY1" fmla="*/ 0 h 1314450"/>
                <a:gd name="connsiteX2" fmla="*/ 1095371 w 1314450"/>
                <a:gd name="connsiteY2" fmla="*/ 0 h 1314450"/>
                <a:gd name="connsiteX3" fmla="*/ 1314450 w 1314450"/>
                <a:gd name="connsiteY3" fmla="*/ 219079 h 1314450"/>
                <a:gd name="connsiteX4" fmla="*/ 1314450 w 1314450"/>
                <a:gd name="connsiteY4" fmla="*/ 1095371 h 1314450"/>
                <a:gd name="connsiteX5" fmla="*/ 219079 w 1314450"/>
                <a:gd name="connsiteY5" fmla="*/ 1314450 h 1314450"/>
                <a:gd name="connsiteX6" fmla="*/ 0 w 1314450"/>
                <a:gd name="connsiteY6" fmla="*/ 1095371 h 1314450"/>
                <a:gd name="connsiteX7" fmla="*/ 0 w 1314450"/>
                <a:gd name="connsiteY7" fmla="*/ 219079 h 1314450"/>
                <a:gd name="connsiteX0" fmla="*/ 0 w 1314450"/>
                <a:gd name="connsiteY0" fmla="*/ 219079 h 1314450"/>
                <a:gd name="connsiteX1" fmla="*/ 219079 w 1314450"/>
                <a:gd name="connsiteY1" fmla="*/ 0 h 1314450"/>
                <a:gd name="connsiteX2" fmla="*/ 1095371 w 1314450"/>
                <a:gd name="connsiteY2" fmla="*/ 0 h 1314450"/>
                <a:gd name="connsiteX3" fmla="*/ 1314450 w 1314450"/>
                <a:gd name="connsiteY3" fmla="*/ 219079 h 1314450"/>
                <a:gd name="connsiteX4" fmla="*/ 219079 w 1314450"/>
                <a:gd name="connsiteY4" fmla="*/ 1314450 h 1314450"/>
                <a:gd name="connsiteX5" fmla="*/ 0 w 1314450"/>
                <a:gd name="connsiteY5" fmla="*/ 1095371 h 1314450"/>
                <a:gd name="connsiteX6" fmla="*/ 0 w 1314450"/>
                <a:gd name="connsiteY6" fmla="*/ 219079 h 131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450" h="1314450">
                  <a:moveTo>
                    <a:pt x="0" y="219079"/>
                  </a:moveTo>
                  <a:cubicBezTo>
                    <a:pt x="0" y="98085"/>
                    <a:pt x="98085" y="0"/>
                    <a:pt x="219079" y="0"/>
                  </a:cubicBezTo>
                  <a:lnTo>
                    <a:pt x="1095371" y="0"/>
                  </a:lnTo>
                  <a:cubicBezTo>
                    <a:pt x="1216365" y="0"/>
                    <a:pt x="1314450" y="98085"/>
                    <a:pt x="1314450" y="219079"/>
                  </a:cubicBezTo>
                  <a:lnTo>
                    <a:pt x="219079" y="1314450"/>
                  </a:lnTo>
                  <a:cubicBezTo>
                    <a:pt x="98085" y="1314450"/>
                    <a:pt x="0" y="1216365"/>
                    <a:pt x="0" y="1095371"/>
                  </a:cubicBezTo>
                  <a:lnTo>
                    <a:pt x="0" y="219079"/>
                  </a:lnTo>
                  <a:close/>
                </a:path>
              </a:pathLst>
            </a:custGeom>
            <a:gradFill>
              <a:gsLst>
                <a:gs pos="0">
                  <a:srgbClr val="E0E0E0"/>
                </a:gs>
                <a:gs pos="100000">
                  <a:schemeClr val="bg1"/>
                </a:gs>
              </a:gsLst>
              <a:lin ang="10800000" scaled="0"/>
            </a:gradFill>
            <a:ln w="3175">
              <a:gradFill>
                <a:gsLst>
                  <a:gs pos="0">
                    <a:schemeClr val="bg1"/>
                  </a:gs>
                  <a:gs pos="100000">
                    <a:srgbClr val="D7D7D7"/>
                  </a:gs>
                </a:gsLst>
                <a:lin ang="10800000" scaled="0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62" name="圆角矩形 6"/>
          <p:cNvSpPr/>
          <p:nvPr/>
        </p:nvSpPr>
        <p:spPr>
          <a:xfrm rot="2700000">
            <a:off x="8003959" y="636029"/>
            <a:ext cx="186751" cy="186751"/>
          </a:xfrm>
          <a:custGeom>
            <a:avLst/>
            <a:gdLst>
              <a:gd name="connsiteX0" fmla="*/ 0 w 1314450"/>
              <a:gd name="connsiteY0" fmla="*/ 219079 h 1314450"/>
              <a:gd name="connsiteX1" fmla="*/ 219079 w 1314450"/>
              <a:gd name="connsiteY1" fmla="*/ 0 h 1314450"/>
              <a:gd name="connsiteX2" fmla="*/ 1095371 w 1314450"/>
              <a:gd name="connsiteY2" fmla="*/ 0 h 1314450"/>
              <a:gd name="connsiteX3" fmla="*/ 1314450 w 1314450"/>
              <a:gd name="connsiteY3" fmla="*/ 219079 h 1314450"/>
              <a:gd name="connsiteX4" fmla="*/ 1314450 w 1314450"/>
              <a:gd name="connsiteY4" fmla="*/ 1095371 h 1314450"/>
              <a:gd name="connsiteX5" fmla="*/ 1095371 w 1314450"/>
              <a:gd name="connsiteY5" fmla="*/ 1314450 h 1314450"/>
              <a:gd name="connsiteX6" fmla="*/ 219079 w 1314450"/>
              <a:gd name="connsiteY6" fmla="*/ 1314450 h 1314450"/>
              <a:gd name="connsiteX7" fmla="*/ 0 w 1314450"/>
              <a:gd name="connsiteY7" fmla="*/ 1095371 h 1314450"/>
              <a:gd name="connsiteX8" fmla="*/ 0 w 1314450"/>
              <a:gd name="connsiteY8" fmla="*/ 219079 h 1314450"/>
              <a:gd name="connsiteX0" fmla="*/ 0 w 1314450"/>
              <a:gd name="connsiteY0" fmla="*/ 219079 h 1314450"/>
              <a:gd name="connsiteX1" fmla="*/ 219079 w 1314450"/>
              <a:gd name="connsiteY1" fmla="*/ 0 h 1314450"/>
              <a:gd name="connsiteX2" fmla="*/ 1095371 w 1314450"/>
              <a:gd name="connsiteY2" fmla="*/ 0 h 1314450"/>
              <a:gd name="connsiteX3" fmla="*/ 1314450 w 1314450"/>
              <a:gd name="connsiteY3" fmla="*/ 219079 h 1314450"/>
              <a:gd name="connsiteX4" fmla="*/ 1314450 w 1314450"/>
              <a:gd name="connsiteY4" fmla="*/ 1095371 h 1314450"/>
              <a:gd name="connsiteX5" fmla="*/ 219079 w 1314450"/>
              <a:gd name="connsiteY5" fmla="*/ 1314450 h 1314450"/>
              <a:gd name="connsiteX6" fmla="*/ 0 w 1314450"/>
              <a:gd name="connsiteY6" fmla="*/ 1095371 h 1314450"/>
              <a:gd name="connsiteX7" fmla="*/ 0 w 1314450"/>
              <a:gd name="connsiteY7" fmla="*/ 219079 h 1314450"/>
              <a:gd name="connsiteX0" fmla="*/ 0 w 1314450"/>
              <a:gd name="connsiteY0" fmla="*/ 219079 h 1314450"/>
              <a:gd name="connsiteX1" fmla="*/ 219079 w 1314450"/>
              <a:gd name="connsiteY1" fmla="*/ 0 h 1314450"/>
              <a:gd name="connsiteX2" fmla="*/ 1095371 w 1314450"/>
              <a:gd name="connsiteY2" fmla="*/ 0 h 1314450"/>
              <a:gd name="connsiteX3" fmla="*/ 1314450 w 1314450"/>
              <a:gd name="connsiteY3" fmla="*/ 219079 h 1314450"/>
              <a:gd name="connsiteX4" fmla="*/ 219079 w 1314450"/>
              <a:gd name="connsiteY4" fmla="*/ 1314450 h 1314450"/>
              <a:gd name="connsiteX5" fmla="*/ 0 w 1314450"/>
              <a:gd name="connsiteY5" fmla="*/ 1095371 h 1314450"/>
              <a:gd name="connsiteX6" fmla="*/ 0 w 1314450"/>
              <a:gd name="connsiteY6" fmla="*/ 219079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4450" h="1314450">
                <a:moveTo>
                  <a:pt x="0" y="219079"/>
                </a:moveTo>
                <a:cubicBezTo>
                  <a:pt x="0" y="98085"/>
                  <a:pt x="98085" y="0"/>
                  <a:pt x="219079" y="0"/>
                </a:cubicBezTo>
                <a:lnTo>
                  <a:pt x="1095371" y="0"/>
                </a:lnTo>
                <a:cubicBezTo>
                  <a:pt x="1216365" y="0"/>
                  <a:pt x="1314450" y="98085"/>
                  <a:pt x="1314450" y="219079"/>
                </a:cubicBezTo>
                <a:lnTo>
                  <a:pt x="219079" y="1314450"/>
                </a:lnTo>
                <a:cubicBezTo>
                  <a:pt x="98085" y="1314450"/>
                  <a:pt x="0" y="1216365"/>
                  <a:pt x="0" y="1095371"/>
                </a:cubicBezTo>
                <a:lnTo>
                  <a:pt x="0" y="219079"/>
                </a:lnTo>
                <a:close/>
              </a:path>
            </a:pathLst>
          </a:custGeom>
          <a:gradFill>
            <a:gsLst>
              <a:gs pos="0">
                <a:srgbClr val="E0E0E0"/>
              </a:gs>
              <a:gs pos="100000">
                <a:schemeClr val="bg1"/>
              </a:gs>
            </a:gsLst>
            <a:lin ang="0" scaled="0"/>
          </a:gradFill>
          <a:ln w="3175">
            <a:gradFill>
              <a:gsLst>
                <a:gs pos="0">
                  <a:schemeClr val="bg1"/>
                </a:gs>
                <a:gs pos="100000">
                  <a:srgbClr val="D7D7D7"/>
                </a:gs>
              </a:gsLst>
              <a:lin ang="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63" name="圆角矩形 6"/>
          <p:cNvSpPr/>
          <p:nvPr/>
        </p:nvSpPr>
        <p:spPr>
          <a:xfrm rot="8100000" flipH="1">
            <a:off x="8003958" y="6325500"/>
            <a:ext cx="186751" cy="186751"/>
          </a:xfrm>
          <a:custGeom>
            <a:avLst/>
            <a:gdLst>
              <a:gd name="connsiteX0" fmla="*/ 0 w 1314450"/>
              <a:gd name="connsiteY0" fmla="*/ 219079 h 1314450"/>
              <a:gd name="connsiteX1" fmla="*/ 219079 w 1314450"/>
              <a:gd name="connsiteY1" fmla="*/ 0 h 1314450"/>
              <a:gd name="connsiteX2" fmla="*/ 1095371 w 1314450"/>
              <a:gd name="connsiteY2" fmla="*/ 0 h 1314450"/>
              <a:gd name="connsiteX3" fmla="*/ 1314450 w 1314450"/>
              <a:gd name="connsiteY3" fmla="*/ 219079 h 1314450"/>
              <a:gd name="connsiteX4" fmla="*/ 1314450 w 1314450"/>
              <a:gd name="connsiteY4" fmla="*/ 1095371 h 1314450"/>
              <a:gd name="connsiteX5" fmla="*/ 1095371 w 1314450"/>
              <a:gd name="connsiteY5" fmla="*/ 1314450 h 1314450"/>
              <a:gd name="connsiteX6" fmla="*/ 219079 w 1314450"/>
              <a:gd name="connsiteY6" fmla="*/ 1314450 h 1314450"/>
              <a:gd name="connsiteX7" fmla="*/ 0 w 1314450"/>
              <a:gd name="connsiteY7" fmla="*/ 1095371 h 1314450"/>
              <a:gd name="connsiteX8" fmla="*/ 0 w 1314450"/>
              <a:gd name="connsiteY8" fmla="*/ 219079 h 1314450"/>
              <a:gd name="connsiteX0" fmla="*/ 0 w 1314450"/>
              <a:gd name="connsiteY0" fmla="*/ 219079 h 1314450"/>
              <a:gd name="connsiteX1" fmla="*/ 219079 w 1314450"/>
              <a:gd name="connsiteY1" fmla="*/ 0 h 1314450"/>
              <a:gd name="connsiteX2" fmla="*/ 1095371 w 1314450"/>
              <a:gd name="connsiteY2" fmla="*/ 0 h 1314450"/>
              <a:gd name="connsiteX3" fmla="*/ 1314450 w 1314450"/>
              <a:gd name="connsiteY3" fmla="*/ 219079 h 1314450"/>
              <a:gd name="connsiteX4" fmla="*/ 1314450 w 1314450"/>
              <a:gd name="connsiteY4" fmla="*/ 1095371 h 1314450"/>
              <a:gd name="connsiteX5" fmla="*/ 219079 w 1314450"/>
              <a:gd name="connsiteY5" fmla="*/ 1314450 h 1314450"/>
              <a:gd name="connsiteX6" fmla="*/ 0 w 1314450"/>
              <a:gd name="connsiteY6" fmla="*/ 1095371 h 1314450"/>
              <a:gd name="connsiteX7" fmla="*/ 0 w 1314450"/>
              <a:gd name="connsiteY7" fmla="*/ 219079 h 1314450"/>
              <a:gd name="connsiteX0" fmla="*/ 0 w 1314450"/>
              <a:gd name="connsiteY0" fmla="*/ 219079 h 1314450"/>
              <a:gd name="connsiteX1" fmla="*/ 219079 w 1314450"/>
              <a:gd name="connsiteY1" fmla="*/ 0 h 1314450"/>
              <a:gd name="connsiteX2" fmla="*/ 1095371 w 1314450"/>
              <a:gd name="connsiteY2" fmla="*/ 0 h 1314450"/>
              <a:gd name="connsiteX3" fmla="*/ 1314450 w 1314450"/>
              <a:gd name="connsiteY3" fmla="*/ 219079 h 1314450"/>
              <a:gd name="connsiteX4" fmla="*/ 219079 w 1314450"/>
              <a:gd name="connsiteY4" fmla="*/ 1314450 h 1314450"/>
              <a:gd name="connsiteX5" fmla="*/ 0 w 1314450"/>
              <a:gd name="connsiteY5" fmla="*/ 1095371 h 1314450"/>
              <a:gd name="connsiteX6" fmla="*/ 0 w 1314450"/>
              <a:gd name="connsiteY6" fmla="*/ 219079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14450" h="1314450">
                <a:moveTo>
                  <a:pt x="0" y="219079"/>
                </a:moveTo>
                <a:cubicBezTo>
                  <a:pt x="0" y="98085"/>
                  <a:pt x="98085" y="0"/>
                  <a:pt x="219079" y="0"/>
                </a:cubicBezTo>
                <a:lnTo>
                  <a:pt x="1095371" y="0"/>
                </a:lnTo>
                <a:cubicBezTo>
                  <a:pt x="1216365" y="0"/>
                  <a:pt x="1314450" y="98085"/>
                  <a:pt x="1314450" y="219079"/>
                </a:cubicBezTo>
                <a:lnTo>
                  <a:pt x="219079" y="1314450"/>
                </a:lnTo>
                <a:cubicBezTo>
                  <a:pt x="98085" y="1314450"/>
                  <a:pt x="0" y="1216365"/>
                  <a:pt x="0" y="1095371"/>
                </a:cubicBezTo>
                <a:lnTo>
                  <a:pt x="0" y="219079"/>
                </a:lnTo>
                <a:close/>
              </a:path>
            </a:pathLst>
          </a:custGeom>
          <a:gradFill>
            <a:gsLst>
              <a:gs pos="28000">
                <a:srgbClr val="E0E0E0"/>
              </a:gs>
              <a:gs pos="100000">
                <a:schemeClr val="bg1"/>
              </a:gs>
            </a:gsLst>
            <a:lin ang="16200000" scaled="0"/>
          </a:gradFill>
          <a:ln w="3175">
            <a:gradFill>
              <a:gsLst>
                <a:gs pos="0">
                  <a:schemeClr val="bg1"/>
                </a:gs>
                <a:gs pos="100000">
                  <a:srgbClr val="D7D7D7"/>
                </a:gs>
              </a:gsLst>
              <a:lin ang="162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5556984" y="1688777"/>
            <a:ext cx="179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5569747" y="1982304"/>
            <a:ext cx="180988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5556984" y="4426054"/>
            <a:ext cx="179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5569747" y="4719581"/>
            <a:ext cx="180988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8828596" y="1688777"/>
            <a:ext cx="179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8841359" y="1982304"/>
            <a:ext cx="180988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8828596" y="4426054"/>
            <a:ext cx="179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663A7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8841359" y="4719581"/>
            <a:ext cx="180988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575453" y="2609787"/>
            <a:ext cx="3018366" cy="2174928"/>
            <a:chOff x="1575453" y="2785353"/>
            <a:chExt cx="3018366" cy="2174928"/>
          </a:xfrm>
        </p:grpSpPr>
        <p:sp>
          <p:nvSpPr>
            <p:cNvPr id="80" name="文本框 79"/>
            <p:cNvSpPr txBox="1"/>
            <p:nvPr/>
          </p:nvSpPr>
          <p:spPr>
            <a:xfrm>
              <a:off x="1577070" y="2785353"/>
              <a:ext cx="26820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01ACBE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575453" y="3144399"/>
              <a:ext cx="301836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6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素材站，有中国最强的</a:t>
              </a:r>
              <a:r>
                <a:rPr lang="en-US" altLang="zh-CN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制作团队，有人人都能快速提升的</a:t>
              </a:r>
              <a:r>
                <a:rPr lang="en-US" altLang="zh-CN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培训。清晰、美观、创意、有效、超值、保密，是他们为数百家客户带来意想不到的价值。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748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3267780" y="767119"/>
            <a:ext cx="6562020" cy="6499938"/>
            <a:chOff x="3724102" y="1017080"/>
            <a:chExt cx="5649375" cy="5595928"/>
          </a:xfrm>
        </p:grpSpPr>
        <p:sp>
          <p:nvSpPr>
            <p:cNvPr id="731" name="矩形 730"/>
            <p:cNvSpPr/>
            <p:nvPr/>
          </p:nvSpPr>
          <p:spPr>
            <a:xfrm rot="2700000">
              <a:off x="7341955" y="4600324"/>
              <a:ext cx="1883369" cy="2142000"/>
            </a:xfrm>
            <a:prstGeom prst="rect">
              <a:avLst/>
            </a:prstGeom>
            <a:gradFill>
              <a:gsLst>
                <a:gs pos="28000">
                  <a:srgbClr val="797979">
                    <a:alpha val="33000"/>
                  </a:srgbClr>
                </a:gs>
                <a:gs pos="0">
                  <a:schemeClr val="tx1">
                    <a:alpha val="27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2" name="矩形 731"/>
            <p:cNvSpPr/>
            <p:nvPr/>
          </p:nvSpPr>
          <p:spPr>
            <a:xfrm rot="2700000">
              <a:off x="4228006" y="4587389"/>
              <a:ext cx="1882800" cy="2142000"/>
            </a:xfrm>
            <a:prstGeom prst="rect">
              <a:avLst/>
            </a:prstGeom>
            <a:gradFill>
              <a:gsLst>
                <a:gs pos="28000">
                  <a:srgbClr val="797979">
                    <a:alpha val="33000"/>
                  </a:srgbClr>
                </a:gs>
                <a:gs pos="0">
                  <a:schemeClr val="tx1">
                    <a:alpha val="27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3" name="矩形 732"/>
            <p:cNvSpPr/>
            <p:nvPr/>
          </p:nvSpPr>
          <p:spPr>
            <a:xfrm rot="2700000">
              <a:off x="7361077" y="1385725"/>
              <a:ext cx="1882800" cy="2142000"/>
            </a:xfrm>
            <a:prstGeom prst="rect">
              <a:avLst/>
            </a:prstGeom>
            <a:gradFill>
              <a:gsLst>
                <a:gs pos="28000">
                  <a:srgbClr val="797979">
                    <a:alpha val="33000"/>
                  </a:srgbClr>
                </a:gs>
                <a:gs pos="0">
                  <a:schemeClr val="tx1">
                    <a:alpha val="27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4" name="矩形 733"/>
            <p:cNvSpPr/>
            <p:nvPr/>
          </p:nvSpPr>
          <p:spPr>
            <a:xfrm rot="2700000">
              <a:off x="4191861" y="2987243"/>
              <a:ext cx="1882800" cy="2142000"/>
            </a:xfrm>
            <a:prstGeom prst="rect">
              <a:avLst/>
            </a:prstGeom>
            <a:gradFill>
              <a:gsLst>
                <a:gs pos="28000">
                  <a:srgbClr val="797979">
                    <a:alpha val="33000"/>
                  </a:srgbClr>
                </a:gs>
                <a:gs pos="0">
                  <a:schemeClr val="tx1">
                    <a:alpha val="27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5" name="矩形 734"/>
            <p:cNvSpPr/>
            <p:nvPr/>
          </p:nvSpPr>
          <p:spPr>
            <a:xfrm rot="2700000">
              <a:off x="5767322" y="1371131"/>
              <a:ext cx="1882800" cy="2142000"/>
            </a:xfrm>
            <a:prstGeom prst="rect">
              <a:avLst/>
            </a:prstGeom>
            <a:gradFill>
              <a:gsLst>
                <a:gs pos="28000">
                  <a:srgbClr val="797979">
                    <a:alpha val="33000"/>
                  </a:srgbClr>
                </a:gs>
                <a:gs pos="0">
                  <a:schemeClr val="tx1">
                    <a:alpha val="27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6" name="矩形 735"/>
            <p:cNvSpPr/>
            <p:nvPr/>
          </p:nvSpPr>
          <p:spPr>
            <a:xfrm rot="2700000">
              <a:off x="5762148" y="4584661"/>
              <a:ext cx="1882800" cy="2142000"/>
            </a:xfrm>
            <a:prstGeom prst="rect">
              <a:avLst/>
            </a:prstGeom>
            <a:gradFill>
              <a:gsLst>
                <a:gs pos="28000">
                  <a:srgbClr val="797979">
                    <a:alpha val="33000"/>
                  </a:srgbClr>
                </a:gs>
                <a:gs pos="0">
                  <a:schemeClr val="tx1">
                    <a:alpha val="27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7" name="矩形 736"/>
            <p:cNvSpPr/>
            <p:nvPr/>
          </p:nvSpPr>
          <p:spPr>
            <a:xfrm rot="2700000">
              <a:off x="7336699" y="2990676"/>
              <a:ext cx="1882800" cy="2142000"/>
            </a:xfrm>
            <a:prstGeom prst="rect">
              <a:avLst/>
            </a:prstGeom>
            <a:gradFill>
              <a:gsLst>
                <a:gs pos="28000">
                  <a:srgbClr val="797979">
                    <a:alpha val="33000"/>
                  </a:srgbClr>
                </a:gs>
                <a:gs pos="0">
                  <a:schemeClr val="tx1">
                    <a:alpha val="27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 rot="2700000">
              <a:off x="4190667" y="1497084"/>
              <a:ext cx="2249760" cy="2142000"/>
            </a:xfrm>
            <a:prstGeom prst="rect">
              <a:avLst/>
            </a:prstGeom>
            <a:gradFill>
              <a:gsLst>
                <a:gs pos="28000">
                  <a:srgbClr val="797979">
                    <a:alpha val="33000"/>
                  </a:srgbClr>
                </a:gs>
                <a:gs pos="0">
                  <a:schemeClr val="tx1">
                    <a:alpha val="27000"/>
                  </a:schemeClr>
                </a:gs>
                <a:gs pos="100000">
                  <a:schemeClr val="bg1">
                    <a:lumMod val="95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3762283" y="1021497"/>
              <a:ext cx="1583538" cy="1581662"/>
              <a:chOff x="5743308" y="2091705"/>
              <a:chExt cx="2384585" cy="2381762"/>
            </a:xfrm>
            <a:effectLst/>
          </p:grpSpPr>
          <p:grpSp>
            <p:nvGrpSpPr>
              <p:cNvPr id="7" name="组合 6"/>
              <p:cNvGrpSpPr/>
              <p:nvPr/>
            </p:nvGrpSpPr>
            <p:grpSpPr>
              <a:xfrm rot="2700000">
                <a:off x="5743308" y="2091707"/>
                <a:ext cx="766786" cy="766786"/>
                <a:chOff x="3052763" y="1803400"/>
                <a:chExt cx="2273300" cy="2273300"/>
              </a:xfrm>
            </p:grpSpPr>
            <p:sp>
              <p:nvSpPr>
                <p:cNvPr id="3" name="直角三角形 2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" name="直角三角形 3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" name="直角三角形 4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" name="直角三角形 5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 rot="2700000">
                <a:off x="6276708" y="2091706"/>
                <a:ext cx="766786" cy="766786"/>
                <a:chOff x="3052763" y="1803400"/>
                <a:chExt cx="2273300" cy="2273300"/>
              </a:xfrm>
            </p:grpSpPr>
            <p:sp>
              <p:nvSpPr>
                <p:cNvPr id="9" name="直角三角形 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" name="直角三角形 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" name="直角三角形 1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" name="直角三角形 1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" name="组合 12"/>
              <p:cNvGrpSpPr/>
              <p:nvPr/>
            </p:nvGrpSpPr>
            <p:grpSpPr>
              <a:xfrm rot="2700000">
                <a:off x="6820088" y="2091706"/>
                <a:ext cx="766786" cy="766786"/>
                <a:chOff x="3052763" y="1803400"/>
                <a:chExt cx="2273300" cy="2273300"/>
              </a:xfrm>
            </p:grpSpPr>
            <p:sp>
              <p:nvSpPr>
                <p:cNvPr id="14" name="直角三角形 1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" name="直角三角形 1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" name="直角三角形 1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" name="直角三角形 1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 rot="2700000">
                <a:off x="7361107" y="2091705"/>
                <a:ext cx="766786" cy="766786"/>
                <a:chOff x="3052763" y="1803400"/>
                <a:chExt cx="2273300" cy="2273300"/>
              </a:xfrm>
            </p:grpSpPr>
            <p:sp>
              <p:nvSpPr>
                <p:cNvPr id="19" name="直角三角形 1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" name="直角三角形 1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" name="直角三角形 2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" name="直角三角形 2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" name="组合 22"/>
              <p:cNvGrpSpPr/>
              <p:nvPr/>
            </p:nvGrpSpPr>
            <p:grpSpPr>
              <a:xfrm rot="2700000">
                <a:off x="5743308" y="2631905"/>
                <a:ext cx="766786" cy="766786"/>
                <a:chOff x="3052763" y="1803400"/>
                <a:chExt cx="2273300" cy="2273300"/>
              </a:xfrm>
            </p:grpSpPr>
            <p:sp>
              <p:nvSpPr>
                <p:cNvPr id="24" name="直角三角形 2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" name="直角三角形 2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" name="直角三角形 2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直角三角形 2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 rot="2700000">
                <a:off x="6276708" y="2631904"/>
                <a:ext cx="766786" cy="766786"/>
                <a:chOff x="3052763" y="1803400"/>
                <a:chExt cx="2273300" cy="2273300"/>
              </a:xfrm>
            </p:grpSpPr>
            <p:sp>
              <p:nvSpPr>
                <p:cNvPr id="29" name="直角三角形 2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" name="直角三角形 2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" name="直角三角形 3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2" name="直角三角形 3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 rot="2700000">
                <a:off x="6820088" y="2631904"/>
                <a:ext cx="766786" cy="766786"/>
                <a:chOff x="3052763" y="1803400"/>
                <a:chExt cx="2273300" cy="2273300"/>
              </a:xfrm>
            </p:grpSpPr>
            <p:sp>
              <p:nvSpPr>
                <p:cNvPr id="34" name="直角三角形 3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直角三角形 3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直角三角形 3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直角三角形 3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8" name="组合 37"/>
              <p:cNvGrpSpPr/>
              <p:nvPr/>
            </p:nvGrpSpPr>
            <p:grpSpPr>
              <a:xfrm rot="2700000">
                <a:off x="7361107" y="2631903"/>
                <a:ext cx="766786" cy="766786"/>
                <a:chOff x="3052763" y="1803400"/>
                <a:chExt cx="2273300" cy="2273300"/>
              </a:xfrm>
            </p:grpSpPr>
            <p:sp>
              <p:nvSpPr>
                <p:cNvPr id="39" name="直角三角形 3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" name="直角三角形 3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" name="直角三角形 4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" name="直角三角形 4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3" name="组合 42"/>
              <p:cNvGrpSpPr/>
              <p:nvPr/>
            </p:nvGrpSpPr>
            <p:grpSpPr>
              <a:xfrm rot="2700000">
                <a:off x="5743308" y="3168484"/>
                <a:ext cx="766786" cy="766786"/>
                <a:chOff x="3052763" y="1803400"/>
                <a:chExt cx="2273300" cy="2273300"/>
              </a:xfrm>
            </p:grpSpPr>
            <p:sp>
              <p:nvSpPr>
                <p:cNvPr id="44" name="直角三角形 4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5" name="直角三角形 4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6" name="直角三角形 4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7" name="直角三角形 4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 rot="2700000">
                <a:off x="6276708" y="3168483"/>
                <a:ext cx="766786" cy="766786"/>
                <a:chOff x="3052763" y="1803400"/>
                <a:chExt cx="2273300" cy="2273300"/>
              </a:xfrm>
            </p:grpSpPr>
            <p:sp>
              <p:nvSpPr>
                <p:cNvPr id="49" name="直角三角形 4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0" name="直角三角形 4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直角三角形 5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直角三角形 5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3" name="组合 52"/>
              <p:cNvGrpSpPr/>
              <p:nvPr/>
            </p:nvGrpSpPr>
            <p:grpSpPr>
              <a:xfrm rot="2700000">
                <a:off x="6820088" y="3168483"/>
                <a:ext cx="766786" cy="766786"/>
                <a:chOff x="3052763" y="1803400"/>
                <a:chExt cx="2273300" cy="2273300"/>
              </a:xfrm>
            </p:grpSpPr>
            <p:sp>
              <p:nvSpPr>
                <p:cNvPr id="54" name="直角三角形 5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直角三角形 5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直角三角形 5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直角三角形 5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8" name="组合 57"/>
              <p:cNvGrpSpPr/>
              <p:nvPr/>
            </p:nvGrpSpPr>
            <p:grpSpPr>
              <a:xfrm rot="2700000">
                <a:off x="7361107" y="3168482"/>
                <a:ext cx="766786" cy="766786"/>
                <a:chOff x="3052763" y="1803400"/>
                <a:chExt cx="2273300" cy="2273300"/>
              </a:xfrm>
            </p:grpSpPr>
            <p:sp>
              <p:nvSpPr>
                <p:cNvPr id="59" name="直角三角形 5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" name="直角三角形 5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" name="直角三角形 6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" name="直角三角形 6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rot="2700000">
                <a:off x="5743308" y="3706681"/>
                <a:ext cx="766786" cy="766786"/>
                <a:chOff x="3052763" y="1803400"/>
                <a:chExt cx="2273300" cy="2273300"/>
              </a:xfrm>
            </p:grpSpPr>
            <p:sp>
              <p:nvSpPr>
                <p:cNvPr id="64" name="直角三角形 6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" name="直角三角形 6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" name="直角三角形 6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" name="直角三角形 6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8" name="组合 67"/>
              <p:cNvGrpSpPr/>
              <p:nvPr/>
            </p:nvGrpSpPr>
            <p:grpSpPr>
              <a:xfrm rot="2700000">
                <a:off x="6276708" y="3706680"/>
                <a:ext cx="766786" cy="766786"/>
                <a:chOff x="3052763" y="1803400"/>
                <a:chExt cx="2273300" cy="2273300"/>
              </a:xfrm>
            </p:grpSpPr>
            <p:sp>
              <p:nvSpPr>
                <p:cNvPr id="69" name="直角三角形 6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0" name="直角三角形 6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" name="直角三角形 7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2" name="直角三角形 7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组合 72"/>
              <p:cNvGrpSpPr/>
              <p:nvPr/>
            </p:nvGrpSpPr>
            <p:grpSpPr>
              <a:xfrm rot="2700000">
                <a:off x="6820088" y="3706680"/>
                <a:ext cx="766786" cy="766786"/>
                <a:chOff x="3052763" y="1803400"/>
                <a:chExt cx="2273300" cy="2273300"/>
              </a:xfrm>
            </p:grpSpPr>
            <p:sp>
              <p:nvSpPr>
                <p:cNvPr id="74" name="直角三角形 7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5" name="直角三角形 7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6" name="直角三角形 7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7" name="直角三角形 7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8" name="组合 77"/>
              <p:cNvGrpSpPr/>
              <p:nvPr/>
            </p:nvGrpSpPr>
            <p:grpSpPr>
              <a:xfrm rot="2700000">
                <a:off x="7361107" y="3706679"/>
                <a:ext cx="766786" cy="766786"/>
                <a:chOff x="3052763" y="1803400"/>
                <a:chExt cx="2273300" cy="2273300"/>
              </a:xfrm>
            </p:grpSpPr>
            <p:sp>
              <p:nvSpPr>
                <p:cNvPr id="79" name="直角三角形 7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E3535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直角三角形 7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EE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直角三角形 8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直角三角形 8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870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548" name="组合 547"/>
            <p:cNvGrpSpPr/>
            <p:nvPr/>
          </p:nvGrpSpPr>
          <p:grpSpPr>
            <a:xfrm>
              <a:off x="3724102" y="2633419"/>
              <a:ext cx="1577691" cy="1591830"/>
              <a:chOff x="2194319" y="3933570"/>
              <a:chExt cx="1577691" cy="1591830"/>
            </a:xfrm>
            <a:effectLst/>
          </p:grpSpPr>
          <p:grpSp>
            <p:nvGrpSpPr>
              <p:cNvPr id="328" name="组合 327"/>
              <p:cNvGrpSpPr/>
              <p:nvPr/>
            </p:nvGrpSpPr>
            <p:grpSpPr>
              <a:xfrm rot="2700000">
                <a:off x="2194319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404" name="直角三角形 40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5" name="直角三角形 40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6" name="直角三角形 40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7" name="直角三角形 40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08" name="组合 407"/>
              <p:cNvGrpSpPr/>
              <p:nvPr/>
            </p:nvGrpSpPr>
            <p:grpSpPr>
              <a:xfrm rot="2700000">
                <a:off x="2548534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409" name="直角三角形 40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0" name="直角三角形 40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1" name="直角三角形 41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2" name="直角三角形 41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13" name="组合 412"/>
              <p:cNvGrpSpPr/>
              <p:nvPr/>
            </p:nvGrpSpPr>
            <p:grpSpPr>
              <a:xfrm rot="2700000">
                <a:off x="2908594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414" name="直角三角形 41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5" name="直角三角形 41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6" name="直角三角形 41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7" name="直角三角形 41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18" name="组合 417"/>
              <p:cNvGrpSpPr/>
              <p:nvPr/>
            </p:nvGrpSpPr>
            <p:grpSpPr>
              <a:xfrm rot="2700000">
                <a:off x="3262808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419" name="直角三角形 41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0" name="直角三角形 41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1" name="直角三角形 42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2" name="直角三角形 42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23" name="组合 422"/>
              <p:cNvGrpSpPr/>
              <p:nvPr/>
            </p:nvGrpSpPr>
            <p:grpSpPr>
              <a:xfrm rot="2700000">
                <a:off x="2194319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424" name="直角三角形 42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5" name="直角三角形 42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6" name="直角三角形 42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7" name="直角三角形 42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28" name="组合 427"/>
              <p:cNvGrpSpPr/>
              <p:nvPr/>
            </p:nvGrpSpPr>
            <p:grpSpPr>
              <a:xfrm rot="2700000">
                <a:off x="2548534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429" name="直角三角形 42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0" name="直角三角形 42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1" name="直角三角形 43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2" name="直角三角形 43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33" name="组合 432"/>
              <p:cNvGrpSpPr/>
              <p:nvPr/>
            </p:nvGrpSpPr>
            <p:grpSpPr>
              <a:xfrm rot="2700000">
                <a:off x="2908594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434" name="直角三角形 43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5" name="直角三角形 43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6" name="直角三角形 43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7" name="直角三角形 43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438" name="组合 437"/>
              <p:cNvGrpSpPr/>
              <p:nvPr/>
            </p:nvGrpSpPr>
            <p:grpSpPr>
              <a:xfrm rot="2700000">
                <a:off x="3262808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439" name="直角三角形 43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0" name="直角三角形 43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1" name="直角三角形 44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2" name="直角三角形 44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08" name="组合 507"/>
              <p:cNvGrpSpPr/>
              <p:nvPr/>
            </p:nvGrpSpPr>
            <p:grpSpPr>
              <a:xfrm rot="2700000">
                <a:off x="2194319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09" name="直角三角形 50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0" name="直角三角形 50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1" name="直角三角形 51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2" name="直角三角形 51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3" name="组合 512"/>
              <p:cNvGrpSpPr/>
              <p:nvPr/>
            </p:nvGrpSpPr>
            <p:grpSpPr>
              <a:xfrm rot="2700000">
                <a:off x="2548534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14" name="直角三角形 51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5" name="直角三角形 51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6" name="直角三角形 51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7" name="直角三角形 51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18" name="组合 517"/>
              <p:cNvGrpSpPr/>
              <p:nvPr/>
            </p:nvGrpSpPr>
            <p:grpSpPr>
              <a:xfrm rot="2700000">
                <a:off x="2908594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19" name="直角三角形 51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0" name="直角三角形 51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1" name="直角三角形 52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2" name="直角三角形 52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23" name="组合 522"/>
              <p:cNvGrpSpPr/>
              <p:nvPr/>
            </p:nvGrpSpPr>
            <p:grpSpPr>
              <a:xfrm rot="2700000">
                <a:off x="3262808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24" name="直角三角形 52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5" name="直角三角形 52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6" name="直角三角形 52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7" name="直角三角形 52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28" name="组合 527"/>
              <p:cNvGrpSpPr/>
              <p:nvPr/>
            </p:nvGrpSpPr>
            <p:grpSpPr>
              <a:xfrm rot="2700000">
                <a:off x="2194319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29" name="直角三角形 52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0" name="直角三角形 52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1" name="直角三角形 53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2" name="直角三角形 53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33" name="组合 532"/>
              <p:cNvGrpSpPr/>
              <p:nvPr/>
            </p:nvGrpSpPr>
            <p:grpSpPr>
              <a:xfrm rot="2700000">
                <a:off x="2548534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34" name="直角三角形 53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5" name="直角三角形 53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6" name="直角三角形 53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7" name="直角三角形 53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38" name="组合 537"/>
              <p:cNvGrpSpPr/>
              <p:nvPr/>
            </p:nvGrpSpPr>
            <p:grpSpPr>
              <a:xfrm rot="2700000">
                <a:off x="2908594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39" name="直角三角形 53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0" name="直角三角形 53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1" name="直角三角形 54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2" name="直角三角形 54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43" name="组合 542"/>
              <p:cNvGrpSpPr/>
              <p:nvPr/>
            </p:nvGrpSpPr>
            <p:grpSpPr>
              <a:xfrm rot="2700000">
                <a:off x="3262808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44" name="直角三角形 54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5" name="直角三角形 54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6" name="直角三角形 54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7" name="直角三角形 54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549" name="组合 548"/>
            <p:cNvGrpSpPr/>
            <p:nvPr/>
          </p:nvGrpSpPr>
          <p:grpSpPr>
            <a:xfrm>
              <a:off x="6890208" y="2632752"/>
              <a:ext cx="1577691" cy="1591830"/>
              <a:chOff x="2194319" y="3933570"/>
              <a:chExt cx="1577691" cy="1591830"/>
            </a:xfrm>
            <a:effectLst/>
          </p:grpSpPr>
          <p:grpSp>
            <p:nvGrpSpPr>
              <p:cNvPr id="550" name="组合 549"/>
              <p:cNvGrpSpPr/>
              <p:nvPr/>
            </p:nvGrpSpPr>
            <p:grpSpPr>
              <a:xfrm rot="2700000">
                <a:off x="2194319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626" name="直角三角形 62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7" name="直角三角形 62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8" name="直角三角形 62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9" name="直角三角形 62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51" name="组合 550"/>
              <p:cNvGrpSpPr/>
              <p:nvPr/>
            </p:nvGrpSpPr>
            <p:grpSpPr>
              <a:xfrm rot="2700000">
                <a:off x="2548534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622" name="直角三角形 62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3" name="直角三角形 62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4" name="直角三角形 62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5" name="直角三角形 62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52" name="组合 551"/>
              <p:cNvGrpSpPr/>
              <p:nvPr/>
            </p:nvGrpSpPr>
            <p:grpSpPr>
              <a:xfrm rot="2700000">
                <a:off x="2908594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618" name="直角三角形 617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9" name="直角三角形 618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0" name="直角三角形 619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1" name="直角三角形 620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53" name="组合 552"/>
              <p:cNvGrpSpPr/>
              <p:nvPr/>
            </p:nvGrpSpPr>
            <p:grpSpPr>
              <a:xfrm rot="2700000">
                <a:off x="3262808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614" name="直角三角形 61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5" name="直角三角形 61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6" name="直角三角形 61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7" name="直角三角形 61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54" name="组合 553"/>
              <p:cNvGrpSpPr/>
              <p:nvPr/>
            </p:nvGrpSpPr>
            <p:grpSpPr>
              <a:xfrm rot="2700000">
                <a:off x="2194319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610" name="直角三角形 609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1" name="直角三角形 610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2" name="直角三角形 611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3" name="直角三角形 612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55" name="组合 554"/>
              <p:cNvGrpSpPr/>
              <p:nvPr/>
            </p:nvGrpSpPr>
            <p:grpSpPr>
              <a:xfrm rot="2700000">
                <a:off x="2548534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606" name="直角三角形 60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7" name="直角三角形 60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8" name="直角三角形 60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9" name="直角三角形 60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56" name="组合 555"/>
              <p:cNvGrpSpPr/>
              <p:nvPr/>
            </p:nvGrpSpPr>
            <p:grpSpPr>
              <a:xfrm rot="2700000">
                <a:off x="2908594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602" name="直角三角形 60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3" name="直角三角形 60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4" name="直角三角形 60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5" name="直角三角形 60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57" name="组合 556"/>
              <p:cNvGrpSpPr/>
              <p:nvPr/>
            </p:nvGrpSpPr>
            <p:grpSpPr>
              <a:xfrm rot="2700000">
                <a:off x="3262808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98" name="直角三角形 597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9" name="直角三角形 598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0" name="直角三角形 599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1" name="直角三角形 600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58" name="组合 557"/>
              <p:cNvGrpSpPr/>
              <p:nvPr/>
            </p:nvGrpSpPr>
            <p:grpSpPr>
              <a:xfrm rot="2700000">
                <a:off x="2194319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94" name="直角三角形 59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5" name="直角三角形 59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6" name="直角三角形 59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7" name="直角三角形 59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59" name="组合 558"/>
              <p:cNvGrpSpPr/>
              <p:nvPr/>
            </p:nvGrpSpPr>
            <p:grpSpPr>
              <a:xfrm rot="2700000">
                <a:off x="2548534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90" name="直角三角形 589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1" name="直角三角形 590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2" name="直角三角形 591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3" name="直角三角形 592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60" name="组合 559"/>
              <p:cNvGrpSpPr/>
              <p:nvPr/>
            </p:nvGrpSpPr>
            <p:grpSpPr>
              <a:xfrm rot="2700000">
                <a:off x="2908594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86" name="直角三角形 58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7" name="直角三角形 58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8" name="直角三角形 58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9" name="直角三角形 58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61" name="组合 560"/>
              <p:cNvGrpSpPr/>
              <p:nvPr/>
            </p:nvGrpSpPr>
            <p:grpSpPr>
              <a:xfrm rot="2700000">
                <a:off x="3262808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82" name="直角三角形 58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3" name="直角三角形 58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4" name="直角三角形 58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5" name="直角三角形 58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62" name="组合 561"/>
              <p:cNvGrpSpPr/>
              <p:nvPr/>
            </p:nvGrpSpPr>
            <p:grpSpPr>
              <a:xfrm rot="2700000">
                <a:off x="2194319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78" name="直角三角形 577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9" name="直角三角形 578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0" name="直角三角形 579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1" name="直角三角形 580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63" name="组合 562"/>
              <p:cNvGrpSpPr/>
              <p:nvPr/>
            </p:nvGrpSpPr>
            <p:grpSpPr>
              <a:xfrm rot="2700000">
                <a:off x="2548534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74" name="直角三角形 57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5" name="直角三角形 57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6" name="直角三角形 57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7" name="直角三角形 57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64" name="组合 563"/>
              <p:cNvGrpSpPr/>
              <p:nvPr/>
            </p:nvGrpSpPr>
            <p:grpSpPr>
              <a:xfrm rot="2700000">
                <a:off x="2908594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70" name="直角三角形 569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1" name="直角三角形 570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2" name="直角三角形 571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3" name="直角三角形 572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565" name="组合 564"/>
              <p:cNvGrpSpPr/>
              <p:nvPr/>
            </p:nvGrpSpPr>
            <p:grpSpPr>
              <a:xfrm rot="2700000">
                <a:off x="3262808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566" name="直角三角形 56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7" name="直角三角形 56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8" name="直角三角形 56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9" name="直角三角形 56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794" name="组合 793"/>
            <p:cNvGrpSpPr/>
            <p:nvPr/>
          </p:nvGrpSpPr>
          <p:grpSpPr>
            <a:xfrm>
              <a:off x="5307155" y="1017080"/>
              <a:ext cx="1577691" cy="1591830"/>
              <a:chOff x="2194319" y="3933570"/>
              <a:chExt cx="1577691" cy="1591830"/>
            </a:xfrm>
            <a:effectLst/>
          </p:grpSpPr>
          <p:grpSp>
            <p:nvGrpSpPr>
              <p:cNvPr id="795" name="组合 794"/>
              <p:cNvGrpSpPr/>
              <p:nvPr/>
            </p:nvGrpSpPr>
            <p:grpSpPr>
              <a:xfrm rot="2700000">
                <a:off x="2194319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71" name="直角三角形 87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72" name="直角三角形 87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73" name="直角三角形 87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74" name="直角三角形 87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96" name="组合 795"/>
              <p:cNvGrpSpPr/>
              <p:nvPr/>
            </p:nvGrpSpPr>
            <p:grpSpPr>
              <a:xfrm rot="2700000">
                <a:off x="2548534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67" name="直角三角形 86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8" name="直角三角形 86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9" name="直角三角形 86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70" name="直角三角形 86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97" name="组合 796"/>
              <p:cNvGrpSpPr/>
              <p:nvPr/>
            </p:nvGrpSpPr>
            <p:grpSpPr>
              <a:xfrm rot="2700000">
                <a:off x="2908594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63" name="直角三角形 862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4" name="直角三角形 863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5" name="直角三角形 864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6" name="直角三角形 865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98" name="组合 797"/>
              <p:cNvGrpSpPr/>
              <p:nvPr/>
            </p:nvGrpSpPr>
            <p:grpSpPr>
              <a:xfrm rot="2700000">
                <a:off x="3262808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59" name="直角三角形 85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0" name="直角三角形 85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1" name="直角三角形 86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2" name="直角三角形 86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99" name="组合 798"/>
              <p:cNvGrpSpPr/>
              <p:nvPr/>
            </p:nvGrpSpPr>
            <p:grpSpPr>
              <a:xfrm rot="2700000">
                <a:off x="2194319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55" name="直角三角形 854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6" name="直角三角形 855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7" name="直角三角形 856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8" name="直角三角形 857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0" name="组合 799"/>
              <p:cNvGrpSpPr/>
              <p:nvPr/>
            </p:nvGrpSpPr>
            <p:grpSpPr>
              <a:xfrm rot="2700000">
                <a:off x="2548534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51" name="直角三角形 85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2" name="直角三角形 85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3" name="直角三角形 85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4" name="直角三角形 85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1" name="组合 800"/>
              <p:cNvGrpSpPr/>
              <p:nvPr/>
            </p:nvGrpSpPr>
            <p:grpSpPr>
              <a:xfrm rot="2700000">
                <a:off x="2908594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47" name="直角三角形 84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8" name="直角三角形 84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9" name="直角三角形 84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0" name="直角三角形 84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2" name="组合 801"/>
              <p:cNvGrpSpPr/>
              <p:nvPr/>
            </p:nvGrpSpPr>
            <p:grpSpPr>
              <a:xfrm rot="2700000">
                <a:off x="3262808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43" name="直角三角形 842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4" name="直角三角形 843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5" name="直角三角形 844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6" name="直角三角形 845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3" name="组合 802"/>
              <p:cNvGrpSpPr/>
              <p:nvPr/>
            </p:nvGrpSpPr>
            <p:grpSpPr>
              <a:xfrm rot="2700000">
                <a:off x="2194319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39" name="直角三角形 83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0" name="直角三角形 83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1" name="直角三角形 84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2" name="直角三角形 84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4" name="组合 803"/>
              <p:cNvGrpSpPr/>
              <p:nvPr/>
            </p:nvGrpSpPr>
            <p:grpSpPr>
              <a:xfrm rot="2700000">
                <a:off x="2548534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35" name="直角三角形 834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6" name="直角三角形 835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7" name="直角三角形 836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8" name="直角三角形 837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5" name="组合 804"/>
              <p:cNvGrpSpPr/>
              <p:nvPr/>
            </p:nvGrpSpPr>
            <p:grpSpPr>
              <a:xfrm rot="2700000">
                <a:off x="2908594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31" name="直角三角形 83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2" name="直角三角形 83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3" name="直角三角形 83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4" name="直角三角形 83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6" name="组合 805"/>
              <p:cNvGrpSpPr/>
              <p:nvPr/>
            </p:nvGrpSpPr>
            <p:grpSpPr>
              <a:xfrm rot="2700000">
                <a:off x="3262808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27" name="直角三角形 82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8" name="直角三角形 82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9" name="直角三角形 82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0" name="直角三角形 82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7" name="组合 806"/>
              <p:cNvGrpSpPr/>
              <p:nvPr/>
            </p:nvGrpSpPr>
            <p:grpSpPr>
              <a:xfrm rot="2700000">
                <a:off x="2194319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23" name="直角三角形 822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4" name="直角三角形 823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5" name="直角三角形 824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6" name="直角三角形 825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8" name="组合 807"/>
              <p:cNvGrpSpPr/>
              <p:nvPr/>
            </p:nvGrpSpPr>
            <p:grpSpPr>
              <a:xfrm rot="2700000">
                <a:off x="2548534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19" name="直角三角形 81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0" name="直角三角形 81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1" name="直角三角形 82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2" name="直角三角形 82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09" name="组合 808"/>
              <p:cNvGrpSpPr/>
              <p:nvPr/>
            </p:nvGrpSpPr>
            <p:grpSpPr>
              <a:xfrm rot="2700000">
                <a:off x="2908594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15" name="直角三角形 814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6" name="直角三角形 815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7" name="直角三角形 816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8" name="直角三角形 817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10" name="组合 809"/>
              <p:cNvGrpSpPr/>
              <p:nvPr/>
            </p:nvGrpSpPr>
            <p:grpSpPr>
              <a:xfrm rot="2700000">
                <a:off x="3262808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11" name="直角三角形 81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2" name="直角三角形 81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3" name="直角三角形 81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4" name="直角三角形 81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875" name="组合 874"/>
            <p:cNvGrpSpPr/>
            <p:nvPr/>
          </p:nvGrpSpPr>
          <p:grpSpPr>
            <a:xfrm>
              <a:off x="5307155" y="4249090"/>
              <a:ext cx="1577691" cy="1591830"/>
              <a:chOff x="2194319" y="3933570"/>
              <a:chExt cx="1577691" cy="1591830"/>
            </a:xfrm>
            <a:effectLst/>
          </p:grpSpPr>
          <p:grpSp>
            <p:nvGrpSpPr>
              <p:cNvPr id="876" name="组合 875"/>
              <p:cNvGrpSpPr/>
              <p:nvPr/>
            </p:nvGrpSpPr>
            <p:grpSpPr>
              <a:xfrm rot="2700000">
                <a:off x="2194319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52" name="直角三角形 95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53" name="直角三角形 95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54" name="直角三角形 95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55" name="直角三角形 95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77" name="组合 876"/>
              <p:cNvGrpSpPr/>
              <p:nvPr/>
            </p:nvGrpSpPr>
            <p:grpSpPr>
              <a:xfrm rot="2700000">
                <a:off x="2548534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48" name="直角三角形 947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9" name="直角三角形 948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50" name="直角三角形 949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51" name="直角三角形 950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78" name="组合 877"/>
              <p:cNvGrpSpPr/>
              <p:nvPr/>
            </p:nvGrpSpPr>
            <p:grpSpPr>
              <a:xfrm rot="2700000">
                <a:off x="2908594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44" name="直角三角形 94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5" name="直角三角形 94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6" name="直角三角形 94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7" name="直角三角形 94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79" name="组合 878"/>
              <p:cNvGrpSpPr/>
              <p:nvPr/>
            </p:nvGrpSpPr>
            <p:grpSpPr>
              <a:xfrm rot="2700000">
                <a:off x="3262808" y="3933570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40" name="直角三角形 939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1" name="直角三角形 940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2" name="直角三角形 941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3" name="直角三角形 942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80" name="组合 879"/>
              <p:cNvGrpSpPr/>
              <p:nvPr/>
            </p:nvGrpSpPr>
            <p:grpSpPr>
              <a:xfrm rot="2700000">
                <a:off x="2194319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36" name="直角三角形 93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7" name="直角三角形 93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8" name="直角三角形 93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9" name="直角三角形 93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81" name="组合 880"/>
              <p:cNvGrpSpPr/>
              <p:nvPr/>
            </p:nvGrpSpPr>
            <p:grpSpPr>
              <a:xfrm rot="2700000">
                <a:off x="2548534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32" name="直角三角形 93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3" name="直角三角形 93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4" name="直角三角形 93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5" name="直角三角形 93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82" name="组合 881"/>
              <p:cNvGrpSpPr/>
              <p:nvPr/>
            </p:nvGrpSpPr>
            <p:grpSpPr>
              <a:xfrm rot="2700000">
                <a:off x="2908594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28" name="直角三角形 927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9" name="直角三角形 928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0" name="直角三角形 929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1" name="直角三角形 930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83" name="组合 882"/>
              <p:cNvGrpSpPr/>
              <p:nvPr/>
            </p:nvGrpSpPr>
            <p:grpSpPr>
              <a:xfrm rot="2700000">
                <a:off x="3262808" y="429552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24" name="直角三角形 92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5" name="直角三角形 92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6" name="直角三角形 92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7" name="直角三角形 92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84" name="组合 883"/>
              <p:cNvGrpSpPr/>
              <p:nvPr/>
            </p:nvGrpSpPr>
            <p:grpSpPr>
              <a:xfrm rot="2700000">
                <a:off x="2194319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20" name="直角三角形 919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1" name="直角三角形 920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2" name="直角三角形 921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3" name="直角三角形 922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85" name="组合 884"/>
              <p:cNvGrpSpPr/>
              <p:nvPr/>
            </p:nvGrpSpPr>
            <p:grpSpPr>
              <a:xfrm rot="2700000">
                <a:off x="2548534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16" name="直角三角形 91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7" name="直角三角形 91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8" name="直角三角形 91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9" name="直角三角形 91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86" name="组合 885"/>
              <p:cNvGrpSpPr/>
              <p:nvPr/>
            </p:nvGrpSpPr>
            <p:grpSpPr>
              <a:xfrm rot="2700000">
                <a:off x="2908594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12" name="直角三角形 91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3" name="直角三角形 91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4" name="直角三角形 91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5" name="直角三角形 91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87" name="组合 886"/>
              <p:cNvGrpSpPr/>
              <p:nvPr/>
            </p:nvGrpSpPr>
            <p:grpSpPr>
              <a:xfrm rot="2700000">
                <a:off x="3262808" y="465424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08" name="直角三角形 907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09" name="直角三角形 908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0" name="直角三角形 909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11" name="直角三角形 910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88" name="组合 887"/>
              <p:cNvGrpSpPr/>
              <p:nvPr/>
            </p:nvGrpSpPr>
            <p:grpSpPr>
              <a:xfrm rot="2700000">
                <a:off x="2194319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04" name="直角三角形 90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05" name="直角三角形 90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06" name="直角三角形 90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07" name="直角三角形 90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89" name="组合 888"/>
              <p:cNvGrpSpPr/>
              <p:nvPr/>
            </p:nvGrpSpPr>
            <p:grpSpPr>
              <a:xfrm rot="2700000">
                <a:off x="2548534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900" name="直角三角形 899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01" name="直角三角形 900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02" name="直角三角形 901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03" name="直角三角形 902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90" name="组合 889"/>
              <p:cNvGrpSpPr/>
              <p:nvPr/>
            </p:nvGrpSpPr>
            <p:grpSpPr>
              <a:xfrm rot="2700000">
                <a:off x="2908594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96" name="直角三角形 89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7" name="直角三角形 89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8" name="直角三角形 89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9" name="直角三角形 89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91" name="组合 890"/>
              <p:cNvGrpSpPr/>
              <p:nvPr/>
            </p:nvGrpSpPr>
            <p:grpSpPr>
              <a:xfrm rot="2700000">
                <a:off x="3262808" y="501619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892" name="直角三角形 89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DEDED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3" name="直角三角形 89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4" name="直角三角形 89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5" name="直角三角形 89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EAEA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276" name="组合 1275"/>
            <p:cNvGrpSpPr/>
            <p:nvPr/>
          </p:nvGrpSpPr>
          <p:grpSpPr>
            <a:xfrm>
              <a:off x="6901278" y="1030113"/>
              <a:ext cx="1564989" cy="1580464"/>
              <a:chOff x="6901278" y="1014873"/>
              <a:chExt cx="1564989" cy="1580464"/>
            </a:xfrm>
            <a:effectLst/>
          </p:grpSpPr>
          <p:grpSp>
            <p:nvGrpSpPr>
              <p:cNvPr id="1121" name="组合 1120"/>
              <p:cNvGrpSpPr/>
              <p:nvPr/>
            </p:nvGrpSpPr>
            <p:grpSpPr>
              <a:xfrm rot="2700000">
                <a:off x="6901278" y="1014874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197" name="直角三角形 119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8" name="直角三角形 119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99" name="直角三角形 119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0" name="直角三角形 119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01" name="组合 1200"/>
              <p:cNvGrpSpPr/>
              <p:nvPr/>
            </p:nvGrpSpPr>
            <p:grpSpPr>
              <a:xfrm rot="2700000">
                <a:off x="7255495" y="1014874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02" name="直角三角形 120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3" name="直角三角形 120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4" name="直角三角形 120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5" name="直角三角形 120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06" name="组合 1205"/>
              <p:cNvGrpSpPr/>
              <p:nvPr/>
            </p:nvGrpSpPr>
            <p:grpSpPr>
              <a:xfrm rot="2700000">
                <a:off x="7603356" y="1014874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07" name="直角三角形 120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8" name="直角三角形 120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09" name="直角三角形 120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0" name="直角三角形 120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11" name="组合 1210"/>
              <p:cNvGrpSpPr/>
              <p:nvPr/>
            </p:nvGrpSpPr>
            <p:grpSpPr>
              <a:xfrm rot="2700000">
                <a:off x="7957065" y="1014873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12" name="直角三角形 121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3" name="直角三角形 121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4" name="直角三角形 121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5" name="直角三角形 121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16" name="组合 1215"/>
              <p:cNvGrpSpPr/>
              <p:nvPr/>
            </p:nvGrpSpPr>
            <p:grpSpPr>
              <a:xfrm rot="2700000">
                <a:off x="6901278" y="1371487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17" name="直角三角形 121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8" name="直角三角形 121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9" name="直角三角形 121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0" name="直角三角形 121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21" name="组合 1220"/>
              <p:cNvGrpSpPr/>
              <p:nvPr/>
            </p:nvGrpSpPr>
            <p:grpSpPr>
              <a:xfrm rot="2700000">
                <a:off x="7255495" y="1371487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22" name="直角三角形 122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3" name="直角三角形 122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4" name="直角三角形 122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5" name="直角三角形 122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26" name="组合 1225"/>
              <p:cNvGrpSpPr/>
              <p:nvPr/>
            </p:nvGrpSpPr>
            <p:grpSpPr>
              <a:xfrm rot="2700000">
                <a:off x="7603356" y="1371487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27" name="直角三角形 122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8" name="直角三角形 122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9" name="直角三角形 122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30" name="直角三角形 122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31" name="组合 1230"/>
              <p:cNvGrpSpPr/>
              <p:nvPr/>
            </p:nvGrpSpPr>
            <p:grpSpPr>
              <a:xfrm rot="2700000">
                <a:off x="7957065" y="1371486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32" name="直角三角形 123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33" name="直角三角形 123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34" name="直角三角形 123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35" name="直角三角形 123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36" name="组合 1235"/>
              <p:cNvGrpSpPr/>
              <p:nvPr/>
            </p:nvGrpSpPr>
            <p:grpSpPr>
              <a:xfrm rot="2700000">
                <a:off x="6901278" y="1729523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37" name="直角三角形 123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38" name="直角三角形 123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39" name="直角三角形 123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40" name="直角三角形 123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41" name="组合 1240"/>
              <p:cNvGrpSpPr/>
              <p:nvPr/>
            </p:nvGrpSpPr>
            <p:grpSpPr>
              <a:xfrm rot="2700000">
                <a:off x="7255495" y="1729523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42" name="直角三角形 124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43" name="直角三角形 124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44" name="直角三角形 124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45" name="直角三角形 124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46" name="组合 1245"/>
              <p:cNvGrpSpPr/>
              <p:nvPr/>
            </p:nvGrpSpPr>
            <p:grpSpPr>
              <a:xfrm rot="2700000">
                <a:off x="7603356" y="1729523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47" name="直角三角形 124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48" name="直角三角形 124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49" name="直角三角形 124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0" name="直角三角形 124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51" name="组合 1250"/>
              <p:cNvGrpSpPr/>
              <p:nvPr/>
            </p:nvGrpSpPr>
            <p:grpSpPr>
              <a:xfrm rot="2700000">
                <a:off x="7957065" y="1729522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52" name="直角三角形 125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3" name="直角三角形 125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4" name="直角三角形 125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5" name="直角三角形 125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56" name="组合 1255"/>
              <p:cNvGrpSpPr/>
              <p:nvPr/>
            </p:nvGrpSpPr>
            <p:grpSpPr>
              <a:xfrm rot="2700000">
                <a:off x="6901278" y="2086136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57" name="直角三角形 125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8" name="直角三角形 125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9" name="直角三角形 125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60" name="直角三角形 125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61" name="组合 1260"/>
              <p:cNvGrpSpPr/>
              <p:nvPr/>
            </p:nvGrpSpPr>
            <p:grpSpPr>
              <a:xfrm rot="2700000">
                <a:off x="7255495" y="2086136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62" name="直角三角形 126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63" name="直角三角形 126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64" name="直角三角形 126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65" name="直角三角形 126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66" name="组合 1265"/>
              <p:cNvGrpSpPr/>
              <p:nvPr/>
            </p:nvGrpSpPr>
            <p:grpSpPr>
              <a:xfrm rot="2700000">
                <a:off x="7603356" y="2086136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67" name="直角三角形 1266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68" name="直角三角形 1267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69" name="直角三角形 1268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70" name="直角三角形 1269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71" name="组合 1270"/>
              <p:cNvGrpSpPr/>
              <p:nvPr/>
            </p:nvGrpSpPr>
            <p:grpSpPr>
              <a:xfrm rot="2700000">
                <a:off x="7957065" y="2086135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72" name="直角三角形 1271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FF9D0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73" name="直角三角形 1272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FFCC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74" name="直角三角形 1273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75" name="直角三角形 1274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FFB8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1353" name="组合 1352"/>
            <p:cNvGrpSpPr/>
            <p:nvPr/>
          </p:nvGrpSpPr>
          <p:grpSpPr>
            <a:xfrm>
              <a:off x="6888578" y="4272558"/>
              <a:ext cx="1589363" cy="1577885"/>
              <a:chOff x="6901278" y="4253508"/>
              <a:chExt cx="1589363" cy="1577885"/>
            </a:xfrm>
            <a:effectLst/>
          </p:grpSpPr>
          <p:grpSp>
            <p:nvGrpSpPr>
              <p:cNvPr id="1040" name="组合 1039"/>
              <p:cNvGrpSpPr/>
              <p:nvPr/>
            </p:nvGrpSpPr>
            <p:grpSpPr>
              <a:xfrm rot="2700000">
                <a:off x="6901278" y="425350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116" name="直角三角形 111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7" name="直角三角形 111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8" name="直角三角形 111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9" name="直角三角形 111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78" name="组合 1277"/>
              <p:cNvGrpSpPr/>
              <p:nvPr/>
            </p:nvGrpSpPr>
            <p:grpSpPr>
              <a:xfrm rot="2700000">
                <a:off x="7262170" y="425350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79" name="直角三角形 127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0" name="直角三角形 127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1" name="直角三角形 128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2" name="直角三角形 128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83" name="组合 1282"/>
              <p:cNvGrpSpPr/>
              <p:nvPr/>
            </p:nvGrpSpPr>
            <p:grpSpPr>
              <a:xfrm rot="2700000">
                <a:off x="7620389" y="425350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84" name="直角三角形 128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5" name="直角三角形 128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6" name="直角三角形 128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7" name="直角三角形 128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88" name="组合 1287"/>
              <p:cNvGrpSpPr/>
              <p:nvPr/>
            </p:nvGrpSpPr>
            <p:grpSpPr>
              <a:xfrm rot="2700000">
                <a:off x="7981438" y="4253508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89" name="直角三角形 128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0" name="直角三角形 128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1" name="直角三角形 129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2" name="直角三角形 129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93" name="组合 1292"/>
              <p:cNvGrpSpPr/>
              <p:nvPr/>
            </p:nvGrpSpPr>
            <p:grpSpPr>
              <a:xfrm rot="2700000">
                <a:off x="6901279" y="460915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94" name="直角三角形 129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5" name="直角三角形 129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6" name="直角三角形 129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7" name="直角三角形 129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98" name="组合 1297"/>
              <p:cNvGrpSpPr/>
              <p:nvPr/>
            </p:nvGrpSpPr>
            <p:grpSpPr>
              <a:xfrm rot="2700000">
                <a:off x="7262171" y="460915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299" name="直角三角形 129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00" name="直角三角形 129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01" name="直角三角形 130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02" name="直角三角形 130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03" name="组合 1302"/>
              <p:cNvGrpSpPr/>
              <p:nvPr/>
            </p:nvGrpSpPr>
            <p:grpSpPr>
              <a:xfrm rot="2700000">
                <a:off x="7620390" y="460915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304" name="直角三角形 130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05" name="直角三角形 130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06" name="直角三角形 130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07" name="直角三角形 130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08" name="组合 1307"/>
              <p:cNvGrpSpPr/>
              <p:nvPr/>
            </p:nvGrpSpPr>
            <p:grpSpPr>
              <a:xfrm rot="2700000">
                <a:off x="7981439" y="4609151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309" name="直角三角形 130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0" name="直角三角形 130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1" name="直角三角形 131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2" name="直角三角形 131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13" name="组合 1312"/>
              <p:cNvGrpSpPr/>
              <p:nvPr/>
            </p:nvGrpSpPr>
            <p:grpSpPr>
              <a:xfrm rot="2700000">
                <a:off x="6901278" y="496654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314" name="直角三角形 131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5" name="直角三角形 131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6" name="直角三角形 131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7" name="直角三角形 131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18" name="组合 1317"/>
              <p:cNvGrpSpPr/>
              <p:nvPr/>
            </p:nvGrpSpPr>
            <p:grpSpPr>
              <a:xfrm rot="2700000">
                <a:off x="7262170" y="496654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319" name="直角三角形 131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0" name="直角三角形 131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1" name="直角三角形 132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2" name="直角三角形 132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23" name="组合 1322"/>
              <p:cNvGrpSpPr/>
              <p:nvPr/>
            </p:nvGrpSpPr>
            <p:grpSpPr>
              <a:xfrm rot="2700000">
                <a:off x="7620389" y="496654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324" name="直角三角形 132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5" name="直角三角形 132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6" name="直角三角形 132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7" name="直角三角形 132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28" name="组合 1327"/>
              <p:cNvGrpSpPr/>
              <p:nvPr/>
            </p:nvGrpSpPr>
            <p:grpSpPr>
              <a:xfrm rot="2700000">
                <a:off x="7981438" y="4966549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329" name="直角三角形 132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30" name="直角三角形 132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31" name="直角三角形 133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32" name="直角三角形 133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33" name="组合 1332"/>
              <p:cNvGrpSpPr/>
              <p:nvPr/>
            </p:nvGrpSpPr>
            <p:grpSpPr>
              <a:xfrm rot="2700000">
                <a:off x="6901279" y="5322192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334" name="直角三角形 133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35" name="直角三角形 133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36" name="直角三角形 133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37" name="直角三角形 133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38" name="组合 1337"/>
              <p:cNvGrpSpPr/>
              <p:nvPr/>
            </p:nvGrpSpPr>
            <p:grpSpPr>
              <a:xfrm rot="2700000">
                <a:off x="7262171" y="5322192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339" name="直角三角形 133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0" name="直角三角形 133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1" name="直角三角形 134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2" name="直角三角形 134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43" name="组合 1342"/>
              <p:cNvGrpSpPr/>
              <p:nvPr/>
            </p:nvGrpSpPr>
            <p:grpSpPr>
              <a:xfrm rot="2700000">
                <a:off x="7620390" y="5322192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344" name="直角三角形 1343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5" name="直角三角形 1344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6" name="直角三角形 1345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7" name="直角三角形 1346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48" name="组合 1347"/>
              <p:cNvGrpSpPr/>
              <p:nvPr/>
            </p:nvGrpSpPr>
            <p:grpSpPr>
              <a:xfrm rot="2700000">
                <a:off x="7981439" y="5322192"/>
                <a:ext cx="509201" cy="509202"/>
                <a:chOff x="3052763" y="1803400"/>
                <a:chExt cx="2273300" cy="2273300"/>
              </a:xfrm>
            </p:grpSpPr>
            <p:sp>
              <p:nvSpPr>
                <p:cNvPr id="1349" name="直角三角形 1348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1879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50" name="直角三角形 1349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1C4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51" name="直角三角形 1350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52" name="直角三角形 1351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1ACB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" name="组合 1"/>
            <p:cNvGrpSpPr/>
            <p:nvPr/>
          </p:nvGrpSpPr>
          <p:grpSpPr>
            <a:xfrm>
              <a:off x="3762283" y="4253506"/>
              <a:ext cx="1585178" cy="1584595"/>
              <a:chOff x="3762283" y="4253506"/>
              <a:chExt cx="1585178" cy="1584595"/>
            </a:xfrm>
          </p:grpSpPr>
          <p:grpSp>
            <p:nvGrpSpPr>
              <p:cNvPr id="959" name="组合 958"/>
              <p:cNvGrpSpPr/>
              <p:nvPr/>
            </p:nvGrpSpPr>
            <p:grpSpPr>
              <a:xfrm rot="2700000">
                <a:off x="3762283" y="4253508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1035" name="直角三角形 1034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36" name="直角三角形 1035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37" name="直角三角形 1036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38" name="直角三角形 1037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50" name="组合 649"/>
              <p:cNvGrpSpPr/>
              <p:nvPr/>
            </p:nvGrpSpPr>
            <p:grpSpPr>
              <a:xfrm rot="2700000">
                <a:off x="4123055" y="4253507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651" name="直角三角形 65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2" name="直角三角形 65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3" name="直角三角形 65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4" name="直角三角形 65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55" name="组合 654"/>
              <p:cNvGrpSpPr/>
              <p:nvPr/>
            </p:nvGrpSpPr>
            <p:grpSpPr>
              <a:xfrm rot="2700000">
                <a:off x="4481079" y="4253506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656" name="直角三角形 65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7" name="直角三角形 65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8" name="直角三角形 65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9" name="直角三角形 65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60" name="组合 659"/>
              <p:cNvGrpSpPr/>
              <p:nvPr/>
            </p:nvGrpSpPr>
            <p:grpSpPr>
              <a:xfrm rot="2700000">
                <a:off x="4838259" y="4253506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661" name="直角三角形 66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2" name="直角三角形 66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3" name="直角三角形 66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4" name="直角三角形 66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65" name="组合 664"/>
              <p:cNvGrpSpPr/>
              <p:nvPr/>
            </p:nvGrpSpPr>
            <p:grpSpPr>
              <a:xfrm rot="2700000">
                <a:off x="3762283" y="4612625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666" name="直角三角形 66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7" name="直角三角形 66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8" name="直角三角形 66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69" name="直角三角形 66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70" name="组合 669"/>
              <p:cNvGrpSpPr/>
              <p:nvPr/>
            </p:nvGrpSpPr>
            <p:grpSpPr>
              <a:xfrm rot="2700000">
                <a:off x="4123055" y="4612624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671" name="直角三角形 67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2" name="直角三角形 67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3" name="直角三角形 67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4" name="直角三角形 67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75" name="组合 674"/>
              <p:cNvGrpSpPr/>
              <p:nvPr/>
            </p:nvGrpSpPr>
            <p:grpSpPr>
              <a:xfrm rot="2700000">
                <a:off x="4481079" y="4612623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676" name="直角三角形 67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7" name="直角三角形 67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8" name="直角三角形 67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79" name="直角三角形 67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80" name="组合 679"/>
              <p:cNvGrpSpPr/>
              <p:nvPr/>
            </p:nvGrpSpPr>
            <p:grpSpPr>
              <a:xfrm rot="2700000">
                <a:off x="4838259" y="4612623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681" name="直角三角形 68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82" name="直角三角形 68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83" name="直角三角形 68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84" name="直角三角形 68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85" name="组合 684"/>
              <p:cNvGrpSpPr/>
              <p:nvPr/>
            </p:nvGrpSpPr>
            <p:grpSpPr>
              <a:xfrm rot="2700000">
                <a:off x="3762283" y="4969783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686" name="直角三角形 68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87" name="直角三角形 68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88" name="直角三角形 68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89" name="直角三角形 68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90" name="组合 689"/>
              <p:cNvGrpSpPr/>
              <p:nvPr/>
            </p:nvGrpSpPr>
            <p:grpSpPr>
              <a:xfrm rot="2700000">
                <a:off x="4123055" y="4969782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691" name="直角三角形 69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2" name="直角三角形 69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3" name="直角三角形 69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4" name="直角三角形 69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695" name="组合 694"/>
              <p:cNvGrpSpPr/>
              <p:nvPr/>
            </p:nvGrpSpPr>
            <p:grpSpPr>
              <a:xfrm rot="2700000">
                <a:off x="4481079" y="4969781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696" name="直角三角形 69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7" name="直角三角形 69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8" name="直角三角形 69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99" name="直角三角形 69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00" name="组合 699"/>
              <p:cNvGrpSpPr/>
              <p:nvPr/>
            </p:nvGrpSpPr>
            <p:grpSpPr>
              <a:xfrm rot="2700000">
                <a:off x="4838259" y="4969781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701" name="直角三角形 70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02" name="直角三角形 70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03" name="直角三角形 70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04" name="直角三角形 70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05" name="组合 704"/>
              <p:cNvGrpSpPr/>
              <p:nvPr/>
            </p:nvGrpSpPr>
            <p:grpSpPr>
              <a:xfrm rot="2700000">
                <a:off x="3762283" y="5328900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706" name="直角三角形 70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07" name="直角三角形 70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08" name="直角三角形 70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09" name="直角三角形 70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0" name="组合 709"/>
              <p:cNvGrpSpPr/>
              <p:nvPr/>
            </p:nvGrpSpPr>
            <p:grpSpPr>
              <a:xfrm rot="2700000">
                <a:off x="4123055" y="5328899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711" name="直角三角形 71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2" name="直角三角形 71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3" name="直角三角形 71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4" name="直角三角形 71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5" name="组合 714"/>
              <p:cNvGrpSpPr/>
              <p:nvPr/>
            </p:nvGrpSpPr>
            <p:grpSpPr>
              <a:xfrm rot="2700000">
                <a:off x="4481079" y="5328898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716" name="直角三角形 715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7" name="直角三角形 716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8" name="直角三角形 717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9" name="直角三角形 718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20" name="组合 719"/>
              <p:cNvGrpSpPr/>
              <p:nvPr/>
            </p:nvGrpSpPr>
            <p:grpSpPr>
              <a:xfrm rot="2700000">
                <a:off x="4838259" y="5328898"/>
                <a:ext cx="509201" cy="509202"/>
                <a:chOff x="3052763" y="1803400"/>
                <a:chExt cx="2273300" cy="2273300"/>
              </a:xfrm>
              <a:effectLst/>
            </p:grpSpPr>
            <p:sp>
              <p:nvSpPr>
                <p:cNvPr id="721" name="直角三角形 720"/>
                <p:cNvSpPr/>
                <p:nvPr/>
              </p:nvSpPr>
              <p:spPr>
                <a:xfrm>
                  <a:off x="4189413" y="1803400"/>
                  <a:ext cx="1136650" cy="1136650"/>
                </a:xfrm>
                <a:prstGeom prst="rtTriangle">
                  <a:avLst/>
                </a:prstGeom>
                <a:solidFill>
                  <a:srgbClr val="006C5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22" name="直角三角形 721"/>
                <p:cNvSpPr/>
                <p:nvPr/>
              </p:nvSpPr>
              <p:spPr>
                <a:xfrm flipH="1" flipV="1">
                  <a:off x="3052763" y="2940050"/>
                  <a:ext cx="1136650" cy="1136650"/>
                </a:xfrm>
                <a:prstGeom prst="rtTriangle">
                  <a:avLst/>
                </a:prstGeom>
                <a:solidFill>
                  <a:srgbClr val="00EAC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23" name="直角三角形 722"/>
                <p:cNvSpPr/>
                <p:nvPr/>
              </p:nvSpPr>
              <p:spPr>
                <a:xfrm rot="5400000" flipH="1" flipV="1">
                  <a:off x="3052763" y="180340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24" name="直角三角形 723"/>
                <p:cNvSpPr/>
                <p:nvPr/>
              </p:nvSpPr>
              <p:spPr>
                <a:xfrm rot="5400000">
                  <a:off x="4189413" y="2940050"/>
                  <a:ext cx="1136650" cy="1136650"/>
                </a:xfrm>
                <a:prstGeom prst="rtTriangle">
                  <a:avLst/>
                </a:prstGeom>
                <a:solidFill>
                  <a:srgbClr val="00AF9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92" name="文本框 91"/>
          <p:cNvSpPr txBox="1"/>
          <p:nvPr/>
        </p:nvSpPr>
        <p:spPr>
          <a:xfrm>
            <a:off x="3675652" y="1139588"/>
            <a:ext cx="1031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prstClr val="white">
                    <a:lumMod val="95000"/>
                  </a:prstClr>
                </a:solidFill>
                <a:latin typeface="Impact" panose="020B0806030902050204" pitchFamily="34" charset="0"/>
              </a:rPr>
              <a:t>01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743" name="文本框 742"/>
          <p:cNvSpPr txBox="1"/>
          <p:nvPr/>
        </p:nvSpPr>
        <p:spPr>
          <a:xfrm>
            <a:off x="3675652" y="4951013"/>
            <a:ext cx="1031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prstClr val="white">
                    <a:lumMod val="95000"/>
                  </a:prstClr>
                </a:solidFill>
                <a:latin typeface="Impact" panose="020B0806030902050204" pitchFamily="34" charset="0"/>
              </a:rPr>
              <a:t>02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744" name="文本框 743"/>
          <p:cNvSpPr txBox="1"/>
          <p:nvPr/>
        </p:nvSpPr>
        <p:spPr>
          <a:xfrm>
            <a:off x="7356394" y="4951013"/>
            <a:ext cx="1031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prstClr val="white">
                    <a:lumMod val="95000"/>
                  </a:prstClr>
                </a:solidFill>
                <a:latin typeface="Impact" panose="020B0806030902050204" pitchFamily="34" charset="0"/>
              </a:rPr>
              <a:t>03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745" name="文本框 744"/>
          <p:cNvSpPr txBox="1"/>
          <p:nvPr/>
        </p:nvSpPr>
        <p:spPr>
          <a:xfrm>
            <a:off x="7356394" y="1138322"/>
            <a:ext cx="10314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prstClr val="white">
                    <a:lumMod val="95000"/>
                  </a:prstClr>
                </a:solidFill>
                <a:latin typeface="Impact" panose="020B0806030902050204" pitchFamily="34" charset="0"/>
              </a:rPr>
              <a:t>04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3683900" y="1916320"/>
            <a:ext cx="1041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>
                    <a:lumMod val="9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STEP</a:t>
            </a:r>
            <a:endParaRPr lang="zh-CN" altLang="en-US" sz="2000" dirty="0">
              <a:solidFill>
                <a:prstClr val="white">
                  <a:lumMod val="95000"/>
                </a:prst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47" name="文本框 746"/>
          <p:cNvSpPr txBox="1"/>
          <p:nvPr/>
        </p:nvSpPr>
        <p:spPr>
          <a:xfrm>
            <a:off x="3683900" y="5713609"/>
            <a:ext cx="1041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>
                    <a:lumMod val="9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STEP</a:t>
            </a:r>
            <a:endParaRPr lang="zh-CN" altLang="en-US" sz="2000" dirty="0">
              <a:solidFill>
                <a:prstClr val="white">
                  <a:lumMod val="95000"/>
                </a:prst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48" name="文本框 747"/>
          <p:cNvSpPr txBox="1"/>
          <p:nvPr/>
        </p:nvSpPr>
        <p:spPr>
          <a:xfrm>
            <a:off x="7348287" y="1916320"/>
            <a:ext cx="1041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>
                    <a:lumMod val="9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STEP</a:t>
            </a:r>
            <a:endParaRPr lang="zh-CN" altLang="en-US" sz="2000" dirty="0">
              <a:solidFill>
                <a:prstClr val="white">
                  <a:lumMod val="95000"/>
                </a:prst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749" name="文本框 748"/>
          <p:cNvSpPr txBox="1"/>
          <p:nvPr/>
        </p:nvSpPr>
        <p:spPr>
          <a:xfrm>
            <a:off x="7348287" y="5713609"/>
            <a:ext cx="1041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>
                    <a:lumMod val="9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STEP</a:t>
            </a:r>
            <a:endParaRPr lang="zh-CN" altLang="en-US" sz="2000" dirty="0">
              <a:solidFill>
                <a:prstClr val="white">
                  <a:lumMod val="95000"/>
                </a:prst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3392475" y="3051249"/>
            <a:ext cx="1792439" cy="1257536"/>
            <a:chOff x="3392475" y="2851224"/>
            <a:chExt cx="1792439" cy="1257536"/>
          </a:xfrm>
        </p:grpSpPr>
        <p:sp>
          <p:nvSpPr>
            <p:cNvPr id="750" name="文本框 749"/>
            <p:cNvSpPr txBox="1"/>
            <p:nvPr/>
          </p:nvSpPr>
          <p:spPr>
            <a:xfrm>
              <a:off x="3397237" y="3130031"/>
              <a:ext cx="1571503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  <p:sp>
          <p:nvSpPr>
            <p:cNvPr id="725" name="文本框 724"/>
            <p:cNvSpPr txBox="1"/>
            <p:nvPr/>
          </p:nvSpPr>
          <p:spPr>
            <a:xfrm>
              <a:off x="3392475" y="2851224"/>
              <a:ext cx="17924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grpSp>
        <p:nvGrpSpPr>
          <p:cNvPr id="726" name="组合 725"/>
          <p:cNvGrpSpPr/>
          <p:nvPr/>
        </p:nvGrpSpPr>
        <p:grpSpPr>
          <a:xfrm>
            <a:off x="7071971" y="3051249"/>
            <a:ext cx="1792439" cy="1257536"/>
            <a:chOff x="3392475" y="2851224"/>
            <a:chExt cx="1792439" cy="1257536"/>
          </a:xfrm>
        </p:grpSpPr>
        <p:sp>
          <p:nvSpPr>
            <p:cNvPr id="727" name="文本框 726"/>
            <p:cNvSpPr txBox="1"/>
            <p:nvPr/>
          </p:nvSpPr>
          <p:spPr>
            <a:xfrm>
              <a:off x="3397237" y="3130031"/>
              <a:ext cx="1571503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  <p:sp>
          <p:nvSpPr>
            <p:cNvPr id="728" name="文本框 727"/>
            <p:cNvSpPr txBox="1"/>
            <p:nvPr/>
          </p:nvSpPr>
          <p:spPr>
            <a:xfrm>
              <a:off x="3392475" y="2851224"/>
              <a:ext cx="17924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1A9BA9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grpSp>
        <p:nvGrpSpPr>
          <p:cNvPr id="729" name="组合 728"/>
          <p:cNvGrpSpPr/>
          <p:nvPr/>
        </p:nvGrpSpPr>
        <p:grpSpPr>
          <a:xfrm>
            <a:off x="5231846" y="4934202"/>
            <a:ext cx="1792439" cy="1257536"/>
            <a:chOff x="3392475" y="2851224"/>
            <a:chExt cx="1792439" cy="1257536"/>
          </a:xfrm>
        </p:grpSpPr>
        <p:sp>
          <p:nvSpPr>
            <p:cNvPr id="730" name="文本框 729"/>
            <p:cNvSpPr txBox="1"/>
            <p:nvPr/>
          </p:nvSpPr>
          <p:spPr>
            <a:xfrm>
              <a:off x="3397237" y="3130031"/>
              <a:ext cx="1571503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  <p:sp>
          <p:nvSpPr>
            <p:cNvPr id="738" name="文本框 737"/>
            <p:cNvSpPr txBox="1"/>
            <p:nvPr/>
          </p:nvSpPr>
          <p:spPr>
            <a:xfrm>
              <a:off x="3392475" y="2851224"/>
              <a:ext cx="17924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AF92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grpSp>
        <p:nvGrpSpPr>
          <p:cNvPr id="739" name="组合 738"/>
          <p:cNvGrpSpPr/>
          <p:nvPr/>
        </p:nvGrpSpPr>
        <p:grpSpPr>
          <a:xfrm>
            <a:off x="5231846" y="1173934"/>
            <a:ext cx="1792439" cy="1257536"/>
            <a:chOff x="3392475" y="2851224"/>
            <a:chExt cx="1792439" cy="1257536"/>
          </a:xfrm>
        </p:grpSpPr>
        <p:sp>
          <p:nvSpPr>
            <p:cNvPr id="740" name="文本框 739"/>
            <p:cNvSpPr txBox="1"/>
            <p:nvPr/>
          </p:nvSpPr>
          <p:spPr>
            <a:xfrm>
              <a:off x="3397237" y="3130031"/>
              <a:ext cx="1571503" cy="978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  <p:sp>
          <p:nvSpPr>
            <p:cNvPr id="741" name="文本框 740"/>
            <p:cNvSpPr txBox="1"/>
            <p:nvPr/>
          </p:nvSpPr>
          <p:spPr>
            <a:xfrm>
              <a:off x="3392475" y="2851224"/>
              <a:ext cx="17924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sp>
        <p:nvSpPr>
          <p:cNvPr id="85" name="标题 8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低多边形并列关系图表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6448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圆角矩形 38"/>
          <p:cNvSpPr/>
          <p:nvPr/>
        </p:nvSpPr>
        <p:spPr>
          <a:xfrm>
            <a:off x="2929926" y="4458191"/>
            <a:ext cx="1448742" cy="1448742"/>
          </a:xfrm>
          <a:prstGeom prst="roundRect">
            <a:avLst>
              <a:gd name="adj" fmla="val 12985"/>
            </a:avLst>
          </a:prstGeom>
          <a:solidFill>
            <a:srgbClr val="FFB850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5047874" y="4041585"/>
            <a:ext cx="1147235" cy="1147235"/>
          </a:xfrm>
          <a:prstGeom prst="roundRect">
            <a:avLst>
              <a:gd name="adj" fmla="val 12985"/>
            </a:avLst>
          </a:prstGeom>
          <a:solidFill>
            <a:srgbClr val="E87071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7574097" y="1456641"/>
            <a:ext cx="1147235" cy="1147235"/>
          </a:xfrm>
          <a:prstGeom prst="roundRect">
            <a:avLst>
              <a:gd name="adj" fmla="val 12985"/>
            </a:avLst>
          </a:prstGeom>
          <a:solidFill>
            <a:srgbClr val="663C77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5432638" y="1938984"/>
            <a:ext cx="1448742" cy="1448742"/>
          </a:xfrm>
          <a:prstGeom prst="roundRect">
            <a:avLst>
              <a:gd name="adj" fmla="val 12985"/>
            </a:avLst>
          </a:prstGeom>
          <a:solidFill>
            <a:srgbClr val="01ACBE"/>
          </a:solidFill>
          <a:ln w="2540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762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 rot="18900000">
            <a:off x="2337892" y="2803971"/>
            <a:ext cx="7023637" cy="1854397"/>
          </a:xfrm>
          <a:custGeom>
            <a:avLst/>
            <a:gdLst>
              <a:gd name="connsiteX0" fmla="*/ 6382501 w 7023637"/>
              <a:gd name="connsiteY0" fmla="*/ 230936 h 1854397"/>
              <a:gd name="connsiteX1" fmla="*/ 6984659 w 7023637"/>
              <a:gd name="connsiteY1" fmla="*/ 833094 h 1854397"/>
              <a:gd name="connsiteX2" fmla="*/ 6984659 w 7023637"/>
              <a:gd name="connsiteY2" fmla="*/ 1021294 h 1854397"/>
              <a:gd name="connsiteX3" fmla="*/ 6382502 w 7023637"/>
              <a:gd name="connsiteY3" fmla="*/ 1623452 h 1854397"/>
              <a:gd name="connsiteX4" fmla="*/ 6238324 w 7023637"/>
              <a:gd name="connsiteY4" fmla="*/ 1652686 h 1854397"/>
              <a:gd name="connsiteX5" fmla="*/ 6233468 w 7023637"/>
              <a:gd name="connsiteY5" fmla="*/ 1649461 h 1854397"/>
              <a:gd name="connsiteX6" fmla="*/ 5619292 w 7023637"/>
              <a:gd name="connsiteY6" fmla="*/ 1035284 h 1854397"/>
              <a:gd name="connsiteX7" fmla="*/ 5381956 w 7023637"/>
              <a:gd name="connsiteY7" fmla="*/ 1035284 h 1854397"/>
              <a:gd name="connsiteX8" fmla="*/ 4622585 w 7023637"/>
              <a:gd name="connsiteY8" fmla="*/ 1794655 h 1854397"/>
              <a:gd name="connsiteX9" fmla="*/ 4612056 w 7023637"/>
              <a:gd name="connsiteY9" fmla="*/ 1810510 h 1854397"/>
              <a:gd name="connsiteX10" fmla="*/ 4564487 w 7023637"/>
              <a:gd name="connsiteY10" fmla="*/ 1842098 h 1854397"/>
              <a:gd name="connsiteX11" fmla="*/ 4423292 w 7023637"/>
              <a:gd name="connsiteY11" fmla="*/ 1835186 h 1854397"/>
              <a:gd name="connsiteX12" fmla="*/ 4387173 w 7023637"/>
              <a:gd name="connsiteY12" fmla="*/ 1808553 h 1854397"/>
              <a:gd name="connsiteX13" fmla="*/ 4380859 w 7023637"/>
              <a:gd name="connsiteY13" fmla="*/ 1799045 h 1854397"/>
              <a:gd name="connsiteX14" fmla="*/ 3621487 w 7023637"/>
              <a:gd name="connsiteY14" fmla="*/ 1039674 h 1854397"/>
              <a:gd name="connsiteX15" fmla="*/ 3439668 w 7023637"/>
              <a:gd name="connsiteY15" fmla="*/ 1002808 h 1854397"/>
              <a:gd name="connsiteX16" fmla="*/ 3407952 w 7023637"/>
              <a:gd name="connsiteY16" fmla="*/ 1023869 h 1854397"/>
              <a:gd name="connsiteX17" fmla="*/ 2808370 w 7023637"/>
              <a:gd name="connsiteY17" fmla="*/ 1623451 h 1854397"/>
              <a:gd name="connsiteX18" fmla="*/ 2620170 w 7023637"/>
              <a:gd name="connsiteY18" fmla="*/ 1623451 h 1854397"/>
              <a:gd name="connsiteX19" fmla="*/ 2194586 w 7023637"/>
              <a:gd name="connsiteY19" fmla="*/ 1197867 h 1854397"/>
              <a:gd name="connsiteX20" fmla="*/ 2194565 w 7023637"/>
              <a:gd name="connsiteY20" fmla="*/ 1197867 h 1854397"/>
              <a:gd name="connsiteX21" fmla="*/ 2042569 w 7023637"/>
              <a:gd name="connsiteY21" fmla="*/ 1045871 h 1854397"/>
              <a:gd name="connsiteX22" fmla="*/ 1805233 w 7023637"/>
              <a:gd name="connsiteY22" fmla="*/ 1045871 h 1854397"/>
              <a:gd name="connsiteX23" fmla="*/ 1045861 w 7023637"/>
              <a:gd name="connsiteY23" fmla="*/ 1805242 h 1854397"/>
              <a:gd name="connsiteX24" fmla="*/ 1045860 w 7023637"/>
              <a:gd name="connsiteY24" fmla="*/ 1805244 h 1854397"/>
              <a:gd name="connsiteX25" fmla="*/ 990345 w 7023637"/>
              <a:gd name="connsiteY25" fmla="*/ 1842109 h 1854397"/>
              <a:gd name="connsiteX26" fmla="*/ 808525 w 7023637"/>
              <a:gd name="connsiteY26" fmla="*/ 1805243 h 1854397"/>
              <a:gd name="connsiteX27" fmla="*/ 49154 w 7023637"/>
              <a:gd name="connsiteY27" fmla="*/ 1045872 h 1854397"/>
              <a:gd name="connsiteX28" fmla="*/ 49154 w 7023637"/>
              <a:gd name="connsiteY28" fmla="*/ 808536 h 1854397"/>
              <a:gd name="connsiteX29" fmla="*/ 808525 w 7023637"/>
              <a:gd name="connsiteY29" fmla="*/ 49164 h 1854397"/>
              <a:gd name="connsiteX30" fmla="*/ 1045861 w 7023637"/>
              <a:gd name="connsiteY30" fmla="*/ 49164 h 1854397"/>
              <a:gd name="connsiteX31" fmla="*/ 1653226 w 7023637"/>
              <a:gd name="connsiteY31" fmla="*/ 656529 h 1854397"/>
              <a:gd name="connsiteX32" fmla="*/ 1653248 w 7023637"/>
              <a:gd name="connsiteY32" fmla="*/ 656529 h 1854397"/>
              <a:gd name="connsiteX33" fmla="*/ 1805243 w 7023637"/>
              <a:gd name="connsiteY33" fmla="*/ 808524 h 1854397"/>
              <a:gd name="connsiteX34" fmla="*/ 2042579 w 7023637"/>
              <a:gd name="connsiteY34" fmla="*/ 808524 h 1854397"/>
              <a:gd name="connsiteX35" fmla="*/ 2112731 w 7023637"/>
              <a:gd name="connsiteY35" fmla="*/ 738372 h 1854397"/>
              <a:gd name="connsiteX36" fmla="*/ 2620169 w 7023637"/>
              <a:gd name="connsiteY36" fmla="*/ 230935 h 1854397"/>
              <a:gd name="connsiteX37" fmla="*/ 2808370 w 7023637"/>
              <a:gd name="connsiteY37" fmla="*/ 230935 h 1854397"/>
              <a:gd name="connsiteX38" fmla="*/ 3236140 w 7023637"/>
              <a:gd name="connsiteY38" fmla="*/ 658705 h 1854397"/>
              <a:gd name="connsiteX39" fmla="*/ 3240530 w 7023637"/>
              <a:gd name="connsiteY39" fmla="*/ 658705 h 1854397"/>
              <a:gd name="connsiteX40" fmla="*/ 3388156 w 7023637"/>
              <a:gd name="connsiteY40" fmla="*/ 806331 h 1854397"/>
              <a:gd name="connsiteX41" fmla="*/ 3625492 w 7023637"/>
              <a:gd name="connsiteY41" fmla="*/ 806331 h 1854397"/>
              <a:gd name="connsiteX42" fmla="*/ 4382672 w 7023637"/>
              <a:gd name="connsiteY42" fmla="*/ 49151 h 1854397"/>
              <a:gd name="connsiteX43" fmla="*/ 4438185 w 7023637"/>
              <a:gd name="connsiteY43" fmla="*/ 12288 h 1854397"/>
              <a:gd name="connsiteX44" fmla="*/ 4579381 w 7023637"/>
              <a:gd name="connsiteY44" fmla="*/ 19201 h 1854397"/>
              <a:gd name="connsiteX45" fmla="*/ 4615497 w 7023637"/>
              <a:gd name="connsiteY45" fmla="*/ 45831 h 1854397"/>
              <a:gd name="connsiteX46" fmla="*/ 4621812 w 7023637"/>
              <a:gd name="connsiteY46" fmla="*/ 55341 h 1854397"/>
              <a:gd name="connsiteX47" fmla="*/ 5381183 w 7023637"/>
              <a:gd name="connsiteY47" fmla="*/ 814712 h 1854397"/>
              <a:gd name="connsiteX48" fmla="*/ 5618519 w 7023637"/>
              <a:gd name="connsiteY48" fmla="*/ 814712 h 1854397"/>
              <a:gd name="connsiteX49" fmla="*/ 6218098 w 7023637"/>
              <a:gd name="connsiteY49" fmla="*/ 215133 h 1854397"/>
              <a:gd name="connsiteX50" fmla="*/ 6238324 w 7023637"/>
              <a:gd name="connsiteY50" fmla="*/ 201702 h 1854397"/>
              <a:gd name="connsiteX51" fmla="*/ 6382501 w 7023637"/>
              <a:gd name="connsiteY51" fmla="*/ 230936 h 1854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023637" h="1854397">
                <a:moveTo>
                  <a:pt x="6382501" y="230936"/>
                </a:moveTo>
                <a:lnTo>
                  <a:pt x="6984659" y="833094"/>
                </a:lnTo>
                <a:cubicBezTo>
                  <a:pt x="7036630" y="885064"/>
                  <a:pt x="7036630" y="969325"/>
                  <a:pt x="6984659" y="1021294"/>
                </a:cubicBezTo>
                <a:lnTo>
                  <a:pt x="6382502" y="1623452"/>
                </a:lnTo>
                <a:cubicBezTo>
                  <a:pt x="6343525" y="1662430"/>
                  <a:pt x="6286384" y="1672174"/>
                  <a:pt x="6238324" y="1652686"/>
                </a:cubicBezTo>
                <a:lnTo>
                  <a:pt x="6233468" y="1649461"/>
                </a:lnTo>
                <a:lnTo>
                  <a:pt x="5619292" y="1035284"/>
                </a:lnTo>
                <a:cubicBezTo>
                  <a:pt x="5553753" y="969745"/>
                  <a:pt x="5447494" y="969745"/>
                  <a:pt x="5381956" y="1035284"/>
                </a:cubicBezTo>
                <a:lnTo>
                  <a:pt x="4622585" y="1794655"/>
                </a:lnTo>
                <a:lnTo>
                  <a:pt x="4612056" y="1810510"/>
                </a:lnTo>
                <a:lnTo>
                  <a:pt x="4564487" y="1842098"/>
                </a:lnTo>
                <a:cubicBezTo>
                  <a:pt x="4519032" y="1860531"/>
                  <a:pt x="4467136" y="1858226"/>
                  <a:pt x="4423292" y="1835186"/>
                </a:cubicBezTo>
                <a:lnTo>
                  <a:pt x="4387173" y="1808553"/>
                </a:lnTo>
                <a:lnTo>
                  <a:pt x="4380859" y="1799045"/>
                </a:lnTo>
                <a:lnTo>
                  <a:pt x="3621487" y="1039674"/>
                </a:lnTo>
                <a:cubicBezTo>
                  <a:pt x="3572333" y="990520"/>
                  <a:pt x="3500274" y="978231"/>
                  <a:pt x="3439668" y="1002808"/>
                </a:cubicBezTo>
                <a:lnTo>
                  <a:pt x="3407952" y="1023869"/>
                </a:lnTo>
                <a:lnTo>
                  <a:pt x="2808370" y="1623451"/>
                </a:lnTo>
                <a:cubicBezTo>
                  <a:pt x="2756400" y="1675421"/>
                  <a:pt x="2672140" y="1675421"/>
                  <a:pt x="2620170" y="1623451"/>
                </a:cubicBezTo>
                <a:lnTo>
                  <a:pt x="2194586" y="1197867"/>
                </a:lnTo>
                <a:lnTo>
                  <a:pt x="2194565" y="1197867"/>
                </a:lnTo>
                <a:lnTo>
                  <a:pt x="2042569" y="1045871"/>
                </a:lnTo>
                <a:cubicBezTo>
                  <a:pt x="1977030" y="980332"/>
                  <a:pt x="1870772" y="980332"/>
                  <a:pt x="1805233" y="1045871"/>
                </a:cubicBezTo>
                <a:lnTo>
                  <a:pt x="1045861" y="1805242"/>
                </a:lnTo>
                <a:lnTo>
                  <a:pt x="1045860" y="1805244"/>
                </a:lnTo>
                <a:lnTo>
                  <a:pt x="990345" y="1842109"/>
                </a:lnTo>
                <a:cubicBezTo>
                  <a:pt x="929738" y="1866686"/>
                  <a:pt x="857679" y="1854397"/>
                  <a:pt x="808525" y="1805243"/>
                </a:cubicBezTo>
                <a:lnTo>
                  <a:pt x="49154" y="1045872"/>
                </a:lnTo>
                <a:cubicBezTo>
                  <a:pt x="-16385" y="980333"/>
                  <a:pt x="-16385" y="874074"/>
                  <a:pt x="49154" y="808536"/>
                </a:cubicBezTo>
                <a:lnTo>
                  <a:pt x="808525" y="49164"/>
                </a:lnTo>
                <a:cubicBezTo>
                  <a:pt x="874064" y="-16375"/>
                  <a:pt x="980322" y="-16375"/>
                  <a:pt x="1045861" y="49164"/>
                </a:cubicBezTo>
                <a:lnTo>
                  <a:pt x="1653226" y="656529"/>
                </a:lnTo>
                <a:lnTo>
                  <a:pt x="1653248" y="656529"/>
                </a:lnTo>
                <a:lnTo>
                  <a:pt x="1805243" y="808524"/>
                </a:lnTo>
                <a:cubicBezTo>
                  <a:pt x="1870782" y="874063"/>
                  <a:pt x="1977040" y="874063"/>
                  <a:pt x="2042579" y="808524"/>
                </a:cubicBezTo>
                <a:lnTo>
                  <a:pt x="2112731" y="738372"/>
                </a:lnTo>
                <a:lnTo>
                  <a:pt x="2620169" y="230935"/>
                </a:lnTo>
                <a:cubicBezTo>
                  <a:pt x="2672139" y="178964"/>
                  <a:pt x="2756399" y="178964"/>
                  <a:pt x="2808370" y="230935"/>
                </a:cubicBezTo>
                <a:lnTo>
                  <a:pt x="3236140" y="658705"/>
                </a:lnTo>
                <a:lnTo>
                  <a:pt x="3240530" y="658705"/>
                </a:lnTo>
                <a:lnTo>
                  <a:pt x="3388156" y="806331"/>
                </a:lnTo>
                <a:cubicBezTo>
                  <a:pt x="3453695" y="871870"/>
                  <a:pt x="3559954" y="871870"/>
                  <a:pt x="3625492" y="806331"/>
                </a:cubicBezTo>
                <a:lnTo>
                  <a:pt x="4382672" y="49151"/>
                </a:lnTo>
                <a:lnTo>
                  <a:pt x="4438185" y="12288"/>
                </a:lnTo>
                <a:cubicBezTo>
                  <a:pt x="4483639" y="-6144"/>
                  <a:pt x="4535536" y="-3840"/>
                  <a:pt x="4579381" y="19201"/>
                </a:cubicBezTo>
                <a:lnTo>
                  <a:pt x="4615497" y="45831"/>
                </a:lnTo>
                <a:lnTo>
                  <a:pt x="4621812" y="55341"/>
                </a:lnTo>
                <a:lnTo>
                  <a:pt x="5381183" y="814712"/>
                </a:lnTo>
                <a:cubicBezTo>
                  <a:pt x="5446722" y="880251"/>
                  <a:pt x="5552980" y="880251"/>
                  <a:pt x="5618519" y="814712"/>
                </a:cubicBezTo>
                <a:lnTo>
                  <a:pt x="6218098" y="215133"/>
                </a:lnTo>
                <a:lnTo>
                  <a:pt x="6238324" y="201702"/>
                </a:lnTo>
                <a:cubicBezTo>
                  <a:pt x="6286383" y="182213"/>
                  <a:pt x="6343523" y="191958"/>
                  <a:pt x="6382501" y="230936"/>
                </a:cubicBezTo>
                <a:close/>
              </a:path>
            </a:pathLst>
          </a:custGeom>
          <a:gradFill>
            <a:gsLst>
              <a:gs pos="100000">
                <a:srgbClr val="F5F5F5"/>
              </a:gs>
              <a:gs pos="0">
                <a:srgbClr val="D9D9D9"/>
              </a:gs>
            </a:gsLst>
            <a:lin ang="5400000" scaled="0"/>
          </a:gradFill>
          <a:ln w="22225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1397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3499046" y="4936569"/>
            <a:ext cx="1128815" cy="707886"/>
            <a:chOff x="3499046" y="4615023"/>
            <a:chExt cx="1128815" cy="707886"/>
          </a:xfrm>
        </p:grpSpPr>
        <p:sp>
          <p:nvSpPr>
            <p:cNvPr id="46" name="文本框 45"/>
            <p:cNvSpPr txBox="1"/>
            <p:nvPr/>
          </p:nvSpPr>
          <p:spPr>
            <a:xfrm>
              <a:off x="4005561" y="4615023"/>
              <a:ext cx="6223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FFB850"/>
                  </a:solidFill>
                  <a:latin typeface="Impact" panose="020B0806030902050204" pitchFamily="34" charset="0"/>
                </a:rPr>
                <a:t>A</a:t>
              </a:r>
              <a:endParaRPr lang="zh-CN" altLang="en-US" sz="40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499046" y="4891975"/>
              <a:ext cx="7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rPr>
                <a:t>STEP</a:t>
              </a:r>
              <a:endParaRPr lang="zh-CN" altLang="en-US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757561" y="3718419"/>
            <a:ext cx="1078015" cy="646331"/>
            <a:chOff x="3556196" y="4615023"/>
            <a:chExt cx="1078015" cy="646331"/>
          </a:xfrm>
        </p:grpSpPr>
        <p:sp>
          <p:nvSpPr>
            <p:cNvPr id="50" name="文本框 49"/>
            <p:cNvSpPr txBox="1"/>
            <p:nvPr/>
          </p:nvSpPr>
          <p:spPr>
            <a:xfrm>
              <a:off x="4011911" y="4615023"/>
              <a:ext cx="622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E87071"/>
                  </a:solidFill>
                  <a:latin typeface="Impact" panose="020B0806030902050204" pitchFamily="34" charset="0"/>
                </a:rPr>
                <a:t>B</a:t>
              </a:r>
              <a:endParaRPr lang="zh-CN" altLang="en-US" sz="3600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556196" y="4860225"/>
              <a:ext cx="7457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rPr>
                <a:t>STEP</a:t>
              </a:r>
              <a:endParaRPr lang="zh-CN" altLang="en-US" sz="16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983150" y="2376087"/>
            <a:ext cx="1128815" cy="707886"/>
            <a:chOff x="3499046" y="4615023"/>
            <a:chExt cx="1128815" cy="707886"/>
          </a:xfrm>
        </p:grpSpPr>
        <p:sp>
          <p:nvSpPr>
            <p:cNvPr id="53" name="文本框 52"/>
            <p:cNvSpPr txBox="1"/>
            <p:nvPr/>
          </p:nvSpPr>
          <p:spPr>
            <a:xfrm>
              <a:off x="4005561" y="4615023"/>
              <a:ext cx="6223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>
                  <a:solidFill>
                    <a:srgbClr val="01ACBE"/>
                  </a:solidFill>
                  <a:latin typeface="Impact" panose="020B0806030902050204" pitchFamily="34" charset="0"/>
                </a:rPr>
                <a:t>C</a:t>
              </a:r>
              <a:endParaRPr lang="zh-CN" altLang="en-US" sz="40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499046" y="4891975"/>
              <a:ext cx="7457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rPr>
                <a:t>STEP</a:t>
              </a:r>
              <a:endParaRPr lang="zh-CN" altLang="en-US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281459" y="1235503"/>
            <a:ext cx="1078015" cy="646331"/>
            <a:chOff x="3556196" y="4615023"/>
            <a:chExt cx="1078015" cy="646331"/>
          </a:xfrm>
        </p:grpSpPr>
        <p:sp>
          <p:nvSpPr>
            <p:cNvPr id="56" name="文本框 55"/>
            <p:cNvSpPr txBox="1"/>
            <p:nvPr/>
          </p:nvSpPr>
          <p:spPr>
            <a:xfrm>
              <a:off x="4011911" y="4615023"/>
              <a:ext cx="622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663C77"/>
                  </a:solidFill>
                  <a:latin typeface="Impact" panose="020B0806030902050204" pitchFamily="34" charset="0"/>
                </a:rPr>
                <a:t>D</a:t>
              </a:r>
              <a:endParaRPr lang="zh-CN" altLang="en-US" sz="3600" dirty="0">
                <a:solidFill>
                  <a:srgbClr val="663C77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556196" y="4860225"/>
              <a:ext cx="7457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prstClr val="white">
                      <a:lumMod val="65000"/>
                    </a:prstClr>
                  </a:solidFill>
                  <a:latin typeface="Impact" panose="020B0806030902050204" pitchFamily="34" charset="0"/>
                </a:rPr>
                <a:t>STEP</a:t>
              </a:r>
              <a:endParaRPr lang="zh-CN" altLang="en-US" sz="16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6279198" y="3088994"/>
            <a:ext cx="528972" cy="502245"/>
            <a:chOff x="4797" y="1501"/>
            <a:chExt cx="950" cy="902"/>
          </a:xfrm>
          <a:solidFill>
            <a:srgbClr val="01ACBE"/>
          </a:solidFill>
        </p:grpSpPr>
        <p:sp>
          <p:nvSpPr>
            <p:cNvPr id="60" name="Freeform 5"/>
            <p:cNvSpPr>
              <a:spLocks/>
            </p:cNvSpPr>
            <p:nvPr/>
          </p:nvSpPr>
          <p:spPr bwMode="auto">
            <a:xfrm>
              <a:off x="4797" y="1501"/>
              <a:ext cx="950" cy="902"/>
            </a:xfrm>
            <a:custGeom>
              <a:avLst/>
              <a:gdLst>
                <a:gd name="T0" fmla="*/ 384 w 399"/>
                <a:gd name="T1" fmla="*/ 350 h 379"/>
                <a:gd name="T2" fmla="*/ 371 w 399"/>
                <a:gd name="T3" fmla="*/ 360 h 379"/>
                <a:gd name="T4" fmla="*/ 307 w 399"/>
                <a:gd name="T5" fmla="*/ 360 h 379"/>
                <a:gd name="T6" fmla="*/ 307 w 399"/>
                <a:gd name="T7" fmla="*/ 349 h 379"/>
                <a:gd name="T8" fmla="*/ 297 w 399"/>
                <a:gd name="T9" fmla="*/ 349 h 379"/>
                <a:gd name="T10" fmla="*/ 297 w 399"/>
                <a:gd name="T11" fmla="*/ 360 h 379"/>
                <a:gd name="T12" fmla="*/ 224 w 399"/>
                <a:gd name="T13" fmla="*/ 360 h 379"/>
                <a:gd name="T14" fmla="*/ 224 w 399"/>
                <a:gd name="T15" fmla="*/ 349 h 379"/>
                <a:gd name="T16" fmla="*/ 215 w 399"/>
                <a:gd name="T17" fmla="*/ 349 h 379"/>
                <a:gd name="T18" fmla="*/ 215 w 399"/>
                <a:gd name="T19" fmla="*/ 360 h 379"/>
                <a:gd name="T20" fmla="*/ 141 w 399"/>
                <a:gd name="T21" fmla="*/ 360 h 379"/>
                <a:gd name="T22" fmla="*/ 141 w 399"/>
                <a:gd name="T23" fmla="*/ 349 h 379"/>
                <a:gd name="T24" fmla="*/ 132 w 399"/>
                <a:gd name="T25" fmla="*/ 349 h 379"/>
                <a:gd name="T26" fmla="*/ 132 w 399"/>
                <a:gd name="T27" fmla="*/ 360 h 379"/>
                <a:gd name="T28" fmla="*/ 59 w 399"/>
                <a:gd name="T29" fmla="*/ 360 h 379"/>
                <a:gd name="T30" fmla="*/ 59 w 399"/>
                <a:gd name="T31" fmla="*/ 349 h 379"/>
                <a:gd name="T32" fmla="*/ 49 w 399"/>
                <a:gd name="T33" fmla="*/ 349 h 379"/>
                <a:gd name="T34" fmla="*/ 49 w 399"/>
                <a:gd name="T35" fmla="*/ 360 h 379"/>
                <a:gd name="T36" fmla="*/ 20 w 399"/>
                <a:gd name="T37" fmla="*/ 360 h 379"/>
                <a:gd name="T38" fmla="*/ 20 w 399"/>
                <a:gd name="T39" fmla="*/ 331 h 379"/>
                <a:gd name="T40" fmla="*/ 31 w 399"/>
                <a:gd name="T41" fmla="*/ 331 h 379"/>
                <a:gd name="T42" fmla="*/ 31 w 399"/>
                <a:gd name="T43" fmla="*/ 322 h 379"/>
                <a:gd name="T44" fmla="*/ 20 w 399"/>
                <a:gd name="T45" fmla="*/ 322 h 379"/>
                <a:gd name="T46" fmla="*/ 20 w 399"/>
                <a:gd name="T47" fmla="*/ 244 h 379"/>
                <a:gd name="T48" fmla="*/ 31 w 399"/>
                <a:gd name="T49" fmla="*/ 244 h 379"/>
                <a:gd name="T50" fmla="*/ 31 w 399"/>
                <a:gd name="T51" fmla="*/ 235 h 379"/>
                <a:gd name="T52" fmla="*/ 20 w 399"/>
                <a:gd name="T53" fmla="*/ 235 h 379"/>
                <a:gd name="T54" fmla="*/ 20 w 399"/>
                <a:gd name="T55" fmla="*/ 157 h 379"/>
                <a:gd name="T56" fmla="*/ 31 w 399"/>
                <a:gd name="T57" fmla="*/ 157 h 379"/>
                <a:gd name="T58" fmla="*/ 31 w 399"/>
                <a:gd name="T59" fmla="*/ 148 h 379"/>
                <a:gd name="T60" fmla="*/ 20 w 399"/>
                <a:gd name="T61" fmla="*/ 148 h 379"/>
                <a:gd name="T62" fmla="*/ 20 w 399"/>
                <a:gd name="T63" fmla="*/ 70 h 379"/>
                <a:gd name="T64" fmla="*/ 31 w 399"/>
                <a:gd name="T65" fmla="*/ 70 h 379"/>
                <a:gd name="T66" fmla="*/ 31 w 399"/>
                <a:gd name="T67" fmla="*/ 61 h 379"/>
                <a:gd name="T68" fmla="*/ 20 w 399"/>
                <a:gd name="T69" fmla="*/ 61 h 379"/>
                <a:gd name="T70" fmla="*/ 20 w 399"/>
                <a:gd name="T71" fmla="*/ 28 h 379"/>
                <a:gd name="T72" fmla="*/ 30 w 399"/>
                <a:gd name="T73" fmla="*/ 14 h 379"/>
                <a:gd name="T74" fmla="*/ 16 w 399"/>
                <a:gd name="T75" fmla="*/ 0 h 379"/>
                <a:gd name="T76" fmla="*/ 1 w 399"/>
                <a:gd name="T77" fmla="*/ 14 h 379"/>
                <a:gd name="T78" fmla="*/ 11 w 399"/>
                <a:gd name="T79" fmla="*/ 28 h 379"/>
                <a:gd name="T80" fmla="*/ 11 w 399"/>
                <a:gd name="T81" fmla="*/ 61 h 379"/>
                <a:gd name="T82" fmla="*/ 0 w 399"/>
                <a:gd name="T83" fmla="*/ 61 h 379"/>
                <a:gd name="T84" fmla="*/ 0 w 399"/>
                <a:gd name="T85" fmla="*/ 70 h 379"/>
                <a:gd name="T86" fmla="*/ 11 w 399"/>
                <a:gd name="T87" fmla="*/ 70 h 379"/>
                <a:gd name="T88" fmla="*/ 11 w 399"/>
                <a:gd name="T89" fmla="*/ 148 h 379"/>
                <a:gd name="T90" fmla="*/ 0 w 399"/>
                <a:gd name="T91" fmla="*/ 148 h 379"/>
                <a:gd name="T92" fmla="*/ 0 w 399"/>
                <a:gd name="T93" fmla="*/ 157 h 379"/>
                <a:gd name="T94" fmla="*/ 11 w 399"/>
                <a:gd name="T95" fmla="*/ 157 h 379"/>
                <a:gd name="T96" fmla="*/ 11 w 399"/>
                <a:gd name="T97" fmla="*/ 235 h 379"/>
                <a:gd name="T98" fmla="*/ 0 w 399"/>
                <a:gd name="T99" fmla="*/ 235 h 379"/>
                <a:gd name="T100" fmla="*/ 0 w 399"/>
                <a:gd name="T101" fmla="*/ 244 h 379"/>
                <a:gd name="T102" fmla="*/ 11 w 399"/>
                <a:gd name="T103" fmla="*/ 244 h 379"/>
                <a:gd name="T104" fmla="*/ 11 w 399"/>
                <a:gd name="T105" fmla="*/ 322 h 379"/>
                <a:gd name="T106" fmla="*/ 0 w 399"/>
                <a:gd name="T107" fmla="*/ 322 h 379"/>
                <a:gd name="T108" fmla="*/ 0 w 399"/>
                <a:gd name="T109" fmla="*/ 331 h 379"/>
                <a:gd name="T110" fmla="*/ 11 w 399"/>
                <a:gd name="T111" fmla="*/ 331 h 379"/>
                <a:gd name="T112" fmla="*/ 11 w 399"/>
                <a:gd name="T113" fmla="*/ 369 h 379"/>
                <a:gd name="T114" fmla="*/ 371 w 399"/>
                <a:gd name="T115" fmla="*/ 369 h 379"/>
                <a:gd name="T116" fmla="*/ 384 w 399"/>
                <a:gd name="T117" fmla="*/ 379 h 379"/>
                <a:gd name="T118" fmla="*/ 399 w 399"/>
                <a:gd name="T119" fmla="*/ 365 h 379"/>
                <a:gd name="T120" fmla="*/ 384 w 399"/>
                <a:gd name="T121" fmla="*/ 35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9" h="379">
                  <a:moveTo>
                    <a:pt x="384" y="350"/>
                  </a:moveTo>
                  <a:cubicBezTo>
                    <a:pt x="378" y="350"/>
                    <a:pt x="373" y="354"/>
                    <a:pt x="371" y="360"/>
                  </a:cubicBezTo>
                  <a:cubicBezTo>
                    <a:pt x="307" y="360"/>
                    <a:pt x="307" y="360"/>
                    <a:pt x="307" y="360"/>
                  </a:cubicBezTo>
                  <a:cubicBezTo>
                    <a:pt x="307" y="349"/>
                    <a:pt x="307" y="349"/>
                    <a:pt x="307" y="349"/>
                  </a:cubicBezTo>
                  <a:cubicBezTo>
                    <a:pt x="297" y="349"/>
                    <a:pt x="297" y="349"/>
                    <a:pt x="297" y="349"/>
                  </a:cubicBezTo>
                  <a:cubicBezTo>
                    <a:pt x="297" y="360"/>
                    <a:pt x="297" y="360"/>
                    <a:pt x="297" y="360"/>
                  </a:cubicBezTo>
                  <a:cubicBezTo>
                    <a:pt x="224" y="360"/>
                    <a:pt x="224" y="360"/>
                    <a:pt x="224" y="360"/>
                  </a:cubicBezTo>
                  <a:cubicBezTo>
                    <a:pt x="224" y="349"/>
                    <a:pt x="224" y="349"/>
                    <a:pt x="224" y="349"/>
                  </a:cubicBezTo>
                  <a:cubicBezTo>
                    <a:pt x="215" y="349"/>
                    <a:pt x="215" y="349"/>
                    <a:pt x="215" y="349"/>
                  </a:cubicBezTo>
                  <a:cubicBezTo>
                    <a:pt x="215" y="360"/>
                    <a:pt x="215" y="360"/>
                    <a:pt x="215" y="360"/>
                  </a:cubicBezTo>
                  <a:cubicBezTo>
                    <a:pt x="141" y="360"/>
                    <a:pt x="141" y="360"/>
                    <a:pt x="141" y="360"/>
                  </a:cubicBezTo>
                  <a:cubicBezTo>
                    <a:pt x="141" y="349"/>
                    <a:pt x="141" y="349"/>
                    <a:pt x="141" y="349"/>
                  </a:cubicBezTo>
                  <a:cubicBezTo>
                    <a:pt x="132" y="349"/>
                    <a:pt x="132" y="349"/>
                    <a:pt x="132" y="349"/>
                  </a:cubicBezTo>
                  <a:cubicBezTo>
                    <a:pt x="132" y="360"/>
                    <a:pt x="132" y="360"/>
                    <a:pt x="132" y="360"/>
                  </a:cubicBezTo>
                  <a:cubicBezTo>
                    <a:pt x="59" y="360"/>
                    <a:pt x="59" y="360"/>
                    <a:pt x="59" y="360"/>
                  </a:cubicBezTo>
                  <a:cubicBezTo>
                    <a:pt x="59" y="349"/>
                    <a:pt x="59" y="349"/>
                    <a:pt x="59" y="349"/>
                  </a:cubicBezTo>
                  <a:cubicBezTo>
                    <a:pt x="49" y="349"/>
                    <a:pt x="49" y="349"/>
                    <a:pt x="49" y="349"/>
                  </a:cubicBezTo>
                  <a:cubicBezTo>
                    <a:pt x="49" y="360"/>
                    <a:pt x="49" y="360"/>
                    <a:pt x="49" y="360"/>
                  </a:cubicBezTo>
                  <a:cubicBezTo>
                    <a:pt x="20" y="360"/>
                    <a:pt x="20" y="360"/>
                    <a:pt x="20" y="360"/>
                  </a:cubicBezTo>
                  <a:cubicBezTo>
                    <a:pt x="20" y="331"/>
                    <a:pt x="20" y="331"/>
                    <a:pt x="20" y="331"/>
                  </a:cubicBezTo>
                  <a:cubicBezTo>
                    <a:pt x="31" y="331"/>
                    <a:pt x="31" y="331"/>
                    <a:pt x="31" y="331"/>
                  </a:cubicBezTo>
                  <a:cubicBezTo>
                    <a:pt x="31" y="322"/>
                    <a:pt x="31" y="322"/>
                    <a:pt x="31" y="322"/>
                  </a:cubicBezTo>
                  <a:cubicBezTo>
                    <a:pt x="20" y="322"/>
                    <a:pt x="20" y="322"/>
                    <a:pt x="20" y="322"/>
                  </a:cubicBezTo>
                  <a:cubicBezTo>
                    <a:pt x="20" y="244"/>
                    <a:pt x="20" y="244"/>
                    <a:pt x="20" y="244"/>
                  </a:cubicBezTo>
                  <a:cubicBezTo>
                    <a:pt x="31" y="244"/>
                    <a:pt x="31" y="244"/>
                    <a:pt x="31" y="244"/>
                  </a:cubicBezTo>
                  <a:cubicBezTo>
                    <a:pt x="31" y="235"/>
                    <a:pt x="31" y="235"/>
                    <a:pt x="31" y="235"/>
                  </a:cubicBezTo>
                  <a:cubicBezTo>
                    <a:pt x="20" y="235"/>
                    <a:pt x="20" y="235"/>
                    <a:pt x="20" y="235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20" y="148"/>
                    <a:pt x="20" y="148"/>
                    <a:pt x="20" y="148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6" y="26"/>
                    <a:pt x="30" y="21"/>
                    <a:pt x="30" y="14"/>
                  </a:cubicBezTo>
                  <a:cubicBezTo>
                    <a:pt x="30" y="6"/>
                    <a:pt x="24" y="0"/>
                    <a:pt x="16" y="0"/>
                  </a:cubicBezTo>
                  <a:cubicBezTo>
                    <a:pt x="8" y="0"/>
                    <a:pt x="1" y="6"/>
                    <a:pt x="1" y="14"/>
                  </a:cubicBezTo>
                  <a:cubicBezTo>
                    <a:pt x="1" y="21"/>
                    <a:pt x="5" y="26"/>
                    <a:pt x="11" y="28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235"/>
                    <a:pt x="11" y="235"/>
                    <a:pt x="11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11" y="244"/>
                    <a:pt x="11" y="244"/>
                    <a:pt x="11" y="244"/>
                  </a:cubicBezTo>
                  <a:cubicBezTo>
                    <a:pt x="11" y="322"/>
                    <a:pt x="11" y="322"/>
                    <a:pt x="11" y="322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1" y="331"/>
                    <a:pt x="11" y="331"/>
                    <a:pt x="11" y="331"/>
                  </a:cubicBezTo>
                  <a:cubicBezTo>
                    <a:pt x="11" y="369"/>
                    <a:pt x="11" y="369"/>
                    <a:pt x="11" y="369"/>
                  </a:cubicBezTo>
                  <a:cubicBezTo>
                    <a:pt x="371" y="369"/>
                    <a:pt x="371" y="369"/>
                    <a:pt x="371" y="369"/>
                  </a:cubicBezTo>
                  <a:cubicBezTo>
                    <a:pt x="373" y="375"/>
                    <a:pt x="378" y="379"/>
                    <a:pt x="384" y="379"/>
                  </a:cubicBezTo>
                  <a:cubicBezTo>
                    <a:pt x="392" y="379"/>
                    <a:pt x="399" y="372"/>
                    <a:pt x="399" y="365"/>
                  </a:cubicBezTo>
                  <a:cubicBezTo>
                    <a:pt x="399" y="357"/>
                    <a:pt x="392" y="350"/>
                    <a:pt x="384" y="35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4868" y="1594"/>
              <a:ext cx="793" cy="667"/>
            </a:xfrm>
            <a:custGeom>
              <a:avLst/>
              <a:gdLst>
                <a:gd name="T0" fmla="*/ 206 w 333"/>
                <a:gd name="T1" fmla="*/ 121 h 280"/>
                <a:gd name="T2" fmla="*/ 189 w 333"/>
                <a:gd name="T3" fmla="*/ 104 h 280"/>
                <a:gd name="T4" fmla="*/ 101 w 333"/>
                <a:gd name="T5" fmla="*/ 193 h 280"/>
                <a:gd name="T6" fmla="*/ 80 w 333"/>
                <a:gd name="T7" fmla="*/ 172 h 280"/>
                <a:gd name="T8" fmla="*/ 0 w 333"/>
                <a:gd name="T9" fmla="*/ 252 h 280"/>
                <a:gd name="T10" fmla="*/ 0 w 333"/>
                <a:gd name="T11" fmla="*/ 276 h 280"/>
                <a:gd name="T12" fmla="*/ 8 w 333"/>
                <a:gd name="T13" fmla="*/ 276 h 280"/>
                <a:gd name="T14" fmla="*/ 8 w 333"/>
                <a:gd name="T15" fmla="*/ 280 h 280"/>
                <a:gd name="T16" fmla="*/ 70 w 333"/>
                <a:gd name="T17" fmla="*/ 217 h 280"/>
                <a:gd name="T18" fmla="*/ 115 w 333"/>
                <a:gd name="T19" fmla="*/ 262 h 280"/>
                <a:gd name="T20" fmla="*/ 201 w 333"/>
                <a:gd name="T21" fmla="*/ 176 h 280"/>
                <a:gd name="T22" fmla="*/ 251 w 333"/>
                <a:gd name="T23" fmla="*/ 226 h 280"/>
                <a:gd name="T24" fmla="*/ 333 w 333"/>
                <a:gd name="T25" fmla="*/ 137 h 280"/>
                <a:gd name="T26" fmla="*/ 333 w 333"/>
                <a:gd name="T27" fmla="*/ 0 h 280"/>
                <a:gd name="T28" fmla="*/ 206 w 333"/>
                <a:gd name="T29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280">
                  <a:moveTo>
                    <a:pt x="206" y="121"/>
                  </a:moveTo>
                  <a:cubicBezTo>
                    <a:pt x="206" y="121"/>
                    <a:pt x="192" y="107"/>
                    <a:pt x="189" y="104"/>
                  </a:cubicBezTo>
                  <a:cubicBezTo>
                    <a:pt x="185" y="108"/>
                    <a:pt x="101" y="193"/>
                    <a:pt x="101" y="193"/>
                  </a:cubicBezTo>
                  <a:cubicBezTo>
                    <a:pt x="101" y="193"/>
                    <a:pt x="84" y="176"/>
                    <a:pt x="80" y="17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4" y="276"/>
                    <a:pt x="8" y="276"/>
                    <a:pt x="8" y="276"/>
                  </a:cubicBezTo>
                  <a:cubicBezTo>
                    <a:pt x="8" y="280"/>
                    <a:pt x="8" y="280"/>
                    <a:pt x="8" y="280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70" y="217"/>
                    <a:pt x="106" y="253"/>
                    <a:pt x="115" y="262"/>
                  </a:cubicBezTo>
                  <a:cubicBezTo>
                    <a:pt x="127" y="251"/>
                    <a:pt x="201" y="176"/>
                    <a:pt x="201" y="176"/>
                  </a:cubicBezTo>
                  <a:cubicBezTo>
                    <a:pt x="201" y="176"/>
                    <a:pt x="240" y="216"/>
                    <a:pt x="251" y="226"/>
                  </a:cubicBezTo>
                  <a:cubicBezTo>
                    <a:pt x="260" y="216"/>
                    <a:pt x="312" y="160"/>
                    <a:pt x="333" y="137"/>
                  </a:cubicBezTo>
                  <a:cubicBezTo>
                    <a:pt x="333" y="0"/>
                    <a:pt x="333" y="0"/>
                    <a:pt x="333" y="0"/>
                  </a:cubicBezTo>
                  <a:lnTo>
                    <a:pt x="206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4868" y="1563"/>
              <a:ext cx="793" cy="621"/>
            </a:xfrm>
            <a:custGeom>
              <a:avLst/>
              <a:gdLst>
                <a:gd name="T0" fmla="*/ 491 w 793"/>
                <a:gd name="T1" fmla="*/ 288 h 621"/>
                <a:gd name="T2" fmla="*/ 458 w 793"/>
                <a:gd name="T3" fmla="*/ 252 h 621"/>
                <a:gd name="T4" fmla="*/ 450 w 793"/>
                <a:gd name="T5" fmla="*/ 248 h 621"/>
                <a:gd name="T6" fmla="*/ 446 w 793"/>
                <a:gd name="T7" fmla="*/ 252 h 621"/>
                <a:gd name="T8" fmla="*/ 241 w 793"/>
                <a:gd name="T9" fmla="*/ 457 h 621"/>
                <a:gd name="T10" fmla="*/ 198 w 793"/>
                <a:gd name="T11" fmla="*/ 414 h 621"/>
                <a:gd name="T12" fmla="*/ 191 w 793"/>
                <a:gd name="T13" fmla="*/ 409 h 621"/>
                <a:gd name="T14" fmla="*/ 0 w 793"/>
                <a:gd name="T15" fmla="*/ 600 h 621"/>
                <a:gd name="T16" fmla="*/ 0 w 793"/>
                <a:gd name="T17" fmla="*/ 609 h 621"/>
                <a:gd name="T18" fmla="*/ 0 w 793"/>
                <a:gd name="T19" fmla="*/ 621 h 621"/>
                <a:gd name="T20" fmla="*/ 191 w 793"/>
                <a:gd name="T21" fmla="*/ 431 h 621"/>
                <a:gd name="T22" fmla="*/ 236 w 793"/>
                <a:gd name="T23" fmla="*/ 474 h 621"/>
                <a:gd name="T24" fmla="*/ 241 w 793"/>
                <a:gd name="T25" fmla="*/ 479 h 621"/>
                <a:gd name="T26" fmla="*/ 246 w 793"/>
                <a:gd name="T27" fmla="*/ 474 h 621"/>
                <a:gd name="T28" fmla="*/ 450 w 793"/>
                <a:gd name="T29" fmla="*/ 269 h 621"/>
                <a:gd name="T30" fmla="*/ 486 w 793"/>
                <a:gd name="T31" fmla="*/ 302 h 621"/>
                <a:gd name="T32" fmla="*/ 491 w 793"/>
                <a:gd name="T33" fmla="*/ 307 h 621"/>
                <a:gd name="T34" fmla="*/ 496 w 793"/>
                <a:gd name="T35" fmla="*/ 302 h 621"/>
                <a:gd name="T36" fmla="*/ 793 w 793"/>
                <a:gd name="T37" fmla="*/ 19 h 621"/>
                <a:gd name="T38" fmla="*/ 793 w 793"/>
                <a:gd name="T39" fmla="*/ 0 h 621"/>
                <a:gd name="T40" fmla="*/ 491 w 793"/>
                <a:gd name="T41" fmla="*/ 288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621">
                  <a:moveTo>
                    <a:pt x="491" y="288"/>
                  </a:moveTo>
                  <a:lnTo>
                    <a:pt x="458" y="252"/>
                  </a:lnTo>
                  <a:lnTo>
                    <a:pt x="450" y="248"/>
                  </a:lnTo>
                  <a:lnTo>
                    <a:pt x="446" y="252"/>
                  </a:lnTo>
                  <a:lnTo>
                    <a:pt x="241" y="457"/>
                  </a:lnTo>
                  <a:lnTo>
                    <a:pt x="198" y="414"/>
                  </a:lnTo>
                  <a:lnTo>
                    <a:pt x="191" y="409"/>
                  </a:lnTo>
                  <a:lnTo>
                    <a:pt x="0" y="600"/>
                  </a:lnTo>
                  <a:lnTo>
                    <a:pt x="0" y="609"/>
                  </a:lnTo>
                  <a:lnTo>
                    <a:pt x="0" y="621"/>
                  </a:lnTo>
                  <a:lnTo>
                    <a:pt x="191" y="431"/>
                  </a:lnTo>
                  <a:lnTo>
                    <a:pt x="236" y="474"/>
                  </a:lnTo>
                  <a:lnTo>
                    <a:pt x="241" y="479"/>
                  </a:lnTo>
                  <a:lnTo>
                    <a:pt x="246" y="474"/>
                  </a:lnTo>
                  <a:lnTo>
                    <a:pt x="450" y="269"/>
                  </a:lnTo>
                  <a:lnTo>
                    <a:pt x="486" y="302"/>
                  </a:lnTo>
                  <a:lnTo>
                    <a:pt x="491" y="307"/>
                  </a:lnTo>
                  <a:lnTo>
                    <a:pt x="496" y="302"/>
                  </a:lnTo>
                  <a:lnTo>
                    <a:pt x="793" y="19"/>
                  </a:lnTo>
                  <a:lnTo>
                    <a:pt x="793" y="0"/>
                  </a:lnTo>
                  <a:lnTo>
                    <a:pt x="491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8"/>
            <p:cNvSpPr>
              <a:spLocks/>
            </p:cNvSpPr>
            <p:nvPr/>
          </p:nvSpPr>
          <p:spPr bwMode="auto">
            <a:xfrm>
              <a:off x="4868" y="1984"/>
              <a:ext cx="793" cy="360"/>
            </a:xfrm>
            <a:custGeom>
              <a:avLst/>
              <a:gdLst>
                <a:gd name="T0" fmla="*/ 251 w 333"/>
                <a:gd name="T1" fmla="*/ 89 h 151"/>
                <a:gd name="T2" fmla="*/ 201 w 333"/>
                <a:gd name="T3" fmla="*/ 39 h 151"/>
                <a:gd name="T4" fmla="*/ 115 w 333"/>
                <a:gd name="T5" fmla="*/ 125 h 151"/>
                <a:gd name="T6" fmla="*/ 70 w 333"/>
                <a:gd name="T7" fmla="*/ 80 h 151"/>
                <a:gd name="T8" fmla="*/ 0 w 333"/>
                <a:gd name="T9" fmla="*/ 150 h 151"/>
                <a:gd name="T10" fmla="*/ 0 w 333"/>
                <a:gd name="T11" fmla="*/ 151 h 151"/>
                <a:gd name="T12" fmla="*/ 13 w 333"/>
                <a:gd name="T13" fmla="*/ 151 h 151"/>
                <a:gd name="T14" fmla="*/ 13 w 333"/>
                <a:gd name="T15" fmla="*/ 140 h 151"/>
                <a:gd name="T16" fmla="*/ 35 w 333"/>
                <a:gd name="T17" fmla="*/ 140 h 151"/>
                <a:gd name="T18" fmla="*/ 35 w 333"/>
                <a:gd name="T19" fmla="*/ 151 h 151"/>
                <a:gd name="T20" fmla="*/ 96 w 333"/>
                <a:gd name="T21" fmla="*/ 151 h 151"/>
                <a:gd name="T22" fmla="*/ 96 w 333"/>
                <a:gd name="T23" fmla="*/ 140 h 151"/>
                <a:gd name="T24" fmla="*/ 118 w 333"/>
                <a:gd name="T25" fmla="*/ 140 h 151"/>
                <a:gd name="T26" fmla="*/ 118 w 333"/>
                <a:gd name="T27" fmla="*/ 151 h 151"/>
                <a:gd name="T28" fmla="*/ 178 w 333"/>
                <a:gd name="T29" fmla="*/ 151 h 151"/>
                <a:gd name="T30" fmla="*/ 178 w 333"/>
                <a:gd name="T31" fmla="*/ 140 h 151"/>
                <a:gd name="T32" fmla="*/ 200 w 333"/>
                <a:gd name="T33" fmla="*/ 140 h 151"/>
                <a:gd name="T34" fmla="*/ 200 w 333"/>
                <a:gd name="T35" fmla="*/ 151 h 151"/>
                <a:gd name="T36" fmla="*/ 261 w 333"/>
                <a:gd name="T37" fmla="*/ 151 h 151"/>
                <a:gd name="T38" fmla="*/ 261 w 333"/>
                <a:gd name="T39" fmla="*/ 140 h 151"/>
                <a:gd name="T40" fmla="*/ 283 w 333"/>
                <a:gd name="T41" fmla="*/ 140 h 151"/>
                <a:gd name="T42" fmla="*/ 283 w 333"/>
                <a:gd name="T43" fmla="*/ 151 h 151"/>
                <a:gd name="T44" fmla="*/ 333 w 333"/>
                <a:gd name="T45" fmla="*/ 151 h 151"/>
                <a:gd name="T46" fmla="*/ 333 w 333"/>
                <a:gd name="T47" fmla="*/ 0 h 151"/>
                <a:gd name="T48" fmla="*/ 251 w 333"/>
                <a:gd name="T49" fmla="*/ 8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3" h="151">
                  <a:moveTo>
                    <a:pt x="251" y="89"/>
                  </a:moveTo>
                  <a:cubicBezTo>
                    <a:pt x="251" y="89"/>
                    <a:pt x="205" y="43"/>
                    <a:pt x="201" y="39"/>
                  </a:cubicBezTo>
                  <a:cubicBezTo>
                    <a:pt x="197" y="43"/>
                    <a:pt x="115" y="125"/>
                    <a:pt x="115" y="125"/>
                  </a:cubicBezTo>
                  <a:cubicBezTo>
                    <a:pt x="115" y="125"/>
                    <a:pt x="75" y="84"/>
                    <a:pt x="70" y="8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48"/>
                    <a:pt x="13" y="140"/>
                    <a:pt x="13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8"/>
                    <a:pt x="35" y="151"/>
                  </a:cubicBezTo>
                  <a:cubicBezTo>
                    <a:pt x="96" y="151"/>
                    <a:pt x="96" y="151"/>
                    <a:pt x="96" y="151"/>
                  </a:cubicBezTo>
                  <a:cubicBezTo>
                    <a:pt x="96" y="148"/>
                    <a:pt x="96" y="140"/>
                    <a:pt x="96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18" y="140"/>
                    <a:pt x="118" y="148"/>
                    <a:pt x="118" y="151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178" y="148"/>
                    <a:pt x="178" y="140"/>
                    <a:pt x="178" y="14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0"/>
                    <a:pt x="200" y="148"/>
                    <a:pt x="200" y="151"/>
                  </a:cubicBezTo>
                  <a:cubicBezTo>
                    <a:pt x="261" y="151"/>
                    <a:pt x="261" y="151"/>
                    <a:pt x="261" y="151"/>
                  </a:cubicBezTo>
                  <a:cubicBezTo>
                    <a:pt x="261" y="148"/>
                    <a:pt x="261" y="140"/>
                    <a:pt x="261" y="140"/>
                  </a:cubicBezTo>
                  <a:cubicBezTo>
                    <a:pt x="283" y="140"/>
                    <a:pt x="283" y="140"/>
                    <a:pt x="283" y="140"/>
                  </a:cubicBezTo>
                  <a:cubicBezTo>
                    <a:pt x="283" y="140"/>
                    <a:pt x="283" y="148"/>
                    <a:pt x="283" y="151"/>
                  </a:cubicBezTo>
                  <a:cubicBezTo>
                    <a:pt x="333" y="151"/>
                    <a:pt x="333" y="151"/>
                    <a:pt x="333" y="151"/>
                  </a:cubicBezTo>
                  <a:cubicBezTo>
                    <a:pt x="333" y="0"/>
                    <a:pt x="333" y="0"/>
                    <a:pt x="333" y="0"/>
                  </a:cubicBezTo>
                  <a:lnTo>
                    <a:pt x="251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4868" y="1951"/>
              <a:ext cx="793" cy="381"/>
            </a:xfrm>
            <a:custGeom>
              <a:avLst/>
              <a:gdLst>
                <a:gd name="T0" fmla="*/ 598 w 793"/>
                <a:gd name="T1" fmla="*/ 212 h 381"/>
                <a:gd name="T2" fmla="*/ 479 w 793"/>
                <a:gd name="T3" fmla="*/ 95 h 381"/>
                <a:gd name="T4" fmla="*/ 474 w 793"/>
                <a:gd name="T5" fmla="*/ 100 h 381"/>
                <a:gd name="T6" fmla="*/ 274 w 793"/>
                <a:gd name="T7" fmla="*/ 300 h 381"/>
                <a:gd name="T8" fmla="*/ 167 w 793"/>
                <a:gd name="T9" fmla="*/ 193 h 381"/>
                <a:gd name="T10" fmla="*/ 0 w 793"/>
                <a:gd name="T11" fmla="*/ 360 h 381"/>
                <a:gd name="T12" fmla="*/ 0 w 793"/>
                <a:gd name="T13" fmla="*/ 369 h 381"/>
                <a:gd name="T14" fmla="*/ 0 w 793"/>
                <a:gd name="T15" fmla="*/ 381 h 381"/>
                <a:gd name="T16" fmla="*/ 167 w 793"/>
                <a:gd name="T17" fmla="*/ 212 h 381"/>
                <a:gd name="T18" fmla="*/ 274 w 793"/>
                <a:gd name="T19" fmla="*/ 319 h 381"/>
                <a:gd name="T20" fmla="*/ 281 w 793"/>
                <a:gd name="T21" fmla="*/ 314 h 381"/>
                <a:gd name="T22" fmla="*/ 479 w 793"/>
                <a:gd name="T23" fmla="*/ 117 h 381"/>
                <a:gd name="T24" fmla="*/ 593 w 793"/>
                <a:gd name="T25" fmla="*/ 229 h 381"/>
                <a:gd name="T26" fmla="*/ 598 w 793"/>
                <a:gd name="T27" fmla="*/ 233 h 381"/>
                <a:gd name="T28" fmla="*/ 603 w 793"/>
                <a:gd name="T29" fmla="*/ 229 h 381"/>
                <a:gd name="T30" fmla="*/ 793 w 793"/>
                <a:gd name="T31" fmla="*/ 24 h 381"/>
                <a:gd name="T32" fmla="*/ 793 w 793"/>
                <a:gd name="T33" fmla="*/ 0 h 381"/>
                <a:gd name="T34" fmla="*/ 598 w 793"/>
                <a:gd name="T35" fmla="*/ 21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3" h="381">
                  <a:moveTo>
                    <a:pt x="598" y="212"/>
                  </a:moveTo>
                  <a:lnTo>
                    <a:pt x="479" y="95"/>
                  </a:lnTo>
                  <a:lnTo>
                    <a:pt x="474" y="100"/>
                  </a:lnTo>
                  <a:lnTo>
                    <a:pt x="274" y="300"/>
                  </a:lnTo>
                  <a:lnTo>
                    <a:pt x="167" y="193"/>
                  </a:lnTo>
                  <a:lnTo>
                    <a:pt x="0" y="360"/>
                  </a:lnTo>
                  <a:lnTo>
                    <a:pt x="0" y="369"/>
                  </a:lnTo>
                  <a:lnTo>
                    <a:pt x="0" y="381"/>
                  </a:lnTo>
                  <a:lnTo>
                    <a:pt x="167" y="212"/>
                  </a:lnTo>
                  <a:lnTo>
                    <a:pt x="274" y="319"/>
                  </a:lnTo>
                  <a:lnTo>
                    <a:pt x="281" y="314"/>
                  </a:lnTo>
                  <a:lnTo>
                    <a:pt x="479" y="117"/>
                  </a:lnTo>
                  <a:lnTo>
                    <a:pt x="593" y="229"/>
                  </a:lnTo>
                  <a:lnTo>
                    <a:pt x="598" y="233"/>
                  </a:lnTo>
                  <a:lnTo>
                    <a:pt x="603" y="229"/>
                  </a:lnTo>
                  <a:lnTo>
                    <a:pt x="793" y="24"/>
                  </a:lnTo>
                  <a:lnTo>
                    <a:pt x="793" y="0"/>
                  </a:lnTo>
                  <a:lnTo>
                    <a:pt x="598" y="2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5" name="Group 12"/>
          <p:cNvGrpSpPr>
            <a:grpSpLocks noChangeAspect="1"/>
          </p:cNvGrpSpPr>
          <p:nvPr/>
        </p:nvGrpSpPr>
        <p:grpSpPr bwMode="auto">
          <a:xfrm>
            <a:off x="3765415" y="5687467"/>
            <a:ext cx="514166" cy="492217"/>
            <a:chOff x="851" y="1961"/>
            <a:chExt cx="773" cy="740"/>
          </a:xfrm>
          <a:solidFill>
            <a:srgbClr val="FFB850"/>
          </a:solidFill>
        </p:grpSpPr>
        <p:sp>
          <p:nvSpPr>
            <p:cNvPr id="67" name="Freeform 13"/>
            <p:cNvSpPr>
              <a:spLocks noEditPoints="1"/>
            </p:cNvSpPr>
            <p:nvPr/>
          </p:nvSpPr>
          <p:spPr bwMode="auto">
            <a:xfrm>
              <a:off x="851" y="2424"/>
              <a:ext cx="277" cy="277"/>
            </a:xfrm>
            <a:custGeom>
              <a:avLst/>
              <a:gdLst>
                <a:gd name="T0" fmla="*/ 116 w 116"/>
                <a:gd name="T1" fmla="*/ 67 h 116"/>
                <a:gd name="T2" fmla="*/ 116 w 116"/>
                <a:gd name="T3" fmla="*/ 49 h 116"/>
                <a:gd name="T4" fmla="*/ 106 w 116"/>
                <a:gd name="T5" fmla="*/ 49 h 116"/>
                <a:gd name="T6" fmla="*/ 98 w 116"/>
                <a:gd name="T7" fmla="*/ 31 h 116"/>
                <a:gd name="T8" fmla="*/ 106 w 116"/>
                <a:gd name="T9" fmla="*/ 23 h 116"/>
                <a:gd name="T10" fmla="*/ 93 w 116"/>
                <a:gd name="T11" fmla="*/ 10 h 116"/>
                <a:gd name="T12" fmla="*/ 85 w 116"/>
                <a:gd name="T13" fmla="*/ 18 h 116"/>
                <a:gd name="T14" fmla="*/ 67 w 116"/>
                <a:gd name="T15" fmla="*/ 11 h 116"/>
                <a:gd name="T16" fmla="*/ 67 w 116"/>
                <a:gd name="T17" fmla="*/ 0 h 116"/>
                <a:gd name="T18" fmla="*/ 49 w 116"/>
                <a:gd name="T19" fmla="*/ 0 h 116"/>
                <a:gd name="T20" fmla="*/ 49 w 116"/>
                <a:gd name="T21" fmla="*/ 11 h 116"/>
                <a:gd name="T22" fmla="*/ 31 w 116"/>
                <a:gd name="T23" fmla="*/ 18 h 116"/>
                <a:gd name="T24" fmla="*/ 23 w 116"/>
                <a:gd name="T25" fmla="*/ 10 h 116"/>
                <a:gd name="T26" fmla="*/ 10 w 116"/>
                <a:gd name="T27" fmla="*/ 23 h 116"/>
                <a:gd name="T28" fmla="*/ 18 w 116"/>
                <a:gd name="T29" fmla="*/ 31 h 116"/>
                <a:gd name="T30" fmla="*/ 11 w 116"/>
                <a:gd name="T31" fmla="*/ 49 h 116"/>
                <a:gd name="T32" fmla="*/ 0 w 116"/>
                <a:gd name="T33" fmla="*/ 49 h 116"/>
                <a:gd name="T34" fmla="*/ 0 w 116"/>
                <a:gd name="T35" fmla="*/ 67 h 116"/>
                <a:gd name="T36" fmla="*/ 11 w 116"/>
                <a:gd name="T37" fmla="*/ 67 h 116"/>
                <a:gd name="T38" fmla="*/ 18 w 116"/>
                <a:gd name="T39" fmla="*/ 85 h 116"/>
                <a:gd name="T40" fmla="*/ 10 w 116"/>
                <a:gd name="T41" fmla="*/ 93 h 116"/>
                <a:gd name="T42" fmla="*/ 23 w 116"/>
                <a:gd name="T43" fmla="*/ 106 h 116"/>
                <a:gd name="T44" fmla="*/ 31 w 116"/>
                <a:gd name="T45" fmla="*/ 98 h 116"/>
                <a:gd name="T46" fmla="*/ 49 w 116"/>
                <a:gd name="T47" fmla="*/ 106 h 116"/>
                <a:gd name="T48" fmla="*/ 49 w 116"/>
                <a:gd name="T49" fmla="*/ 116 h 116"/>
                <a:gd name="T50" fmla="*/ 67 w 116"/>
                <a:gd name="T51" fmla="*/ 116 h 116"/>
                <a:gd name="T52" fmla="*/ 67 w 116"/>
                <a:gd name="T53" fmla="*/ 106 h 116"/>
                <a:gd name="T54" fmla="*/ 85 w 116"/>
                <a:gd name="T55" fmla="*/ 98 h 116"/>
                <a:gd name="T56" fmla="*/ 93 w 116"/>
                <a:gd name="T57" fmla="*/ 106 h 116"/>
                <a:gd name="T58" fmla="*/ 106 w 116"/>
                <a:gd name="T59" fmla="*/ 93 h 116"/>
                <a:gd name="T60" fmla="*/ 98 w 116"/>
                <a:gd name="T61" fmla="*/ 85 h 116"/>
                <a:gd name="T62" fmla="*/ 106 w 116"/>
                <a:gd name="T63" fmla="*/ 67 h 116"/>
                <a:gd name="T64" fmla="*/ 116 w 116"/>
                <a:gd name="T65" fmla="*/ 67 h 116"/>
                <a:gd name="T66" fmla="*/ 58 w 116"/>
                <a:gd name="T67" fmla="*/ 88 h 116"/>
                <a:gd name="T68" fmla="*/ 28 w 116"/>
                <a:gd name="T69" fmla="*/ 58 h 116"/>
                <a:gd name="T70" fmla="*/ 58 w 116"/>
                <a:gd name="T71" fmla="*/ 28 h 116"/>
                <a:gd name="T72" fmla="*/ 88 w 116"/>
                <a:gd name="T73" fmla="*/ 58 h 116"/>
                <a:gd name="T74" fmla="*/ 58 w 116"/>
                <a:gd name="T75" fmla="*/ 8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6" h="116">
                  <a:moveTo>
                    <a:pt x="116" y="67"/>
                  </a:moveTo>
                  <a:cubicBezTo>
                    <a:pt x="116" y="49"/>
                    <a:pt x="116" y="49"/>
                    <a:pt x="116" y="49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04" y="42"/>
                    <a:pt x="102" y="36"/>
                    <a:pt x="98" y="31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0" y="14"/>
                    <a:pt x="74" y="12"/>
                    <a:pt x="67" y="1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2"/>
                    <a:pt x="36" y="14"/>
                    <a:pt x="31" y="18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4" y="36"/>
                    <a:pt x="12" y="42"/>
                    <a:pt x="1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74"/>
                    <a:pt x="14" y="80"/>
                    <a:pt x="18" y="85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6" y="102"/>
                    <a:pt x="42" y="104"/>
                    <a:pt x="49" y="10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74" y="104"/>
                    <a:pt x="80" y="102"/>
                    <a:pt x="85" y="98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106" y="93"/>
                    <a:pt x="106" y="93"/>
                    <a:pt x="106" y="93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102" y="80"/>
                    <a:pt x="104" y="74"/>
                    <a:pt x="106" y="67"/>
                  </a:cubicBezTo>
                  <a:lnTo>
                    <a:pt x="116" y="67"/>
                  </a:lnTo>
                  <a:close/>
                  <a:moveTo>
                    <a:pt x="58" y="88"/>
                  </a:moveTo>
                  <a:cubicBezTo>
                    <a:pt x="41" y="88"/>
                    <a:pt x="28" y="75"/>
                    <a:pt x="28" y="58"/>
                  </a:cubicBezTo>
                  <a:cubicBezTo>
                    <a:pt x="28" y="41"/>
                    <a:pt x="41" y="28"/>
                    <a:pt x="58" y="28"/>
                  </a:cubicBezTo>
                  <a:cubicBezTo>
                    <a:pt x="75" y="28"/>
                    <a:pt x="88" y="41"/>
                    <a:pt x="88" y="58"/>
                  </a:cubicBezTo>
                  <a:cubicBezTo>
                    <a:pt x="88" y="75"/>
                    <a:pt x="75" y="88"/>
                    <a:pt x="58" y="8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"/>
            <p:cNvSpPr>
              <a:spLocks noEditPoints="1"/>
            </p:cNvSpPr>
            <p:nvPr/>
          </p:nvSpPr>
          <p:spPr bwMode="auto">
            <a:xfrm>
              <a:off x="1202" y="2424"/>
              <a:ext cx="279" cy="277"/>
            </a:xfrm>
            <a:custGeom>
              <a:avLst/>
              <a:gdLst>
                <a:gd name="T0" fmla="*/ 117 w 117"/>
                <a:gd name="T1" fmla="*/ 67 h 116"/>
                <a:gd name="T2" fmla="*/ 117 w 117"/>
                <a:gd name="T3" fmla="*/ 49 h 116"/>
                <a:gd name="T4" fmla="*/ 106 w 117"/>
                <a:gd name="T5" fmla="*/ 49 h 116"/>
                <a:gd name="T6" fmla="*/ 98 w 117"/>
                <a:gd name="T7" fmla="*/ 31 h 116"/>
                <a:gd name="T8" fmla="*/ 106 w 117"/>
                <a:gd name="T9" fmla="*/ 23 h 116"/>
                <a:gd name="T10" fmla="*/ 93 w 117"/>
                <a:gd name="T11" fmla="*/ 10 h 116"/>
                <a:gd name="T12" fmla="*/ 86 w 117"/>
                <a:gd name="T13" fmla="*/ 18 h 116"/>
                <a:gd name="T14" fmla="*/ 67 w 117"/>
                <a:gd name="T15" fmla="*/ 11 h 116"/>
                <a:gd name="T16" fmla="*/ 67 w 117"/>
                <a:gd name="T17" fmla="*/ 0 h 116"/>
                <a:gd name="T18" fmla="*/ 49 w 117"/>
                <a:gd name="T19" fmla="*/ 0 h 116"/>
                <a:gd name="T20" fmla="*/ 49 w 117"/>
                <a:gd name="T21" fmla="*/ 11 h 116"/>
                <a:gd name="T22" fmla="*/ 31 w 117"/>
                <a:gd name="T23" fmla="*/ 18 h 116"/>
                <a:gd name="T24" fmla="*/ 24 w 117"/>
                <a:gd name="T25" fmla="*/ 10 h 116"/>
                <a:gd name="T26" fmla="*/ 11 w 117"/>
                <a:gd name="T27" fmla="*/ 23 h 116"/>
                <a:gd name="T28" fmla="*/ 18 w 117"/>
                <a:gd name="T29" fmla="*/ 31 h 116"/>
                <a:gd name="T30" fmla="*/ 11 w 117"/>
                <a:gd name="T31" fmla="*/ 49 h 116"/>
                <a:gd name="T32" fmla="*/ 0 w 117"/>
                <a:gd name="T33" fmla="*/ 49 h 116"/>
                <a:gd name="T34" fmla="*/ 0 w 117"/>
                <a:gd name="T35" fmla="*/ 67 h 116"/>
                <a:gd name="T36" fmla="*/ 11 w 117"/>
                <a:gd name="T37" fmla="*/ 67 h 116"/>
                <a:gd name="T38" fmla="*/ 18 w 117"/>
                <a:gd name="T39" fmla="*/ 85 h 116"/>
                <a:gd name="T40" fmla="*/ 11 w 117"/>
                <a:gd name="T41" fmla="*/ 93 h 116"/>
                <a:gd name="T42" fmla="*/ 24 w 117"/>
                <a:gd name="T43" fmla="*/ 106 h 116"/>
                <a:gd name="T44" fmla="*/ 31 w 117"/>
                <a:gd name="T45" fmla="*/ 98 h 116"/>
                <a:gd name="T46" fmla="*/ 49 w 117"/>
                <a:gd name="T47" fmla="*/ 106 h 116"/>
                <a:gd name="T48" fmla="*/ 49 w 117"/>
                <a:gd name="T49" fmla="*/ 116 h 116"/>
                <a:gd name="T50" fmla="*/ 67 w 117"/>
                <a:gd name="T51" fmla="*/ 116 h 116"/>
                <a:gd name="T52" fmla="*/ 67 w 117"/>
                <a:gd name="T53" fmla="*/ 106 h 116"/>
                <a:gd name="T54" fmla="*/ 86 w 117"/>
                <a:gd name="T55" fmla="*/ 98 h 116"/>
                <a:gd name="T56" fmla="*/ 93 w 117"/>
                <a:gd name="T57" fmla="*/ 106 h 116"/>
                <a:gd name="T58" fmla="*/ 106 w 117"/>
                <a:gd name="T59" fmla="*/ 93 h 116"/>
                <a:gd name="T60" fmla="*/ 98 w 117"/>
                <a:gd name="T61" fmla="*/ 85 h 116"/>
                <a:gd name="T62" fmla="*/ 106 w 117"/>
                <a:gd name="T63" fmla="*/ 67 h 116"/>
                <a:gd name="T64" fmla="*/ 117 w 117"/>
                <a:gd name="T65" fmla="*/ 67 h 116"/>
                <a:gd name="T66" fmla="*/ 58 w 117"/>
                <a:gd name="T67" fmla="*/ 88 h 116"/>
                <a:gd name="T68" fmla="*/ 28 w 117"/>
                <a:gd name="T69" fmla="*/ 58 h 116"/>
                <a:gd name="T70" fmla="*/ 58 w 117"/>
                <a:gd name="T71" fmla="*/ 28 h 116"/>
                <a:gd name="T72" fmla="*/ 89 w 117"/>
                <a:gd name="T73" fmla="*/ 58 h 116"/>
                <a:gd name="T74" fmla="*/ 58 w 117"/>
                <a:gd name="T75" fmla="*/ 8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16">
                  <a:moveTo>
                    <a:pt x="117" y="67"/>
                  </a:moveTo>
                  <a:cubicBezTo>
                    <a:pt x="117" y="49"/>
                    <a:pt x="117" y="49"/>
                    <a:pt x="117" y="49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05" y="42"/>
                    <a:pt x="102" y="36"/>
                    <a:pt x="98" y="31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80" y="14"/>
                    <a:pt x="74" y="12"/>
                    <a:pt x="67" y="11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3" y="12"/>
                    <a:pt x="37" y="14"/>
                    <a:pt x="31" y="18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5" y="36"/>
                    <a:pt x="12" y="42"/>
                    <a:pt x="1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74"/>
                    <a:pt x="15" y="80"/>
                    <a:pt x="18" y="85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7" y="102"/>
                    <a:pt x="43" y="104"/>
                    <a:pt x="49" y="106"/>
                  </a:cubicBezTo>
                  <a:cubicBezTo>
                    <a:pt x="49" y="116"/>
                    <a:pt x="49" y="116"/>
                    <a:pt x="49" y="116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74" y="104"/>
                    <a:pt x="80" y="102"/>
                    <a:pt x="86" y="98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106" y="93"/>
                    <a:pt x="106" y="93"/>
                    <a:pt x="106" y="93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102" y="80"/>
                    <a:pt x="105" y="74"/>
                    <a:pt x="106" y="67"/>
                  </a:cubicBezTo>
                  <a:lnTo>
                    <a:pt x="117" y="67"/>
                  </a:lnTo>
                  <a:close/>
                  <a:moveTo>
                    <a:pt x="58" y="88"/>
                  </a:moveTo>
                  <a:cubicBezTo>
                    <a:pt x="42" y="88"/>
                    <a:pt x="28" y="75"/>
                    <a:pt x="28" y="58"/>
                  </a:cubicBezTo>
                  <a:cubicBezTo>
                    <a:pt x="28" y="41"/>
                    <a:pt x="42" y="28"/>
                    <a:pt x="58" y="28"/>
                  </a:cubicBezTo>
                  <a:cubicBezTo>
                    <a:pt x="75" y="28"/>
                    <a:pt x="89" y="41"/>
                    <a:pt x="89" y="58"/>
                  </a:cubicBezTo>
                  <a:cubicBezTo>
                    <a:pt x="89" y="75"/>
                    <a:pt x="75" y="88"/>
                    <a:pt x="58" y="8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5"/>
            <p:cNvSpPr>
              <a:spLocks noEditPoints="1"/>
            </p:cNvSpPr>
            <p:nvPr/>
          </p:nvSpPr>
          <p:spPr bwMode="auto">
            <a:xfrm>
              <a:off x="1059" y="2259"/>
              <a:ext cx="217" cy="220"/>
            </a:xfrm>
            <a:custGeom>
              <a:avLst/>
              <a:gdLst>
                <a:gd name="T0" fmla="*/ 90 w 91"/>
                <a:gd name="T1" fmla="*/ 42 h 92"/>
                <a:gd name="T2" fmla="*/ 88 w 91"/>
                <a:gd name="T3" fmla="*/ 45 h 92"/>
                <a:gd name="T4" fmla="*/ 91 w 91"/>
                <a:gd name="T5" fmla="*/ 44 h 92"/>
                <a:gd name="T6" fmla="*/ 90 w 91"/>
                <a:gd name="T7" fmla="*/ 42 h 92"/>
                <a:gd name="T8" fmla="*/ 80 w 91"/>
                <a:gd name="T9" fmla="*/ 57 h 92"/>
                <a:gd name="T10" fmla="*/ 81 w 91"/>
                <a:gd name="T11" fmla="*/ 51 h 92"/>
                <a:gd name="T12" fmla="*/ 73 w 91"/>
                <a:gd name="T13" fmla="*/ 56 h 92"/>
                <a:gd name="T14" fmla="*/ 61 w 91"/>
                <a:gd name="T15" fmla="*/ 56 h 92"/>
                <a:gd name="T16" fmla="*/ 35 w 91"/>
                <a:gd name="T17" fmla="*/ 62 h 92"/>
                <a:gd name="T18" fmla="*/ 28 w 91"/>
                <a:gd name="T19" fmla="*/ 36 h 92"/>
                <a:gd name="T20" fmla="*/ 54 w 91"/>
                <a:gd name="T21" fmla="*/ 29 h 92"/>
                <a:gd name="T22" fmla="*/ 66 w 91"/>
                <a:gd name="T23" fmla="*/ 6 h 92"/>
                <a:gd name="T24" fmla="*/ 60 w 91"/>
                <a:gd name="T25" fmla="*/ 3 h 92"/>
                <a:gd name="T26" fmla="*/ 56 w 91"/>
                <a:gd name="T27" fmla="*/ 10 h 92"/>
                <a:gd name="T28" fmla="*/ 45 w 91"/>
                <a:gd name="T29" fmla="*/ 9 h 92"/>
                <a:gd name="T30" fmla="*/ 43 w 91"/>
                <a:gd name="T31" fmla="*/ 0 h 92"/>
                <a:gd name="T32" fmla="*/ 37 w 91"/>
                <a:gd name="T33" fmla="*/ 1 h 92"/>
                <a:gd name="T34" fmla="*/ 27 w 91"/>
                <a:gd name="T35" fmla="*/ 9 h 92"/>
                <a:gd name="T36" fmla="*/ 27 w 91"/>
                <a:gd name="T37" fmla="*/ 13 h 92"/>
                <a:gd name="T38" fmla="*/ 19 w 91"/>
                <a:gd name="T39" fmla="*/ 19 h 92"/>
                <a:gd name="T40" fmla="*/ 15 w 91"/>
                <a:gd name="T41" fmla="*/ 17 h 92"/>
                <a:gd name="T42" fmla="*/ 15 w 91"/>
                <a:gd name="T43" fmla="*/ 20 h 92"/>
                <a:gd name="T44" fmla="*/ 9 w 91"/>
                <a:gd name="T45" fmla="*/ 30 h 92"/>
                <a:gd name="T46" fmla="*/ 8 w 91"/>
                <a:gd name="T47" fmla="*/ 34 h 92"/>
                <a:gd name="T48" fmla="*/ 9 w 91"/>
                <a:gd name="T49" fmla="*/ 35 h 92"/>
                <a:gd name="T50" fmla="*/ 8 w 91"/>
                <a:gd name="T51" fmla="*/ 45 h 92"/>
                <a:gd name="T52" fmla="*/ 5 w 91"/>
                <a:gd name="T53" fmla="*/ 46 h 92"/>
                <a:gd name="T54" fmla="*/ 0 w 91"/>
                <a:gd name="T55" fmla="*/ 54 h 92"/>
                <a:gd name="T56" fmla="*/ 3 w 91"/>
                <a:gd name="T57" fmla="*/ 65 h 92"/>
                <a:gd name="T58" fmla="*/ 12 w 91"/>
                <a:gd name="T59" fmla="*/ 63 h 92"/>
                <a:gd name="T60" fmla="*/ 18 w 91"/>
                <a:gd name="T61" fmla="*/ 72 h 92"/>
                <a:gd name="T62" fmla="*/ 13 w 91"/>
                <a:gd name="T63" fmla="*/ 79 h 92"/>
                <a:gd name="T64" fmla="*/ 29 w 91"/>
                <a:gd name="T65" fmla="*/ 89 h 92"/>
                <a:gd name="T66" fmla="*/ 34 w 91"/>
                <a:gd name="T67" fmla="*/ 81 h 92"/>
                <a:gd name="T68" fmla="*/ 44 w 91"/>
                <a:gd name="T69" fmla="*/ 83 h 92"/>
                <a:gd name="T70" fmla="*/ 46 w 91"/>
                <a:gd name="T71" fmla="*/ 92 h 92"/>
                <a:gd name="T72" fmla="*/ 64 w 91"/>
                <a:gd name="T73" fmla="*/ 88 h 92"/>
                <a:gd name="T74" fmla="*/ 62 w 91"/>
                <a:gd name="T75" fmla="*/ 79 h 92"/>
                <a:gd name="T76" fmla="*/ 71 w 91"/>
                <a:gd name="T77" fmla="*/ 72 h 92"/>
                <a:gd name="T78" fmla="*/ 78 w 91"/>
                <a:gd name="T79" fmla="*/ 77 h 92"/>
                <a:gd name="T80" fmla="*/ 88 w 91"/>
                <a:gd name="T81" fmla="*/ 62 h 92"/>
                <a:gd name="T82" fmla="*/ 80 w 91"/>
                <a:gd name="T83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" h="92">
                  <a:moveTo>
                    <a:pt x="90" y="42"/>
                  </a:moveTo>
                  <a:cubicBezTo>
                    <a:pt x="89" y="43"/>
                    <a:pt x="89" y="44"/>
                    <a:pt x="88" y="45"/>
                  </a:cubicBezTo>
                  <a:cubicBezTo>
                    <a:pt x="91" y="44"/>
                    <a:pt x="91" y="44"/>
                    <a:pt x="91" y="44"/>
                  </a:cubicBezTo>
                  <a:lnTo>
                    <a:pt x="90" y="42"/>
                  </a:lnTo>
                  <a:close/>
                  <a:moveTo>
                    <a:pt x="80" y="57"/>
                  </a:moveTo>
                  <a:cubicBezTo>
                    <a:pt x="81" y="55"/>
                    <a:pt x="81" y="53"/>
                    <a:pt x="81" y="51"/>
                  </a:cubicBezTo>
                  <a:cubicBezTo>
                    <a:pt x="79" y="54"/>
                    <a:pt x="76" y="55"/>
                    <a:pt x="73" y="56"/>
                  </a:cubicBezTo>
                  <a:cubicBezTo>
                    <a:pt x="69" y="58"/>
                    <a:pt x="64" y="58"/>
                    <a:pt x="61" y="56"/>
                  </a:cubicBezTo>
                  <a:cubicBezTo>
                    <a:pt x="55" y="65"/>
                    <a:pt x="44" y="67"/>
                    <a:pt x="35" y="62"/>
                  </a:cubicBezTo>
                  <a:cubicBezTo>
                    <a:pt x="26" y="57"/>
                    <a:pt x="23" y="45"/>
                    <a:pt x="28" y="36"/>
                  </a:cubicBezTo>
                  <a:cubicBezTo>
                    <a:pt x="34" y="27"/>
                    <a:pt x="45" y="25"/>
                    <a:pt x="54" y="29"/>
                  </a:cubicBezTo>
                  <a:cubicBezTo>
                    <a:pt x="56" y="21"/>
                    <a:pt x="62" y="13"/>
                    <a:pt x="66" y="6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2" y="9"/>
                    <a:pt x="49" y="9"/>
                    <a:pt x="45" y="9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4" y="4"/>
                    <a:pt x="31" y="7"/>
                    <a:pt x="27" y="9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4" y="15"/>
                    <a:pt x="21" y="17"/>
                    <a:pt x="19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9"/>
                    <a:pt x="15" y="20"/>
                  </a:cubicBezTo>
                  <a:cubicBezTo>
                    <a:pt x="14" y="24"/>
                    <a:pt x="12" y="28"/>
                    <a:pt x="9" y="30"/>
                  </a:cubicBezTo>
                  <a:cubicBezTo>
                    <a:pt x="9" y="32"/>
                    <a:pt x="8" y="33"/>
                    <a:pt x="8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8"/>
                    <a:pt x="8" y="42"/>
                    <a:pt x="8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4" y="49"/>
                    <a:pt x="2" y="52"/>
                    <a:pt x="0" y="54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6"/>
                    <a:pt x="16" y="69"/>
                    <a:pt x="18" y="72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7" y="82"/>
                    <a:pt x="41" y="83"/>
                    <a:pt x="44" y="83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5" y="77"/>
                    <a:pt x="68" y="75"/>
                    <a:pt x="71" y="72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88" y="62"/>
                    <a:pt x="88" y="62"/>
                    <a:pt x="88" y="62"/>
                  </a:cubicBezTo>
                  <a:lnTo>
                    <a:pt x="8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6"/>
            <p:cNvSpPr>
              <a:spLocks/>
            </p:cNvSpPr>
            <p:nvPr/>
          </p:nvSpPr>
          <p:spPr bwMode="auto">
            <a:xfrm>
              <a:off x="1014" y="2014"/>
              <a:ext cx="460" cy="389"/>
            </a:xfrm>
            <a:custGeom>
              <a:avLst/>
              <a:gdLst>
                <a:gd name="T0" fmla="*/ 193 w 193"/>
                <a:gd name="T1" fmla="*/ 50 h 163"/>
                <a:gd name="T2" fmla="*/ 160 w 193"/>
                <a:gd name="T3" fmla="*/ 69 h 163"/>
                <a:gd name="T4" fmla="*/ 119 w 193"/>
                <a:gd name="T5" fmla="*/ 115 h 163"/>
                <a:gd name="T6" fmla="*/ 81 w 193"/>
                <a:gd name="T7" fmla="*/ 153 h 163"/>
                <a:gd name="T8" fmla="*/ 91 w 193"/>
                <a:gd name="T9" fmla="*/ 110 h 163"/>
                <a:gd name="T10" fmla="*/ 94 w 193"/>
                <a:gd name="T11" fmla="*/ 89 h 163"/>
                <a:gd name="T12" fmla="*/ 56 w 193"/>
                <a:gd name="T13" fmla="*/ 97 h 163"/>
                <a:gd name="T14" fmla="*/ 30 w 193"/>
                <a:gd name="T15" fmla="*/ 111 h 163"/>
                <a:gd name="T16" fmla="*/ 22 w 193"/>
                <a:gd name="T17" fmla="*/ 130 h 163"/>
                <a:gd name="T18" fmla="*/ 11 w 193"/>
                <a:gd name="T19" fmla="*/ 156 h 163"/>
                <a:gd name="T20" fmla="*/ 2 w 193"/>
                <a:gd name="T21" fmla="*/ 149 h 163"/>
                <a:gd name="T22" fmla="*/ 5 w 193"/>
                <a:gd name="T23" fmla="*/ 126 h 163"/>
                <a:gd name="T24" fmla="*/ 10 w 193"/>
                <a:gd name="T25" fmla="*/ 99 h 163"/>
                <a:gd name="T26" fmla="*/ 46 w 193"/>
                <a:gd name="T27" fmla="*/ 71 h 163"/>
                <a:gd name="T28" fmla="*/ 64 w 193"/>
                <a:gd name="T29" fmla="*/ 55 h 163"/>
                <a:gd name="T30" fmla="*/ 92 w 193"/>
                <a:gd name="T31" fmla="*/ 44 h 163"/>
                <a:gd name="T32" fmla="*/ 137 w 193"/>
                <a:gd name="T33" fmla="*/ 19 h 163"/>
                <a:gd name="T34" fmla="*/ 175 w 193"/>
                <a:gd name="T35" fmla="*/ 0 h 163"/>
                <a:gd name="T36" fmla="*/ 193 w 193"/>
                <a:gd name="T37" fmla="*/ 5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3" h="163">
                  <a:moveTo>
                    <a:pt x="193" y="50"/>
                  </a:moveTo>
                  <a:cubicBezTo>
                    <a:pt x="177" y="50"/>
                    <a:pt x="161" y="57"/>
                    <a:pt x="160" y="69"/>
                  </a:cubicBezTo>
                  <a:cubicBezTo>
                    <a:pt x="158" y="81"/>
                    <a:pt x="128" y="106"/>
                    <a:pt x="119" y="115"/>
                  </a:cubicBezTo>
                  <a:cubicBezTo>
                    <a:pt x="114" y="129"/>
                    <a:pt x="96" y="163"/>
                    <a:pt x="81" y="153"/>
                  </a:cubicBezTo>
                  <a:cubicBezTo>
                    <a:pt x="66" y="144"/>
                    <a:pt x="89" y="114"/>
                    <a:pt x="91" y="110"/>
                  </a:cubicBezTo>
                  <a:cubicBezTo>
                    <a:pt x="98" y="100"/>
                    <a:pt x="100" y="94"/>
                    <a:pt x="94" y="89"/>
                  </a:cubicBezTo>
                  <a:cubicBezTo>
                    <a:pt x="89" y="84"/>
                    <a:pt x="69" y="100"/>
                    <a:pt x="56" y="97"/>
                  </a:cubicBezTo>
                  <a:cubicBezTo>
                    <a:pt x="50" y="103"/>
                    <a:pt x="37" y="114"/>
                    <a:pt x="30" y="111"/>
                  </a:cubicBezTo>
                  <a:cubicBezTo>
                    <a:pt x="30" y="116"/>
                    <a:pt x="28" y="129"/>
                    <a:pt x="22" y="130"/>
                  </a:cubicBezTo>
                  <a:cubicBezTo>
                    <a:pt x="23" y="135"/>
                    <a:pt x="20" y="154"/>
                    <a:pt x="11" y="156"/>
                  </a:cubicBezTo>
                  <a:cubicBezTo>
                    <a:pt x="2" y="157"/>
                    <a:pt x="0" y="154"/>
                    <a:pt x="2" y="149"/>
                  </a:cubicBezTo>
                  <a:cubicBezTo>
                    <a:pt x="3" y="145"/>
                    <a:pt x="3" y="132"/>
                    <a:pt x="5" y="126"/>
                  </a:cubicBezTo>
                  <a:cubicBezTo>
                    <a:pt x="7" y="120"/>
                    <a:pt x="8" y="105"/>
                    <a:pt x="10" y="99"/>
                  </a:cubicBezTo>
                  <a:cubicBezTo>
                    <a:pt x="12" y="94"/>
                    <a:pt x="42" y="75"/>
                    <a:pt x="46" y="71"/>
                  </a:cubicBezTo>
                  <a:cubicBezTo>
                    <a:pt x="50" y="66"/>
                    <a:pt x="62" y="58"/>
                    <a:pt x="64" y="55"/>
                  </a:cubicBezTo>
                  <a:cubicBezTo>
                    <a:pt x="66" y="53"/>
                    <a:pt x="85" y="47"/>
                    <a:pt x="92" y="44"/>
                  </a:cubicBezTo>
                  <a:cubicBezTo>
                    <a:pt x="98" y="40"/>
                    <a:pt x="124" y="22"/>
                    <a:pt x="137" y="19"/>
                  </a:cubicBezTo>
                  <a:cubicBezTo>
                    <a:pt x="151" y="16"/>
                    <a:pt x="160" y="9"/>
                    <a:pt x="175" y="0"/>
                  </a:cubicBezTo>
                  <a:lnTo>
                    <a:pt x="193" y="5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7"/>
            <p:cNvSpPr>
              <a:spLocks/>
            </p:cNvSpPr>
            <p:nvPr/>
          </p:nvSpPr>
          <p:spPr bwMode="auto">
            <a:xfrm>
              <a:off x="1419" y="1985"/>
              <a:ext cx="103" cy="160"/>
            </a:xfrm>
            <a:custGeom>
              <a:avLst/>
              <a:gdLst>
                <a:gd name="T0" fmla="*/ 67 w 103"/>
                <a:gd name="T1" fmla="*/ 0 h 160"/>
                <a:gd name="T2" fmla="*/ 0 w 103"/>
                <a:gd name="T3" fmla="*/ 26 h 160"/>
                <a:gd name="T4" fmla="*/ 53 w 103"/>
                <a:gd name="T5" fmla="*/ 160 h 160"/>
                <a:gd name="T6" fmla="*/ 103 w 103"/>
                <a:gd name="T7" fmla="*/ 143 h 160"/>
                <a:gd name="T8" fmla="*/ 67 w 103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60">
                  <a:moveTo>
                    <a:pt x="67" y="0"/>
                  </a:moveTo>
                  <a:lnTo>
                    <a:pt x="0" y="26"/>
                  </a:lnTo>
                  <a:lnTo>
                    <a:pt x="53" y="160"/>
                  </a:lnTo>
                  <a:lnTo>
                    <a:pt x="103" y="143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8"/>
            <p:cNvSpPr>
              <a:spLocks/>
            </p:cNvSpPr>
            <p:nvPr/>
          </p:nvSpPr>
          <p:spPr bwMode="auto">
            <a:xfrm>
              <a:off x="1474" y="1961"/>
              <a:ext cx="150" cy="191"/>
            </a:xfrm>
            <a:custGeom>
              <a:avLst/>
              <a:gdLst>
                <a:gd name="T0" fmla="*/ 26 w 63"/>
                <a:gd name="T1" fmla="*/ 1 h 80"/>
                <a:gd name="T2" fmla="*/ 0 w 63"/>
                <a:gd name="T3" fmla="*/ 9 h 80"/>
                <a:gd name="T4" fmla="*/ 21 w 63"/>
                <a:gd name="T5" fmla="*/ 80 h 80"/>
                <a:gd name="T6" fmla="*/ 56 w 63"/>
                <a:gd name="T7" fmla="*/ 72 h 80"/>
                <a:gd name="T8" fmla="*/ 58 w 63"/>
                <a:gd name="T9" fmla="*/ 48 h 80"/>
                <a:gd name="T10" fmla="*/ 39 w 63"/>
                <a:gd name="T11" fmla="*/ 31 h 80"/>
                <a:gd name="T12" fmla="*/ 46 w 63"/>
                <a:gd name="T13" fmla="*/ 8 h 80"/>
                <a:gd name="T14" fmla="*/ 26 w 63"/>
                <a:gd name="T15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80">
                  <a:moveTo>
                    <a:pt x="26" y="1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72"/>
                    <a:pt x="63" y="56"/>
                    <a:pt x="58" y="48"/>
                  </a:cubicBezTo>
                  <a:cubicBezTo>
                    <a:pt x="53" y="40"/>
                    <a:pt x="41" y="40"/>
                    <a:pt x="39" y="31"/>
                  </a:cubicBezTo>
                  <a:cubicBezTo>
                    <a:pt x="37" y="22"/>
                    <a:pt x="48" y="16"/>
                    <a:pt x="46" y="8"/>
                  </a:cubicBezTo>
                  <a:cubicBezTo>
                    <a:pt x="43" y="0"/>
                    <a:pt x="35" y="1"/>
                    <a:pt x="26" y="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3" name="Group 21"/>
          <p:cNvGrpSpPr>
            <a:grpSpLocks noChangeAspect="1"/>
          </p:cNvGrpSpPr>
          <p:nvPr/>
        </p:nvGrpSpPr>
        <p:grpSpPr bwMode="auto">
          <a:xfrm>
            <a:off x="4970550" y="4516950"/>
            <a:ext cx="642652" cy="224789"/>
            <a:chOff x="4095" y="2571"/>
            <a:chExt cx="1155" cy="404"/>
          </a:xfrm>
          <a:solidFill>
            <a:srgbClr val="E87071"/>
          </a:solidFill>
        </p:grpSpPr>
        <p:sp>
          <p:nvSpPr>
            <p:cNvPr id="75" name="Freeform 22"/>
            <p:cNvSpPr>
              <a:spLocks noEditPoints="1"/>
            </p:cNvSpPr>
            <p:nvPr/>
          </p:nvSpPr>
          <p:spPr bwMode="auto">
            <a:xfrm>
              <a:off x="4741" y="2730"/>
              <a:ext cx="242" cy="245"/>
            </a:xfrm>
            <a:custGeom>
              <a:avLst/>
              <a:gdLst>
                <a:gd name="T0" fmla="*/ 31 w 102"/>
                <a:gd name="T1" fmla="*/ 65 h 102"/>
                <a:gd name="T2" fmla="*/ 11 w 102"/>
                <a:gd name="T3" fmla="*/ 66 h 102"/>
                <a:gd name="T4" fmla="*/ 8 w 102"/>
                <a:gd name="T5" fmla="*/ 70 h 102"/>
                <a:gd name="T6" fmla="*/ 0 w 102"/>
                <a:gd name="T7" fmla="*/ 79 h 102"/>
                <a:gd name="T8" fmla="*/ 11 w 102"/>
                <a:gd name="T9" fmla="*/ 87 h 102"/>
                <a:gd name="T10" fmla="*/ 36 w 102"/>
                <a:gd name="T11" fmla="*/ 66 h 102"/>
                <a:gd name="T12" fmla="*/ 31 w 102"/>
                <a:gd name="T13" fmla="*/ 65 h 102"/>
                <a:gd name="T14" fmla="*/ 33 w 102"/>
                <a:gd name="T15" fmla="*/ 87 h 102"/>
                <a:gd name="T16" fmla="*/ 43 w 102"/>
                <a:gd name="T17" fmla="*/ 102 h 102"/>
                <a:gd name="T18" fmla="*/ 70 w 102"/>
                <a:gd name="T19" fmla="*/ 77 h 102"/>
                <a:gd name="T20" fmla="*/ 70 w 102"/>
                <a:gd name="T21" fmla="*/ 77 h 102"/>
                <a:gd name="T22" fmla="*/ 43 w 102"/>
                <a:gd name="T23" fmla="*/ 67 h 102"/>
                <a:gd name="T24" fmla="*/ 33 w 102"/>
                <a:gd name="T25" fmla="*/ 87 h 102"/>
                <a:gd name="T26" fmla="*/ 76 w 102"/>
                <a:gd name="T27" fmla="*/ 80 h 102"/>
                <a:gd name="T28" fmla="*/ 74 w 102"/>
                <a:gd name="T29" fmla="*/ 84 h 102"/>
                <a:gd name="T30" fmla="*/ 84 w 102"/>
                <a:gd name="T31" fmla="*/ 99 h 102"/>
                <a:gd name="T32" fmla="*/ 102 w 102"/>
                <a:gd name="T33" fmla="*/ 89 h 102"/>
                <a:gd name="T34" fmla="*/ 76 w 102"/>
                <a:gd name="T35" fmla="*/ 80 h 102"/>
                <a:gd name="T36" fmla="*/ 68 w 102"/>
                <a:gd name="T37" fmla="*/ 3 h 102"/>
                <a:gd name="T38" fmla="*/ 38 w 102"/>
                <a:gd name="T39" fmla="*/ 2 h 102"/>
                <a:gd name="T40" fmla="*/ 32 w 102"/>
                <a:gd name="T41" fmla="*/ 13 h 102"/>
                <a:gd name="T42" fmla="*/ 46 w 102"/>
                <a:gd name="T43" fmla="*/ 14 h 102"/>
                <a:gd name="T44" fmla="*/ 70 w 102"/>
                <a:gd name="T45" fmla="*/ 8 h 102"/>
                <a:gd name="T46" fmla="*/ 70 w 102"/>
                <a:gd name="T47" fmla="*/ 6 h 102"/>
                <a:gd name="T48" fmla="*/ 68 w 102"/>
                <a:gd name="T49" fmla="*/ 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02">
                  <a:moveTo>
                    <a:pt x="31" y="65"/>
                  </a:moveTo>
                  <a:cubicBezTo>
                    <a:pt x="24" y="65"/>
                    <a:pt x="17" y="65"/>
                    <a:pt x="11" y="66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73"/>
                    <a:pt x="3" y="76"/>
                    <a:pt x="0" y="79"/>
                  </a:cubicBezTo>
                  <a:cubicBezTo>
                    <a:pt x="2" y="83"/>
                    <a:pt x="5" y="87"/>
                    <a:pt x="11" y="87"/>
                  </a:cubicBezTo>
                  <a:cubicBezTo>
                    <a:pt x="21" y="87"/>
                    <a:pt x="28" y="79"/>
                    <a:pt x="36" y="66"/>
                  </a:cubicBezTo>
                  <a:cubicBezTo>
                    <a:pt x="34" y="65"/>
                    <a:pt x="33" y="65"/>
                    <a:pt x="31" y="65"/>
                  </a:cubicBezTo>
                  <a:close/>
                  <a:moveTo>
                    <a:pt x="33" y="87"/>
                  </a:moveTo>
                  <a:cubicBezTo>
                    <a:pt x="30" y="92"/>
                    <a:pt x="34" y="102"/>
                    <a:pt x="43" y="102"/>
                  </a:cubicBezTo>
                  <a:cubicBezTo>
                    <a:pt x="53" y="102"/>
                    <a:pt x="61" y="93"/>
                    <a:pt x="70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73"/>
                    <a:pt x="50" y="70"/>
                    <a:pt x="43" y="67"/>
                  </a:cubicBezTo>
                  <a:cubicBezTo>
                    <a:pt x="38" y="76"/>
                    <a:pt x="34" y="84"/>
                    <a:pt x="33" y="87"/>
                  </a:cubicBezTo>
                  <a:close/>
                  <a:moveTo>
                    <a:pt x="76" y="80"/>
                  </a:moveTo>
                  <a:cubicBezTo>
                    <a:pt x="76" y="81"/>
                    <a:pt x="75" y="83"/>
                    <a:pt x="74" y="84"/>
                  </a:cubicBezTo>
                  <a:cubicBezTo>
                    <a:pt x="71" y="89"/>
                    <a:pt x="75" y="99"/>
                    <a:pt x="84" y="99"/>
                  </a:cubicBezTo>
                  <a:cubicBezTo>
                    <a:pt x="91" y="99"/>
                    <a:pt x="96" y="95"/>
                    <a:pt x="102" y="89"/>
                  </a:cubicBezTo>
                  <a:cubicBezTo>
                    <a:pt x="93" y="86"/>
                    <a:pt x="85" y="83"/>
                    <a:pt x="76" y="80"/>
                  </a:cubicBezTo>
                  <a:close/>
                  <a:moveTo>
                    <a:pt x="68" y="3"/>
                  </a:moveTo>
                  <a:cubicBezTo>
                    <a:pt x="62" y="0"/>
                    <a:pt x="52" y="0"/>
                    <a:pt x="38" y="2"/>
                  </a:cubicBezTo>
                  <a:cubicBezTo>
                    <a:pt x="36" y="6"/>
                    <a:pt x="34" y="10"/>
                    <a:pt x="32" y="13"/>
                  </a:cubicBezTo>
                  <a:cubicBezTo>
                    <a:pt x="36" y="14"/>
                    <a:pt x="41" y="14"/>
                    <a:pt x="46" y="14"/>
                  </a:cubicBezTo>
                  <a:cubicBezTo>
                    <a:pt x="61" y="14"/>
                    <a:pt x="68" y="11"/>
                    <a:pt x="70" y="8"/>
                  </a:cubicBezTo>
                  <a:cubicBezTo>
                    <a:pt x="70" y="8"/>
                    <a:pt x="71" y="8"/>
                    <a:pt x="70" y="6"/>
                  </a:cubicBezTo>
                  <a:cubicBezTo>
                    <a:pt x="70" y="4"/>
                    <a:pt x="69" y="3"/>
                    <a:pt x="6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23"/>
            <p:cNvSpPr>
              <a:spLocks/>
            </p:cNvSpPr>
            <p:nvPr/>
          </p:nvSpPr>
          <p:spPr bwMode="auto">
            <a:xfrm>
              <a:off x="4095" y="2706"/>
              <a:ext cx="648" cy="236"/>
            </a:xfrm>
            <a:custGeom>
              <a:avLst/>
              <a:gdLst>
                <a:gd name="T0" fmla="*/ 267 w 273"/>
                <a:gd name="T1" fmla="*/ 76 h 98"/>
                <a:gd name="T2" fmla="*/ 259 w 273"/>
                <a:gd name="T3" fmla="*/ 75 h 98"/>
                <a:gd name="T4" fmla="*/ 232 w 273"/>
                <a:gd name="T5" fmla="*/ 87 h 98"/>
                <a:gd name="T6" fmla="*/ 194 w 273"/>
                <a:gd name="T7" fmla="*/ 49 h 98"/>
                <a:gd name="T8" fmla="*/ 232 w 273"/>
                <a:gd name="T9" fmla="*/ 11 h 98"/>
                <a:gd name="T10" fmla="*/ 259 w 273"/>
                <a:gd name="T11" fmla="*/ 23 h 98"/>
                <a:gd name="T12" fmla="*/ 270 w 273"/>
                <a:gd name="T13" fmla="*/ 21 h 98"/>
                <a:gd name="T14" fmla="*/ 273 w 273"/>
                <a:gd name="T15" fmla="*/ 21 h 98"/>
                <a:gd name="T16" fmla="*/ 232 w 273"/>
                <a:gd name="T17" fmla="*/ 0 h 98"/>
                <a:gd name="T18" fmla="*/ 183 w 273"/>
                <a:gd name="T19" fmla="*/ 43 h 98"/>
                <a:gd name="T20" fmla="*/ 90 w 273"/>
                <a:gd name="T21" fmla="*/ 43 h 98"/>
                <a:gd name="T22" fmla="*/ 90 w 273"/>
                <a:gd name="T23" fmla="*/ 12 h 98"/>
                <a:gd name="T24" fmla="*/ 79 w 273"/>
                <a:gd name="T25" fmla="*/ 12 h 98"/>
                <a:gd name="T26" fmla="*/ 79 w 273"/>
                <a:gd name="T27" fmla="*/ 34 h 98"/>
                <a:gd name="T28" fmla="*/ 69 w 273"/>
                <a:gd name="T29" fmla="*/ 34 h 98"/>
                <a:gd name="T30" fmla="*/ 69 w 273"/>
                <a:gd name="T31" fmla="*/ 24 h 98"/>
                <a:gd name="T32" fmla="*/ 52 w 273"/>
                <a:gd name="T33" fmla="*/ 24 h 98"/>
                <a:gd name="T34" fmla="*/ 52 w 273"/>
                <a:gd name="T35" fmla="*/ 43 h 98"/>
                <a:gd name="T36" fmla="*/ 44 w 273"/>
                <a:gd name="T37" fmla="*/ 43 h 98"/>
                <a:gd name="T38" fmla="*/ 44 w 273"/>
                <a:gd name="T39" fmla="*/ 13 h 98"/>
                <a:gd name="T40" fmla="*/ 24 w 273"/>
                <a:gd name="T41" fmla="*/ 13 h 98"/>
                <a:gd name="T42" fmla="*/ 24 w 273"/>
                <a:gd name="T43" fmla="*/ 43 h 98"/>
                <a:gd name="T44" fmla="*/ 6 w 273"/>
                <a:gd name="T45" fmla="*/ 43 h 98"/>
                <a:gd name="T46" fmla="*/ 0 w 273"/>
                <a:gd name="T47" fmla="*/ 49 h 98"/>
                <a:gd name="T48" fmla="*/ 6 w 273"/>
                <a:gd name="T49" fmla="*/ 55 h 98"/>
                <a:gd name="T50" fmla="*/ 24 w 273"/>
                <a:gd name="T51" fmla="*/ 55 h 98"/>
                <a:gd name="T52" fmla="*/ 24 w 273"/>
                <a:gd name="T53" fmla="*/ 81 h 98"/>
                <a:gd name="T54" fmla="*/ 44 w 273"/>
                <a:gd name="T55" fmla="*/ 81 h 98"/>
                <a:gd name="T56" fmla="*/ 44 w 273"/>
                <a:gd name="T57" fmla="*/ 71 h 98"/>
                <a:gd name="T58" fmla="*/ 54 w 273"/>
                <a:gd name="T59" fmla="*/ 71 h 98"/>
                <a:gd name="T60" fmla="*/ 54 w 273"/>
                <a:gd name="T61" fmla="*/ 77 h 98"/>
                <a:gd name="T62" fmla="*/ 65 w 273"/>
                <a:gd name="T63" fmla="*/ 77 h 98"/>
                <a:gd name="T64" fmla="*/ 65 w 273"/>
                <a:gd name="T65" fmla="*/ 61 h 98"/>
                <a:gd name="T66" fmla="*/ 76 w 273"/>
                <a:gd name="T67" fmla="*/ 61 h 98"/>
                <a:gd name="T68" fmla="*/ 76 w 273"/>
                <a:gd name="T69" fmla="*/ 83 h 98"/>
                <a:gd name="T70" fmla="*/ 93 w 273"/>
                <a:gd name="T71" fmla="*/ 83 h 98"/>
                <a:gd name="T72" fmla="*/ 93 w 273"/>
                <a:gd name="T73" fmla="*/ 55 h 98"/>
                <a:gd name="T74" fmla="*/ 183 w 273"/>
                <a:gd name="T75" fmla="*/ 55 h 98"/>
                <a:gd name="T76" fmla="*/ 232 w 273"/>
                <a:gd name="T77" fmla="*/ 98 h 98"/>
                <a:gd name="T78" fmla="*/ 273 w 273"/>
                <a:gd name="T79" fmla="*/ 76 h 98"/>
                <a:gd name="T80" fmla="*/ 267 w 273"/>
                <a:gd name="T81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3" h="98">
                  <a:moveTo>
                    <a:pt x="267" y="76"/>
                  </a:moveTo>
                  <a:cubicBezTo>
                    <a:pt x="264" y="76"/>
                    <a:pt x="262" y="76"/>
                    <a:pt x="259" y="75"/>
                  </a:cubicBezTo>
                  <a:cubicBezTo>
                    <a:pt x="252" y="82"/>
                    <a:pt x="242" y="87"/>
                    <a:pt x="232" y="87"/>
                  </a:cubicBezTo>
                  <a:cubicBezTo>
                    <a:pt x="211" y="87"/>
                    <a:pt x="194" y="70"/>
                    <a:pt x="194" y="49"/>
                  </a:cubicBezTo>
                  <a:cubicBezTo>
                    <a:pt x="194" y="28"/>
                    <a:pt x="211" y="11"/>
                    <a:pt x="232" y="11"/>
                  </a:cubicBezTo>
                  <a:cubicBezTo>
                    <a:pt x="242" y="11"/>
                    <a:pt x="252" y="15"/>
                    <a:pt x="259" y="23"/>
                  </a:cubicBezTo>
                  <a:cubicBezTo>
                    <a:pt x="263" y="22"/>
                    <a:pt x="267" y="21"/>
                    <a:pt x="270" y="21"/>
                  </a:cubicBezTo>
                  <a:cubicBezTo>
                    <a:pt x="270" y="21"/>
                    <a:pt x="271" y="21"/>
                    <a:pt x="273" y="21"/>
                  </a:cubicBezTo>
                  <a:cubicBezTo>
                    <a:pt x="264" y="8"/>
                    <a:pt x="249" y="0"/>
                    <a:pt x="232" y="0"/>
                  </a:cubicBezTo>
                  <a:cubicBezTo>
                    <a:pt x="206" y="0"/>
                    <a:pt x="186" y="19"/>
                    <a:pt x="183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3" y="43"/>
                    <a:pt x="0" y="46"/>
                    <a:pt x="0" y="49"/>
                  </a:cubicBezTo>
                  <a:cubicBezTo>
                    <a:pt x="0" y="52"/>
                    <a:pt x="3" y="55"/>
                    <a:pt x="6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54" y="71"/>
                    <a:pt x="54" y="71"/>
                    <a:pt x="54" y="7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6" y="79"/>
                    <a:pt x="206" y="98"/>
                    <a:pt x="232" y="98"/>
                  </a:cubicBezTo>
                  <a:cubicBezTo>
                    <a:pt x="249" y="98"/>
                    <a:pt x="264" y="89"/>
                    <a:pt x="273" y="76"/>
                  </a:cubicBezTo>
                  <a:lnTo>
                    <a:pt x="267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24"/>
            <p:cNvSpPr>
              <a:spLocks noEditPoints="1"/>
            </p:cNvSpPr>
            <p:nvPr/>
          </p:nvSpPr>
          <p:spPr bwMode="auto">
            <a:xfrm>
              <a:off x="4594" y="2571"/>
              <a:ext cx="656" cy="380"/>
            </a:xfrm>
            <a:custGeom>
              <a:avLst/>
              <a:gdLst>
                <a:gd name="T0" fmla="*/ 22 w 276"/>
                <a:gd name="T1" fmla="*/ 75 h 158"/>
                <a:gd name="T2" fmla="*/ 0 w 276"/>
                <a:gd name="T3" fmla="*/ 84 h 158"/>
                <a:gd name="T4" fmla="*/ 4 w 276"/>
                <a:gd name="T5" fmla="*/ 95 h 158"/>
                <a:gd name="T6" fmla="*/ 40 w 276"/>
                <a:gd name="T7" fmla="*/ 81 h 158"/>
                <a:gd name="T8" fmla="*/ 22 w 276"/>
                <a:gd name="T9" fmla="*/ 75 h 158"/>
                <a:gd name="T10" fmla="*/ 252 w 276"/>
                <a:gd name="T11" fmla="*/ 68 h 158"/>
                <a:gd name="T12" fmla="*/ 151 w 276"/>
                <a:gd name="T13" fmla="*/ 0 h 158"/>
                <a:gd name="T14" fmla="*/ 51 w 276"/>
                <a:gd name="T15" fmla="*/ 41 h 158"/>
                <a:gd name="T16" fmla="*/ 36 w 276"/>
                <a:gd name="T17" fmla="*/ 50 h 158"/>
                <a:gd name="T18" fmla="*/ 67 w 276"/>
                <a:gd name="T19" fmla="*/ 70 h 158"/>
                <a:gd name="T20" fmla="*/ 140 w 276"/>
                <a:gd name="T21" fmla="*/ 70 h 158"/>
                <a:gd name="T22" fmla="*/ 108 w 276"/>
                <a:gd name="T23" fmla="*/ 88 h 158"/>
                <a:gd name="T24" fmla="*/ 60 w 276"/>
                <a:gd name="T25" fmla="*/ 85 h 158"/>
                <a:gd name="T26" fmla="*/ 25 w 276"/>
                <a:gd name="T27" fmla="*/ 107 h 158"/>
                <a:gd name="T28" fmla="*/ 57 w 276"/>
                <a:gd name="T29" fmla="*/ 124 h 158"/>
                <a:gd name="T30" fmla="*/ 93 w 276"/>
                <a:gd name="T31" fmla="*/ 123 h 158"/>
                <a:gd name="T32" fmla="*/ 212 w 276"/>
                <a:gd name="T33" fmla="*/ 158 h 158"/>
                <a:gd name="T34" fmla="*/ 276 w 276"/>
                <a:gd name="T35" fmla="*/ 133 h 158"/>
                <a:gd name="T36" fmla="*/ 276 w 276"/>
                <a:gd name="T37" fmla="*/ 61 h 158"/>
                <a:gd name="T38" fmla="*/ 252 w 276"/>
                <a:gd name="T39" fmla="*/ 6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158">
                  <a:moveTo>
                    <a:pt x="22" y="75"/>
                  </a:moveTo>
                  <a:cubicBezTo>
                    <a:pt x="13" y="75"/>
                    <a:pt x="6" y="78"/>
                    <a:pt x="0" y="84"/>
                  </a:cubicBezTo>
                  <a:cubicBezTo>
                    <a:pt x="0" y="88"/>
                    <a:pt x="1" y="91"/>
                    <a:pt x="4" y="95"/>
                  </a:cubicBezTo>
                  <a:cubicBezTo>
                    <a:pt x="12" y="102"/>
                    <a:pt x="29" y="89"/>
                    <a:pt x="40" y="81"/>
                  </a:cubicBezTo>
                  <a:cubicBezTo>
                    <a:pt x="35" y="77"/>
                    <a:pt x="28" y="75"/>
                    <a:pt x="22" y="75"/>
                  </a:cubicBezTo>
                  <a:close/>
                  <a:moveTo>
                    <a:pt x="252" y="68"/>
                  </a:moveTo>
                  <a:cubicBezTo>
                    <a:pt x="231" y="67"/>
                    <a:pt x="177" y="0"/>
                    <a:pt x="151" y="0"/>
                  </a:cubicBezTo>
                  <a:cubicBezTo>
                    <a:pt x="126" y="0"/>
                    <a:pt x="70" y="29"/>
                    <a:pt x="51" y="41"/>
                  </a:cubicBezTo>
                  <a:cubicBezTo>
                    <a:pt x="47" y="43"/>
                    <a:pt x="42" y="46"/>
                    <a:pt x="36" y="50"/>
                  </a:cubicBezTo>
                  <a:cubicBezTo>
                    <a:pt x="48" y="53"/>
                    <a:pt x="59" y="60"/>
                    <a:pt x="67" y="70"/>
                  </a:cubicBezTo>
                  <a:cubicBezTo>
                    <a:pt x="97" y="59"/>
                    <a:pt x="135" y="51"/>
                    <a:pt x="140" y="70"/>
                  </a:cubicBezTo>
                  <a:cubicBezTo>
                    <a:pt x="143" y="82"/>
                    <a:pt x="130" y="88"/>
                    <a:pt x="108" y="88"/>
                  </a:cubicBezTo>
                  <a:cubicBezTo>
                    <a:pt x="87" y="88"/>
                    <a:pt x="70" y="85"/>
                    <a:pt x="60" y="85"/>
                  </a:cubicBezTo>
                  <a:cubicBezTo>
                    <a:pt x="49" y="85"/>
                    <a:pt x="25" y="93"/>
                    <a:pt x="25" y="107"/>
                  </a:cubicBezTo>
                  <a:cubicBezTo>
                    <a:pt x="25" y="121"/>
                    <a:pt x="49" y="124"/>
                    <a:pt x="57" y="124"/>
                  </a:cubicBezTo>
                  <a:cubicBezTo>
                    <a:pt x="65" y="124"/>
                    <a:pt x="78" y="123"/>
                    <a:pt x="93" y="123"/>
                  </a:cubicBezTo>
                  <a:cubicBezTo>
                    <a:pt x="114" y="123"/>
                    <a:pt x="175" y="158"/>
                    <a:pt x="212" y="158"/>
                  </a:cubicBezTo>
                  <a:cubicBezTo>
                    <a:pt x="249" y="158"/>
                    <a:pt x="268" y="140"/>
                    <a:pt x="276" y="133"/>
                  </a:cubicBezTo>
                  <a:cubicBezTo>
                    <a:pt x="276" y="122"/>
                    <a:pt x="276" y="61"/>
                    <a:pt x="276" y="61"/>
                  </a:cubicBezTo>
                  <a:cubicBezTo>
                    <a:pt x="261" y="68"/>
                    <a:pt x="259" y="69"/>
                    <a:pt x="252" y="6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Group 27"/>
          <p:cNvGrpSpPr>
            <a:grpSpLocks noChangeAspect="1"/>
          </p:cNvGrpSpPr>
          <p:nvPr/>
        </p:nvGrpSpPr>
        <p:grpSpPr bwMode="auto">
          <a:xfrm>
            <a:off x="7633603" y="1949401"/>
            <a:ext cx="332114" cy="337922"/>
            <a:chOff x="4766" y="1799"/>
            <a:chExt cx="629" cy="640"/>
          </a:xfrm>
          <a:solidFill>
            <a:srgbClr val="663C77"/>
          </a:solidFill>
        </p:grpSpPr>
        <p:sp>
          <p:nvSpPr>
            <p:cNvPr id="80" name="Freeform 28"/>
            <p:cNvSpPr>
              <a:spLocks noEditPoints="1"/>
            </p:cNvSpPr>
            <p:nvPr/>
          </p:nvSpPr>
          <p:spPr bwMode="auto">
            <a:xfrm>
              <a:off x="5017" y="2057"/>
              <a:ext cx="191" cy="191"/>
            </a:xfrm>
            <a:custGeom>
              <a:avLst/>
              <a:gdLst>
                <a:gd name="T0" fmla="*/ 40 w 80"/>
                <a:gd name="T1" fmla="*/ 61 h 80"/>
                <a:gd name="T2" fmla="*/ 20 w 80"/>
                <a:gd name="T3" fmla="*/ 40 h 80"/>
                <a:gd name="T4" fmla="*/ 40 w 80"/>
                <a:gd name="T5" fmla="*/ 20 h 80"/>
                <a:gd name="T6" fmla="*/ 61 w 80"/>
                <a:gd name="T7" fmla="*/ 40 h 80"/>
                <a:gd name="T8" fmla="*/ 40 w 80"/>
                <a:gd name="T9" fmla="*/ 61 h 80"/>
                <a:gd name="T10" fmla="*/ 40 w 80"/>
                <a:gd name="T11" fmla="*/ 61 h 80"/>
                <a:gd name="T12" fmla="*/ 34 w 80"/>
                <a:gd name="T13" fmla="*/ 0 h 80"/>
                <a:gd name="T14" fmla="*/ 34 w 80"/>
                <a:gd name="T15" fmla="*/ 8 h 80"/>
                <a:gd name="T16" fmla="*/ 22 w 80"/>
                <a:gd name="T17" fmla="*/ 13 h 80"/>
                <a:gd name="T18" fmla="*/ 17 w 80"/>
                <a:gd name="T19" fmla="*/ 8 h 80"/>
                <a:gd name="T20" fmla="*/ 8 w 80"/>
                <a:gd name="T21" fmla="*/ 16 h 80"/>
                <a:gd name="T22" fmla="*/ 13 w 80"/>
                <a:gd name="T23" fmla="*/ 22 h 80"/>
                <a:gd name="T24" fmla="*/ 8 w 80"/>
                <a:gd name="T25" fmla="*/ 34 h 80"/>
                <a:gd name="T26" fmla="*/ 0 w 80"/>
                <a:gd name="T27" fmla="*/ 34 h 80"/>
                <a:gd name="T28" fmla="*/ 0 w 80"/>
                <a:gd name="T29" fmla="*/ 47 h 80"/>
                <a:gd name="T30" fmla="*/ 8 w 80"/>
                <a:gd name="T31" fmla="*/ 47 h 80"/>
                <a:gd name="T32" fmla="*/ 13 w 80"/>
                <a:gd name="T33" fmla="*/ 59 h 80"/>
                <a:gd name="T34" fmla="*/ 8 w 80"/>
                <a:gd name="T35" fmla="*/ 64 h 80"/>
                <a:gd name="T36" fmla="*/ 17 w 80"/>
                <a:gd name="T37" fmla="*/ 73 h 80"/>
                <a:gd name="T38" fmla="*/ 22 w 80"/>
                <a:gd name="T39" fmla="*/ 68 h 80"/>
                <a:gd name="T40" fmla="*/ 34 w 80"/>
                <a:gd name="T41" fmla="*/ 73 h 80"/>
                <a:gd name="T42" fmla="*/ 34 w 80"/>
                <a:gd name="T43" fmla="*/ 80 h 80"/>
                <a:gd name="T44" fmla="*/ 47 w 80"/>
                <a:gd name="T45" fmla="*/ 80 h 80"/>
                <a:gd name="T46" fmla="*/ 47 w 80"/>
                <a:gd name="T47" fmla="*/ 73 h 80"/>
                <a:gd name="T48" fmla="*/ 59 w 80"/>
                <a:gd name="T49" fmla="*/ 68 h 80"/>
                <a:gd name="T50" fmla="*/ 64 w 80"/>
                <a:gd name="T51" fmla="*/ 73 h 80"/>
                <a:gd name="T52" fmla="*/ 73 w 80"/>
                <a:gd name="T53" fmla="*/ 64 h 80"/>
                <a:gd name="T54" fmla="*/ 68 w 80"/>
                <a:gd name="T55" fmla="*/ 59 h 80"/>
                <a:gd name="T56" fmla="*/ 73 w 80"/>
                <a:gd name="T57" fmla="*/ 47 h 80"/>
                <a:gd name="T58" fmla="*/ 80 w 80"/>
                <a:gd name="T59" fmla="*/ 47 h 80"/>
                <a:gd name="T60" fmla="*/ 80 w 80"/>
                <a:gd name="T61" fmla="*/ 34 h 80"/>
                <a:gd name="T62" fmla="*/ 73 w 80"/>
                <a:gd name="T63" fmla="*/ 34 h 80"/>
                <a:gd name="T64" fmla="*/ 68 w 80"/>
                <a:gd name="T65" fmla="*/ 22 h 80"/>
                <a:gd name="T66" fmla="*/ 73 w 80"/>
                <a:gd name="T67" fmla="*/ 16 h 80"/>
                <a:gd name="T68" fmla="*/ 64 w 80"/>
                <a:gd name="T69" fmla="*/ 8 h 80"/>
                <a:gd name="T70" fmla="*/ 59 w 80"/>
                <a:gd name="T71" fmla="*/ 13 h 80"/>
                <a:gd name="T72" fmla="*/ 47 w 80"/>
                <a:gd name="T73" fmla="*/ 8 h 80"/>
                <a:gd name="T74" fmla="*/ 47 w 80"/>
                <a:gd name="T75" fmla="*/ 0 h 80"/>
                <a:gd name="T76" fmla="*/ 34 w 80"/>
                <a:gd name="T7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0" h="80">
                  <a:moveTo>
                    <a:pt x="40" y="61"/>
                  </a:moveTo>
                  <a:cubicBezTo>
                    <a:pt x="29" y="61"/>
                    <a:pt x="20" y="52"/>
                    <a:pt x="20" y="40"/>
                  </a:cubicBezTo>
                  <a:cubicBezTo>
                    <a:pt x="20" y="29"/>
                    <a:pt x="29" y="20"/>
                    <a:pt x="40" y="20"/>
                  </a:cubicBezTo>
                  <a:cubicBezTo>
                    <a:pt x="52" y="20"/>
                    <a:pt x="61" y="29"/>
                    <a:pt x="61" y="40"/>
                  </a:cubicBezTo>
                  <a:cubicBezTo>
                    <a:pt x="61" y="52"/>
                    <a:pt x="52" y="61"/>
                    <a:pt x="40" y="61"/>
                  </a:cubicBezTo>
                  <a:cubicBezTo>
                    <a:pt x="40" y="61"/>
                    <a:pt x="40" y="61"/>
                    <a:pt x="40" y="61"/>
                  </a:cubicBezTo>
                  <a:moveTo>
                    <a:pt x="34" y="0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0" y="9"/>
                    <a:pt x="25" y="10"/>
                    <a:pt x="22" y="13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25"/>
                    <a:pt x="9" y="30"/>
                    <a:pt x="8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9" y="51"/>
                    <a:pt x="10" y="55"/>
                    <a:pt x="13" y="59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5" y="70"/>
                    <a:pt x="30" y="72"/>
                    <a:pt x="34" y="73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51" y="72"/>
                    <a:pt x="55" y="70"/>
                    <a:pt x="59" y="68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70" y="55"/>
                    <a:pt x="72" y="51"/>
                    <a:pt x="73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2" y="30"/>
                    <a:pt x="70" y="25"/>
                    <a:pt x="68" y="22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5" y="10"/>
                    <a:pt x="51" y="9"/>
                    <a:pt x="47" y="8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29"/>
            <p:cNvSpPr>
              <a:spLocks noEditPoints="1"/>
            </p:cNvSpPr>
            <p:nvPr/>
          </p:nvSpPr>
          <p:spPr bwMode="auto">
            <a:xfrm>
              <a:off x="5203" y="1799"/>
              <a:ext cx="192" cy="174"/>
            </a:xfrm>
            <a:custGeom>
              <a:avLst/>
              <a:gdLst>
                <a:gd name="T0" fmla="*/ 40 w 80"/>
                <a:gd name="T1" fmla="*/ 53 h 73"/>
                <a:gd name="T2" fmla="*/ 27 w 80"/>
                <a:gd name="T3" fmla="*/ 40 h 73"/>
                <a:gd name="T4" fmla="*/ 40 w 80"/>
                <a:gd name="T5" fmla="*/ 27 h 73"/>
                <a:gd name="T6" fmla="*/ 53 w 80"/>
                <a:gd name="T7" fmla="*/ 40 h 73"/>
                <a:gd name="T8" fmla="*/ 40 w 80"/>
                <a:gd name="T9" fmla="*/ 53 h 73"/>
                <a:gd name="T10" fmla="*/ 34 w 80"/>
                <a:gd name="T11" fmla="*/ 0 h 73"/>
                <a:gd name="T12" fmla="*/ 34 w 80"/>
                <a:gd name="T13" fmla="*/ 7 h 73"/>
                <a:gd name="T14" fmla="*/ 21 w 80"/>
                <a:gd name="T15" fmla="*/ 12 h 73"/>
                <a:gd name="T16" fmla="*/ 16 w 80"/>
                <a:gd name="T17" fmla="*/ 7 h 73"/>
                <a:gd name="T18" fmla="*/ 7 w 80"/>
                <a:gd name="T19" fmla="*/ 16 h 73"/>
                <a:gd name="T20" fmla="*/ 13 w 80"/>
                <a:gd name="T21" fmla="*/ 21 h 73"/>
                <a:gd name="T22" fmla="*/ 7 w 80"/>
                <a:gd name="T23" fmla="*/ 34 h 73"/>
                <a:gd name="T24" fmla="*/ 0 w 80"/>
                <a:gd name="T25" fmla="*/ 34 h 73"/>
                <a:gd name="T26" fmla="*/ 0 w 80"/>
                <a:gd name="T27" fmla="*/ 39 h 73"/>
                <a:gd name="T28" fmla="*/ 22 w 80"/>
                <a:gd name="T29" fmla="*/ 48 h 73"/>
                <a:gd name="T30" fmla="*/ 18 w 80"/>
                <a:gd name="T31" fmla="*/ 57 h 73"/>
                <a:gd name="T32" fmla="*/ 27 w 80"/>
                <a:gd name="T33" fmla="*/ 63 h 73"/>
                <a:gd name="T34" fmla="*/ 34 w 80"/>
                <a:gd name="T35" fmla="*/ 56 h 73"/>
                <a:gd name="T36" fmla="*/ 49 w 80"/>
                <a:gd name="T37" fmla="*/ 72 h 73"/>
                <a:gd name="T38" fmla="*/ 59 w 80"/>
                <a:gd name="T39" fmla="*/ 67 h 73"/>
                <a:gd name="T40" fmla="*/ 64 w 80"/>
                <a:gd name="T41" fmla="*/ 73 h 73"/>
                <a:gd name="T42" fmla="*/ 73 w 80"/>
                <a:gd name="T43" fmla="*/ 64 h 73"/>
                <a:gd name="T44" fmla="*/ 67 w 80"/>
                <a:gd name="T45" fmla="*/ 59 h 73"/>
                <a:gd name="T46" fmla="*/ 73 w 80"/>
                <a:gd name="T47" fmla="*/ 46 h 73"/>
                <a:gd name="T48" fmla="*/ 80 w 80"/>
                <a:gd name="T49" fmla="*/ 46 h 73"/>
                <a:gd name="T50" fmla="*/ 80 w 80"/>
                <a:gd name="T51" fmla="*/ 34 h 73"/>
                <a:gd name="T52" fmla="*/ 73 w 80"/>
                <a:gd name="T53" fmla="*/ 34 h 73"/>
                <a:gd name="T54" fmla="*/ 67 w 80"/>
                <a:gd name="T55" fmla="*/ 21 h 73"/>
                <a:gd name="T56" fmla="*/ 73 w 80"/>
                <a:gd name="T57" fmla="*/ 16 h 73"/>
                <a:gd name="T58" fmla="*/ 64 w 80"/>
                <a:gd name="T59" fmla="*/ 7 h 73"/>
                <a:gd name="T60" fmla="*/ 59 w 80"/>
                <a:gd name="T61" fmla="*/ 12 h 73"/>
                <a:gd name="T62" fmla="*/ 46 w 80"/>
                <a:gd name="T63" fmla="*/ 7 h 73"/>
                <a:gd name="T64" fmla="*/ 46 w 80"/>
                <a:gd name="T65" fmla="*/ 0 h 73"/>
                <a:gd name="T66" fmla="*/ 34 w 80"/>
                <a:gd name="T6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73">
                  <a:moveTo>
                    <a:pt x="40" y="53"/>
                  </a:moveTo>
                  <a:cubicBezTo>
                    <a:pt x="33" y="53"/>
                    <a:pt x="27" y="47"/>
                    <a:pt x="27" y="40"/>
                  </a:cubicBezTo>
                  <a:cubicBezTo>
                    <a:pt x="27" y="33"/>
                    <a:pt x="33" y="27"/>
                    <a:pt x="40" y="27"/>
                  </a:cubicBezTo>
                  <a:cubicBezTo>
                    <a:pt x="47" y="27"/>
                    <a:pt x="53" y="33"/>
                    <a:pt x="53" y="40"/>
                  </a:cubicBezTo>
                  <a:cubicBezTo>
                    <a:pt x="53" y="47"/>
                    <a:pt x="47" y="53"/>
                    <a:pt x="40" y="53"/>
                  </a:cubicBezTo>
                  <a:moveTo>
                    <a:pt x="34" y="0"/>
                  </a:moveTo>
                  <a:cubicBezTo>
                    <a:pt x="34" y="7"/>
                    <a:pt x="34" y="7"/>
                    <a:pt x="34" y="7"/>
                  </a:cubicBezTo>
                  <a:cubicBezTo>
                    <a:pt x="29" y="8"/>
                    <a:pt x="25" y="10"/>
                    <a:pt x="21" y="12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5"/>
                    <a:pt x="8" y="29"/>
                    <a:pt x="7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19" y="56"/>
                    <a:pt x="18" y="57"/>
                  </a:cubicBezTo>
                  <a:cubicBezTo>
                    <a:pt x="21" y="59"/>
                    <a:pt x="24" y="61"/>
                    <a:pt x="27" y="63"/>
                  </a:cubicBezTo>
                  <a:cubicBezTo>
                    <a:pt x="28" y="62"/>
                    <a:pt x="34" y="56"/>
                    <a:pt x="34" y="56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53" y="71"/>
                    <a:pt x="56" y="69"/>
                    <a:pt x="59" y="67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70" y="55"/>
                    <a:pt x="72" y="51"/>
                    <a:pt x="73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2" y="29"/>
                    <a:pt x="70" y="25"/>
                    <a:pt x="67" y="21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5" y="10"/>
                    <a:pt x="51" y="8"/>
                    <a:pt x="46" y="7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30"/>
            <p:cNvSpPr>
              <a:spLocks/>
            </p:cNvSpPr>
            <p:nvPr/>
          </p:nvSpPr>
          <p:spPr bwMode="auto">
            <a:xfrm>
              <a:off x="4766" y="2248"/>
              <a:ext cx="191" cy="191"/>
            </a:xfrm>
            <a:custGeom>
              <a:avLst/>
              <a:gdLst>
                <a:gd name="T0" fmla="*/ 17 w 80"/>
                <a:gd name="T1" fmla="*/ 0 h 80"/>
                <a:gd name="T2" fmla="*/ 8 w 80"/>
                <a:gd name="T3" fmla="*/ 10 h 80"/>
                <a:gd name="T4" fmla="*/ 13 w 80"/>
                <a:gd name="T5" fmla="*/ 16 h 80"/>
                <a:gd name="T6" fmla="*/ 8 w 80"/>
                <a:gd name="T7" fmla="*/ 29 h 80"/>
                <a:gd name="T8" fmla="*/ 0 w 80"/>
                <a:gd name="T9" fmla="*/ 29 h 80"/>
                <a:gd name="T10" fmla="*/ 0 w 80"/>
                <a:gd name="T11" fmla="*/ 43 h 80"/>
                <a:gd name="T12" fmla="*/ 8 w 80"/>
                <a:gd name="T13" fmla="*/ 43 h 80"/>
                <a:gd name="T14" fmla="*/ 13 w 80"/>
                <a:gd name="T15" fmla="*/ 57 h 80"/>
                <a:gd name="T16" fmla="*/ 8 w 80"/>
                <a:gd name="T17" fmla="*/ 63 h 80"/>
                <a:gd name="T18" fmla="*/ 17 w 80"/>
                <a:gd name="T19" fmla="*/ 72 h 80"/>
                <a:gd name="T20" fmla="*/ 23 w 80"/>
                <a:gd name="T21" fmla="*/ 67 h 80"/>
                <a:gd name="T22" fmla="*/ 37 w 80"/>
                <a:gd name="T23" fmla="*/ 72 h 80"/>
                <a:gd name="T24" fmla="*/ 37 w 80"/>
                <a:gd name="T25" fmla="*/ 80 h 80"/>
                <a:gd name="T26" fmla="*/ 51 w 80"/>
                <a:gd name="T27" fmla="*/ 80 h 80"/>
                <a:gd name="T28" fmla="*/ 51 w 80"/>
                <a:gd name="T29" fmla="*/ 72 h 80"/>
                <a:gd name="T30" fmla="*/ 64 w 80"/>
                <a:gd name="T31" fmla="*/ 67 h 80"/>
                <a:gd name="T32" fmla="*/ 70 w 80"/>
                <a:gd name="T33" fmla="*/ 72 h 80"/>
                <a:gd name="T34" fmla="*/ 80 w 80"/>
                <a:gd name="T35" fmla="*/ 63 h 80"/>
                <a:gd name="T36" fmla="*/ 74 w 80"/>
                <a:gd name="T37" fmla="*/ 57 h 80"/>
                <a:gd name="T38" fmla="*/ 78 w 80"/>
                <a:gd name="T39" fmla="*/ 49 h 80"/>
                <a:gd name="T40" fmla="*/ 74 w 80"/>
                <a:gd name="T41" fmla="*/ 53 h 80"/>
                <a:gd name="T42" fmla="*/ 53 w 80"/>
                <a:gd name="T43" fmla="*/ 32 h 80"/>
                <a:gd name="T44" fmla="*/ 60 w 80"/>
                <a:gd name="T45" fmla="*/ 24 h 80"/>
                <a:gd name="T46" fmla="*/ 53 w 80"/>
                <a:gd name="T47" fmla="*/ 13 h 80"/>
                <a:gd name="T48" fmla="*/ 43 w 80"/>
                <a:gd name="T49" fmla="*/ 17 h 80"/>
                <a:gd name="T50" fmla="*/ 37 w 80"/>
                <a:gd name="T51" fmla="*/ 0 h 80"/>
                <a:gd name="T52" fmla="*/ 37 w 80"/>
                <a:gd name="T53" fmla="*/ 0 h 80"/>
                <a:gd name="T54" fmla="*/ 23 w 80"/>
                <a:gd name="T55" fmla="*/ 6 h 80"/>
                <a:gd name="T56" fmla="*/ 17 w 80"/>
                <a:gd name="T5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0" h="80">
                  <a:moveTo>
                    <a:pt x="17" y="0"/>
                  </a:moveTo>
                  <a:cubicBezTo>
                    <a:pt x="8" y="10"/>
                    <a:pt x="8" y="10"/>
                    <a:pt x="8" y="1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20"/>
                    <a:pt x="9" y="24"/>
                    <a:pt x="8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8"/>
                    <a:pt x="11" y="53"/>
                    <a:pt x="13" y="5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7" y="69"/>
                    <a:pt x="32" y="71"/>
                    <a:pt x="37" y="72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6" y="71"/>
                    <a:pt x="60" y="69"/>
                    <a:pt x="64" y="67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6" y="54"/>
                    <a:pt x="77" y="52"/>
                    <a:pt x="78" y="49"/>
                  </a:cubicBezTo>
                  <a:cubicBezTo>
                    <a:pt x="76" y="51"/>
                    <a:pt x="74" y="53"/>
                    <a:pt x="74" y="5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2"/>
                    <a:pt x="59" y="26"/>
                    <a:pt x="60" y="24"/>
                  </a:cubicBezTo>
                  <a:cubicBezTo>
                    <a:pt x="57" y="21"/>
                    <a:pt x="55" y="17"/>
                    <a:pt x="53" y="13"/>
                  </a:cubicBezTo>
                  <a:cubicBezTo>
                    <a:pt x="51" y="14"/>
                    <a:pt x="43" y="17"/>
                    <a:pt x="43" y="1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2" y="1"/>
                    <a:pt x="27" y="3"/>
                    <a:pt x="23" y="6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31"/>
            <p:cNvSpPr>
              <a:spLocks noEditPoints="1"/>
            </p:cNvSpPr>
            <p:nvPr/>
          </p:nvSpPr>
          <p:spPr bwMode="auto">
            <a:xfrm>
              <a:off x="4852" y="1892"/>
              <a:ext cx="523" cy="523"/>
            </a:xfrm>
            <a:custGeom>
              <a:avLst/>
              <a:gdLst>
                <a:gd name="T0" fmla="*/ 49 w 219"/>
                <a:gd name="T1" fmla="*/ 159 h 219"/>
                <a:gd name="T2" fmla="*/ 74 w 219"/>
                <a:gd name="T3" fmla="*/ 159 h 219"/>
                <a:gd name="T4" fmla="*/ 156 w 219"/>
                <a:gd name="T5" fmla="*/ 172 h 219"/>
                <a:gd name="T6" fmla="*/ 156 w 219"/>
                <a:gd name="T7" fmla="*/ 147 h 219"/>
                <a:gd name="T8" fmla="*/ 156 w 219"/>
                <a:gd name="T9" fmla="*/ 172 h 219"/>
                <a:gd name="T10" fmla="*/ 92 w 219"/>
                <a:gd name="T11" fmla="*/ 74 h 219"/>
                <a:gd name="T12" fmla="*/ 97 w 219"/>
                <a:gd name="T13" fmla="*/ 63 h 219"/>
                <a:gd name="T14" fmla="*/ 122 w 219"/>
                <a:gd name="T15" fmla="*/ 72 h 219"/>
                <a:gd name="T16" fmla="*/ 133 w 219"/>
                <a:gd name="T17" fmla="*/ 68 h 219"/>
                <a:gd name="T18" fmla="*/ 145 w 219"/>
                <a:gd name="T19" fmla="*/ 92 h 219"/>
                <a:gd name="T20" fmla="*/ 150 w 219"/>
                <a:gd name="T21" fmla="*/ 97 h 219"/>
                <a:gd name="T22" fmla="*/ 156 w 219"/>
                <a:gd name="T23" fmla="*/ 122 h 219"/>
                <a:gd name="T24" fmla="*/ 145 w 219"/>
                <a:gd name="T25" fmla="*/ 127 h 219"/>
                <a:gd name="T26" fmla="*/ 133 w 219"/>
                <a:gd name="T27" fmla="*/ 151 h 219"/>
                <a:gd name="T28" fmla="*/ 122 w 219"/>
                <a:gd name="T29" fmla="*/ 147 h 219"/>
                <a:gd name="T30" fmla="*/ 97 w 219"/>
                <a:gd name="T31" fmla="*/ 156 h 219"/>
                <a:gd name="T32" fmla="*/ 92 w 219"/>
                <a:gd name="T33" fmla="*/ 145 h 219"/>
                <a:gd name="T34" fmla="*/ 68 w 219"/>
                <a:gd name="T35" fmla="*/ 133 h 219"/>
                <a:gd name="T36" fmla="*/ 72 w 219"/>
                <a:gd name="T37" fmla="*/ 122 h 219"/>
                <a:gd name="T38" fmla="*/ 63 w 219"/>
                <a:gd name="T39" fmla="*/ 97 h 219"/>
                <a:gd name="T40" fmla="*/ 72 w 219"/>
                <a:gd name="T41" fmla="*/ 97 h 219"/>
                <a:gd name="T42" fmla="*/ 68 w 219"/>
                <a:gd name="T43" fmla="*/ 85 h 219"/>
                <a:gd name="T44" fmla="*/ 92 w 219"/>
                <a:gd name="T45" fmla="*/ 74 h 219"/>
                <a:gd name="T46" fmla="*/ 143 w 219"/>
                <a:gd name="T47" fmla="*/ 59 h 219"/>
                <a:gd name="T48" fmla="*/ 168 w 219"/>
                <a:gd name="T49" fmla="*/ 59 h 219"/>
                <a:gd name="T50" fmla="*/ 61 w 219"/>
                <a:gd name="T51" fmla="*/ 71 h 219"/>
                <a:gd name="T52" fmla="*/ 61 w 219"/>
                <a:gd name="T53" fmla="*/ 46 h 219"/>
                <a:gd name="T54" fmla="*/ 61 w 219"/>
                <a:gd name="T55" fmla="*/ 71 h 219"/>
                <a:gd name="T56" fmla="*/ 101 w 219"/>
                <a:gd name="T57" fmla="*/ 0 h 219"/>
                <a:gd name="T58" fmla="*/ 81 w 219"/>
                <a:gd name="T59" fmla="*/ 13 h 219"/>
                <a:gd name="T60" fmla="*/ 61 w 219"/>
                <a:gd name="T61" fmla="*/ 11 h 219"/>
                <a:gd name="T62" fmla="*/ 45 w 219"/>
                <a:gd name="T63" fmla="*/ 32 h 219"/>
                <a:gd name="T64" fmla="*/ 26 w 219"/>
                <a:gd name="T65" fmla="*/ 38 h 219"/>
                <a:gd name="T66" fmla="*/ 21 w 219"/>
                <a:gd name="T67" fmla="*/ 62 h 219"/>
                <a:gd name="T68" fmla="*/ 5 w 219"/>
                <a:gd name="T69" fmla="*/ 74 h 219"/>
                <a:gd name="T70" fmla="*/ 9 w 219"/>
                <a:gd name="T71" fmla="*/ 101 h 219"/>
                <a:gd name="T72" fmla="*/ 0 w 219"/>
                <a:gd name="T73" fmla="*/ 118 h 219"/>
                <a:gd name="T74" fmla="*/ 13 w 219"/>
                <a:gd name="T75" fmla="*/ 138 h 219"/>
                <a:gd name="T76" fmla="*/ 11 w 219"/>
                <a:gd name="T77" fmla="*/ 158 h 219"/>
                <a:gd name="T78" fmla="*/ 32 w 219"/>
                <a:gd name="T79" fmla="*/ 174 h 219"/>
                <a:gd name="T80" fmla="*/ 38 w 219"/>
                <a:gd name="T81" fmla="*/ 193 h 219"/>
                <a:gd name="T82" fmla="*/ 62 w 219"/>
                <a:gd name="T83" fmla="*/ 198 h 219"/>
                <a:gd name="T84" fmla="*/ 74 w 219"/>
                <a:gd name="T85" fmla="*/ 213 h 219"/>
                <a:gd name="T86" fmla="*/ 101 w 219"/>
                <a:gd name="T87" fmla="*/ 210 h 219"/>
                <a:gd name="T88" fmla="*/ 118 w 219"/>
                <a:gd name="T89" fmla="*/ 219 h 219"/>
                <a:gd name="T90" fmla="*/ 138 w 219"/>
                <a:gd name="T91" fmla="*/ 206 h 219"/>
                <a:gd name="T92" fmla="*/ 158 w 219"/>
                <a:gd name="T93" fmla="*/ 208 h 219"/>
                <a:gd name="T94" fmla="*/ 174 w 219"/>
                <a:gd name="T95" fmla="*/ 186 h 219"/>
                <a:gd name="T96" fmla="*/ 193 w 219"/>
                <a:gd name="T97" fmla="*/ 181 h 219"/>
                <a:gd name="T98" fmla="*/ 198 w 219"/>
                <a:gd name="T99" fmla="*/ 157 h 219"/>
                <a:gd name="T100" fmla="*/ 213 w 219"/>
                <a:gd name="T101" fmla="*/ 145 h 219"/>
                <a:gd name="T102" fmla="*/ 210 w 219"/>
                <a:gd name="T103" fmla="*/ 118 h 219"/>
                <a:gd name="T104" fmla="*/ 219 w 219"/>
                <a:gd name="T105" fmla="*/ 101 h 219"/>
                <a:gd name="T106" fmla="*/ 206 w 219"/>
                <a:gd name="T107" fmla="*/ 81 h 219"/>
                <a:gd name="T108" fmla="*/ 208 w 219"/>
                <a:gd name="T109" fmla="*/ 61 h 219"/>
                <a:gd name="T110" fmla="*/ 187 w 219"/>
                <a:gd name="T111" fmla="*/ 45 h 219"/>
                <a:gd name="T112" fmla="*/ 181 w 219"/>
                <a:gd name="T113" fmla="*/ 26 h 219"/>
                <a:gd name="T114" fmla="*/ 157 w 219"/>
                <a:gd name="T115" fmla="*/ 21 h 219"/>
                <a:gd name="T116" fmla="*/ 145 w 219"/>
                <a:gd name="T117" fmla="*/ 5 h 219"/>
                <a:gd name="T118" fmla="*/ 118 w 219"/>
                <a:gd name="T119" fmla="*/ 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9" h="219">
                  <a:moveTo>
                    <a:pt x="61" y="172"/>
                  </a:moveTo>
                  <a:cubicBezTo>
                    <a:pt x="54" y="172"/>
                    <a:pt x="49" y="166"/>
                    <a:pt x="49" y="159"/>
                  </a:cubicBezTo>
                  <a:cubicBezTo>
                    <a:pt x="49" y="152"/>
                    <a:pt x="54" y="147"/>
                    <a:pt x="61" y="147"/>
                  </a:cubicBezTo>
                  <a:cubicBezTo>
                    <a:pt x="68" y="147"/>
                    <a:pt x="74" y="152"/>
                    <a:pt x="74" y="159"/>
                  </a:cubicBezTo>
                  <a:cubicBezTo>
                    <a:pt x="74" y="166"/>
                    <a:pt x="68" y="172"/>
                    <a:pt x="61" y="172"/>
                  </a:cubicBezTo>
                  <a:moveTo>
                    <a:pt x="156" y="172"/>
                  </a:moveTo>
                  <a:cubicBezTo>
                    <a:pt x="149" y="172"/>
                    <a:pt x="143" y="166"/>
                    <a:pt x="143" y="159"/>
                  </a:cubicBezTo>
                  <a:cubicBezTo>
                    <a:pt x="143" y="152"/>
                    <a:pt x="149" y="147"/>
                    <a:pt x="156" y="147"/>
                  </a:cubicBezTo>
                  <a:cubicBezTo>
                    <a:pt x="163" y="147"/>
                    <a:pt x="168" y="152"/>
                    <a:pt x="168" y="159"/>
                  </a:cubicBezTo>
                  <a:cubicBezTo>
                    <a:pt x="168" y="166"/>
                    <a:pt x="163" y="172"/>
                    <a:pt x="156" y="172"/>
                  </a:cubicBezTo>
                  <a:cubicBezTo>
                    <a:pt x="156" y="172"/>
                    <a:pt x="156" y="172"/>
                    <a:pt x="156" y="172"/>
                  </a:cubicBezTo>
                  <a:moveTo>
                    <a:pt x="92" y="74"/>
                  </a:moveTo>
                  <a:cubicBezTo>
                    <a:pt x="94" y="73"/>
                    <a:pt x="95" y="73"/>
                    <a:pt x="97" y="72"/>
                  </a:cubicBezTo>
                  <a:cubicBezTo>
                    <a:pt x="97" y="71"/>
                    <a:pt x="97" y="63"/>
                    <a:pt x="97" y="63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2" y="63"/>
                    <a:pt x="122" y="71"/>
                    <a:pt x="122" y="72"/>
                  </a:cubicBezTo>
                  <a:cubicBezTo>
                    <a:pt x="124" y="73"/>
                    <a:pt x="125" y="73"/>
                    <a:pt x="127" y="74"/>
                  </a:cubicBezTo>
                  <a:cubicBezTo>
                    <a:pt x="128" y="73"/>
                    <a:pt x="133" y="68"/>
                    <a:pt x="133" y="68"/>
                  </a:cubicBezTo>
                  <a:cubicBezTo>
                    <a:pt x="151" y="85"/>
                    <a:pt x="151" y="85"/>
                    <a:pt x="151" y="85"/>
                  </a:cubicBezTo>
                  <a:cubicBezTo>
                    <a:pt x="151" y="85"/>
                    <a:pt x="146" y="91"/>
                    <a:pt x="145" y="92"/>
                  </a:cubicBezTo>
                  <a:cubicBezTo>
                    <a:pt x="145" y="93"/>
                    <a:pt x="146" y="95"/>
                    <a:pt x="147" y="97"/>
                  </a:cubicBezTo>
                  <a:cubicBezTo>
                    <a:pt x="147" y="97"/>
                    <a:pt x="148" y="97"/>
                    <a:pt x="150" y="97"/>
                  </a:cubicBezTo>
                  <a:cubicBezTo>
                    <a:pt x="152" y="97"/>
                    <a:pt x="156" y="97"/>
                    <a:pt x="156" y="97"/>
                  </a:cubicBezTo>
                  <a:cubicBezTo>
                    <a:pt x="156" y="122"/>
                    <a:pt x="156" y="122"/>
                    <a:pt x="156" y="122"/>
                  </a:cubicBezTo>
                  <a:cubicBezTo>
                    <a:pt x="156" y="122"/>
                    <a:pt x="148" y="122"/>
                    <a:pt x="147" y="122"/>
                  </a:cubicBezTo>
                  <a:cubicBezTo>
                    <a:pt x="146" y="124"/>
                    <a:pt x="145" y="125"/>
                    <a:pt x="145" y="127"/>
                  </a:cubicBezTo>
                  <a:cubicBezTo>
                    <a:pt x="146" y="128"/>
                    <a:pt x="151" y="133"/>
                    <a:pt x="151" y="133"/>
                  </a:cubicBezTo>
                  <a:cubicBezTo>
                    <a:pt x="133" y="151"/>
                    <a:pt x="133" y="151"/>
                    <a:pt x="133" y="151"/>
                  </a:cubicBezTo>
                  <a:cubicBezTo>
                    <a:pt x="133" y="151"/>
                    <a:pt x="128" y="145"/>
                    <a:pt x="127" y="145"/>
                  </a:cubicBezTo>
                  <a:cubicBezTo>
                    <a:pt x="125" y="145"/>
                    <a:pt x="124" y="146"/>
                    <a:pt x="122" y="147"/>
                  </a:cubicBezTo>
                  <a:cubicBezTo>
                    <a:pt x="122" y="148"/>
                    <a:pt x="122" y="156"/>
                    <a:pt x="122" y="156"/>
                  </a:cubicBezTo>
                  <a:cubicBezTo>
                    <a:pt x="97" y="156"/>
                    <a:pt x="97" y="156"/>
                    <a:pt x="97" y="156"/>
                  </a:cubicBezTo>
                  <a:cubicBezTo>
                    <a:pt x="97" y="156"/>
                    <a:pt x="97" y="148"/>
                    <a:pt x="97" y="147"/>
                  </a:cubicBezTo>
                  <a:cubicBezTo>
                    <a:pt x="95" y="146"/>
                    <a:pt x="94" y="145"/>
                    <a:pt x="92" y="145"/>
                  </a:cubicBezTo>
                  <a:cubicBezTo>
                    <a:pt x="91" y="145"/>
                    <a:pt x="86" y="151"/>
                    <a:pt x="86" y="151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8" y="133"/>
                    <a:pt x="73" y="128"/>
                    <a:pt x="74" y="127"/>
                  </a:cubicBezTo>
                  <a:cubicBezTo>
                    <a:pt x="73" y="125"/>
                    <a:pt x="73" y="124"/>
                    <a:pt x="72" y="122"/>
                  </a:cubicBezTo>
                  <a:cubicBezTo>
                    <a:pt x="71" y="122"/>
                    <a:pt x="63" y="122"/>
                    <a:pt x="63" y="122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7" y="97"/>
                    <a:pt x="69" y="97"/>
                  </a:cubicBezTo>
                  <a:cubicBezTo>
                    <a:pt x="71" y="97"/>
                    <a:pt x="72" y="97"/>
                    <a:pt x="72" y="97"/>
                  </a:cubicBezTo>
                  <a:cubicBezTo>
                    <a:pt x="73" y="95"/>
                    <a:pt x="73" y="93"/>
                    <a:pt x="74" y="92"/>
                  </a:cubicBezTo>
                  <a:cubicBezTo>
                    <a:pt x="73" y="91"/>
                    <a:pt x="68" y="85"/>
                    <a:pt x="68" y="85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6" y="68"/>
                    <a:pt x="91" y="73"/>
                    <a:pt x="92" y="74"/>
                  </a:cubicBezTo>
                  <a:moveTo>
                    <a:pt x="156" y="71"/>
                  </a:moveTo>
                  <a:cubicBezTo>
                    <a:pt x="149" y="71"/>
                    <a:pt x="143" y="65"/>
                    <a:pt x="143" y="59"/>
                  </a:cubicBezTo>
                  <a:cubicBezTo>
                    <a:pt x="143" y="52"/>
                    <a:pt x="149" y="46"/>
                    <a:pt x="156" y="46"/>
                  </a:cubicBezTo>
                  <a:cubicBezTo>
                    <a:pt x="163" y="46"/>
                    <a:pt x="168" y="52"/>
                    <a:pt x="168" y="59"/>
                  </a:cubicBezTo>
                  <a:cubicBezTo>
                    <a:pt x="168" y="65"/>
                    <a:pt x="163" y="71"/>
                    <a:pt x="156" y="71"/>
                  </a:cubicBezTo>
                  <a:moveTo>
                    <a:pt x="61" y="71"/>
                  </a:moveTo>
                  <a:cubicBezTo>
                    <a:pt x="54" y="71"/>
                    <a:pt x="49" y="65"/>
                    <a:pt x="49" y="59"/>
                  </a:cubicBezTo>
                  <a:cubicBezTo>
                    <a:pt x="49" y="52"/>
                    <a:pt x="54" y="46"/>
                    <a:pt x="61" y="46"/>
                  </a:cubicBezTo>
                  <a:cubicBezTo>
                    <a:pt x="68" y="46"/>
                    <a:pt x="74" y="52"/>
                    <a:pt x="74" y="59"/>
                  </a:cubicBezTo>
                  <a:cubicBezTo>
                    <a:pt x="74" y="65"/>
                    <a:pt x="68" y="71"/>
                    <a:pt x="61" y="71"/>
                  </a:cubicBezTo>
                  <a:moveTo>
                    <a:pt x="118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94" y="10"/>
                    <a:pt x="87" y="11"/>
                    <a:pt x="81" y="13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7" y="23"/>
                    <a:pt x="51" y="27"/>
                    <a:pt x="45" y="32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28" y="50"/>
                    <a:pt x="24" y="55"/>
                    <a:pt x="21" y="62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1" y="85"/>
                    <a:pt x="10" y="93"/>
                    <a:pt x="9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25"/>
                    <a:pt x="11" y="132"/>
                    <a:pt x="13" y="138"/>
                  </a:cubicBezTo>
                  <a:cubicBezTo>
                    <a:pt x="4" y="142"/>
                    <a:pt x="4" y="142"/>
                    <a:pt x="4" y="142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23" y="161"/>
                    <a:pt x="27" y="168"/>
                    <a:pt x="32" y="174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38" y="193"/>
                    <a:pt x="38" y="193"/>
                    <a:pt x="38" y="193"/>
                  </a:cubicBezTo>
                  <a:cubicBezTo>
                    <a:pt x="45" y="186"/>
                    <a:pt x="45" y="186"/>
                    <a:pt x="45" y="186"/>
                  </a:cubicBezTo>
                  <a:cubicBezTo>
                    <a:pt x="50" y="191"/>
                    <a:pt x="56" y="195"/>
                    <a:pt x="62" y="198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74" y="213"/>
                    <a:pt x="74" y="213"/>
                    <a:pt x="74" y="213"/>
                  </a:cubicBezTo>
                  <a:cubicBezTo>
                    <a:pt x="78" y="205"/>
                    <a:pt x="78" y="205"/>
                    <a:pt x="78" y="205"/>
                  </a:cubicBezTo>
                  <a:cubicBezTo>
                    <a:pt x="85" y="207"/>
                    <a:pt x="93" y="209"/>
                    <a:pt x="101" y="210"/>
                  </a:cubicBezTo>
                  <a:cubicBezTo>
                    <a:pt x="101" y="219"/>
                    <a:pt x="101" y="219"/>
                    <a:pt x="101" y="219"/>
                  </a:cubicBezTo>
                  <a:cubicBezTo>
                    <a:pt x="118" y="219"/>
                    <a:pt x="118" y="219"/>
                    <a:pt x="118" y="219"/>
                  </a:cubicBezTo>
                  <a:cubicBezTo>
                    <a:pt x="118" y="210"/>
                    <a:pt x="118" y="210"/>
                    <a:pt x="118" y="210"/>
                  </a:cubicBezTo>
                  <a:cubicBezTo>
                    <a:pt x="125" y="209"/>
                    <a:pt x="132" y="208"/>
                    <a:pt x="138" y="206"/>
                  </a:cubicBezTo>
                  <a:cubicBezTo>
                    <a:pt x="142" y="214"/>
                    <a:pt x="142" y="214"/>
                    <a:pt x="142" y="214"/>
                  </a:cubicBezTo>
                  <a:cubicBezTo>
                    <a:pt x="158" y="208"/>
                    <a:pt x="158" y="208"/>
                    <a:pt x="158" y="208"/>
                  </a:cubicBezTo>
                  <a:cubicBezTo>
                    <a:pt x="155" y="199"/>
                    <a:pt x="155" y="199"/>
                    <a:pt x="155" y="199"/>
                  </a:cubicBezTo>
                  <a:cubicBezTo>
                    <a:pt x="162" y="196"/>
                    <a:pt x="168" y="191"/>
                    <a:pt x="174" y="186"/>
                  </a:cubicBezTo>
                  <a:cubicBezTo>
                    <a:pt x="181" y="193"/>
                    <a:pt x="181" y="193"/>
                    <a:pt x="181" y="193"/>
                  </a:cubicBezTo>
                  <a:cubicBezTo>
                    <a:pt x="193" y="181"/>
                    <a:pt x="193" y="181"/>
                    <a:pt x="193" y="181"/>
                  </a:cubicBezTo>
                  <a:cubicBezTo>
                    <a:pt x="187" y="174"/>
                    <a:pt x="187" y="174"/>
                    <a:pt x="187" y="174"/>
                  </a:cubicBezTo>
                  <a:cubicBezTo>
                    <a:pt x="191" y="169"/>
                    <a:pt x="195" y="163"/>
                    <a:pt x="198" y="157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13" y="145"/>
                    <a:pt x="213" y="145"/>
                    <a:pt x="213" y="145"/>
                  </a:cubicBezTo>
                  <a:cubicBezTo>
                    <a:pt x="205" y="141"/>
                    <a:pt x="205" y="141"/>
                    <a:pt x="205" y="141"/>
                  </a:cubicBezTo>
                  <a:cubicBezTo>
                    <a:pt x="207" y="134"/>
                    <a:pt x="209" y="126"/>
                    <a:pt x="210" y="118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0" y="101"/>
                    <a:pt x="210" y="101"/>
                    <a:pt x="210" y="101"/>
                  </a:cubicBezTo>
                  <a:cubicBezTo>
                    <a:pt x="209" y="94"/>
                    <a:pt x="208" y="87"/>
                    <a:pt x="206" y="81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08" y="61"/>
                    <a:pt x="208" y="61"/>
                    <a:pt x="208" y="61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196" y="57"/>
                    <a:pt x="192" y="51"/>
                    <a:pt x="187" y="45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4" y="32"/>
                    <a:pt x="174" y="32"/>
                    <a:pt x="174" y="32"/>
                  </a:cubicBezTo>
                  <a:cubicBezTo>
                    <a:pt x="169" y="28"/>
                    <a:pt x="163" y="24"/>
                    <a:pt x="157" y="21"/>
                  </a:cubicBezTo>
                  <a:cubicBezTo>
                    <a:pt x="161" y="12"/>
                    <a:pt x="161" y="12"/>
                    <a:pt x="161" y="12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34" y="11"/>
                    <a:pt x="126" y="10"/>
                    <a:pt x="118" y="9"/>
                  </a:cubicBezTo>
                  <a:cubicBezTo>
                    <a:pt x="118" y="0"/>
                    <a:pt x="118" y="0"/>
                    <a:pt x="118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6" name="Freeform 35"/>
          <p:cNvSpPr>
            <a:spLocks noEditPoints="1"/>
          </p:cNvSpPr>
          <p:nvPr/>
        </p:nvSpPr>
        <p:spPr bwMode="auto">
          <a:xfrm>
            <a:off x="5179333" y="4279893"/>
            <a:ext cx="263212" cy="164863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7" name="Freeform 35"/>
          <p:cNvSpPr>
            <a:spLocks noEditPoints="1"/>
          </p:cNvSpPr>
          <p:nvPr/>
        </p:nvSpPr>
        <p:spPr bwMode="auto">
          <a:xfrm>
            <a:off x="3914581" y="5548957"/>
            <a:ext cx="263212" cy="164863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0" name="Freeform 35"/>
          <p:cNvSpPr>
            <a:spLocks noEditPoints="1"/>
          </p:cNvSpPr>
          <p:nvPr/>
        </p:nvSpPr>
        <p:spPr bwMode="auto">
          <a:xfrm>
            <a:off x="6425986" y="2978296"/>
            <a:ext cx="263212" cy="164863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1" name="Freeform 35"/>
          <p:cNvSpPr>
            <a:spLocks noEditPoints="1"/>
          </p:cNvSpPr>
          <p:nvPr/>
        </p:nvSpPr>
        <p:spPr bwMode="auto">
          <a:xfrm>
            <a:off x="7703170" y="1773059"/>
            <a:ext cx="263212" cy="164863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039376" y="5263923"/>
            <a:ext cx="2779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5039376" y="5579447"/>
            <a:ext cx="168950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94" name="Freeform 35"/>
          <p:cNvSpPr>
            <a:spLocks noEditPoints="1"/>
          </p:cNvSpPr>
          <p:nvPr/>
        </p:nvSpPr>
        <p:spPr bwMode="auto">
          <a:xfrm rot="5400000">
            <a:off x="4816418" y="5682539"/>
            <a:ext cx="263212" cy="164863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583189" y="2640125"/>
            <a:ext cx="2779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7583189" y="2955649"/>
            <a:ext cx="171012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97" name="Freeform 35"/>
          <p:cNvSpPr>
            <a:spLocks noEditPoints="1"/>
          </p:cNvSpPr>
          <p:nvPr/>
        </p:nvSpPr>
        <p:spPr bwMode="auto">
          <a:xfrm rot="5400000">
            <a:off x="7367531" y="3063067"/>
            <a:ext cx="263212" cy="164863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814372" y="3369508"/>
            <a:ext cx="2779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2814372" y="3685032"/>
            <a:ext cx="168950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5305271" y="873441"/>
            <a:ext cx="2779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663C7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5305271" y="1188965"/>
            <a:ext cx="168950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6" name="Freeform 35"/>
          <p:cNvSpPr>
            <a:spLocks noEditPoints="1"/>
          </p:cNvSpPr>
          <p:nvPr/>
        </p:nvSpPr>
        <p:spPr bwMode="auto">
          <a:xfrm rot="16200000" flipH="1">
            <a:off x="4452394" y="4084329"/>
            <a:ext cx="263212" cy="164863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7" name="Freeform 35"/>
          <p:cNvSpPr>
            <a:spLocks noEditPoints="1"/>
          </p:cNvSpPr>
          <p:nvPr/>
        </p:nvSpPr>
        <p:spPr bwMode="auto">
          <a:xfrm rot="16200000" flipH="1">
            <a:off x="6956150" y="1567551"/>
            <a:ext cx="263212" cy="164863"/>
          </a:xfrm>
          <a:custGeom>
            <a:avLst/>
            <a:gdLst>
              <a:gd name="T0" fmla="*/ 10 w 193"/>
              <a:gd name="T1" fmla="*/ 0 h 120"/>
              <a:gd name="T2" fmla="*/ 0 w 193"/>
              <a:gd name="T3" fmla="*/ 9 h 120"/>
              <a:gd name="T4" fmla="*/ 10 w 193"/>
              <a:gd name="T5" fmla="*/ 18 h 120"/>
              <a:gd name="T6" fmla="*/ 19 w 193"/>
              <a:gd name="T7" fmla="*/ 9 h 120"/>
              <a:gd name="T8" fmla="*/ 10 w 193"/>
              <a:gd name="T9" fmla="*/ 0 h 120"/>
              <a:gd name="T10" fmla="*/ 145 w 193"/>
              <a:gd name="T11" fmla="*/ 33 h 120"/>
              <a:gd name="T12" fmla="*/ 130 w 193"/>
              <a:gd name="T13" fmla="*/ 48 h 120"/>
              <a:gd name="T14" fmla="*/ 145 w 193"/>
              <a:gd name="T15" fmla="*/ 63 h 120"/>
              <a:gd name="T16" fmla="*/ 160 w 193"/>
              <a:gd name="T17" fmla="*/ 48 h 120"/>
              <a:gd name="T18" fmla="*/ 145 w 193"/>
              <a:gd name="T19" fmla="*/ 33 h 120"/>
              <a:gd name="T20" fmla="*/ 49 w 193"/>
              <a:gd name="T21" fmla="*/ 33 h 120"/>
              <a:gd name="T22" fmla="*/ 34 w 193"/>
              <a:gd name="T23" fmla="*/ 48 h 120"/>
              <a:gd name="T24" fmla="*/ 49 w 193"/>
              <a:gd name="T25" fmla="*/ 63 h 120"/>
              <a:gd name="T26" fmla="*/ 64 w 193"/>
              <a:gd name="T27" fmla="*/ 48 h 120"/>
              <a:gd name="T28" fmla="*/ 49 w 193"/>
              <a:gd name="T29" fmla="*/ 33 h 120"/>
              <a:gd name="T30" fmla="*/ 97 w 193"/>
              <a:gd name="T31" fmla="*/ 73 h 120"/>
              <a:gd name="T32" fmla="*/ 73 w 193"/>
              <a:gd name="T33" fmla="*/ 96 h 120"/>
              <a:gd name="T34" fmla="*/ 97 w 193"/>
              <a:gd name="T35" fmla="*/ 120 h 120"/>
              <a:gd name="T36" fmla="*/ 120 w 193"/>
              <a:gd name="T37" fmla="*/ 96 h 120"/>
              <a:gd name="T38" fmla="*/ 97 w 193"/>
              <a:gd name="T39" fmla="*/ 73 h 120"/>
              <a:gd name="T40" fmla="*/ 184 w 193"/>
              <a:gd name="T41" fmla="*/ 0 h 120"/>
              <a:gd name="T42" fmla="*/ 175 w 193"/>
              <a:gd name="T43" fmla="*/ 9 h 120"/>
              <a:gd name="T44" fmla="*/ 184 w 193"/>
              <a:gd name="T45" fmla="*/ 18 h 120"/>
              <a:gd name="T46" fmla="*/ 193 w 193"/>
              <a:gd name="T47" fmla="*/ 9 h 120"/>
              <a:gd name="T48" fmla="*/ 184 w 193"/>
              <a:gd name="T4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3" h="120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4"/>
                  <a:pt x="5" y="18"/>
                  <a:pt x="10" y="18"/>
                </a:cubicBezTo>
                <a:cubicBezTo>
                  <a:pt x="15" y="18"/>
                  <a:pt x="19" y="14"/>
                  <a:pt x="19" y="9"/>
                </a:cubicBezTo>
                <a:cubicBezTo>
                  <a:pt x="19" y="4"/>
                  <a:pt x="15" y="0"/>
                  <a:pt x="10" y="0"/>
                </a:cubicBezTo>
                <a:moveTo>
                  <a:pt x="145" y="33"/>
                </a:moveTo>
                <a:cubicBezTo>
                  <a:pt x="136" y="33"/>
                  <a:pt x="130" y="40"/>
                  <a:pt x="130" y="48"/>
                </a:cubicBezTo>
                <a:cubicBezTo>
                  <a:pt x="130" y="57"/>
                  <a:pt x="136" y="63"/>
                  <a:pt x="145" y="63"/>
                </a:cubicBezTo>
                <a:cubicBezTo>
                  <a:pt x="153" y="63"/>
                  <a:pt x="160" y="57"/>
                  <a:pt x="160" y="48"/>
                </a:cubicBezTo>
                <a:cubicBezTo>
                  <a:pt x="160" y="40"/>
                  <a:pt x="153" y="33"/>
                  <a:pt x="145" y="33"/>
                </a:cubicBezTo>
                <a:moveTo>
                  <a:pt x="49" y="33"/>
                </a:moveTo>
                <a:cubicBezTo>
                  <a:pt x="41" y="33"/>
                  <a:pt x="34" y="40"/>
                  <a:pt x="34" y="48"/>
                </a:cubicBezTo>
                <a:cubicBezTo>
                  <a:pt x="34" y="57"/>
                  <a:pt x="41" y="63"/>
                  <a:pt x="49" y="63"/>
                </a:cubicBezTo>
                <a:cubicBezTo>
                  <a:pt x="57" y="63"/>
                  <a:pt x="64" y="57"/>
                  <a:pt x="64" y="48"/>
                </a:cubicBezTo>
                <a:cubicBezTo>
                  <a:pt x="64" y="40"/>
                  <a:pt x="57" y="33"/>
                  <a:pt x="49" y="33"/>
                </a:cubicBezTo>
                <a:moveTo>
                  <a:pt x="97" y="73"/>
                </a:moveTo>
                <a:cubicBezTo>
                  <a:pt x="84" y="73"/>
                  <a:pt x="73" y="83"/>
                  <a:pt x="73" y="96"/>
                </a:cubicBezTo>
                <a:cubicBezTo>
                  <a:pt x="73" y="109"/>
                  <a:pt x="84" y="120"/>
                  <a:pt x="97" y="120"/>
                </a:cubicBezTo>
                <a:cubicBezTo>
                  <a:pt x="110" y="120"/>
                  <a:pt x="120" y="109"/>
                  <a:pt x="120" y="96"/>
                </a:cubicBezTo>
                <a:cubicBezTo>
                  <a:pt x="120" y="83"/>
                  <a:pt x="110" y="73"/>
                  <a:pt x="97" y="73"/>
                </a:cubicBezTo>
                <a:moveTo>
                  <a:pt x="184" y="0"/>
                </a:moveTo>
                <a:cubicBezTo>
                  <a:pt x="179" y="0"/>
                  <a:pt x="175" y="4"/>
                  <a:pt x="175" y="9"/>
                </a:cubicBezTo>
                <a:cubicBezTo>
                  <a:pt x="175" y="14"/>
                  <a:pt x="179" y="18"/>
                  <a:pt x="184" y="18"/>
                </a:cubicBezTo>
                <a:cubicBezTo>
                  <a:pt x="189" y="18"/>
                  <a:pt x="193" y="14"/>
                  <a:pt x="193" y="9"/>
                </a:cubicBezTo>
                <a:cubicBezTo>
                  <a:pt x="193" y="4"/>
                  <a:pt x="189" y="0"/>
                  <a:pt x="184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四项层级关系图表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587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295850" y="1338272"/>
            <a:ext cx="4697716" cy="4724400"/>
            <a:chOff x="2908369" y="567829"/>
            <a:chExt cx="5402730" cy="5433418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 rot="10800000">
              <a:off x="2908369" y="1943805"/>
              <a:ext cx="3040530" cy="269480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9F9F9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 rot="10800000">
              <a:off x="5270569" y="567829"/>
              <a:ext cx="3040530" cy="269480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9F9F9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 rot="10800000">
              <a:off x="5270569" y="3306446"/>
              <a:ext cx="3040530" cy="269480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9F9F9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524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708661" y="2629818"/>
            <a:ext cx="1811489" cy="1966419"/>
            <a:chOff x="4087629" y="2268875"/>
            <a:chExt cx="1811489" cy="1966419"/>
          </a:xfrm>
        </p:grpSpPr>
        <p:sp>
          <p:nvSpPr>
            <p:cNvPr id="14" name="文本框 13"/>
            <p:cNvSpPr txBox="1"/>
            <p:nvPr/>
          </p:nvSpPr>
          <p:spPr>
            <a:xfrm>
              <a:off x="4496169" y="2268875"/>
              <a:ext cx="9753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rgbClr val="FFB850"/>
                  </a:solidFill>
                  <a:latin typeface="Impact" panose="020B0806030902050204" pitchFamily="34" charset="0"/>
                </a:rPr>
                <a:t>A</a:t>
              </a:r>
              <a:endParaRPr lang="zh-CN" altLang="en-US" sz="60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087629" y="3074472"/>
              <a:ext cx="1811489" cy="1160822"/>
              <a:chOff x="4087629" y="3074472"/>
              <a:chExt cx="1811489" cy="1160822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4087629" y="3074472"/>
                <a:ext cx="179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FFB8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添加标题</a:t>
                </a:r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4108418" y="3456504"/>
                <a:ext cx="1790700" cy="0"/>
              </a:xfrm>
              <a:prstGeom prst="line">
                <a:avLst/>
              </a:prstGeom>
              <a:ln w="19050">
                <a:solidFill>
                  <a:srgbClr val="FFB8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文本框 20"/>
              <p:cNvSpPr txBox="1"/>
              <p:nvPr/>
            </p:nvSpPr>
            <p:spPr>
              <a:xfrm>
                <a:off x="4171512" y="3478164"/>
                <a:ext cx="1689506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GK design</a:t>
                </a:r>
                <a:r>
                  <a:rPr lang="zh-CN" altLang="en-US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中国最大的原创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素材站有中国最强的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制作团队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5779660" y="1414894"/>
            <a:ext cx="1811489" cy="1976460"/>
            <a:chOff x="6302405" y="996607"/>
            <a:chExt cx="1811489" cy="1976460"/>
          </a:xfrm>
        </p:grpSpPr>
        <p:sp>
          <p:nvSpPr>
            <p:cNvPr id="15" name="文本框 14"/>
            <p:cNvSpPr txBox="1"/>
            <p:nvPr/>
          </p:nvSpPr>
          <p:spPr>
            <a:xfrm>
              <a:off x="6720470" y="996607"/>
              <a:ext cx="9753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rgbClr val="E87071"/>
                  </a:solidFill>
                  <a:latin typeface="Impact" panose="020B0806030902050204" pitchFamily="34" charset="0"/>
                </a:rPr>
                <a:t>B</a:t>
              </a:r>
              <a:endParaRPr lang="zh-CN" altLang="en-US" sz="6000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302405" y="1812245"/>
              <a:ext cx="1811489" cy="1160822"/>
              <a:chOff x="4087629" y="3074472"/>
              <a:chExt cx="1811489" cy="1160822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087629" y="3074472"/>
                <a:ext cx="179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E8707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添加标题</a:t>
                </a: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4108418" y="3456504"/>
                <a:ext cx="1790700" cy="0"/>
              </a:xfrm>
              <a:prstGeom prst="line">
                <a:avLst/>
              </a:prstGeom>
              <a:ln w="19050">
                <a:solidFill>
                  <a:srgbClr val="E8707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文本框 25"/>
              <p:cNvSpPr txBox="1"/>
              <p:nvPr/>
            </p:nvSpPr>
            <p:spPr>
              <a:xfrm>
                <a:off x="4171512" y="3478164"/>
                <a:ext cx="1689506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GK design</a:t>
                </a:r>
                <a:r>
                  <a:rPr lang="zh-CN" altLang="en-US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中国最大的原创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素材站有中国最强的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制作团队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5769266" y="3816055"/>
            <a:ext cx="1811489" cy="1969240"/>
            <a:chOff x="6302405" y="3541440"/>
            <a:chExt cx="1811489" cy="1969240"/>
          </a:xfrm>
        </p:grpSpPr>
        <p:sp>
          <p:nvSpPr>
            <p:cNvPr id="16" name="文本框 15"/>
            <p:cNvSpPr txBox="1"/>
            <p:nvPr/>
          </p:nvSpPr>
          <p:spPr>
            <a:xfrm>
              <a:off x="6720470" y="3541440"/>
              <a:ext cx="9753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rgbClr val="01ACBE"/>
                  </a:solidFill>
                  <a:latin typeface="Impact" panose="020B0806030902050204" pitchFamily="34" charset="0"/>
                </a:rPr>
                <a:t>C</a:t>
              </a:r>
              <a:endParaRPr lang="zh-CN" altLang="en-US" sz="60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6302405" y="4349858"/>
              <a:ext cx="1811489" cy="1160822"/>
              <a:chOff x="4087629" y="3074472"/>
              <a:chExt cx="1811489" cy="1160822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4087629" y="3074472"/>
                <a:ext cx="179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01ACB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添加标题</a:t>
                </a: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4108418" y="3456504"/>
                <a:ext cx="1790700" cy="0"/>
              </a:xfrm>
              <a:prstGeom prst="line">
                <a:avLst/>
              </a:prstGeom>
              <a:ln w="19050">
                <a:solidFill>
                  <a:srgbClr val="01AC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文本框 37"/>
              <p:cNvSpPr txBox="1"/>
              <p:nvPr/>
            </p:nvSpPr>
            <p:spPr>
              <a:xfrm>
                <a:off x="4171512" y="3478164"/>
                <a:ext cx="1689506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GK design</a:t>
                </a:r>
                <a:r>
                  <a:rPr lang="zh-CN" altLang="en-US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中国最大的原创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素材站有中国最强的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制作团队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3690720" y="5063266"/>
            <a:ext cx="296966" cy="298990"/>
            <a:chOff x="3771900" y="3200400"/>
            <a:chExt cx="2011680" cy="2025396"/>
          </a:xfrm>
          <a:solidFill>
            <a:srgbClr val="01ACBE"/>
          </a:solidFill>
          <a:effectLst/>
        </p:grpSpPr>
        <p:sp>
          <p:nvSpPr>
            <p:cNvPr id="40" name="任意多边形 39"/>
            <p:cNvSpPr/>
            <p:nvPr/>
          </p:nvSpPr>
          <p:spPr>
            <a:xfrm>
              <a:off x="3775166" y="3370217"/>
              <a:ext cx="770708" cy="796834"/>
            </a:xfrm>
            <a:custGeom>
              <a:avLst/>
              <a:gdLst>
                <a:gd name="connsiteX0" fmla="*/ 0 w 770708"/>
                <a:gd name="connsiteY0" fmla="*/ 104503 h 796834"/>
                <a:gd name="connsiteX1" fmla="*/ 0 w 770708"/>
                <a:gd name="connsiteY1" fmla="*/ 796834 h 796834"/>
                <a:gd name="connsiteX2" fmla="*/ 770708 w 770708"/>
                <a:gd name="connsiteY2" fmla="*/ 770709 h 796834"/>
                <a:gd name="connsiteX3" fmla="*/ 770708 w 770708"/>
                <a:gd name="connsiteY3" fmla="*/ 0 h 796834"/>
                <a:gd name="connsiteX4" fmla="*/ 0 w 770708"/>
                <a:gd name="connsiteY4" fmla="*/ 104503 h 79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708" h="796834">
                  <a:moveTo>
                    <a:pt x="0" y="104503"/>
                  </a:moveTo>
                  <a:lnTo>
                    <a:pt x="0" y="796834"/>
                  </a:lnTo>
                  <a:lnTo>
                    <a:pt x="770708" y="770709"/>
                  </a:lnTo>
                  <a:lnTo>
                    <a:pt x="770708" y="0"/>
                  </a:lnTo>
                  <a:lnTo>
                    <a:pt x="0" y="104503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4704588" y="3200400"/>
              <a:ext cx="1078992" cy="937260"/>
            </a:xfrm>
            <a:custGeom>
              <a:avLst/>
              <a:gdLst>
                <a:gd name="connsiteX0" fmla="*/ 0 w 1078992"/>
                <a:gd name="connsiteY0" fmla="*/ 155448 h 937260"/>
                <a:gd name="connsiteX1" fmla="*/ 1078992 w 1078992"/>
                <a:gd name="connsiteY1" fmla="*/ 0 h 937260"/>
                <a:gd name="connsiteX2" fmla="*/ 1078992 w 1078992"/>
                <a:gd name="connsiteY2" fmla="*/ 928116 h 937260"/>
                <a:gd name="connsiteX3" fmla="*/ 9144 w 1078992"/>
                <a:gd name="connsiteY3" fmla="*/ 937260 h 937260"/>
                <a:gd name="connsiteX4" fmla="*/ 0 w 1078992"/>
                <a:gd name="connsiteY4" fmla="*/ 155448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992" h="937260">
                  <a:moveTo>
                    <a:pt x="0" y="155448"/>
                  </a:moveTo>
                  <a:lnTo>
                    <a:pt x="1078992" y="0"/>
                  </a:lnTo>
                  <a:lnTo>
                    <a:pt x="1078992" y="928116"/>
                  </a:lnTo>
                  <a:lnTo>
                    <a:pt x="9144" y="937260"/>
                  </a:lnTo>
                  <a:lnTo>
                    <a:pt x="0" y="155448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3771900" y="4279392"/>
              <a:ext cx="772668" cy="786384"/>
            </a:xfrm>
            <a:custGeom>
              <a:avLst/>
              <a:gdLst>
                <a:gd name="connsiteX0" fmla="*/ 0 w 772668"/>
                <a:gd name="connsiteY0" fmla="*/ 0 h 786384"/>
                <a:gd name="connsiteX1" fmla="*/ 772668 w 772668"/>
                <a:gd name="connsiteY1" fmla="*/ 13716 h 786384"/>
                <a:gd name="connsiteX2" fmla="*/ 772668 w 772668"/>
                <a:gd name="connsiteY2" fmla="*/ 786384 h 786384"/>
                <a:gd name="connsiteX3" fmla="*/ 4572 w 772668"/>
                <a:gd name="connsiteY3" fmla="*/ 667512 h 786384"/>
                <a:gd name="connsiteX4" fmla="*/ 0 w 772668"/>
                <a:gd name="connsiteY4" fmla="*/ 0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668" h="786384">
                  <a:moveTo>
                    <a:pt x="0" y="0"/>
                  </a:moveTo>
                  <a:lnTo>
                    <a:pt x="772668" y="13716"/>
                  </a:lnTo>
                  <a:lnTo>
                    <a:pt x="772668" y="786384"/>
                  </a:lnTo>
                  <a:lnTo>
                    <a:pt x="4572" y="6675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4704587" y="4293109"/>
              <a:ext cx="1076201" cy="932687"/>
            </a:xfrm>
            <a:custGeom>
              <a:avLst/>
              <a:gdLst>
                <a:gd name="connsiteX0" fmla="*/ 0 w 1092708"/>
                <a:gd name="connsiteY0" fmla="*/ 0 h 932688"/>
                <a:gd name="connsiteX1" fmla="*/ 0 w 1092708"/>
                <a:gd name="connsiteY1" fmla="*/ 795528 h 932688"/>
                <a:gd name="connsiteX2" fmla="*/ 1092708 w 1092708"/>
                <a:gd name="connsiteY2" fmla="*/ 932688 h 932688"/>
                <a:gd name="connsiteX3" fmla="*/ 1092708 w 1092708"/>
                <a:gd name="connsiteY3" fmla="*/ 9144 h 932688"/>
                <a:gd name="connsiteX4" fmla="*/ 0 w 1092708"/>
                <a:gd name="connsiteY4" fmla="*/ 0 h 93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708" h="932688">
                  <a:moveTo>
                    <a:pt x="0" y="0"/>
                  </a:moveTo>
                  <a:lnTo>
                    <a:pt x="0" y="795528"/>
                  </a:lnTo>
                  <a:lnTo>
                    <a:pt x="1092708" y="932688"/>
                  </a:lnTo>
                  <a:lnTo>
                    <a:pt x="1092708" y="9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026845" y="1937946"/>
            <a:ext cx="299468" cy="361000"/>
            <a:chOff x="4141788" y="809625"/>
            <a:chExt cx="3600450" cy="4340225"/>
          </a:xfrm>
          <a:solidFill>
            <a:srgbClr val="E87071"/>
          </a:solidFill>
          <a:effectLst/>
        </p:grpSpPr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4141788" y="1774825"/>
              <a:ext cx="3600450" cy="3375025"/>
            </a:xfrm>
            <a:custGeom>
              <a:avLst/>
              <a:gdLst>
                <a:gd name="T0" fmla="*/ 923 w 958"/>
                <a:gd name="T1" fmla="*/ 114 h 898"/>
                <a:gd name="T2" fmla="*/ 721 w 958"/>
                <a:gd name="T3" fmla="*/ 0 h 898"/>
                <a:gd name="T4" fmla="*/ 508 w 958"/>
                <a:gd name="T5" fmla="*/ 65 h 898"/>
                <a:gd name="T6" fmla="*/ 326 w 958"/>
                <a:gd name="T7" fmla="*/ 3 h 898"/>
                <a:gd name="T8" fmla="*/ 0 w 958"/>
                <a:gd name="T9" fmla="*/ 341 h 898"/>
                <a:gd name="T10" fmla="*/ 107 w 958"/>
                <a:gd name="T11" fmla="*/ 734 h 898"/>
                <a:gd name="T12" fmla="*/ 301 w 958"/>
                <a:gd name="T13" fmla="*/ 898 h 898"/>
                <a:gd name="T14" fmla="*/ 494 w 958"/>
                <a:gd name="T15" fmla="*/ 849 h 898"/>
                <a:gd name="T16" fmla="*/ 681 w 958"/>
                <a:gd name="T17" fmla="*/ 894 h 898"/>
                <a:gd name="T18" fmla="*/ 958 w 958"/>
                <a:gd name="T19" fmla="*/ 583 h 898"/>
                <a:gd name="T20" fmla="*/ 956 w 958"/>
                <a:gd name="T21" fmla="*/ 567 h 898"/>
                <a:gd name="T22" fmla="*/ 956 w 958"/>
                <a:gd name="T23" fmla="*/ 559 h 898"/>
                <a:gd name="T24" fmla="*/ 812 w 958"/>
                <a:gd name="T25" fmla="*/ 327 h 898"/>
                <a:gd name="T26" fmla="*/ 920 w 958"/>
                <a:gd name="T27" fmla="*/ 116 h 898"/>
                <a:gd name="T28" fmla="*/ 923 w 958"/>
                <a:gd name="T29" fmla="*/ 11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8" h="898">
                  <a:moveTo>
                    <a:pt x="923" y="114"/>
                  </a:moveTo>
                  <a:cubicBezTo>
                    <a:pt x="877" y="57"/>
                    <a:pt x="816" y="0"/>
                    <a:pt x="721" y="0"/>
                  </a:cubicBezTo>
                  <a:cubicBezTo>
                    <a:pt x="655" y="0"/>
                    <a:pt x="599" y="65"/>
                    <a:pt x="508" y="65"/>
                  </a:cubicBezTo>
                  <a:cubicBezTo>
                    <a:pt x="435" y="65"/>
                    <a:pt x="405" y="3"/>
                    <a:pt x="326" y="3"/>
                  </a:cubicBezTo>
                  <a:cubicBezTo>
                    <a:pt x="162" y="3"/>
                    <a:pt x="0" y="150"/>
                    <a:pt x="0" y="341"/>
                  </a:cubicBezTo>
                  <a:cubicBezTo>
                    <a:pt x="0" y="442"/>
                    <a:pt x="33" y="598"/>
                    <a:pt x="107" y="734"/>
                  </a:cubicBezTo>
                  <a:cubicBezTo>
                    <a:pt x="161" y="834"/>
                    <a:pt x="227" y="898"/>
                    <a:pt x="301" y="898"/>
                  </a:cubicBezTo>
                  <a:cubicBezTo>
                    <a:pt x="355" y="898"/>
                    <a:pt x="418" y="849"/>
                    <a:pt x="494" y="849"/>
                  </a:cubicBezTo>
                  <a:cubicBezTo>
                    <a:pt x="560" y="849"/>
                    <a:pt x="621" y="894"/>
                    <a:pt x="681" y="894"/>
                  </a:cubicBezTo>
                  <a:cubicBezTo>
                    <a:pt x="825" y="894"/>
                    <a:pt x="958" y="707"/>
                    <a:pt x="958" y="583"/>
                  </a:cubicBezTo>
                  <a:cubicBezTo>
                    <a:pt x="958" y="576"/>
                    <a:pt x="956" y="572"/>
                    <a:pt x="956" y="567"/>
                  </a:cubicBezTo>
                  <a:cubicBezTo>
                    <a:pt x="956" y="559"/>
                    <a:pt x="956" y="559"/>
                    <a:pt x="956" y="559"/>
                  </a:cubicBezTo>
                  <a:cubicBezTo>
                    <a:pt x="863" y="509"/>
                    <a:pt x="812" y="434"/>
                    <a:pt x="812" y="327"/>
                  </a:cubicBezTo>
                  <a:cubicBezTo>
                    <a:pt x="812" y="240"/>
                    <a:pt x="850" y="164"/>
                    <a:pt x="920" y="116"/>
                  </a:cubicBezTo>
                  <a:cubicBezTo>
                    <a:pt x="923" y="114"/>
                    <a:pt x="923" y="114"/>
                    <a:pt x="9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6021388" y="809625"/>
              <a:ext cx="792163" cy="1135063"/>
            </a:xfrm>
            <a:custGeom>
              <a:avLst/>
              <a:gdLst>
                <a:gd name="T0" fmla="*/ 5 w 211"/>
                <a:gd name="T1" fmla="*/ 302 h 302"/>
                <a:gd name="T2" fmla="*/ 211 w 211"/>
                <a:gd name="T3" fmla="*/ 47 h 302"/>
                <a:gd name="T4" fmla="*/ 208 w 211"/>
                <a:gd name="T5" fmla="*/ 6 h 302"/>
                <a:gd name="T6" fmla="*/ 207 w 211"/>
                <a:gd name="T7" fmla="*/ 0 h 302"/>
                <a:gd name="T8" fmla="*/ 0 w 211"/>
                <a:gd name="T9" fmla="*/ 249 h 302"/>
                <a:gd name="T10" fmla="*/ 5 w 211"/>
                <a:gd name="T11" fmla="*/ 295 h 302"/>
                <a:gd name="T12" fmla="*/ 5 w 211"/>
                <a:gd name="T1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02">
                  <a:moveTo>
                    <a:pt x="5" y="302"/>
                  </a:moveTo>
                  <a:cubicBezTo>
                    <a:pt x="112" y="268"/>
                    <a:pt x="211" y="188"/>
                    <a:pt x="211" y="47"/>
                  </a:cubicBezTo>
                  <a:cubicBezTo>
                    <a:pt x="211" y="36"/>
                    <a:pt x="210" y="22"/>
                    <a:pt x="208" y="6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98" y="30"/>
                    <a:pt x="0" y="115"/>
                    <a:pt x="0" y="249"/>
                  </a:cubicBezTo>
                  <a:cubicBezTo>
                    <a:pt x="0" y="262"/>
                    <a:pt x="1" y="278"/>
                    <a:pt x="5" y="295"/>
                  </a:cubicBezTo>
                  <a:cubicBezTo>
                    <a:pt x="5" y="302"/>
                    <a:pt x="5" y="302"/>
                    <a:pt x="5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7" name="椭圆 70"/>
          <p:cNvSpPr/>
          <p:nvPr/>
        </p:nvSpPr>
        <p:spPr>
          <a:xfrm>
            <a:off x="4056873" y="914864"/>
            <a:ext cx="372346" cy="448808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rgbClr val="FFB8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rgbClr val="F4E0B9"/>
              </a:solidFill>
            </a:endParaRPr>
          </a:p>
        </p:txBody>
      </p:sp>
      <p:sp>
        <p:nvSpPr>
          <p:cNvPr id="49" name="等腰三角形 48"/>
          <p:cNvSpPr/>
          <p:nvPr/>
        </p:nvSpPr>
        <p:spPr>
          <a:xfrm flipV="1">
            <a:off x="4003602" y="2257424"/>
            <a:ext cx="209550" cy="180646"/>
          </a:xfrm>
          <a:prstGeom prst="triangle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任意多边形 52"/>
          <p:cNvSpPr/>
          <p:nvPr/>
        </p:nvSpPr>
        <p:spPr>
          <a:xfrm flipH="1">
            <a:off x="3997252" y="908008"/>
            <a:ext cx="494713" cy="1291771"/>
          </a:xfrm>
          <a:custGeom>
            <a:avLst/>
            <a:gdLst>
              <a:gd name="connsiteX0" fmla="*/ 1045028 w 1045028"/>
              <a:gd name="connsiteY0" fmla="*/ 1291771 h 1291771"/>
              <a:gd name="connsiteX1" fmla="*/ 0 w 1045028"/>
              <a:gd name="connsiteY1" fmla="*/ 1291771 h 1291771"/>
              <a:gd name="connsiteX2" fmla="*/ 0 w 1045028"/>
              <a:gd name="connsiteY2" fmla="*/ 0 h 12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5028" h="1291771">
                <a:moveTo>
                  <a:pt x="1045028" y="1291771"/>
                </a:moveTo>
                <a:lnTo>
                  <a:pt x="0" y="1291771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FFB8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461298" y="959768"/>
            <a:ext cx="1294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4461298" y="1178706"/>
            <a:ext cx="1263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59" name="等腰三角形 58"/>
          <p:cNvSpPr/>
          <p:nvPr/>
        </p:nvSpPr>
        <p:spPr>
          <a:xfrm rot="16200000" flipV="1">
            <a:off x="5335516" y="5552064"/>
            <a:ext cx="209550" cy="180646"/>
          </a:xfrm>
          <a:prstGeom prst="triangle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4056873" y="5057785"/>
            <a:ext cx="1216359" cy="1152525"/>
          </a:xfrm>
          <a:custGeom>
            <a:avLst/>
            <a:gdLst>
              <a:gd name="connsiteX0" fmla="*/ 1057275 w 1057275"/>
              <a:gd name="connsiteY0" fmla="*/ 481012 h 1152525"/>
              <a:gd name="connsiteX1" fmla="*/ 1057275 w 1057275"/>
              <a:gd name="connsiteY1" fmla="*/ 1152525 h 1152525"/>
              <a:gd name="connsiteX2" fmla="*/ 0 w 1057275"/>
              <a:gd name="connsiteY2" fmla="*/ 1152525 h 1152525"/>
              <a:gd name="connsiteX3" fmla="*/ 0 w 1057275"/>
              <a:gd name="connsiteY3" fmla="*/ 0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152525">
                <a:moveTo>
                  <a:pt x="1057275" y="481012"/>
                </a:moveTo>
                <a:lnTo>
                  <a:pt x="1057275" y="1152525"/>
                </a:lnTo>
                <a:lnTo>
                  <a:pt x="0" y="1152525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01A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043248" y="5182108"/>
            <a:ext cx="1294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043248" y="5401046"/>
            <a:ext cx="1263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62" name="等腰三角形 61"/>
          <p:cNvSpPr/>
          <p:nvPr/>
        </p:nvSpPr>
        <p:spPr>
          <a:xfrm rot="5400000" flipH="1" flipV="1">
            <a:off x="8098395" y="2913073"/>
            <a:ext cx="209550" cy="180646"/>
          </a:xfrm>
          <a:prstGeom prst="triangle">
            <a:avLst/>
          </a:prstGeom>
          <a:solidFill>
            <a:srgbClr val="E870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任意多边形 62"/>
          <p:cNvSpPr/>
          <p:nvPr/>
        </p:nvSpPr>
        <p:spPr>
          <a:xfrm rot="16200000" flipV="1">
            <a:off x="8405152" y="1922090"/>
            <a:ext cx="1144568" cy="1194728"/>
          </a:xfrm>
          <a:custGeom>
            <a:avLst/>
            <a:gdLst>
              <a:gd name="connsiteX0" fmla="*/ 1045028 w 1045028"/>
              <a:gd name="connsiteY0" fmla="*/ 1291771 h 1291771"/>
              <a:gd name="connsiteX1" fmla="*/ 0 w 1045028"/>
              <a:gd name="connsiteY1" fmla="*/ 1291771 h 1291771"/>
              <a:gd name="connsiteX2" fmla="*/ 0 w 1045028"/>
              <a:gd name="connsiteY2" fmla="*/ 0 h 12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5028" h="1291771">
                <a:moveTo>
                  <a:pt x="1045028" y="1291771"/>
                </a:moveTo>
                <a:lnTo>
                  <a:pt x="0" y="1291771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E870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399178" y="2079680"/>
            <a:ext cx="1294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8399178" y="2298618"/>
            <a:ext cx="1263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质感六边形循环关系图表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295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/>
          </p:cNvSpPr>
          <p:nvPr/>
        </p:nvSpPr>
        <p:spPr bwMode="auto">
          <a:xfrm rot="10800000">
            <a:off x="2719327" y="2520674"/>
            <a:ext cx="2643765" cy="234315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rgbClr val="F9F9F9"/>
              </a:gs>
              <a:gs pos="100000">
                <a:srgbClr val="D9D9D9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rgbClr val="ADADA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0800000">
            <a:off x="4773278" y="1324252"/>
            <a:ext cx="2643765" cy="234315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rgbClr val="F9F9F9"/>
              </a:gs>
              <a:gs pos="100000">
                <a:srgbClr val="D9D9D9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rgbClr val="ADADA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 rot="10800000">
            <a:off x="4773278" y="3705501"/>
            <a:ext cx="2643765" cy="234315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rgbClr val="F9F9F9"/>
              </a:gs>
              <a:gs pos="100000">
                <a:srgbClr val="D9D9D9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rgbClr val="ADADA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132138" y="2615798"/>
            <a:ext cx="1811489" cy="1966419"/>
            <a:chOff x="4087629" y="2268875"/>
            <a:chExt cx="1811489" cy="1966419"/>
          </a:xfrm>
        </p:grpSpPr>
        <p:sp>
          <p:nvSpPr>
            <p:cNvPr id="14" name="文本框 13"/>
            <p:cNvSpPr txBox="1"/>
            <p:nvPr/>
          </p:nvSpPr>
          <p:spPr>
            <a:xfrm>
              <a:off x="4496169" y="2268875"/>
              <a:ext cx="9753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rgbClr val="FFB850"/>
                  </a:solidFill>
                  <a:latin typeface="Impact" panose="020B0806030902050204" pitchFamily="34" charset="0"/>
                </a:rPr>
                <a:t>A</a:t>
              </a:r>
              <a:endParaRPr lang="zh-CN" altLang="en-US" sz="60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087629" y="3074472"/>
              <a:ext cx="1811489" cy="1160822"/>
              <a:chOff x="4087629" y="3074472"/>
              <a:chExt cx="1811489" cy="1160822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4087629" y="3074472"/>
                <a:ext cx="179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FFB850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添加标题</a:t>
                </a:r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4108418" y="3456504"/>
                <a:ext cx="1790700" cy="0"/>
              </a:xfrm>
              <a:prstGeom prst="line">
                <a:avLst/>
              </a:prstGeom>
              <a:ln w="19050">
                <a:solidFill>
                  <a:srgbClr val="FFB8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文本框 20"/>
              <p:cNvSpPr txBox="1"/>
              <p:nvPr/>
            </p:nvSpPr>
            <p:spPr>
              <a:xfrm>
                <a:off x="4171512" y="3478164"/>
                <a:ext cx="1689506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GK design</a:t>
                </a:r>
                <a:r>
                  <a:rPr lang="zh-CN" altLang="en-US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中国最大的原创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素材站有中国最强的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制作团队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5203137" y="1400874"/>
            <a:ext cx="1811489" cy="1976460"/>
            <a:chOff x="6302405" y="996607"/>
            <a:chExt cx="1811489" cy="1976460"/>
          </a:xfrm>
        </p:grpSpPr>
        <p:sp>
          <p:nvSpPr>
            <p:cNvPr id="15" name="文本框 14"/>
            <p:cNvSpPr txBox="1"/>
            <p:nvPr/>
          </p:nvSpPr>
          <p:spPr>
            <a:xfrm>
              <a:off x="6720470" y="996607"/>
              <a:ext cx="9753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rgbClr val="E87071"/>
                  </a:solidFill>
                  <a:latin typeface="Impact" panose="020B0806030902050204" pitchFamily="34" charset="0"/>
                </a:rPr>
                <a:t>B</a:t>
              </a:r>
              <a:endParaRPr lang="zh-CN" altLang="en-US" sz="6000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6302405" y="1812245"/>
              <a:ext cx="1811489" cy="1160822"/>
              <a:chOff x="4087629" y="3074472"/>
              <a:chExt cx="1811489" cy="1160822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087629" y="3074472"/>
                <a:ext cx="179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E87071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添加标题</a:t>
                </a: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4108418" y="3456504"/>
                <a:ext cx="1790700" cy="0"/>
              </a:xfrm>
              <a:prstGeom prst="line">
                <a:avLst/>
              </a:prstGeom>
              <a:ln w="19050">
                <a:solidFill>
                  <a:srgbClr val="E8707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文本框 25"/>
              <p:cNvSpPr txBox="1"/>
              <p:nvPr/>
            </p:nvSpPr>
            <p:spPr>
              <a:xfrm>
                <a:off x="4171512" y="3478164"/>
                <a:ext cx="1689506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GK design</a:t>
                </a:r>
                <a:r>
                  <a:rPr lang="zh-CN" altLang="en-US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中国最大的原创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素材站有中国最强的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制作团队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5192743" y="3802035"/>
            <a:ext cx="1811489" cy="1969240"/>
            <a:chOff x="6302405" y="3541440"/>
            <a:chExt cx="1811489" cy="1969240"/>
          </a:xfrm>
        </p:grpSpPr>
        <p:sp>
          <p:nvSpPr>
            <p:cNvPr id="16" name="文本框 15"/>
            <p:cNvSpPr txBox="1"/>
            <p:nvPr/>
          </p:nvSpPr>
          <p:spPr>
            <a:xfrm>
              <a:off x="6720470" y="3541440"/>
              <a:ext cx="9753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rgbClr val="01ACBE"/>
                  </a:solidFill>
                  <a:latin typeface="Impact" panose="020B0806030902050204" pitchFamily="34" charset="0"/>
                </a:rPr>
                <a:t>C</a:t>
              </a:r>
              <a:endParaRPr lang="zh-CN" altLang="en-US" sz="60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6302405" y="4349858"/>
              <a:ext cx="1811489" cy="1160822"/>
              <a:chOff x="4087629" y="3074472"/>
              <a:chExt cx="1811489" cy="1160822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4087629" y="3074472"/>
                <a:ext cx="179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01ACB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添加标题</a:t>
                </a: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4108418" y="3456504"/>
                <a:ext cx="1790700" cy="0"/>
              </a:xfrm>
              <a:prstGeom prst="line">
                <a:avLst/>
              </a:prstGeom>
              <a:ln w="19050">
                <a:solidFill>
                  <a:srgbClr val="01ACB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文本框 37"/>
              <p:cNvSpPr txBox="1"/>
              <p:nvPr/>
            </p:nvSpPr>
            <p:spPr>
              <a:xfrm>
                <a:off x="4171512" y="3478164"/>
                <a:ext cx="1689506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GK design</a:t>
                </a:r>
                <a:r>
                  <a:rPr lang="zh-CN" altLang="en-US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中国最大的原创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素材站有中国最强的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制作团队</a:t>
                </a:r>
              </a:p>
            </p:txBody>
          </p:sp>
        </p:grpSp>
      </p:grpSp>
      <p:sp>
        <p:nvSpPr>
          <p:cNvPr id="49" name="等腰三角形 48"/>
          <p:cNvSpPr/>
          <p:nvPr/>
        </p:nvSpPr>
        <p:spPr>
          <a:xfrm flipV="1">
            <a:off x="3427079" y="2243404"/>
            <a:ext cx="209550" cy="180646"/>
          </a:xfrm>
          <a:prstGeom prst="triangle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任意多边形 52"/>
          <p:cNvSpPr/>
          <p:nvPr/>
        </p:nvSpPr>
        <p:spPr>
          <a:xfrm flipH="1">
            <a:off x="3420729" y="893988"/>
            <a:ext cx="494713" cy="1291771"/>
          </a:xfrm>
          <a:custGeom>
            <a:avLst/>
            <a:gdLst>
              <a:gd name="connsiteX0" fmla="*/ 1045028 w 1045028"/>
              <a:gd name="connsiteY0" fmla="*/ 1291771 h 1291771"/>
              <a:gd name="connsiteX1" fmla="*/ 0 w 1045028"/>
              <a:gd name="connsiteY1" fmla="*/ 1291771 h 1291771"/>
              <a:gd name="connsiteX2" fmla="*/ 0 w 1045028"/>
              <a:gd name="connsiteY2" fmla="*/ 0 h 12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5028" h="1291771">
                <a:moveTo>
                  <a:pt x="1045028" y="1291771"/>
                </a:moveTo>
                <a:lnTo>
                  <a:pt x="0" y="1291771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FFB8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884775" y="945748"/>
            <a:ext cx="1294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3884775" y="1164686"/>
            <a:ext cx="1263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59" name="等腰三角形 58"/>
          <p:cNvSpPr/>
          <p:nvPr/>
        </p:nvSpPr>
        <p:spPr>
          <a:xfrm rot="16200000" flipV="1">
            <a:off x="4758993" y="5538044"/>
            <a:ext cx="209550" cy="180646"/>
          </a:xfrm>
          <a:prstGeom prst="triangle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 flipV="1">
            <a:off x="3480350" y="5062815"/>
            <a:ext cx="1216359" cy="1152525"/>
          </a:xfrm>
          <a:custGeom>
            <a:avLst/>
            <a:gdLst>
              <a:gd name="connsiteX0" fmla="*/ 1057275 w 1057275"/>
              <a:gd name="connsiteY0" fmla="*/ 481012 h 1152525"/>
              <a:gd name="connsiteX1" fmla="*/ 1057275 w 1057275"/>
              <a:gd name="connsiteY1" fmla="*/ 1152525 h 1152525"/>
              <a:gd name="connsiteX2" fmla="*/ 0 w 1057275"/>
              <a:gd name="connsiteY2" fmla="*/ 1152525 h 1152525"/>
              <a:gd name="connsiteX3" fmla="*/ 0 w 1057275"/>
              <a:gd name="connsiteY3" fmla="*/ 0 h 115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7275" h="1152525">
                <a:moveTo>
                  <a:pt x="1057275" y="481012"/>
                </a:moveTo>
                <a:lnTo>
                  <a:pt x="1057275" y="1152525"/>
                </a:lnTo>
                <a:lnTo>
                  <a:pt x="0" y="1152525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01AC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466725" y="5047438"/>
            <a:ext cx="1294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466725" y="5266376"/>
            <a:ext cx="1263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48" name="Freeform 5"/>
          <p:cNvSpPr>
            <a:spLocks/>
          </p:cNvSpPr>
          <p:nvPr/>
        </p:nvSpPr>
        <p:spPr bwMode="auto">
          <a:xfrm rot="10800000">
            <a:off x="6828908" y="2513701"/>
            <a:ext cx="2643765" cy="2343151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0">
                <a:srgbClr val="F9F9F9"/>
              </a:gs>
              <a:gs pos="100000">
                <a:srgbClr val="D9D9D9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rgbClr val="ADADA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outerShdw blurRad="1524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7248373" y="2610235"/>
            <a:ext cx="1811489" cy="1969240"/>
            <a:chOff x="6302405" y="3541440"/>
            <a:chExt cx="1811489" cy="1969240"/>
          </a:xfrm>
        </p:grpSpPr>
        <p:sp>
          <p:nvSpPr>
            <p:cNvPr id="63" name="文本框 62"/>
            <p:cNvSpPr txBox="1"/>
            <p:nvPr/>
          </p:nvSpPr>
          <p:spPr>
            <a:xfrm>
              <a:off x="6720470" y="3541440"/>
              <a:ext cx="9753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>
                  <a:solidFill>
                    <a:srgbClr val="663A77"/>
                  </a:solidFill>
                  <a:latin typeface="Impact" panose="020B0806030902050204" pitchFamily="34" charset="0"/>
                </a:rPr>
                <a:t>D</a:t>
              </a:r>
              <a:endParaRPr lang="zh-CN" altLang="en-US" sz="6000" dirty="0">
                <a:solidFill>
                  <a:srgbClr val="663A77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6302405" y="4349858"/>
              <a:ext cx="1811489" cy="1160822"/>
              <a:chOff x="4087629" y="3074472"/>
              <a:chExt cx="1811489" cy="1160822"/>
            </a:xfrm>
          </p:grpSpPr>
          <p:sp>
            <p:nvSpPr>
              <p:cNvPr id="65" name="文本框 64"/>
              <p:cNvSpPr txBox="1"/>
              <p:nvPr/>
            </p:nvSpPr>
            <p:spPr>
              <a:xfrm>
                <a:off x="4087629" y="3074472"/>
                <a:ext cx="179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663A77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添加标题</a:t>
                </a:r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>
                <a:off x="4108418" y="3456504"/>
                <a:ext cx="1790700" cy="0"/>
              </a:xfrm>
              <a:prstGeom prst="line">
                <a:avLst/>
              </a:prstGeom>
              <a:ln w="19050">
                <a:solidFill>
                  <a:srgbClr val="663A7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文本框 66"/>
              <p:cNvSpPr txBox="1"/>
              <p:nvPr/>
            </p:nvSpPr>
            <p:spPr>
              <a:xfrm>
                <a:off x="4171512" y="3478164"/>
                <a:ext cx="1689506" cy="757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GK design</a:t>
                </a:r>
                <a:r>
                  <a:rPr lang="zh-CN" altLang="en-US" sz="1200" dirty="0" smtClean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有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中国最大的原创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素材站有中国最强的</a:t>
                </a:r>
                <a:r>
                  <a:rPr lang="en-US" altLang="zh-CN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200" dirty="0">
                    <a:solidFill>
                      <a:prstClr val="white">
                        <a:lumMod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制作团队</a:t>
                </a: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 rot="5400000" flipH="1">
            <a:off x="7405008" y="736266"/>
            <a:ext cx="1147622" cy="1463067"/>
            <a:chOff x="3486431" y="733579"/>
            <a:chExt cx="1147622" cy="1463067"/>
          </a:xfrm>
        </p:grpSpPr>
        <p:sp>
          <p:nvSpPr>
            <p:cNvPr id="70" name="等腰三角形 69"/>
            <p:cNvSpPr/>
            <p:nvPr/>
          </p:nvSpPr>
          <p:spPr>
            <a:xfrm flipV="1">
              <a:off x="3486431" y="2016000"/>
              <a:ext cx="209550" cy="180646"/>
            </a:xfrm>
            <a:prstGeom prst="triangle">
              <a:avLst/>
            </a:pr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任意多边形 70"/>
            <p:cNvSpPr/>
            <p:nvPr/>
          </p:nvSpPr>
          <p:spPr>
            <a:xfrm rot="10800000" flipH="1" flipV="1">
              <a:off x="3489485" y="733579"/>
              <a:ext cx="1144568" cy="1194728"/>
            </a:xfrm>
            <a:custGeom>
              <a:avLst/>
              <a:gdLst>
                <a:gd name="connsiteX0" fmla="*/ 1045028 w 1045028"/>
                <a:gd name="connsiteY0" fmla="*/ 1291771 h 1291771"/>
                <a:gd name="connsiteX1" fmla="*/ 0 w 1045028"/>
                <a:gd name="connsiteY1" fmla="*/ 1291771 h 1291771"/>
                <a:gd name="connsiteX2" fmla="*/ 0 w 1045028"/>
                <a:gd name="connsiteY2" fmla="*/ 0 h 12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5028" h="1291771">
                  <a:moveTo>
                    <a:pt x="1045028" y="1291771"/>
                  </a:moveTo>
                  <a:lnTo>
                    <a:pt x="0" y="1291771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E870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7534731" y="1026499"/>
            <a:ext cx="1294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7534731" y="1245437"/>
            <a:ext cx="1263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7229799" y="5208526"/>
            <a:ext cx="1568450" cy="987763"/>
          </a:xfrm>
          <a:custGeom>
            <a:avLst/>
            <a:gdLst>
              <a:gd name="connsiteX0" fmla="*/ 1568450 w 1568450"/>
              <a:gd name="connsiteY0" fmla="*/ 0 h 1149350"/>
              <a:gd name="connsiteX1" fmla="*/ 425450 w 1568450"/>
              <a:gd name="connsiteY1" fmla="*/ 0 h 1149350"/>
              <a:gd name="connsiteX2" fmla="*/ 425450 w 1568450"/>
              <a:gd name="connsiteY2" fmla="*/ 1149350 h 1149350"/>
              <a:gd name="connsiteX3" fmla="*/ 0 w 1568450"/>
              <a:gd name="connsiteY3" fmla="*/ 1149350 h 114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450" h="1149350">
                <a:moveTo>
                  <a:pt x="1568450" y="0"/>
                </a:moveTo>
                <a:lnTo>
                  <a:pt x="425450" y="0"/>
                </a:lnTo>
                <a:lnTo>
                  <a:pt x="425450" y="1149350"/>
                </a:lnTo>
                <a:lnTo>
                  <a:pt x="0" y="1149350"/>
                </a:lnTo>
              </a:path>
            </a:pathLst>
          </a:custGeom>
          <a:noFill/>
          <a:ln w="19050">
            <a:solidFill>
              <a:srgbClr val="663A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5" name="等腰三角形 84"/>
          <p:cNvSpPr/>
          <p:nvPr/>
        </p:nvSpPr>
        <p:spPr>
          <a:xfrm>
            <a:off x="8588659" y="4961422"/>
            <a:ext cx="209550" cy="180646"/>
          </a:xfrm>
          <a:prstGeom prst="triangle">
            <a:avLst/>
          </a:prstGeom>
          <a:solidFill>
            <a:srgbClr val="663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7634688" y="5199838"/>
            <a:ext cx="1294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rgbClr val="663A7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7634688" y="5418776"/>
            <a:ext cx="1263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grpSp>
        <p:nvGrpSpPr>
          <p:cNvPr id="88" name="Group 27"/>
          <p:cNvGrpSpPr>
            <a:grpSpLocks noChangeAspect="1"/>
          </p:cNvGrpSpPr>
          <p:nvPr/>
        </p:nvGrpSpPr>
        <p:grpSpPr bwMode="auto">
          <a:xfrm>
            <a:off x="7119184" y="886234"/>
            <a:ext cx="334310" cy="367195"/>
            <a:chOff x="3811" y="2125"/>
            <a:chExt cx="61" cy="67"/>
          </a:xfrm>
          <a:solidFill>
            <a:srgbClr val="E87071"/>
          </a:solidFill>
          <a:effectLst/>
        </p:grpSpPr>
        <p:sp>
          <p:nvSpPr>
            <p:cNvPr id="89" name="Freeform 28"/>
            <p:cNvSpPr>
              <a:spLocks noEditPoints="1"/>
            </p:cNvSpPr>
            <p:nvPr/>
          </p:nvSpPr>
          <p:spPr bwMode="auto">
            <a:xfrm>
              <a:off x="3811" y="2125"/>
              <a:ext cx="61" cy="67"/>
            </a:xfrm>
            <a:custGeom>
              <a:avLst/>
              <a:gdLst>
                <a:gd name="T0" fmla="*/ 20 w 23"/>
                <a:gd name="T1" fmla="*/ 14 h 25"/>
                <a:gd name="T2" fmla="*/ 18 w 23"/>
                <a:gd name="T3" fmla="*/ 20 h 25"/>
                <a:gd name="T4" fmla="*/ 17 w 23"/>
                <a:gd name="T5" fmla="*/ 16 h 25"/>
                <a:gd name="T6" fmla="*/ 15 w 23"/>
                <a:gd name="T7" fmla="*/ 15 h 25"/>
                <a:gd name="T8" fmla="*/ 15 w 23"/>
                <a:gd name="T9" fmla="*/ 15 h 25"/>
                <a:gd name="T10" fmla="*/ 14 w 23"/>
                <a:gd name="T11" fmla="*/ 15 h 25"/>
                <a:gd name="T12" fmla="*/ 13 w 23"/>
                <a:gd name="T13" fmla="*/ 17 h 25"/>
                <a:gd name="T14" fmla="*/ 12 w 23"/>
                <a:gd name="T15" fmla="*/ 18 h 25"/>
                <a:gd name="T16" fmla="*/ 12 w 23"/>
                <a:gd name="T17" fmla="*/ 15 h 25"/>
                <a:gd name="T18" fmla="*/ 12 w 23"/>
                <a:gd name="T19" fmla="*/ 15 h 25"/>
                <a:gd name="T20" fmla="*/ 12 w 23"/>
                <a:gd name="T21" fmla="*/ 15 h 25"/>
                <a:gd name="T22" fmla="*/ 11 w 23"/>
                <a:gd name="T23" fmla="*/ 15 h 25"/>
                <a:gd name="T24" fmla="*/ 11 w 23"/>
                <a:gd name="T25" fmla="*/ 15 h 25"/>
                <a:gd name="T26" fmla="*/ 11 w 23"/>
                <a:gd name="T27" fmla="*/ 18 h 25"/>
                <a:gd name="T28" fmla="*/ 11 w 23"/>
                <a:gd name="T29" fmla="*/ 17 h 25"/>
                <a:gd name="T30" fmla="*/ 10 w 23"/>
                <a:gd name="T31" fmla="*/ 15 h 25"/>
                <a:gd name="T32" fmla="*/ 8 w 23"/>
                <a:gd name="T33" fmla="*/ 15 h 25"/>
                <a:gd name="T34" fmla="*/ 8 w 23"/>
                <a:gd name="T35" fmla="*/ 15 h 25"/>
                <a:gd name="T36" fmla="*/ 6 w 23"/>
                <a:gd name="T37" fmla="*/ 16 h 25"/>
                <a:gd name="T38" fmla="*/ 5 w 23"/>
                <a:gd name="T39" fmla="*/ 20 h 25"/>
                <a:gd name="T40" fmla="*/ 3 w 23"/>
                <a:gd name="T41" fmla="*/ 14 h 25"/>
                <a:gd name="T42" fmla="*/ 12 w 23"/>
                <a:gd name="T43" fmla="*/ 5 h 25"/>
                <a:gd name="T44" fmla="*/ 12 w 23"/>
                <a:gd name="T45" fmla="*/ 6 h 25"/>
                <a:gd name="T46" fmla="*/ 13 w 23"/>
                <a:gd name="T47" fmla="*/ 7 h 25"/>
                <a:gd name="T48" fmla="*/ 14 w 23"/>
                <a:gd name="T49" fmla="*/ 6 h 25"/>
                <a:gd name="T50" fmla="*/ 16 w 23"/>
                <a:gd name="T51" fmla="*/ 5 h 25"/>
                <a:gd name="T52" fmla="*/ 17 w 23"/>
                <a:gd name="T53" fmla="*/ 4 h 25"/>
                <a:gd name="T54" fmla="*/ 17 w 23"/>
                <a:gd name="T55" fmla="*/ 3 h 25"/>
                <a:gd name="T56" fmla="*/ 16 w 23"/>
                <a:gd name="T57" fmla="*/ 2 h 25"/>
                <a:gd name="T58" fmla="*/ 14 w 23"/>
                <a:gd name="T59" fmla="*/ 1 h 25"/>
                <a:gd name="T60" fmla="*/ 13 w 23"/>
                <a:gd name="T61" fmla="*/ 0 h 25"/>
                <a:gd name="T62" fmla="*/ 12 w 23"/>
                <a:gd name="T63" fmla="*/ 1 h 25"/>
                <a:gd name="T64" fmla="*/ 12 w 23"/>
                <a:gd name="T65" fmla="*/ 2 h 25"/>
                <a:gd name="T66" fmla="*/ 0 w 23"/>
                <a:gd name="T67" fmla="*/ 14 h 25"/>
                <a:gd name="T68" fmla="*/ 12 w 23"/>
                <a:gd name="T69" fmla="*/ 25 h 25"/>
                <a:gd name="T70" fmla="*/ 23 w 23"/>
                <a:gd name="T71" fmla="*/ 14 h 25"/>
                <a:gd name="T72" fmla="*/ 20 w 23"/>
                <a:gd name="T73" fmla="*/ 14 h 25"/>
                <a:gd name="T74" fmla="*/ 15 w 23"/>
                <a:gd name="T75" fmla="*/ 18 h 25"/>
                <a:gd name="T76" fmla="*/ 15 w 23"/>
                <a:gd name="T77" fmla="*/ 18 h 25"/>
                <a:gd name="T78" fmla="*/ 15 w 23"/>
                <a:gd name="T79" fmla="*/ 22 h 25"/>
                <a:gd name="T80" fmla="*/ 15 w 23"/>
                <a:gd name="T81" fmla="*/ 22 h 25"/>
                <a:gd name="T82" fmla="*/ 15 w 23"/>
                <a:gd name="T83" fmla="*/ 18 h 25"/>
                <a:gd name="T84" fmla="*/ 15 w 23"/>
                <a:gd name="T85" fmla="*/ 18 h 25"/>
                <a:gd name="T86" fmla="*/ 8 w 23"/>
                <a:gd name="T87" fmla="*/ 18 h 25"/>
                <a:gd name="T88" fmla="*/ 8 w 23"/>
                <a:gd name="T89" fmla="*/ 22 h 25"/>
                <a:gd name="T90" fmla="*/ 7 w 23"/>
                <a:gd name="T91" fmla="*/ 21 h 25"/>
                <a:gd name="T92" fmla="*/ 8 w 23"/>
                <a:gd name="T93" fmla="*/ 18 h 25"/>
                <a:gd name="T94" fmla="*/ 8 w 23"/>
                <a:gd name="T95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" h="25">
                  <a:moveTo>
                    <a:pt x="20" y="14"/>
                  </a:moveTo>
                  <a:cubicBezTo>
                    <a:pt x="20" y="16"/>
                    <a:pt x="19" y="19"/>
                    <a:pt x="18" y="20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5"/>
                    <a:pt x="16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6" y="15"/>
                    <a:pt x="6" y="16"/>
                  </a:cubicBezTo>
                  <a:cubicBezTo>
                    <a:pt x="6" y="17"/>
                    <a:pt x="5" y="18"/>
                    <a:pt x="5" y="20"/>
                  </a:cubicBezTo>
                  <a:cubicBezTo>
                    <a:pt x="4" y="18"/>
                    <a:pt x="3" y="16"/>
                    <a:pt x="3" y="14"/>
                  </a:cubicBezTo>
                  <a:cubicBezTo>
                    <a:pt x="3" y="9"/>
                    <a:pt x="7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8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5" y="2"/>
                    <a:pt x="0" y="7"/>
                    <a:pt x="0" y="14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8" y="25"/>
                    <a:pt x="23" y="20"/>
                    <a:pt x="23" y="14"/>
                  </a:cubicBezTo>
                  <a:lnTo>
                    <a:pt x="20" y="14"/>
                  </a:lnTo>
                  <a:close/>
                  <a:moveTo>
                    <a:pt x="15" y="18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lose/>
                  <a:moveTo>
                    <a:pt x="8" y="18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7" y="21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Oval 29"/>
            <p:cNvSpPr>
              <a:spLocks noChangeArrowheads="1"/>
            </p:cNvSpPr>
            <p:nvPr/>
          </p:nvSpPr>
          <p:spPr bwMode="auto">
            <a:xfrm>
              <a:off x="3835" y="2149"/>
              <a:ext cx="13" cy="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1" name="Group 32"/>
          <p:cNvGrpSpPr>
            <a:grpSpLocks noChangeAspect="1"/>
          </p:cNvGrpSpPr>
          <p:nvPr/>
        </p:nvGrpSpPr>
        <p:grpSpPr bwMode="auto">
          <a:xfrm>
            <a:off x="3352983" y="895816"/>
            <a:ext cx="471328" cy="306909"/>
            <a:chOff x="3798" y="2129"/>
            <a:chExt cx="86" cy="56"/>
          </a:xfrm>
          <a:solidFill>
            <a:srgbClr val="FFB850"/>
          </a:solidFill>
          <a:effectLst/>
        </p:grpSpPr>
        <p:sp>
          <p:nvSpPr>
            <p:cNvPr id="92" name="Freeform 33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34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35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36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37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38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39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40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41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42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43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44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45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46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06" name="Group 13"/>
          <p:cNvGrpSpPr>
            <a:grpSpLocks noChangeAspect="1"/>
          </p:cNvGrpSpPr>
          <p:nvPr/>
        </p:nvGrpSpPr>
        <p:grpSpPr bwMode="auto">
          <a:xfrm>
            <a:off x="7232502" y="5843033"/>
            <a:ext cx="373670" cy="293955"/>
            <a:chOff x="3996" y="2321"/>
            <a:chExt cx="75" cy="59"/>
          </a:xfrm>
          <a:solidFill>
            <a:srgbClr val="663A77"/>
          </a:solidFill>
          <a:effectLst/>
        </p:grpSpPr>
        <p:sp>
          <p:nvSpPr>
            <p:cNvPr id="107" name="Freeform 14"/>
            <p:cNvSpPr>
              <a:spLocks noEditPoints="1"/>
            </p:cNvSpPr>
            <p:nvPr/>
          </p:nvSpPr>
          <p:spPr bwMode="auto">
            <a:xfrm>
              <a:off x="4014" y="2329"/>
              <a:ext cx="39" cy="22"/>
            </a:xfrm>
            <a:custGeom>
              <a:avLst/>
              <a:gdLst>
                <a:gd name="T0" fmla="*/ 6 w 15"/>
                <a:gd name="T1" fmla="*/ 8 h 8"/>
                <a:gd name="T2" fmla="*/ 6 w 15"/>
                <a:gd name="T3" fmla="*/ 7 h 8"/>
                <a:gd name="T4" fmla="*/ 7 w 15"/>
                <a:gd name="T5" fmla="*/ 7 h 8"/>
                <a:gd name="T6" fmla="*/ 8 w 15"/>
                <a:gd name="T7" fmla="*/ 7 h 8"/>
                <a:gd name="T8" fmla="*/ 8 w 15"/>
                <a:gd name="T9" fmla="*/ 7 h 8"/>
                <a:gd name="T10" fmla="*/ 8 w 15"/>
                <a:gd name="T11" fmla="*/ 8 h 8"/>
                <a:gd name="T12" fmla="*/ 15 w 15"/>
                <a:gd name="T13" fmla="*/ 5 h 8"/>
                <a:gd name="T14" fmla="*/ 12 w 15"/>
                <a:gd name="T15" fmla="*/ 3 h 8"/>
                <a:gd name="T16" fmla="*/ 10 w 15"/>
                <a:gd name="T17" fmla="*/ 3 h 8"/>
                <a:gd name="T18" fmla="*/ 7 w 15"/>
                <a:gd name="T19" fmla="*/ 0 h 8"/>
                <a:gd name="T20" fmla="*/ 4 w 15"/>
                <a:gd name="T21" fmla="*/ 3 h 8"/>
                <a:gd name="T22" fmla="*/ 2 w 15"/>
                <a:gd name="T23" fmla="*/ 3 h 8"/>
                <a:gd name="T24" fmla="*/ 0 w 15"/>
                <a:gd name="T25" fmla="*/ 5 h 8"/>
                <a:gd name="T26" fmla="*/ 6 w 15"/>
                <a:gd name="T27" fmla="*/ 8 h 8"/>
                <a:gd name="T28" fmla="*/ 7 w 15"/>
                <a:gd name="T29" fmla="*/ 1 h 8"/>
                <a:gd name="T30" fmla="*/ 10 w 15"/>
                <a:gd name="T31" fmla="*/ 3 h 8"/>
                <a:gd name="T32" fmla="*/ 5 w 15"/>
                <a:gd name="T33" fmla="*/ 3 h 8"/>
                <a:gd name="T34" fmla="*/ 7 w 1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8"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4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lnTo>
                    <a:pt x="6" y="8"/>
                  </a:lnTo>
                  <a:close/>
                  <a:moveTo>
                    <a:pt x="7" y="1"/>
                  </a:moveTo>
                  <a:cubicBezTo>
                    <a:pt x="8" y="1"/>
                    <a:pt x="10" y="2"/>
                    <a:pt x="1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6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5"/>
            <p:cNvSpPr>
              <a:spLocks/>
            </p:cNvSpPr>
            <p:nvPr/>
          </p:nvSpPr>
          <p:spPr bwMode="auto">
            <a:xfrm>
              <a:off x="4032" y="2348"/>
              <a:ext cx="3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6"/>
            <p:cNvSpPr>
              <a:spLocks/>
            </p:cNvSpPr>
            <p:nvPr/>
          </p:nvSpPr>
          <p:spPr bwMode="auto">
            <a:xfrm>
              <a:off x="4014" y="2343"/>
              <a:ext cx="39" cy="18"/>
            </a:xfrm>
            <a:custGeom>
              <a:avLst/>
              <a:gdLst>
                <a:gd name="T0" fmla="*/ 8 w 15"/>
                <a:gd name="T1" fmla="*/ 3 h 7"/>
                <a:gd name="T2" fmla="*/ 8 w 15"/>
                <a:gd name="T3" fmla="*/ 3 h 7"/>
                <a:gd name="T4" fmla="*/ 7 w 15"/>
                <a:gd name="T5" fmla="*/ 3 h 7"/>
                <a:gd name="T6" fmla="*/ 6 w 15"/>
                <a:gd name="T7" fmla="*/ 3 h 7"/>
                <a:gd name="T8" fmla="*/ 6 w 15"/>
                <a:gd name="T9" fmla="*/ 3 h 7"/>
                <a:gd name="T10" fmla="*/ 0 w 15"/>
                <a:gd name="T11" fmla="*/ 0 h 7"/>
                <a:gd name="T12" fmla="*/ 0 w 15"/>
                <a:gd name="T13" fmla="*/ 5 h 7"/>
                <a:gd name="T14" fmla="*/ 2 w 15"/>
                <a:gd name="T15" fmla="*/ 7 h 7"/>
                <a:gd name="T16" fmla="*/ 12 w 15"/>
                <a:gd name="T17" fmla="*/ 7 h 7"/>
                <a:gd name="T18" fmla="*/ 15 w 15"/>
                <a:gd name="T19" fmla="*/ 5 h 7"/>
                <a:gd name="T20" fmla="*/ 15 w 15"/>
                <a:gd name="T21" fmla="*/ 0 h 7"/>
                <a:gd name="T22" fmla="*/ 8 w 15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7"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3"/>
                    <a:pt x="8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7"/>
            <p:cNvSpPr>
              <a:spLocks noEditPoints="1"/>
            </p:cNvSpPr>
            <p:nvPr/>
          </p:nvSpPr>
          <p:spPr bwMode="auto">
            <a:xfrm>
              <a:off x="3996" y="2321"/>
              <a:ext cx="75" cy="59"/>
            </a:xfrm>
            <a:custGeom>
              <a:avLst/>
              <a:gdLst>
                <a:gd name="T0" fmla="*/ 26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8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0 w 29"/>
                <a:gd name="T27" fmla="*/ 20 h 22"/>
                <a:gd name="T28" fmla="*/ 19 w 29"/>
                <a:gd name="T29" fmla="*/ 19 h 22"/>
                <a:gd name="T30" fmla="*/ 26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6 w 29"/>
                <a:gd name="T37" fmla="*/ 0 h 22"/>
                <a:gd name="T38" fmla="*/ 27 w 29"/>
                <a:gd name="T39" fmla="*/ 16 h 22"/>
                <a:gd name="T40" fmla="*/ 26 w 29"/>
                <a:gd name="T41" fmla="*/ 17 h 22"/>
                <a:gd name="T42" fmla="*/ 3 w 29"/>
                <a:gd name="T43" fmla="*/ 17 h 22"/>
                <a:gd name="T44" fmla="*/ 1 w 29"/>
                <a:gd name="T45" fmla="*/ 16 h 22"/>
                <a:gd name="T46" fmla="*/ 1 w 29"/>
                <a:gd name="T47" fmla="*/ 3 h 22"/>
                <a:gd name="T48" fmla="*/ 3 w 29"/>
                <a:gd name="T49" fmla="*/ 2 h 22"/>
                <a:gd name="T50" fmla="*/ 26 w 29"/>
                <a:gd name="T51" fmla="*/ 2 h 22"/>
                <a:gd name="T52" fmla="*/ 27 w 29"/>
                <a:gd name="T53" fmla="*/ 3 h 22"/>
                <a:gd name="T54" fmla="*/ 27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8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6" y="0"/>
                  </a:cubicBezTo>
                  <a:close/>
                  <a:moveTo>
                    <a:pt x="27" y="16"/>
                  </a:moveTo>
                  <a:cubicBezTo>
                    <a:pt x="27" y="17"/>
                    <a:pt x="27" y="17"/>
                    <a:pt x="2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3"/>
                  </a:cubicBezTo>
                  <a:lnTo>
                    <a:pt x="2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1" name="Group 20"/>
          <p:cNvGrpSpPr>
            <a:grpSpLocks noChangeAspect="1"/>
          </p:cNvGrpSpPr>
          <p:nvPr/>
        </p:nvGrpSpPr>
        <p:grpSpPr bwMode="auto">
          <a:xfrm>
            <a:off x="2980694" y="5873588"/>
            <a:ext cx="405559" cy="323351"/>
            <a:chOff x="3899" y="2225"/>
            <a:chExt cx="74" cy="59"/>
          </a:xfrm>
          <a:solidFill>
            <a:srgbClr val="01ACBE"/>
          </a:solidFill>
          <a:effectLst/>
        </p:grpSpPr>
        <p:sp>
          <p:nvSpPr>
            <p:cNvPr id="112" name="Freeform 21"/>
            <p:cNvSpPr>
              <a:spLocks noEditPoints="1"/>
            </p:cNvSpPr>
            <p:nvPr/>
          </p:nvSpPr>
          <p:spPr bwMode="auto">
            <a:xfrm>
              <a:off x="3899" y="2225"/>
              <a:ext cx="74" cy="59"/>
            </a:xfrm>
            <a:custGeom>
              <a:avLst/>
              <a:gdLst>
                <a:gd name="T0" fmla="*/ 27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9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1 w 29"/>
                <a:gd name="T27" fmla="*/ 20 h 22"/>
                <a:gd name="T28" fmla="*/ 19 w 29"/>
                <a:gd name="T29" fmla="*/ 19 h 22"/>
                <a:gd name="T30" fmla="*/ 27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7 w 29"/>
                <a:gd name="T37" fmla="*/ 0 h 22"/>
                <a:gd name="T38" fmla="*/ 28 w 29"/>
                <a:gd name="T39" fmla="*/ 16 h 22"/>
                <a:gd name="T40" fmla="*/ 27 w 29"/>
                <a:gd name="T41" fmla="*/ 17 h 22"/>
                <a:gd name="T42" fmla="*/ 3 w 29"/>
                <a:gd name="T43" fmla="*/ 17 h 22"/>
                <a:gd name="T44" fmla="*/ 2 w 29"/>
                <a:gd name="T45" fmla="*/ 16 h 22"/>
                <a:gd name="T46" fmla="*/ 2 w 29"/>
                <a:gd name="T47" fmla="*/ 3 h 22"/>
                <a:gd name="T48" fmla="*/ 3 w 29"/>
                <a:gd name="T49" fmla="*/ 2 h 22"/>
                <a:gd name="T50" fmla="*/ 27 w 29"/>
                <a:gd name="T51" fmla="*/ 2 h 22"/>
                <a:gd name="T52" fmla="*/ 28 w 29"/>
                <a:gd name="T53" fmla="*/ 3 h 22"/>
                <a:gd name="T54" fmla="*/ 28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8" y="16"/>
                  </a:moveTo>
                  <a:cubicBezTo>
                    <a:pt x="28" y="17"/>
                    <a:pt x="27" y="17"/>
                    <a:pt x="27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3"/>
                  </a:cubicBezTo>
                  <a:lnTo>
                    <a:pt x="2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22"/>
            <p:cNvSpPr>
              <a:spLocks noEditPoints="1"/>
            </p:cNvSpPr>
            <p:nvPr/>
          </p:nvSpPr>
          <p:spPr bwMode="auto">
            <a:xfrm>
              <a:off x="3917" y="2241"/>
              <a:ext cx="25" cy="27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4 h 10"/>
                <a:gd name="T4" fmla="*/ 9 w 10"/>
                <a:gd name="T5" fmla="*/ 4 h 10"/>
                <a:gd name="T6" fmla="*/ 8 w 10"/>
                <a:gd name="T7" fmla="*/ 3 h 10"/>
                <a:gd name="T8" fmla="*/ 9 w 10"/>
                <a:gd name="T9" fmla="*/ 2 h 10"/>
                <a:gd name="T10" fmla="*/ 8 w 10"/>
                <a:gd name="T11" fmla="*/ 1 h 10"/>
                <a:gd name="T12" fmla="*/ 8 w 10"/>
                <a:gd name="T13" fmla="*/ 2 h 10"/>
                <a:gd name="T14" fmla="*/ 6 w 10"/>
                <a:gd name="T15" fmla="*/ 1 h 10"/>
                <a:gd name="T16" fmla="*/ 6 w 10"/>
                <a:gd name="T17" fmla="*/ 0 h 10"/>
                <a:gd name="T18" fmla="*/ 4 w 10"/>
                <a:gd name="T19" fmla="*/ 0 h 10"/>
                <a:gd name="T20" fmla="*/ 4 w 10"/>
                <a:gd name="T21" fmla="*/ 1 h 10"/>
                <a:gd name="T22" fmla="*/ 3 w 10"/>
                <a:gd name="T23" fmla="*/ 2 h 10"/>
                <a:gd name="T24" fmla="*/ 2 w 10"/>
                <a:gd name="T25" fmla="*/ 1 h 10"/>
                <a:gd name="T26" fmla="*/ 1 w 10"/>
                <a:gd name="T27" fmla="*/ 2 h 10"/>
                <a:gd name="T28" fmla="*/ 2 w 10"/>
                <a:gd name="T29" fmla="*/ 3 h 10"/>
                <a:gd name="T30" fmla="*/ 1 w 10"/>
                <a:gd name="T31" fmla="*/ 4 h 10"/>
                <a:gd name="T32" fmla="*/ 0 w 10"/>
                <a:gd name="T33" fmla="*/ 4 h 10"/>
                <a:gd name="T34" fmla="*/ 0 w 10"/>
                <a:gd name="T35" fmla="*/ 6 h 10"/>
                <a:gd name="T36" fmla="*/ 1 w 10"/>
                <a:gd name="T37" fmla="*/ 6 h 10"/>
                <a:gd name="T38" fmla="*/ 2 w 10"/>
                <a:gd name="T39" fmla="*/ 8 h 10"/>
                <a:gd name="T40" fmla="*/ 1 w 10"/>
                <a:gd name="T41" fmla="*/ 8 h 10"/>
                <a:gd name="T42" fmla="*/ 2 w 10"/>
                <a:gd name="T43" fmla="*/ 9 h 10"/>
                <a:gd name="T44" fmla="*/ 3 w 10"/>
                <a:gd name="T45" fmla="*/ 8 h 10"/>
                <a:gd name="T46" fmla="*/ 4 w 10"/>
                <a:gd name="T47" fmla="*/ 9 h 10"/>
                <a:gd name="T48" fmla="*/ 4 w 10"/>
                <a:gd name="T49" fmla="*/ 10 h 10"/>
                <a:gd name="T50" fmla="*/ 6 w 10"/>
                <a:gd name="T51" fmla="*/ 10 h 10"/>
                <a:gd name="T52" fmla="*/ 6 w 10"/>
                <a:gd name="T53" fmla="*/ 9 h 10"/>
                <a:gd name="T54" fmla="*/ 8 w 10"/>
                <a:gd name="T55" fmla="*/ 8 h 10"/>
                <a:gd name="T56" fmla="*/ 8 w 10"/>
                <a:gd name="T57" fmla="*/ 9 h 10"/>
                <a:gd name="T58" fmla="*/ 9 w 10"/>
                <a:gd name="T59" fmla="*/ 8 h 10"/>
                <a:gd name="T60" fmla="*/ 8 w 10"/>
                <a:gd name="T61" fmla="*/ 8 h 10"/>
                <a:gd name="T62" fmla="*/ 9 w 10"/>
                <a:gd name="T63" fmla="*/ 6 h 10"/>
                <a:gd name="T64" fmla="*/ 10 w 10"/>
                <a:gd name="T65" fmla="*/ 6 h 10"/>
                <a:gd name="T66" fmla="*/ 8 w 10"/>
                <a:gd name="T67" fmla="*/ 5 h 10"/>
                <a:gd name="T68" fmla="*/ 5 w 10"/>
                <a:gd name="T69" fmla="*/ 8 h 10"/>
                <a:gd name="T70" fmla="*/ 2 w 10"/>
                <a:gd name="T71" fmla="*/ 5 h 10"/>
                <a:gd name="T72" fmla="*/ 5 w 10"/>
                <a:gd name="T73" fmla="*/ 2 h 10"/>
                <a:gd name="T74" fmla="*/ 8 w 10"/>
                <a:gd name="T7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6"/>
                    <a:pt x="9" y="6"/>
                  </a:cubicBezTo>
                  <a:lnTo>
                    <a:pt x="10" y="6"/>
                  </a:lnTo>
                  <a:close/>
                  <a:moveTo>
                    <a:pt x="8" y="5"/>
                  </a:moveTo>
                  <a:cubicBezTo>
                    <a:pt x="8" y="7"/>
                    <a:pt x="7" y="8"/>
                    <a:pt x="5" y="8"/>
                  </a:cubicBezTo>
                  <a:cubicBezTo>
                    <a:pt x="3" y="8"/>
                    <a:pt x="2" y="7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7" y="2"/>
                    <a:pt x="8" y="3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23"/>
            <p:cNvSpPr>
              <a:spLocks noEditPoints="1"/>
            </p:cNvSpPr>
            <p:nvPr/>
          </p:nvSpPr>
          <p:spPr bwMode="auto">
            <a:xfrm>
              <a:off x="3942" y="2252"/>
              <a:ext cx="13" cy="13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5 w 5"/>
                <a:gd name="T5" fmla="*/ 2 h 5"/>
                <a:gd name="T6" fmla="*/ 4 w 5"/>
                <a:gd name="T7" fmla="*/ 1 h 5"/>
                <a:gd name="T8" fmla="*/ 5 w 5"/>
                <a:gd name="T9" fmla="*/ 1 h 5"/>
                <a:gd name="T10" fmla="*/ 4 w 5"/>
                <a:gd name="T11" fmla="*/ 1 h 5"/>
                <a:gd name="T12" fmla="*/ 4 w 5"/>
                <a:gd name="T13" fmla="*/ 1 h 5"/>
                <a:gd name="T14" fmla="*/ 3 w 5"/>
                <a:gd name="T15" fmla="*/ 1 h 5"/>
                <a:gd name="T16" fmla="*/ 3 w 5"/>
                <a:gd name="T17" fmla="*/ 0 h 5"/>
                <a:gd name="T18" fmla="*/ 2 w 5"/>
                <a:gd name="T19" fmla="*/ 0 h 5"/>
                <a:gd name="T20" fmla="*/ 2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2 h 5"/>
                <a:gd name="T32" fmla="*/ 0 w 5"/>
                <a:gd name="T33" fmla="*/ 2 h 5"/>
                <a:gd name="T34" fmla="*/ 0 w 5"/>
                <a:gd name="T35" fmla="*/ 3 h 5"/>
                <a:gd name="T36" fmla="*/ 1 w 5"/>
                <a:gd name="T37" fmla="*/ 3 h 5"/>
                <a:gd name="T38" fmla="*/ 1 w 5"/>
                <a:gd name="T39" fmla="*/ 4 h 5"/>
                <a:gd name="T40" fmla="*/ 1 w 5"/>
                <a:gd name="T41" fmla="*/ 4 h 5"/>
                <a:gd name="T42" fmla="*/ 1 w 5"/>
                <a:gd name="T43" fmla="*/ 5 h 5"/>
                <a:gd name="T44" fmla="*/ 1 w 5"/>
                <a:gd name="T45" fmla="*/ 4 h 5"/>
                <a:gd name="T46" fmla="*/ 2 w 5"/>
                <a:gd name="T47" fmla="*/ 5 h 5"/>
                <a:gd name="T48" fmla="*/ 2 w 5"/>
                <a:gd name="T49" fmla="*/ 5 h 5"/>
                <a:gd name="T50" fmla="*/ 3 w 5"/>
                <a:gd name="T51" fmla="*/ 5 h 5"/>
                <a:gd name="T52" fmla="*/ 3 w 5"/>
                <a:gd name="T53" fmla="*/ 5 h 5"/>
                <a:gd name="T54" fmla="*/ 4 w 5"/>
                <a:gd name="T55" fmla="*/ 4 h 5"/>
                <a:gd name="T56" fmla="*/ 4 w 5"/>
                <a:gd name="T57" fmla="*/ 5 h 5"/>
                <a:gd name="T58" fmla="*/ 5 w 5"/>
                <a:gd name="T59" fmla="*/ 4 h 5"/>
                <a:gd name="T60" fmla="*/ 4 w 5"/>
                <a:gd name="T61" fmla="*/ 4 h 5"/>
                <a:gd name="T62" fmla="*/ 5 w 5"/>
                <a:gd name="T63" fmla="*/ 3 h 5"/>
                <a:gd name="T64" fmla="*/ 4 w 5"/>
                <a:gd name="T65" fmla="*/ 3 h 5"/>
                <a:gd name="T66" fmla="*/ 3 w 5"/>
                <a:gd name="T67" fmla="*/ 4 h 5"/>
                <a:gd name="T68" fmla="*/ 1 w 5"/>
                <a:gd name="T69" fmla="*/ 3 h 5"/>
                <a:gd name="T70" fmla="*/ 3 w 5"/>
                <a:gd name="T71" fmla="*/ 1 h 5"/>
                <a:gd name="T72" fmla="*/ 4 w 5"/>
                <a:gd name="T7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lose/>
                  <a:moveTo>
                    <a:pt x="4" y="3"/>
                  </a:moveTo>
                  <a:cubicBezTo>
                    <a:pt x="4" y="3"/>
                    <a:pt x="3" y="4"/>
                    <a:pt x="3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24"/>
            <p:cNvSpPr>
              <a:spLocks noEditPoints="1"/>
            </p:cNvSpPr>
            <p:nvPr/>
          </p:nvSpPr>
          <p:spPr bwMode="auto">
            <a:xfrm>
              <a:off x="3937" y="2233"/>
              <a:ext cx="18" cy="19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3 h 7"/>
                <a:gd name="T4" fmla="*/ 6 w 7"/>
                <a:gd name="T5" fmla="*/ 3 h 7"/>
                <a:gd name="T6" fmla="*/ 6 w 7"/>
                <a:gd name="T7" fmla="*/ 2 h 7"/>
                <a:gd name="T8" fmla="*/ 6 w 7"/>
                <a:gd name="T9" fmla="*/ 1 h 7"/>
                <a:gd name="T10" fmla="*/ 6 w 7"/>
                <a:gd name="T11" fmla="*/ 1 h 7"/>
                <a:gd name="T12" fmla="*/ 5 w 7"/>
                <a:gd name="T13" fmla="*/ 1 h 7"/>
                <a:gd name="T14" fmla="*/ 4 w 7"/>
                <a:gd name="T15" fmla="*/ 1 h 7"/>
                <a:gd name="T16" fmla="*/ 4 w 7"/>
                <a:gd name="T17" fmla="*/ 0 h 7"/>
                <a:gd name="T18" fmla="*/ 3 w 7"/>
                <a:gd name="T19" fmla="*/ 0 h 7"/>
                <a:gd name="T20" fmla="*/ 3 w 7"/>
                <a:gd name="T21" fmla="*/ 1 h 7"/>
                <a:gd name="T22" fmla="*/ 2 w 7"/>
                <a:gd name="T23" fmla="*/ 1 h 7"/>
                <a:gd name="T24" fmla="*/ 2 w 7"/>
                <a:gd name="T25" fmla="*/ 1 h 7"/>
                <a:gd name="T26" fmla="*/ 1 w 7"/>
                <a:gd name="T27" fmla="*/ 1 h 7"/>
                <a:gd name="T28" fmla="*/ 2 w 7"/>
                <a:gd name="T29" fmla="*/ 2 h 7"/>
                <a:gd name="T30" fmla="*/ 1 w 7"/>
                <a:gd name="T31" fmla="*/ 3 h 7"/>
                <a:gd name="T32" fmla="*/ 0 w 7"/>
                <a:gd name="T33" fmla="*/ 3 h 7"/>
                <a:gd name="T34" fmla="*/ 0 w 7"/>
                <a:gd name="T35" fmla="*/ 4 h 7"/>
                <a:gd name="T36" fmla="*/ 1 w 7"/>
                <a:gd name="T37" fmla="*/ 4 h 7"/>
                <a:gd name="T38" fmla="*/ 2 w 7"/>
                <a:gd name="T39" fmla="*/ 5 h 7"/>
                <a:gd name="T40" fmla="*/ 1 w 7"/>
                <a:gd name="T41" fmla="*/ 5 h 7"/>
                <a:gd name="T42" fmla="*/ 2 w 7"/>
                <a:gd name="T43" fmla="*/ 6 h 7"/>
                <a:gd name="T44" fmla="*/ 2 w 7"/>
                <a:gd name="T45" fmla="*/ 5 h 7"/>
                <a:gd name="T46" fmla="*/ 3 w 7"/>
                <a:gd name="T47" fmla="*/ 6 h 7"/>
                <a:gd name="T48" fmla="*/ 3 w 7"/>
                <a:gd name="T49" fmla="*/ 7 h 7"/>
                <a:gd name="T50" fmla="*/ 4 w 7"/>
                <a:gd name="T51" fmla="*/ 7 h 7"/>
                <a:gd name="T52" fmla="*/ 4 w 7"/>
                <a:gd name="T53" fmla="*/ 6 h 7"/>
                <a:gd name="T54" fmla="*/ 5 w 7"/>
                <a:gd name="T55" fmla="*/ 5 h 7"/>
                <a:gd name="T56" fmla="*/ 6 w 7"/>
                <a:gd name="T57" fmla="*/ 6 h 7"/>
                <a:gd name="T58" fmla="*/ 6 w 7"/>
                <a:gd name="T59" fmla="*/ 5 h 7"/>
                <a:gd name="T60" fmla="*/ 6 w 7"/>
                <a:gd name="T61" fmla="*/ 5 h 7"/>
                <a:gd name="T62" fmla="*/ 6 w 7"/>
                <a:gd name="T63" fmla="*/ 4 h 7"/>
                <a:gd name="T64" fmla="*/ 7 w 7"/>
                <a:gd name="T65" fmla="*/ 4 h 7"/>
                <a:gd name="T66" fmla="*/ 6 w 7"/>
                <a:gd name="T67" fmla="*/ 3 h 7"/>
                <a:gd name="T68" fmla="*/ 4 w 7"/>
                <a:gd name="T69" fmla="*/ 5 h 7"/>
                <a:gd name="T70" fmla="*/ 2 w 7"/>
                <a:gd name="T71" fmla="*/ 3 h 7"/>
                <a:gd name="T72" fmla="*/ 4 w 7"/>
                <a:gd name="T73" fmla="*/ 1 h 7"/>
                <a:gd name="T74" fmla="*/ 6 w 7"/>
                <a:gd name="T7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7" y="4"/>
                  </a:lnTo>
                  <a:close/>
                  <a:moveTo>
                    <a:pt x="6" y="3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1"/>
                    <a:pt x="6" y="2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774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平行四边形 62"/>
          <p:cNvSpPr/>
          <p:nvPr/>
        </p:nvSpPr>
        <p:spPr>
          <a:xfrm rot="5400000" flipH="1" flipV="1">
            <a:off x="2594648" y="5957963"/>
            <a:ext cx="1387001" cy="835027"/>
          </a:xfrm>
          <a:prstGeom prst="parallelogram">
            <a:avLst>
              <a:gd name="adj" fmla="val 31901"/>
            </a:avLst>
          </a:prstGeom>
          <a:gradFill flip="none" rotWithShape="1">
            <a:gsLst>
              <a:gs pos="0">
                <a:srgbClr val="F29000">
                  <a:alpha val="84000"/>
                </a:srgbClr>
              </a:gs>
              <a:gs pos="100000">
                <a:srgbClr val="FFCE85">
                  <a:alpha val="0"/>
                </a:srgbClr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4" name="平行四边形 63"/>
          <p:cNvSpPr/>
          <p:nvPr/>
        </p:nvSpPr>
        <p:spPr>
          <a:xfrm rot="16200000" flipV="1">
            <a:off x="3429676" y="5957963"/>
            <a:ext cx="1387002" cy="835027"/>
          </a:xfrm>
          <a:prstGeom prst="parallelogram">
            <a:avLst>
              <a:gd name="adj" fmla="val 31901"/>
            </a:avLst>
          </a:prstGeom>
          <a:gradFill flip="none" rotWithShape="1">
            <a:gsLst>
              <a:gs pos="0">
                <a:srgbClr val="F29000">
                  <a:alpha val="94000"/>
                </a:srgbClr>
              </a:gs>
              <a:gs pos="100000">
                <a:srgbClr val="FFCE85">
                  <a:alpha val="0"/>
                </a:srgbClr>
              </a:gs>
            </a:gsLst>
            <a:lin ang="10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2580948" y="5349376"/>
            <a:ext cx="8624082" cy="894992"/>
          </a:xfrm>
          <a:custGeom>
            <a:avLst/>
            <a:gdLst>
              <a:gd name="connsiteX0" fmla="*/ 0 w 7405687"/>
              <a:gd name="connsiteY0" fmla="*/ 464468 h 928935"/>
              <a:gd name="connsiteX1" fmla="*/ 3702844 w 7405687"/>
              <a:gd name="connsiteY1" fmla="*/ 0 h 928935"/>
              <a:gd name="connsiteX2" fmla="*/ 7405688 w 7405687"/>
              <a:gd name="connsiteY2" fmla="*/ 464468 h 928935"/>
              <a:gd name="connsiteX3" fmla="*/ 3702844 w 7405687"/>
              <a:gd name="connsiteY3" fmla="*/ 928936 h 928935"/>
              <a:gd name="connsiteX4" fmla="*/ 0 w 7405687"/>
              <a:gd name="connsiteY4" fmla="*/ 464468 h 928935"/>
              <a:gd name="connsiteX0" fmla="*/ 2 w 7405690"/>
              <a:gd name="connsiteY0" fmla="*/ 464468 h 791776"/>
              <a:gd name="connsiteX1" fmla="*/ 3702846 w 7405690"/>
              <a:gd name="connsiteY1" fmla="*/ 0 h 791776"/>
              <a:gd name="connsiteX2" fmla="*/ 7405690 w 7405690"/>
              <a:gd name="connsiteY2" fmla="*/ 464468 h 791776"/>
              <a:gd name="connsiteX3" fmla="*/ 3718086 w 7405690"/>
              <a:gd name="connsiteY3" fmla="*/ 791776 h 791776"/>
              <a:gd name="connsiteX4" fmla="*/ 2 w 7405690"/>
              <a:gd name="connsiteY4" fmla="*/ 464468 h 791776"/>
              <a:gd name="connsiteX0" fmla="*/ 2 w 7405690"/>
              <a:gd name="connsiteY0" fmla="*/ 464468 h 843641"/>
              <a:gd name="connsiteX1" fmla="*/ 3702846 w 7405690"/>
              <a:gd name="connsiteY1" fmla="*/ 0 h 843641"/>
              <a:gd name="connsiteX2" fmla="*/ 7405690 w 7405690"/>
              <a:gd name="connsiteY2" fmla="*/ 464468 h 843641"/>
              <a:gd name="connsiteX3" fmla="*/ 3718086 w 7405690"/>
              <a:gd name="connsiteY3" fmla="*/ 791776 h 843641"/>
              <a:gd name="connsiteX4" fmla="*/ 2 w 7405690"/>
              <a:gd name="connsiteY4" fmla="*/ 464468 h 843641"/>
              <a:gd name="connsiteX0" fmla="*/ 2 w 7405690"/>
              <a:gd name="connsiteY0" fmla="*/ 464468 h 843641"/>
              <a:gd name="connsiteX1" fmla="*/ 3702846 w 7405690"/>
              <a:gd name="connsiteY1" fmla="*/ 0 h 843641"/>
              <a:gd name="connsiteX2" fmla="*/ 7405690 w 7405690"/>
              <a:gd name="connsiteY2" fmla="*/ 464468 h 843641"/>
              <a:gd name="connsiteX3" fmla="*/ 3718086 w 7405690"/>
              <a:gd name="connsiteY3" fmla="*/ 791776 h 843641"/>
              <a:gd name="connsiteX4" fmla="*/ 2 w 7405690"/>
              <a:gd name="connsiteY4" fmla="*/ 464468 h 843641"/>
              <a:gd name="connsiteX0" fmla="*/ 2 w 7462840"/>
              <a:gd name="connsiteY0" fmla="*/ 479769 h 858942"/>
              <a:gd name="connsiteX1" fmla="*/ 3702846 w 7462840"/>
              <a:gd name="connsiteY1" fmla="*/ 15301 h 858942"/>
              <a:gd name="connsiteX2" fmla="*/ 7462840 w 7462840"/>
              <a:gd name="connsiteY2" fmla="*/ 251169 h 858942"/>
              <a:gd name="connsiteX3" fmla="*/ 3718086 w 7462840"/>
              <a:gd name="connsiteY3" fmla="*/ 807077 h 858942"/>
              <a:gd name="connsiteX4" fmla="*/ 2 w 7462840"/>
              <a:gd name="connsiteY4" fmla="*/ 479769 h 858942"/>
              <a:gd name="connsiteX0" fmla="*/ 3 w 7396166"/>
              <a:gd name="connsiteY0" fmla="*/ 377973 h 844577"/>
              <a:gd name="connsiteX1" fmla="*/ 3636172 w 7396166"/>
              <a:gd name="connsiteY1" fmla="*/ 8755 h 844577"/>
              <a:gd name="connsiteX2" fmla="*/ 7396166 w 7396166"/>
              <a:gd name="connsiteY2" fmla="*/ 244623 h 844577"/>
              <a:gd name="connsiteX3" fmla="*/ 3651412 w 7396166"/>
              <a:gd name="connsiteY3" fmla="*/ 800531 h 844577"/>
              <a:gd name="connsiteX4" fmla="*/ 3 w 7396166"/>
              <a:gd name="connsiteY4" fmla="*/ 377973 h 844577"/>
              <a:gd name="connsiteX0" fmla="*/ 3 w 7396166"/>
              <a:gd name="connsiteY0" fmla="*/ 377973 h 810841"/>
              <a:gd name="connsiteX1" fmla="*/ 3636172 w 7396166"/>
              <a:gd name="connsiteY1" fmla="*/ 8755 h 810841"/>
              <a:gd name="connsiteX2" fmla="*/ 7396166 w 7396166"/>
              <a:gd name="connsiteY2" fmla="*/ 244623 h 810841"/>
              <a:gd name="connsiteX3" fmla="*/ 3651412 w 7396166"/>
              <a:gd name="connsiteY3" fmla="*/ 800531 h 810841"/>
              <a:gd name="connsiteX4" fmla="*/ 3 w 7396166"/>
              <a:gd name="connsiteY4" fmla="*/ 377973 h 810841"/>
              <a:gd name="connsiteX0" fmla="*/ 83427 w 7479590"/>
              <a:gd name="connsiteY0" fmla="*/ 377973 h 848102"/>
              <a:gd name="connsiteX1" fmla="*/ 3719596 w 7479590"/>
              <a:gd name="connsiteY1" fmla="*/ 8755 h 848102"/>
              <a:gd name="connsiteX2" fmla="*/ 7479590 w 7479590"/>
              <a:gd name="connsiteY2" fmla="*/ 244623 h 848102"/>
              <a:gd name="connsiteX3" fmla="*/ 3734836 w 7479590"/>
              <a:gd name="connsiteY3" fmla="*/ 800531 h 848102"/>
              <a:gd name="connsiteX4" fmla="*/ 1375809 w 7479590"/>
              <a:gd name="connsiteY4" fmla="*/ 793947 h 848102"/>
              <a:gd name="connsiteX5" fmla="*/ 83427 w 7479590"/>
              <a:gd name="connsiteY5" fmla="*/ 377973 h 848102"/>
              <a:gd name="connsiteX0" fmla="*/ 98865 w 7272778"/>
              <a:gd name="connsiteY0" fmla="*/ 249652 h 840431"/>
              <a:gd name="connsiteX1" fmla="*/ 3512784 w 7272778"/>
              <a:gd name="connsiteY1" fmla="*/ 1084 h 840431"/>
              <a:gd name="connsiteX2" fmla="*/ 7272778 w 7272778"/>
              <a:gd name="connsiteY2" fmla="*/ 236952 h 840431"/>
              <a:gd name="connsiteX3" fmla="*/ 3528024 w 7272778"/>
              <a:gd name="connsiteY3" fmla="*/ 792860 h 840431"/>
              <a:gd name="connsiteX4" fmla="*/ 1168997 w 7272778"/>
              <a:gd name="connsiteY4" fmla="*/ 786276 h 840431"/>
              <a:gd name="connsiteX5" fmla="*/ 98865 w 7272778"/>
              <a:gd name="connsiteY5" fmla="*/ 249652 h 840431"/>
              <a:gd name="connsiteX0" fmla="*/ 98865 w 7272778"/>
              <a:gd name="connsiteY0" fmla="*/ 249652 h 816812"/>
              <a:gd name="connsiteX1" fmla="*/ 3512784 w 7272778"/>
              <a:gd name="connsiteY1" fmla="*/ 1084 h 816812"/>
              <a:gd name="connsiteX2" fmla="*/ 7272778 w 7272778"/>
              <a:gd name="connsiteY2" fmla="*/ 236952 h 816812"/>
              <a:gd name="connsiteX3" fmla="*/ 3514908 w 7272778"/>
              <a:gd name="connsiteY3" fmla="*/ 726825 h 816812"/>
              <a:gd name="connsiteX4" fmla="*/ 1168997 w 7272778"/>
              <a:gd name="connsiteY4" fmla="*/ 786276 h 816812"/>
              <a:gd name="connsiteX5" fmla="*/ 98865 w 7272778"/>
              <a:gd name="connsiteY5" fmla="*/ 249652 h 816812"/>
              <a:gd name="connsiteX0" fmla="*/ 143520 w 7317433"/>
              <a:gd name="connsiteY0" fmla="*/ 249652 h 797522"/>
              <a:gd name="connsiteX1" fmla="*/ 3557439 w 7317433"/>
              <a:gd name="connsiteY1" fmla="*/ 1084 h 797522"/>
              <a:gd name="connsiteX2" fmla="*/ 7317433 w 7317433"/>
              <a:gd name="connsiteY2" fmla="*/ 236952 h 797522"/>
              <a:gd name="connsiteX3" fmla="*/ 3559563 w 7317433"/>
              <a:gd name="connsiteY3" fmla="*/ 726825 h 797522"/>
              <a:gd name="connsiteX4" fmla="*/ 951323 w 7317433"/>
              <a:gd name="connsiteY4" fmla="*/ 759861 h 797522"/>
              <a:gd name="connsiteX5" fmla="*/ 143520 w 7317433"/>
              <a:gd name="connsiteY5" fmla="*/ 249652 h 797522"/>
              <a:gd name="connsiteX0" fmla="*/ 145311 w 7306108"/>
              <a:gd name="connsiteY0" fmla="*/ 84258 h 830236"/>
              <a:gd name="connsiteX1" fmla="*/ 3546114 w 7306108"/>
              <a:gd name="connsiteY1" fmla="*/ 33798 h 830236"/>
              <a:gd name="connsiteX2" fmla="*/ 7306108 w 7306108"/>
              <a:gd name="connsiteY2" fmla="*/ 269666 h 830236"/>
              <a:gd name="connsiteX3" fmla="*/ 3548238 w 7306108"/>
              <a:gd name="connsiteY3" fmla="*/ 759539 h 830236"/>
              <a:gd name="connsiteX4" fmla="*/ 939998 w 7306108"/>
              <a:gd name="connsiteY4" fmla="*/ 792575 h 830236"/>
              <a:gd name="connsiteX5" fmla="*/ 145311 w 7306108"/>
              <a:gd name="connsiteY5" fmla="*/ 84258 h 830236"/>
              <a:gd name="connsiteX0" fmla="*/ 143520 w 7317433"/>
              <a:gd name="connsiteY0" fmla="*/ 146522 h 800050"/>
              <a:gd name="connsiteX1" fmla="*/ 3557439 w 7317433"/>
              <a:gd name="connsiteY1" fmla="*/ 3612 h 800050"/>
              <a:gd name="connsiteX2" fmla="*/ 7317433 w 7317433"/>
              <a:gd name="connsiteY2" fmla="*/ 239480 h 800050"/>
              <a:gd name="connsiteX3" fmla="*/ 3559563 w 7317433"/>
              <a:gd name="connsiteY3" fmla="*/ 729353 h 800050"/>
              <a:gd name="connsiteX4" fmla="*/ 951323 w 7317433"/>
              <a:gd name="connsiteY4" fmla="*/ 762389 h 800050"/>
              <a:gd name="connsiteX5" fmla="*/ 143520 w 7317433"/>
              <a:gd name="connsiteY5" fmla="*/ 146522 h 800050"/>
              <a:gd name="connsiteX0" fmla="*/ 145279 w 7319192"/>
              <a:gd name="connsiteY0" fmla="*/ 147549 h 870963"/>
              <a:gd name="connsiteX1" fmla="*/ 3559198 w 7319192"/>
              <a:gd name="connsiteY1" fmla="*/ 4639 h 870963"/>
              <a:gd name="connsiteX2" fmla="*/ 7319192 w 7319192"/>
              <a:gd name="connsiteY2" fmla="*/ 240507 h 870963"/>
              <a:gd name="connsiteX3" fmla="*/ 3561322 w 7319192"/>
              <a:gd name="connsiteY3" fmla="*/ 730380 h 870963"/>
              <a:gd name="connsiteX4" fmla="*/ 944475 w 7319192"/>
              <a:gd name="connsiteY4" fmla="*/ 850088 h 870963"/>
              <a:gd name="connsiteX5" fmla="*/ 145279 w 7319192"/>
              <a:gd name="connsiteY5" fmla="*/ 147549 h 870963"/>
              <a:gd name="connsiteX0" fmla="*/ 143520 w 7317433"/>
              <a:gd name="connsiteY0" fmla="*/ 146988 h 833289"/>
              <a:gd name="connsiteX1" fmla="*/ 3557439 w 7317433"/>
              <a:gd name="connsiteY1" fmla="*/ 4078 h 833289"/>
              <a:gd name="connsiteX2" fmla="*/ 7317433 w 7317433"/>
              <a:gd name="connsiteY2" fmla="*/ 239946 h 833289"/>
              <a:gd name="connsiteX3" fmla="*/ 3559563 w 7317433"/>
              <a:gd name="connsiteY3" fmla="*/ 729819 h 833289"/>
              <a:gd name="connsiteX4" fmla="*/ 951324 w 7317433"/>
              <a:gd name="connsiteY4" fmla="*/ 806191 h 833289"/>
              <a:gd name="connsiteX5" fmla="*/ 143520 w 7317433"/>
              <a:gd name="connsiteY5" fmla="*/ 146988 h 833289"/>
              <a:gd name="connsiteX0" fmla="*/ 143520 w 7317433"/>
              <a:gd name="connsiteY0" fmla="*/ 147549 h 870962"/>
              <a:gd name="connsiteX1" fmla="*/ 3557439 w 7317433"/>
              <a:gd name="connsiteY1" fmla="*/ 4639 h 870962"/>
              <a:gd name="connsiteX2" fmla="*/ 7317433 w 7317433"/>
              <a:gd name="connsiteY2" fmla="*/ 240507 h 870962"/>
              <a:gd name="connsiteX3" fmla="*/ 3559563 w 7317433"/>
              <a:gd name="connsiteY3" fmla="*/ 730380 h 870962"/>
              <a:gd name="connsiteX4" fmla="*/ 951324 w 7317433"/>
              <a:gd name="connsiteY4" fmla="*/ 850088 h 870962"/>
              <a:gd name="connsiteX5" fmla="*/ 143520 w 7317433"/>
              <a:gd name="connsiteY5" fmla="*/ 147549 h 870962"/>
              <a:gd name="connsiteX0" fmla="*/ 141782 w 7315695"/>
              <a:gd name="connsiteY0" fmla="*/ 147092 h 840557"/>
              <a:gd name="connsiteX1" fmla="*/ 3555701 w 7315695"/>
              <a:gd name="connsiteY1" fmla="*/ 4182 h 840557"/>
              <a:gd name="connsiteX2" fmla="*/ 7315695 w 7315695"/>
              <a:gd name="connsiteY2" fmla="*/ 240050 h 840557"/>
              <a:gd name="connsiteX3" fmla="*/ 3557825 w 7315695"/>
              <a:gd name="connsiteY3" fmla="*/ 729923 h 840557"/>
              <a:gd name="connsiteX4" fmla="*/ 958194 w 7315695"/>
              <a:gd name="connsiteY4" fmla="*/ 814962 h 840557"/>
              <a:gd name="connsiteX5" fmla="*/ 141782 w 7315695"/>
              <a:gd name="connsiteY5" fmla="*/ 147092 h 840557"/>
              <a:gd name="connsiteX0" fmla="*/ 146491 w 7285974"/>
              <a:gd name="connsiteY0" fmla="*/ 132741 h 843540"/>
              <a:gd name="connsiteX1" fmla="*/ 3525980 w 7285974"/>
              <a:gd name="connsiteY1" fmla="*/ 7165 h 843540"/>
              <a:gd name="connsiteX2" fmla="*/ 7285974 w 7285974"/>
              <a:gd name="connsiteY2" fmla="*/ 243033 h 843540"/>
              <a:gd name="connsiteX3" fmla="*/ 3528104 w 7285974"/>
              <a:gd name="connsiteY3" fmla="*/ 732906 h 843540"/>
              <a:gd name="connsiteX4" fmla="*/ 928473 w 7285974"/>
              <a:gd name="connsiteY4" fmla="*/ 817945 h 843540"/>
              <a:gd name="connsiteX5" fmla="*/ 146491 w 7285974"/>
              <a:gd name="connsiteY5" fmla="*/ 132741 h 843540"/>
              <a:gd name="connsiteX0" fmla="*/ 94107 w 7233590"/>
              <a:gd name="connsiteY0" fmla="*/ 153796 h 864595"/>
              <a:gd name="connsiteX1" fmla="*/ 3473596 w 7233590"/>
              <a:gd name="connsiteY1" fmla="*/ 28220 h 864595"/>
              <a:gd name="connsiteX2" fmla="*/ 7233590 w 7233590"/>
              <a:gd name="connsiteY2" fmla="*/ 264088 h 864595"/>
              <a:gd name="connsiteX3" fmla="*/ 3475720 w 7233590"/>
              <a:gd name="connsiteY3" fmla="*/ 753961 h 864595"/>
              <a:gd name="connsiteX4" fmla="*/ 876089 w 7233590"/>
              <a:gd name="connsiteY4" fmla="*/ 839000 h 864595"/>
              <a:gd name="connsiteX5" fmla="*/ 94107 w 7233590"/>
              <a:gd name="connsiteY5" fmla="*/ 153796 h 864595"/>
              <a:gd name="connsiteX0" fmla="*/ 45087 w 7184570"/>
              <a:gd name="connsiteY0" fmla="*/ 185778 h 896577"/>
              <a:gd name="connsiteX1" fmla="*/ 3424576 w 7184570"/>
              <a:gd name="connsiteY1" fmla="*/ 60202 h 896577"/>
              <a:gd name="connsiteX2" fmla="*/ 7184570 w 7184570"/>
              <a:gd name="connsiteY2" fmla="*/ 296070 h 896577"/>
              <a:gd name="connsiteX3" fmla="*/ 3426700 w 7184570"/>
              <a:gd name="connsiteY3" fmla="*/ 785943 h 896577"/>
              <a:gd name="connsiteX4" fmla="*/ 827069 w 7184570"/>
              <a:gd name="connsiteY4" fmla="*/ 870982 h 896577"/>
              <a:gd name="connsiteX5" fmla="*/ 45087 w 7184570"/>
              <a:gd name="connsiteY5" fmla="*/ 185778 h 896577"/>
              <a:gd name="connsiteX0" fmla="*/ 45087 w 7184570"/>
              <a:gd name="connsiteY0" fmla="*/ 165917 h 876716"/>
              <a:gd name="connsiteX1" fmla="*/ 3424576 w 7184570"/>
              <a:gd name="connsiteY1" fmla="*/ 40341 h 876716"/>
              <a:gd name="connsiteX2" fmla="*/ 7184570 w 7184570"/>
              <a:gd name="connsiteY2" fmla="*/ 276209 h 876716"/>
              <a:gd name="connsiteX3" fmla="*/ 3426700 w 7184570"/>
              <a:gd name="connsiteY3" fmla="*/ 766082 h 876716"/>
              <a:gd name="connsiteX4" fmla="*/ 827069 w 7184570"/>
              <a:gd name="connsiteY4" fmla="*/ 851121 h 876716"/>
              <a:gd name="connsiteX5" fmla="*/ 45087 w 7184570"/>
              <a:gd name="connsiteY5" fmla="*/ 165917 h 876716"/>
              <a:gd name="connsiteX0" fmla="*/ 48827 w 7145272"/>
              <a:gd name="connsiteY0" fmla="*/ 162068 h 881534"/>
              <a:gd name="connsiteX1" fmla="*/ 3385278 w 7145272"/>
              <a:gd name="connsiteY1" fmla="*/ 45159 h 881534"/>
              <a:gd name="connsiteX2" fmla="*/ 7145272 w 7145272"/>
              <a:gd name="connsiteY2" fmla="*/ 281027 h 881534"/>
              <a:gd name="connsiteX3" fmla="*/ 3387402 w 7145272"/>
              <a:gd name="connsiteY3" fmla="*/ 770900 h 881534"/>
              <a:gd name="connsiteX4" fmla="*/ 787771 w 7145272"/>
              <a:gd name="connsiteY4" fmla="*/ 855939 h 881534"/>
              <a:gd name="connsiteX5" fmla="*/ 48827 w 7145272"/>
              <a:gd name="connsiteY5" fmla="*/ 162068 h 881534"/>
              <a:gd name="connsiteX0" fmla="*/ 48827 w 7145272"/>
              <a:gd name="connsiteY0" fmla="*/ 162068 h 874370"/>
              <a:gd name="connsiteX1" fmla="*/ 3385278 w 7145272"/>
              <a:gd name="connsiteY1" fmla="*/ 45159 h 874370"/>
              <a:gd name="connsiteX2" fmla="*/ 7145272 w 7145272"/>
              <a:gd name="connsiteY2" fmla="*/ 281027 h 874370"/>
              <a:gd name="connsiteX3" fmla="*/ 3387402 w 7145272"/>
              <a:gd name="connsiteY3" fmla="*/ 770900 h 874370"/>
              <a:gd name="connsiteX4" fmla="*/ 787771 w 7145272"/>
              <a:gd name="connsiteY4" fmla="*/ 847272 h 874370"/>
              <a:gd name="connsiteX5" fmla="*/ 48827 w 7145272"/>
              <a:gd name="connsiteY5" fmla="*/ 162068 h 874370"/>
              <a:gd name="connsiteX0" fmla="*/ 48091 w 7144536"/>
              <a:gd name="connsiteY0" fmla="*/ 162068 h 874370"/>
              <a:gd name="connsiteX1" fmla="*/ 3384542 w 7144536"/>
              <a:gd name="connsiteY1" fmla="*/ 45159 h 874370"/>
              <a:gd name="connsiteX2" fmla="*/ 7144536 w 7144536"/>
              <a:gd name="connsiteY2" fmla="*/ 281027 h 874370"/>
              <a:gd name="connsiteX3" fmla="*/ 3386666 w 7144536"/>
              <a:gd name="connsiteY3" fmla="*/ 770900 h 874370"/>
              <a:gd name="connsiteX4" fmla="*/ 787035 w 7144536"/>
              <a:gd name="connsiteY4" fmla="*/ 847272 h 874370"/>
              <a:gd name="connsiteX5" fmla="*/ 48091 w 7144536"/>
              <a:gd name="connsiteY5" fmla="*/ 162068 h 874370"/>
              <a:gd name="connsiteX0" fmla="*/ 48091 w 7144536"/>
              <a:gd name="connsiteY0" fmla="*/ 162068 h 849539"/>
              <a:gd name="connsiteX1" fmla="*/ 3384542 w 7144536"/>
              <a:gd name="connsiteY1" fmla="*/ 45159 h 849539"/>
              <a:gd name="connsiteX2" fmla="*/ 7144536 w 7144536"/>
              <a:gd name="connsiteY2" fmla="*/ 281027 h 849539"/>
              <a:gd name="connsiteX3" fmla="*/ 3386666 w 7144536"/>
              <a:gd name="connsiteY3" fmla="*/ 770900 h 849539"/>
              <a:gd name="connsiteX4" fmla="*/ 787035 w 7144536"/>
              <a:gd name="connsiteY4" fmla="*/ 847272 h 849539"/>
              <a:gd name="connsiteX5" fmla="*/ 48091 w 7144536"/>
              <a:gd name="connsiteY5" fmla="*/ 162068 h 849539"/>
              <a:gd name="connsiteX0" fmla="*/ 48091 w 7213769"/>
              <a:gd name="connsiteY0" fmla="*/ 162891 h 850362"/>
              <a:gd name="connsiteX1" fmla="*/ 3384542 w 7213769"/>
              <a:gd name="connsiteY1" fmla="*/ 45982 h 850362"/>
              <a:gd name="connsiteX2" fmla="*/ 7213769 w 7213769"/>
              <a:gd name="connsiteY2" fmla="*/ 295057 h 850362"/>
              <a:gd name="connsiteX3" fmla="*/ 3386666 w 7213769"/>
              <a:gd name="connsiteY3" fmla="*/ 771723 h 850362"/>
              <a:gd name="connsiteX4" fmla="*/ 787035 w 7213769"/>
              <a:gd name="connsiteY4" fmla="*/ 848095 h 850362"/>
              <a:gd name="connsiteX5" fmla="*/ 48091 w 7213769"/>
              <a:gd name="connsiteY5" fmla="*/ 162891 h 850362"/>
              <a:gd name="connsiteX0" fmla="*/ 48091 w 7179153"/>
              <a:gd name="connsiteY0" fmla="*/ 163717 h 851188"/>
              <a:gd name="connsiteX1" fmla="*/ 3384542 w 7179153"/>
              <a:gd name="connsiteY1" fmla="*/ 46808 h 851188"/>
              <a:gd name="connsiteX2" fmla="*/ 7179153 w 7179153"/>
              <a:gd name="connsiteY2" fmla="*/ 309091 h 851188"/>
              <a:gd name="connsiteX3" fmla="*/ 3386666 w 7179153"/>
              <a:gd name="connsiteY3" fmla="*/ 772549 h 851188"/>
              <a:gd name="connsiteX4" fmla="*/ 787035 w 7179153"/>
              <a:gd name="connsiteY4" fmla="*/ 848921 h 851188"/>
              <a:gd name="connsiteX5" fmla="*/ 48091 w 7179153"/>
              <a:gd name="connsiteY5" fmla="*/ 163717 h 851188"/>
              <a:gd name="connsiteX0" fmla="*/ 48091 w 7479160"/>
              <a:gd name="connsiteY0" fmla="*/ 165379 h 852850"/>
              <a:gd name="connsiteX1" fmla="*/ 3384542 w 7479160"/>
              <a:gd name="connsiteY1" fmla="*/ 48470 h 852850"/>
              <a:gd name="connsiteX2" fmla="*/ 7479160 w 7479160"/>
              <a:gd name="connsiteY2" fmla="*/ 337167 h 852850"/>
              <a:gd name="connsiteX3" fmla="*/ 3386666 w 7479160"/>
              <a:gd name="connsiteY3" fmla="*/ 774211 h 852850"/>
              <a:gd name="connsiteX4" fmla="*/ 787035 w 7479160"/>
              <a:gd name="connsiteY4" fmla="*/ 850583 h 852850"/>
              <a:gd name="connsiteX5" fmla="*/ 48091 w 7479160"/>
              <a:gd name="connsiteY5" fmla="*/ 165379 h 852850"/>
              <a:gd name="connsiteX0" fmla="*/ 48091 w 7649964"/>
              <a:gd name="connsiteY0" fmla="*/ 165379 h 851944"/>
              <a:gd name="connsiteX1" fmla="*/ 3384542 w 7649964"/>
              <a:gd name="connsiteY1" fmla="*/ 48470 h 851944"/>
              <a:gd name="connsiteX2" fmla="*/ 7479160 w 7649964"/>
              <a:gd name="connsiteY2" fmla="*/ 337167 h 851944"/>
              <a:gd name="connsiteX3" fmla="*/ 6671448 w 7649964"/>
              <a:gd name="connsiteY3" fmla="*/ 600608 h 851944"/>
              <a:gd name="connsiteX4" fmla="*/ 3386666 w 7649964"/>
              <a:gd name="connsiteY4" fmla="*/ 774211 h 851944"/>
              <a:gd name="connsiteX5" fmla="*/ 787035 w 7649964"/>
              <a:gd name="connsiteY5" fmla="*/ 850583 h 851944"/>
              <a:gd name="connsiteX6" fmla="*/ 48091 w 7649964"/>
              <a:gd name="connsiteY6" fmla="*/ 165379 h 851944"/>
              <a:gd name="connsiteX0" fmla="*/ 48091 w 7669509"/>
              <a:gd name="connsiteY0" fmla="*/ 154032 h 840597"/>
              <a:gd name="connsiteX1" fmla="*/ 3384542 w 7669509"/>
              <a:gd name="connsiteY1" fmla="*/ 37123 h 840597"/>
              <a:gd name="connsiteX2" fmla="*/ 7502238 w 7669509"/>
              <a:gd name="connsiteY2" fmla="*/ 140920 h 840597"/>
              <a:gd name="connsiteX3" fmla="*/ 6671448 w 7669509"/>
              <a:gd name="connsiteY3" fmla="*/ 589261 h 840597"/>
              <a:gd name="connsiteX4" fmla="*/ 3386666 w 7669509"/>
              <a:gd name="connsiteY4" fmla="*/ 762864 h 840597"/>
              <a:gd name="connsiteX5" fmla="*/ 787035 w 7669509"/>
              <a:gd name="connsiteY5" fmla="*/ 839236 h 840597"/>
              <a:gd name="connsiteX6" fmla="*/ 48091 w 7669509"/>
              <a:gd name="connsiteY6" fmla="*/ 154032 h 840597"/>
              <a:gd name="connsiteX0" fmla="*/ 48091 w 7758967"/>
              <a:gd name="connsiteY0" fmla="*/ 154032 h 840597"/>
              <a:gd name="connsiteX1" fmla="*/ 3384542 w 7758967"/>
              <a:gd name="connsiteY1" fmla="*/ 37123 h 840597"/>
              <a:gd name="connsiteX2" fmla="*/ 7606086 w 7758967"/>
              <a:gd name="connsiteY2" fmla="*/ 140920 h 840597"/>
              <a:gd name="connsiteX3" fmla="*/ 6671448 w 7758967"/>
              <a:gd name="connsiteY3" fmla="*/ 589261 h 840597"/>
              <a:gd name="connsiteX4" fmla="*/ 3386666 w 7758967"/>
              <a:gd name="connsiteY4" fmla="*/ 762864 h 840597"/>
              <a:gd name="connsiteX5" fmla="*/ 787035 w 7758967"/>
              <a:gd name="connsiteY5" fmla="*/ 839236 h 840597"/>
              <a:gd name="connsiteX6" fmla="*/ 48091 w 7758967"/>
              <a:gd name="connsiteY6" fmla="*/ 154032 h 840597"/>
              <a:gd name="connsiteX0" fmla="*/ 48091 w 7445537"/>
              <a:gd name="connsiteY0" fmla="*/ 150922 h 837487"/>
              <a:gd name="connsiteX1" fmla="*/ 3384542 w 7445537"/>
              <a:gd name="connsiteY1" fmla="*/ 34013 h 837487"/>
              <a:gd name="connsiteX2" fmla="*/ 7225308 w 7445537"/>
              <a:gd name="connsiteY2" fmla="*/ 84982 h 837487"/>
              <a:gd name="connsiteX3" fmla="*/ 6671448 w 7445537"/>
              <a:gd name="connsiteY3" fmla="*/ 586151 h 837487"/>
              <a:gd name="connsiteX4" fmla="*/ 3386666 w 7445537"/>
              <a:gd name="connsiteY4" fmla="*/ 759754 h 837487"/>
              <a:gd name="connsiteX5" fmla="*/ 787035 w 7445537"/>
              <a:gd name="connsiteY5" fmla="*/ 836126 h 837487"/>
              <a:gd name="connsiteX6" fmla="*/ 48091 w 7445537"/>
              <a:gd name="connsiteY6" fmla="*/ 150922 h 837487"/>
              <a:gd name="connsiteX0" fmla="*/ 48091 w 7427418"/>
              <a:gd name="connsiteY0" fmla="*/ 150922 h 837487"/>
              <a:gd name="connsiteX1" fmla="*/ 3384542 w 7427418"/>
              <a:gd name="connsiteY1" fmla="*/ 34013 h 837487"/>
              <a:gd name="connsiteX2" fmla="*/ 7225308 w 7427418"/>
              <a:gd name="connsiteY2" fmla="*/ 84982 h 837487"/>
              <a:gd name="connsiteX3" fmla="*/ 6590677 w 7427418"/>
              <a:gd name="connsiteY3" fmla="*/ 599359 h 837487"/>
              <a:gd name="connsiteX4" fmla="*/ 3386666 w 7427418"/>
              <a:gd name="connsiteY4" fmla="*/ 759754 h 837487"/>
              <a:gd name="connsiteX5" fmla="*/ 787035 w 7427418"/>
              <a:gd name="connsiteY5" fmla="*/ 836126 h 837487"/>
              <a:gd name="connsiteX6" fmla="*/ 48091 w 7427418"/>
              <a:gd name="connsiteY6" fmla="*/ 150922 h 837487"/>
              <a:gd name="connsiteX0" fmla="*/ 48091 w 7427418"/>
              <a:gd name="connsiteY0" fmla="*/ 150922 h 779763"/>
              <a:gd name="connsiteX1" fmla="*/ 3384542 w 7427418"/>
              <a:gd name="connsiteY1" fmla="*/ 34013 h 779763"/>
              <a:gd name="connsiteX2" fmla="*/ 7225308 w 7427418"/>
              <a:gd name="connsiteY2" fmla="*/ 84982 h 779763"/>
              <a:gd name="connsiteX3" fmla="*/ 6590677 w 7427418"/>
              <a:gd name="connsiteY3" fmla="*/ 599359 h 779763"/>
              <a:gd name="connsiteX4" fmla="*/ 3386666 w 7427418"/>
              <a:gd name="connsiteY4" fmla="*/ 759754 h 779763"/>
              <a:gd name="connsiteX5" fmla="*/ 787035 w 7427418"/>
              <a:gd name="connsiteY5" fmla="*/ 756883 h 779763"/>
              <a:gd name="connsiteX6" fmla="*/ 48091 w 7427418"/>
              <a:gd name="connsiteY6" fmla="*/ 150922 h 779763"/>
              <a:gd name="connsiteX0" fmla="*/ 48091 w 7427418"/>
              <a:gd name="connsiteY0" fmla="*/ 132724 h 814394"/>
              <a:gd name="connsiteX1" fmla="*/ 3384542 w 7427418"/>
              <a:gd name="connsiteY1" fmla="*/ 68644 h 814394"/>
              <a:gd name="connsiteX2" fmla="*/ 7225308 w 7427418"/>
              <a:gd name="connsiteY2" fmla="*/ 119613 h 814394"/>
              <a:gd name="connsiteX3" fmla="*/ 6590677 w 7427418"/>
              <a:gd name="connsiteY3" fmla="*/ 633990 h 814394"/>
              <a:gd name="connsiteX4" fmla="*/ 3386666 w 7427418"/>
              <a:gd name="connsiteY4" fmla="*/ 794385 h 814394"/>
              <a:gd name="connsiteX5" fmla="*/ 787035 w 7427418"/>
              <a:gd name="connsiteY5" fmla="*/ 791514 h 814394"/>
              <a:gd name="connsiteX6" fmla="*/ 48091 w 7427418"/>
              <a:gd name="connsiteY6" fmla="*/ 132724 h 814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27418" h="814394">
                <a:moveTo>
                  <a:pt x="48091" y="132724"/>
                </a:moveTo>
                <a:cubicBezTo>
                  <a:pt x="239995" y="-123747"/>
                  <a:pt x="2188339" y="70829"/>
                  <a:pt x="3384542" y="68644"/>
                </a:cubicBezTo>
                <a:cubicBezTo>
                  <a:pt x="4580745" y="66459"/>
                  <a:pt x="5945053" y="102623"/>
                  <a:pt x="7225308" y="119613"/>
                </a:cubicBezTo>
                <a:cubicBezTo>
                  <a:pt x="7701970" y="211636"/>
                  <a:pt x="7272759" y="561149"/>
                  <a:pt x="6590677" y="633990"/>
                </a:cubicBezTo>
                <a:cubicBezTo>
                  <a:pt x="5908595" y="706831"/>
                  <a:pt x="4296246" y="752723"/>
                  <a:pt x="3386666" y="794385"/>
                </a:cubicBezTo>
                <a:cubicBezTo>
                  <a:pt x="2477086" y="836047"/>
                  <a:pt x="1430033" y="801269"/>
                  <a:pt x="787035" y="791514"/>
                </a:cubicBezTo>
                <a:cubicBezTo>
                  <a:pt x="187074" y="643083"/>
                  <a:pt x="-126598" y="441198"/>
                  <a:pt x="48091" y="132724"/>
                </a:cubicBezTo>
                <a:close/>
              </a:path>
            </a:pathLst>
          </a:custGeom>
          <a:gradFill>
            <a:gsLst>
              <a:gs pos="71000">
                <a:schemeClr val="tx1">
                  <a:alpha val="6000"/>
                </a:schemeClr>
              </a:gs>
              <a:gs pos="57000">
                <a:schemeClr val="tx1">
                  <a:alpha val="21000"/>
                </a:schemeClr>
              </a:gs>
              <a:gs pos="43000">
                <a:schemeClr val="tx1">
                  <a:alpha val="41000"/>
                </a:schemeClr>
              </a:gs>
              <a:gs pos="0">
                <a:schemeClr val="tx1">
                  <a:alpha val="77000"/>
                </a:schemeClr>
              </a:gs>
              <a:gs pos="100000">
                <a:schemeClr val="bg1">
                  <a:lumMod val="50000"/>
                  <a:alpha val="0"/>
                </a:schemeClr>
              </a:gs>
            </a:gsLst>
            <a:lin ang="5220000" scaled="0"/>
          </a:gra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8" name="五边形 67"/>
          <p:cNvSpPr/>
          <p:nvPr/>
        </p:nvSpPr>
        <p:spPr>
          <a:xfrm>
            <a:off x="3705661" y="4551978"/>
            <a:ext cx="6853811" cy="1193643"/>
          </a:xfrm>
          <a:prstGeom prst="homePlate">
            <a:avLst>
              <a:gd name="adj" fmla="val 38830"/>
            </a:avLst>
          </a:prstGeom>
          <a:gradFill>
            <a:gsLst>
              <a:gs pos="0">
                <a:srgbClr val="EE8E00"/>
              </a:gs>
              <a:gs pos="100000">
                <a:srgbClr val="FFCE85"/>
              </a:gs>
            </a:gsLst>
            <a:lin ang="0" scaled="0"/>
          </a:gradFill>
          <a:ln>
            <a:noFill/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3145936" y="4375899"/>
            <a:ext cx="7841204" cy="676091"/>
          </a:xfrm>
          <a:custGeom>
            <a:avLst/>
            <a:gdLst>
              <a:gd name="connsiteX0" fmla="*/ 0 w 3454400"/>
              <a:gd name="connsiteY0" fmla="*/ 0 h 246743"/>
              <a:gd name="connsiteX1" fmla="*/ 537029 w 3454400"/>
              <a:gd name="connsiteY1" fmla="*/ 246743 h 246743"/>
              <a:gd name="connsiteX2" fmla="*/ 3454400 w 3454400"/>
              <a:gd name="connsiteY2" fmla="*/ 116114 h 246743"/>
              <a:gd name="connsiteX3" fmla="*/ 0 w 3454400"/>
              <a:gd name="connsiteY3" fmla="*/ 0 h 246743"/>
              <a:gd name="connsiteX0" fmla="*/ 0 w 3469640"/>
              <a:gd name="connsiteY0" fmla="*/ 0 h 246743"/>
              <a:gd name="connsiteX1" fmla="*/ 537029 w 3469640"/>
              <a:gd name="connsiteY1" fmla="*/ 246743 h 246743"/>
              <a:gd name="connsiteX2" fmla="*/ 3469640 w 3469640"/>
              <a:gd name="connsiteY2" fmla="*/ 123734 h 246743"/>
              <a:gd name="connsiteX3" fmla="*/ 0 w 3469640"/>
              <a:gd name="connsiteY3" fmla="*/ 0 h 246743"/>
              <a:gd name="connsiteX0" fmla="*/ 0 w 3446780"/>
              <a:gd name="connsiteY0" fmla="*/ 0 h 246743"/>
              <a:gd name="connsiteX1" fmla="*/ 537029 w 3446780"/>
              <a:gd name="connsiteY1" fmla="*/ 246743 h 246743"/>
              <a:gd name="connsiteX2" fmla="*/ 3446780 w 3446780"/>
              <a:gd name="connsiteY2" fmla="*/ 108494 h 246743"/>
              <a:gd name="connsiteX3" fmla="*/ 0 w 3446780"/>
              <a:gd name="connsiteY3" fmla="*/ 0 h 246743"/>
              <a:gd name="connsiteX0" fmla="*/ 0 w 3689887"/>
              <a:gd name="connsiteY0" fmla="*/ 0 h 246743"/>
              <a:gd name="connsiteX1" fmla="*/ 537029 w 3689887"/>
              <a:gd name="connsiteY1" fmla="*/ 246743 h 246743"/>
              <a:gd name="connsiteX2" fmla="*/ 3689887 w 3689887"/>
              <a:gd name="connsiteY2" fmla="*/ 63240 h 246743"/>
              <a:gd name="connsiteX3" fmla="*/ 0 w 3689887"/>
              <a:gd name="connsiteY3" fmla="*/ 0 h 246743"/>
              <a:gd name="connsiteX0" fmla="*/ 0 w 4190884"/>
              <a:gd name="connsiteY0" fmla="*/ 0 h 246743"/>
              <a:gd name="connsiteX1" fmla="*/ 537029 w 4190884"/>
              <a:gd name="connsiteY1" fmla="*/ 246743 h 246743"/>
              <a:gd name="connsiteX2" fmla="*/ 4190884 w 4190884"/>
              <a:gd name="connsiteY2" fmla="*/ 58097 h 246743"/>
              <a:gd name="connsiteX3" fmla="*/ 0 w 4190884"/>
              <a:gd name="connsiteY3" fmla="*/ 0 h 246743"/>
              <a:gd name="connsiteX0" fmla="*/ 0 w 4182671"/>
              <a:gd name="connsiteY0" fmla="*/ 0 h 246743"/>
              <a:gd name="connsiteX1" fmla="*/ 537029 w 4182671"/>
              <a:gd name="connsiteY1" fmla="*/ 246743 h 246743"/>
              <a:gd name="connsiteX2" fmla="*/ 4182671 w 4182671"/>
              <a:gd name="connsiteY2" fmla="*/ 22099 h 246743"/>
              <a:gd name="connsiteX3" fmla="*/ 0 w 4182671"/>
              <a:gd name="connsiteY3" fmla="*/ 0 h 246743"/>
              <a:gd name="connsiteX0" fmla="*/ 0 w 4158032"/>
              <a:gd name="connsiteY0" fmla="*/ 0 h 246743"/>
              <a:gd name="connsiteX1" fmla="*/ 537029 w 4158032"/>
              <a:gd name="connsiteY1" fmla="*/ 246743 h 246743"/>
              <a:gd name="connsiteX2" fmla="*/ 4158032 w 4158032"/>
              <a:gd name="connsiteY2" fmla="*/ 47812 h 246743"/>
              <a:gd name="connsiteX3" fmla="*/ 0 w 4158032"/>
              <a:gd name="connsiteY3" fmla="*/ 0 h 246743"/>
              <a:gd name="connsiteX0" fmla="*/ 0 w 4158032"/>
              <a:gd name="connsiteY0" fmla="*/ 0 h 293026"/>
              <a:gd name="connsiteX1" fmla="*/ 582762 w 4158032"/>
              <a:gd name="connsiteY1" fmla="*/ 293026 h 293026"/>
              <a:gd name="connsiteX2" fmla="*/ 4158032 w 4158032"/>
              <a:gd name="connsiteY2" fmla="*/ 47812 h 293026"/>
              <a:gd name="connsiteX3" fmla="*/ 0 w 4158032"/>
              <a:gd name="connsiteY3" fmla="*/ 0 h 293026"/>
              <a:gd name="connsiteX0" fmla="*/ 0 w 4158032"/>
              <a:gd name="connsiteY0" fmla="*/ 0 h 354736"/>
              <a:gd name="connsiteX1" fmla="*/ 546175 w 4158032"/>
              <a:gd name="connsiteY1" fmla="*/ 354736 h 354736"/>
              <a:gd name="connsiteX2" fmla="*/ 4158032 w 4158032"/>
              <a:gd name="connsiteY2" fmla="*/ 47812 h 354736"/>
              <a:gd name="connsiteX3" fmla="*/ 0 w 4158032"/>
              <a:gd name="connsiteY3" fmla="*/ 0 h 354736"/>
              <a:gd name="connsiteX0" fmla="*/ 0 w 4176325"/>
              <a:gd name="connsiteY0" fmla="*/ 0 h 401019"/>
              <a:gd name="connsiteX1" fmla="*/ 564468 w 4176325"/>
              <a:gd name="connsiteY1" fmla="*/ 401019 h 401019"/>
              <a:gd name="connsiteX2" fmla="*/ 4176325 w 4176325"/>
              <a:gd name="connsiteY2" fmla="*/ 94095 h 401019"/>
              <a:gd name="connsiteX3" fmla="*/ 0 w 4176325"/>
              <a:gd name="connsiteY3" fmla="*/ 0 h 401019"/>
              <a:gd name="connsiteX0" fmla="*/ 0 w 4176325"/>
              <a:gd name="connsiteY0" fmla="*/ 0 h 365021"/>
              <a:gd name="connsiteX1" fmla="*/ 564468 w 4176325"/>
              <a:gd name="connsiteY1" fmla="*/ 365021 h 365021"/>
              <a:gd name="connsiteX2" fmla="*/ 4176325 w 4176325"/>
              <a:gd name="connsiteY2" fmla="*/ 94095 h 365021"/>
              <a:gd name="connsiteX3" fmla="*/ 0 w 4176325"/>
              <a:gd name="connsiteY3" fmla="*/ 0 h 365021"/>
              <a:gd name="connsiteX0" fmla="*/ 0 w 4176325"/>
              <a:gd name="connsiteY0" fmla="*/ 0 h 365021"/>
              <a:gd name="connsiteX1" fmla="*/ 564468 w 4176325"/>
              <a:gd name="connsiteY1" fmla="*/ 365021 h 365021"/>
              <a:gd name="connsiteX2" fmla="*/ 4176325 w 4176325"/>
              <a:gd name="connsiteY2" fmla="*/ 94095 h 365021"/>
              <a:gd name="connsiteX3" fmla="*/ 0 w 4176325"/>
              <a:gd name="connsiteY3" fmla="*/ 0 h 365021"/>
              <a:gd name="connsiteX0" fmla="*/ 0 w 4176325"/>
              <a:gd name="connsiteY0" fmla="*/ 0 h 365021"/>
              <a:gd name="connsiteX1" fmla="*/ 564468 w 4176325"/>
              <a:gd name="connsiteY1" fmla="*/ 365021 h 365021"/>
              <a:gd name="connsiteX2" fmla="*/ 4176325 w 4176325"/>
              <a:gd name="connsiteY2" fmla="*/ 73525 h 365021"/>
              <a:gd name="connsiteX3" fmla="*/ 0 w 4176325"/>
              <a:gd name="connsiteY3" fmla="*/ 0 h 365021"/>
              <a:gd name="connsiteX0" fmla="*/ 0 w 4286085"/>
              <a:gd name="connsiteY0" fmla="*/ 0 h 365021"/>
              <a:gd name="connsiteX1" fmla="*/ 564468 w 4286085"/>
              <a:gd name="connsiteY1" fmla="*/ 365021 h 365021"/>
              <a:gd name="connsiteX2" fmla="*/ 4286085 w 4286085"/>
              <a:gd name="connsiteY2" fmla="*/ 87238 h 365021"/>
              <a:gd name="connsiteX3" fmla="*/ 0 w 4286085"/>
              <a:gd name="connsiteY3" fmla="*/ 0 h 365021"/>
              <a:gd name="connsiteX0" fmla="*/ 0 w 4310476"/>
              <a:gd name="connsiteY0" fmla="*/ 0 h 323881"/>
              <a:gd name="connsiteX1" fmla="*/ 588859 w 4310476"/>
              <a:gd name="connsiteY1" fmla="*/ 323881 h 323881"/>
              <a:gd name="connsiteX2" fmla="*/ 4310476 w 4310476"/>
              <a:gd name="connsiteY2" fmla="*/ 46098 h 323881"/>
              <a:gd name="connsiteX3" fmla="*/ 0 w 4310476"/>
              <a:gd name="connsiteY3" fmla="*/ 0 h 323881"/>
              <a:gd name="connsiteX0" fmla="*/ 0 w 4310476"/>
              <a:gd name="connsiteY0" fmla="*/ 0 h 389020"/>
              <a:gd name="connsiteX1" fmla="*/ 710815 w 4310476"/>
              <a:gd name="connsiteY1" fmla="*/ 389020 h 389020"/>
              <a:gd name="connsiteX2" fmla="*/ 4310476 w 4310476"/>
              <a:gd name="connsiteY2" fmla="*/ 46098 h 389020"/>
              <a:gd name="connsiteX3" fmla="*/ 0 w 4310476"/>
              <a:gd name="connsiteY3" fmla="*/ 0 h 389020"/>
              <a:gd name="connsiteX0" fmla="*/ 0 w 4310476"/>
              <a:gd name="connsiteY0" fmla="*/ 0 h 365021"/>
              <a:gd name="connsiteX1" fmla="*/ 655380 w 4310476"/>
              <a:gd name="connsiteY1" fmla="*/ 365021 h 365021"/>
              <a:gd name="connsiteX2" fmla="*/ 4310476 w 4310476"/>
              <a:gd name="connsiteY2" fmla="*/ 46098 h 365021"/>
              <a:gd name="connsiteX3" fmla="*/ 0 w 4310476"/>
              <a:gd name="connsiteY3" fmla="*/ 0 h 36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0476" h="365021">
                <a:moveTo>
                  <a:pt x="0" y="0"/>
                </a:moveTo>
                <a:lnTo>
                  <a:pt x="655380" y="365021"/>
                </a:lnTo>
                <a:lnTo>
                  <a:pt x="4310476" y="4609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865000"/>
              </a:gs>
              <a:gs pos="100000">
                <a:srgbClr val="FFA63E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7" name="五边形 66"/>
          <p:cNvSpPr/>
          <p:nvPr/>
        </p:nvSpPr>
        <p:spPr>
          <a:xfrm>
            <a:off x="2870635" y="3347956"/>
            <a:ext cx="6095565" cy="1202133"/>
          </a:xfrm>
          <a:prstGeom prst="homePlate">
            <a:avLst>
              <a:gd name="adj" fmla="val 38830"/>
            </a:avLst>
          </a:prstGeom>
          <a:gradFill>
            <a:gsLst>
              <a:gs pos="0">
                <a:srgbClr val="006E7A"/>
              </a:gs>
              <a:gs pos="100000">
                <a:srgbClr val="01DAF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3330875" y="2771238"/>
            <a:ext cx="2588129" cy="2555437"/>
          </a:xfrm>
          <a:custGeom>
            <a:avLst/>
            <a:gdLst>
              <a:gd name="connsiteX0" fmla="*/ 165100 w 1155700"/>
              <a:gd name="connsiteY0" fmla="*/ 1320800 h 1320800"/>
              <a:gd name="connsiteX1" fmla="*/ 1155700 w 1155700"/>
              <a:gd name="connsiteY1" fmla="*/ 0 h 1320800"/>
              <a:gd name="connsiteX2" fmla="*/ 0 w 1155700"/>
              <a:gd name="connsiteY2" fmla="*/ 317500 h 1320800"/>
              <a:gd name="connsiteX3" fmla="*/ 165100 w 1155700"/>
              <a:gd name="connsiteY3" fmla="*/ 1320800 h 1320800"/>
              <a:gd name="connsiteX0" fmla="*/ 165100 w 1155700"/>
              <a:gd name="connsiteY0" fmla="*/ 1320800 h 1320800"/>
              <a:gd name="connsiteX1" fmla="*/ 472658 w 1155700"/>
              <a:gd name="connsiteY1" fmla="*/ 528516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531172 w 1155700"/>
              <a:gd name="connsiteY1" fmla="*/ 518763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560429 w 1155700"/>
              <a:gd name="connsiteY1" fmla="*/ 548019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618942 w 1155700"/>
              <a:gd name="connsiteY1" fmla="*/ 606533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540924 w 1155700"/>
              <a:gd name="connsiteY1" fmla="*/ 567524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540924 w 1155700"/>
              <a:gd name="connsiteY1" fmla="*/ 567524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540924 w 1155700"/>
              <a:gd name="connsiteY1" fmla="*/ 567524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609189 w 1155700"/>
              <a:gd name="connsiteY1" fmla="*/ 557771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609189 w 1155700"/>
              <a:gd name="connsiteY1" fmla="*/ 557771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609189 w 1155700"/>
              <a:gd name="connsiteY1" fmla="*/ 557771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609189 w 1155700"/>
              <a:gd name="connsiteY1" fmla="*/ 557771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609189 w 1155700"/>
              <a:gd name="connsiteY1" fmla="*/ 577275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667702 w 1155700"/>
              <a:gd name="connsiteY1" fmla="*/ 596780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155700"/>
              <a:gd name="connsiteY0" fmla="*/ 1320800 h 1320800"/>
              <a:gd name="connsiteX1" fmla="*/ 667702 w 1155700"/>
              <a:gd name="connsiteY1" fmla="*/ 596780 h 1320800"/>
              <a:gd name="connsiteX2" fmla="*/ 1155700 w 1155700"/>
              <a:gd name="connsiteY2" fmla="*/ 0 h 1320800"/>
              <a:gd name="connsiteX3" fmla="*/ 0 w 1155700"/>
              <a:gd name="connsiteY3" fmla="*/ 317500 h 1320800"/>
              <a:gd name="connsiteX4" fmla="*/ 165100 w 1155700"/>
              <a:gd name="connsiteY4" fmla="*/ 1320800 h 1320800"/>
              <a:gd name="connsiteX0" fmla="*/ 165100 w 1204461"/>
              <a:gd name="connsiteY0" fmla="*/ 1330552 h 1330552"/>
              <a:gd name="connsiteX1" fmla="*/ 667702 w 1204461"/>
              <a:gd name="connsiteY1" fmla="*/ 606532 h 1330552"/>
              <a:gd name="connsiteX2" fmla="*/ 1204461 w 1204461"/>
              <a:gd name="connsiteY2" fmla="*/ 0 h 1330552"/>
              <a:gd name="connsiteX3" fmla="*/ 0 w 1204461"/>
              <a:gd name="connsiteY3" fmla="*/ 327252 h 1330552"/>
              <a:gd name="connsiteX4" fmla="*/ 165100 w 1204461"/>
              <a:gd name="connsiteY4" fmla="*/ 1330552 h 1330552"/>
              <a:gd name="connsiteX0" fmla="*/ 165100 w 1282479"/>
              <a:gd name="connsiteY0" fmla="*/ 1359809 h 1359809"/>
              <a:gd name="connsiteX1" fmla="*/ 667702 w 1282479"/>
              <a:gd name="connsiteY1" fmla="*/ 635789 h 1359809"/>
              <a:gd name="connsiteX2" fmla="*/ 1282479 w 1282479"/>
              <a:gd name="connsiteY2" fmla="*/ 0 h 1359809"/>
              <a:gd name="connsiteX3" fmla="*/ 0 w 1282479"/>
              <a:gd name="connsiteY3" fmla="*/ 356509 h 1359809"/>
              <a:gd name="connsiteX4" fmla="*/ 165100 w 1282479"/>
              <a:gd name="connsiteY4" fmla="*/ 1359809 h 1359809"/>
              <a:gd name="connsiteX0" fmla="*/ 165100 w 1282479"/>
              <a:gd name="connsiteY0" fmla="*/ 1359809 h 1359809"/>
              <a:gd name="connsiteX1" fmla="*/ 667702 w 1282479"/>
              <a:gd name="connsiteY1" fmla="*/ 635789 h 1359809"/>
              <a:gd name="connsiteX2" fmla="*/ 1282479 w 1282479"/>
              <a:gd name="connsiteY2" fmla="*/ 0 h 1359809"/>
              <a:gd name="connsiteX3" fmla="*/ 0 w 1282479"/>
              <a:gd name="connsiteY3" fmla="*/ 356509 h 1359809"/>
              <a:gd name="connsiteX4" fmla="*/ 165100 w 1282479"/>
              <a:gd name="connsiteY4" fmla="*/ 1359809 h 1359809"/>
              <a:gd name="connsiteX0" fmla="*/ 165100 w 1282479"/>
              <a:gd name="connsiteY0" fmla="*/ 1359809 h 1359809"/>
              <a:gd name="connsiteX1" fmla="*/ 706711 w 1282479"/>
              <a:gd name="connsiteY1" fmla="*/ 645541 h 1359809"/>
              <a:gd name="connsiteX2" fmla="*/ 1282479 w 1282479"/>
              <a:gd name="connsiteY2" fmla="*/ 0 h 1359809"/>
              <a:gd name="connsiteX3" fmla="*/ 0 w 1282479"/>
              <a:gd name="connsiteY3" fmla="*/ 356509 h 1359809"/>
              <a:gd name="connsiteX4" fmla="*/ 165100 w 1282479"/>
              <a:gd name="connsiteY4" fmla="*/ 1359809 h 1359809"/>
              <a:gd name="connsiteX0" fmla="*/ 28569 w 1145948"/>
              <a:gd name="connsiteY0" fmla="*/ 1359809 h 1359809"/>
              <a:gd name="connsiteX1" fmla="*/ 570180 w 1145948"/>
              <a:gd name="connsiteY1" fmla="*/ 645541 h 1359809"/>
              <a:gd name="connsiteX2" fmla="*/ 1145948 w 1145948"/>
              <a:gd name="connsiteY2" fmla="*/ 0 h 1359809"/>
              <a:gd name="connsiteX3" fmla="*/ 0 w 1145948"/>
              <a:gd name="connsiteY3" fmla="*/ 415022 h 1359809"/>
              <a:gd name="connsiteX4" fmla="*/ 28569 w 1145948"/>
              <a:gd name="connsiteY4" fmla="*/ 1359809 h 1359809"/>
              <a:gd name="connsiteX0" fmla="*/ 77330 w 1194709"/>
              <a:gd name="connsiteY0" fmla="*/ 1359809 h 1359809"/>
              <a:gd name="connsiteX1" fmla="*/ 618941 w 1194709"/>
              <a:gd name="connsiteY1" fmla="*/ 645541 h 1359809"/>
              <a:gd name="connsiteX2" fmla="*/ 1194709 w 1194709"/>
              <a:gd name="connsiteY2" fmla="*/ 0 h 1359809"/>
              <a:gd name="connsiteX3" fmla="*/ 0 w 1194709"/>
              <a:gd name="connsiteY3" fmla="*/ 356509 h 1359809"/>
              <a:gd name="connsiteX4" fmla="*/ 77330 w 1194709"/>
              <a:gd name="connsiteY4" fmla="*/ 1359809 h 1359809"/>
              <a:gd name="connsiteX0" fmla="*/ 77330 w 1194709"/>
              <a:gd name="connsiteY0" fmla="*/ 1359809 h 1359809"/>
              <a:gd name="connsiteX1" fmla="*/ 618941 w 1194709"/>
              <a:gd name="connsiteY1" fmla="*/ 626245 h 1359809"/>
              <a:gd name="connsiteX2" fmla="*/ 1194709 w 1194709"/>
              <a:gd name="connsiteY2" fmla="*/ 0 h 1359809"/>
              <a:gd name="connsiteX3" fmla="*/ 0 w 1194709"/>
              <a:gd name="connsiteY3" fmla="*/ 356509 h 1359809"/>
              <a:gd name="connsiteX4" fmla="*/ 77330 w 1194709"/>
              <a:gd name="connsiteY4" fmla="*/ 1359809 h 1359809"/>
              <a:gd name="connsiteX0" fmla="*/ 77330 w 1242256"/>
              <a:gd name="connsiteY0" fmla="*/ 1294203 h 1294203"/>
              <a:gd name="connsiteX1" fmla="*/ 618941 w 1242256"/>
              <a:gd name="connsiteY1" fmla="*/ 560639 h 1294203"/>
              <a:gd name="connsiteX2" fmla="*/ 1242256 w 1242256"/>
              <a:gd name="connsiteY2" fmla="*/ 0 h 1294203"/>
              <a:gd name="connsiteX3" fmla="*/ 0 w 1242256"/>
              <a:gd name="connsiteY3" fmla="*/ 290903 h 1294203"/>
              <a:gd name="connsiteX4" fmla="*/ 77330 w 1242256"/>
              <a:gd name="connsiteY4" fmla="*/ 1294203 h 1294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2256" h="1294203">
                <a:moveTo>
                  <a:pt x="77330" y="1294203"/>
                </a:moveTo>
                <a:cubicBezTo>
                  <a:pt x="228610" y="1078869"/>
                  <a:pt x="467661" y="775973"/>
                  <a:pt x="618941" y="560639"/>
                </a:cubicBezTo>
                <a:cubicBezTo>
                  <a:pt x="804361" y="390970"/>
                  <a:pt x="939809" y="306201"/>
                  <a:pt x="1242256" y="0"/>
                </a:cubicBezTo>
                <a:lnTo>
                  <a:pt x="0" y="290903"/>
                </a:lnTo>
                <a:lnTo>
                  <a:pt x="77330" y="1294203"/>
                </a:lnTo>
                <a:close/>
              </a:path>
            </a:pathLst>
          </a:custGeom>
          <a:gradFill flip="none" rotWithShape="1">
            <a:gsLst>
              <a:gs pos="30000">
                <a:srgbClr val="00343A">
                  <a:alpha val="45882"/>
                </a:srgbClr>
              </a:gs>
              <a:gs pos="53000">
                <a:srgbClr val="00A6B8">
                  <a:alpha val="0"/>
                </a:srgbClr>
              </a:gs>
            </a:gsLst>
            <a:lin ang="2700000" scaled="1"/>
            <a:tileRect/>
          </a:gra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3295493" y="3218151"/>
            <a:ext cx="4889500" cy="469900"/>
          </a:xfrm>
          <a:custGeom>
            <a:avLst/>
            <a:gdLst>
              <a:gd name="connsiteX0" fmla="*/ 0 w 5207000"/>
              <a:gd name="connsiteY0" fmla="*/ 622300 h 622300"/>
              <a:gd name="connsiteX1" fmla="*/ 5207000 w 5207000"/>
              <a:gd name="connsiteY1" fmla="*/ 114300 h 622300"/>
              <a:gd name="connsiteX2" fmla="*/ 952500 w 5207000"/>
              <a:gd name="connsiteY2" fmla="*/ 0 h 622300"/>
              <a:gd name="connsiteX3" fmla="*/ 0 w 5207000"/>
              <a:gd name="connsiteY3" fmla="*/ 622300 h 622300"/>
              <a:gd name="connsiteX0" fmla="*/ 0 w 5249768"/>
              <a:gd name="connsiteY0" fmla="*/ 469900 h 469900"/>
              <a:gd name="connsiteX1" fmla="*/ 5249768 w 5249768"/>
              <a:gd name="connsiteY1" fmla="*/ 114300 h 469900"/>
              <a:gd name="connsiteX2" fmla="*/ 995268 w 5249768"/>
              <a:gd name="connsiteY2" fmla="*/ 0 h 469900"/>
              <a:gd name="connsiteX3" fmla="*/ 0 w 5249768"/>
              <a:gd name="connsiteY3" fmla="*/ 469900 h 46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9768" h="469900">
                <a:moveTo>
                  <a:pt x="0" y="469900"/>
                </a:moveTo>
                <a:lnTo>
                  <a:pt x="5249768" y="114300"/>
                </a:lnTo>
                <a:lnTo>
                  <a:pt x="995268" y="0"/>
                </a:lnTo>
                <a:lnTo>
                  <a:pt x="0" y="469900"/>
                </a:lnTo>
                <a:close/>
              </a:path>
            </a:pathLst>
          </a:custGeom>
          <a:gradFill>
            <a:gsLst>
              <a:gs pos="16000">
                <a:schemeClr val="tx1">
                  <a:alpha val="53000"/>
                </a:schemeClr>
              </a:gs>
              <a:gs pos="65000">
                <a:srgbClr val="01D0E6">
                  <a:alpha val="0"/>
                </a:srgbClr>
              </a:gs>
            </a:gsLst>
            <a:lin ang="5220000" scaled="0"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五边形 65"/>
          <p:cNvSpPr/>
          <p:nvPr/>
        </p:nvSpPr>
        <p:spPr>
          <a:xfrm>
            <a:off x="3705662" y="2154240"/>
            <a:ext cx="3903226" cy="1193850"/>
          </a:xfrm>
          <a:prstGeom prst="homePlate">
            <a:avLst>
              <a:gd name="adj" fmla="val 38830"/>
            </a:avLst>
          </a:prstGeom>
          <a:gradFill>
            <a:gsLst>
              <a:gs pos="0">
                <a:srgbClr val="CE2020"/>
              </a:gs>
              <a:gs pos="100000">
                <a:srgbClr val="EE9393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2753876" y="1983064"/>
            <a:ext cx="4937649" cy="676091"/>
          </a:xfrm>
          <a:custGeom>
            <a:avLst/>
            <a:gdLst>
              <a:gd name="connsiteX0" fmla="*/ 0 w 3454400"/>
              <a:gd name="connsiteY0" fmla="*/ 0 h 246743"/>
              <a:gd name="connsiteX1" fmla="*/ 537029 w 3454400"/>
              <a:gd name="connsiteY1" fmla="*/ 246743 h 246743"/>
              <a:gd name="connsiteX2" fmla="*/ 3454400 w 3454400"/>
              <a:gd name="connsiteY2" fmla="*/ 116114 h 246743"/>
              <a:gd name="connsiteX3" fmla="*/ 0 w 3454400"/>
              <a:gd name="connsiteY3" fmla="*/ 0 h 246743"/>
              <a:gd name="connsiteX0" fmla="*/ 0 w 3469640"/>
              <a:gd name="connsiteY0" fmla="*/ 0 h 246743"/>
              <a:gd name="connsiteX1" fmla="*/ 537029 w 3469640"/>
              <a:gd name="connsiteY1" fmla="*/ 246743 h 246743"/>
              <a:gd name="connsiteX2" fmla="*/ 3469640 w 3469640"/>
              <a:gd name="connsiteY2" fmla="*/ 123734 h 246743"/>
              <a:gd name="connsiteX3" fmla="*/ 0 w 3469640"/>
              <a:gd name="connsiteY3" fmla="*/ 0 h 246743"/>
              <a:gd name="connsiteX0" fmla="*/ 0 w 3446780"/>
              <a:gd name="connsiteY0" fmla="*/ 0 h 246743"/>
              <a:gd name="connsiteX1" fmla="*/ 537029 w 3446780"/>
              <a:gd name="connsiteY1" fmla="*/ 246743 h 246743"/>
              <a:gd name="connsiteX2" fmla="*/ 3446780 w 3446780"/>
              <a:gd name="connsiteY2" fmla="*/ 108494 h 246743"/>
              <a:gd name="connsiteX3" fmla="*/ 0 w 3446780"/>
              <a:gd name="connsiteY3" fmla="*/ 0 h 246743"/>
              <a:gd name="connsiteX0" fmla="*/ 0 w 3689887"/>
              <a:gd name="connsiteY0" fmla="*/ 0 h 246743"/>
              <a:gd name="connsiteX1" fmla="*/ 537029 w 3689887"/>
              <a:gd name="connsiteY1" fmla="*/ 246743 h 246743"/>
              <a:gd name="connsiteX2" fmla="*/ 3689887 w 3689887"/>
              <a:gd name="connsiteY2" fmla="*/ 63240 h 246743"/>
              <a:gd name="connsiteX3" fmla="*/ 0 w 3689887"/>
              <a:gd name="connsiteY3" fmla="*/ 0 h 246743"/>
              <a:gd name="connsiteX0" fmla="*/ 0 w 4190884"/>
              <a:gd name="connsiteY0" fmla="*/ 0 h 246743"/>
              <a:gd name="connsiteX1" fmla="*/ 537029 w 4190884"/>
              <a:gd name="connsiteY1" fmla="*/ 246743 h 246743"/>
              <a:gd name="connsiteX2" fmla="*/ 4190884 w 4190884"/>
              <a:gd name="connsiteY2" fmla="*/ 58097 h 246743"/>
              <a:gd name="connsiteX3" fmla="*/ 0 w 4190884"/>
              <a:gd name="connsiteY3" fmla="*/ 0 h 246743"/>
              <a:gd name="connsiteX0" fmla="*/ 0 w 4182671"/>
              <a:gd name="connsiteY0" fmla="*/ 0 h 246743"/>
              <a:gd name="connsiteX1" fmla="*/ 537029 w 4182671"/>
              <a:gd name="connsiteY1" fmla="*/ 246743 h 246743"/>
              <a:gd name="connsiteX2" fmla="*/ 4182671 w 4182671"/>
              <a:gd name="connsiteY2" fmla="*/ 22099 h 246743"/>
              <a:gd name="connsiteX3" fmla="*/ 0 w 4182671"/>
              <a:gd name="connsiteY3" fmla="*/ 0 h 246743"/>
              <a:gd name="connsiteX0" fmla="*/ 0 w 4158032"/>
              <a:gd name="connsiteY0" fmla="*/ 0 h 246743"/>
              <a:gd name="connsiteX1" fmla="*/ 537029 w 4158032"/>
              <a:gd name="connsiteY1" fmla="*/ 246743 h 246743"/>
              <a:gd name="connsiteX2" fmla="*/ 4158032 w 4158032"/>
              <a:gd name="connsiteY2" fmla="*/ 47812 h 246743"/>
              <a:gd name="connsiteX3" fmla="*/ 0 w 4158032"/>
              <a:gd name="connsiteY3" fmla="*/ 0 h 246743"/>
              <a:gd name="connsiteX0" fmla="*/ 0 w 4158032"/>
              <a:gd name="connsiteY0" fmla="*/ 0 h 293026"/>
              <a:gd name="connsiteX1" fmla="*/ 582762 w 4158032"/>
              <a:gd name="connsiteY1" fmla="*/ 293026 h 293026"/>
              <a:gd name="connsiteX2" fmla="*/ 4158032 w 4158032"/>
              <a:gd name="connsiteY2" fmla="*/ 47812 h 293026"/>
              <a:gd name="connsiteX3" fmla="*/ 0 w 4158032"/>
              <a:gd name="connsiteY3" fmla="*/ 0 h 293026"/>
              <a:gd name="connsiteX0" fmla="*/ 0 w 4158032"/>
              <a:gd name="connsiteY0" fmla="*/ 0 h 354736"/>
              <a:gd name="connsiteX1" fmla="*/ 546175 w 4158032"/>
              <a:gd name="connsiteY1" fmla="*/ 354736 h 354736"/>
              <a:gd name="connsiteX2" fmla="*/ 4158032 w 4158032"/>
              <a:gd name="connsiteY2" fmla="*/ 47812 h 354736"/>
              <a:gd name="connsiteX3" fmla="*/ 0 w 4158032"/>
              <a:gd name="connsiteY3" fmla="*/ 0 h 354736"/>
              <a:gd name="connsiteX0" fmla="*/ 0 w 4176325"/>
              <a:gd name="connsiteY0" fmla="*/ 0 h 401019"/>
              <a:gd name="connsiteX1" fmla="*/ 564468 w 4176325"/>
              <a:gd name="connsiteY1" fmla="*/ 401019 h 401019"/>
              <a:gd name="connsiteX2" fmla="*/ 4176325 w 4176325"/>
              <a:gd name="connsiteY2" fmla="*/ 94095 h 401019"/>
              <a:gd name="connsiteX3" fmla="*/ 0 w 4176325"/>
              <a:gd name="connsiteY3" fmla="*/ 0 h 401019"/>
              <a:gd name="connsiteX0" fmla="*/ 0 w 4176325"/>
              <a:gd name="connsiteY0" fmla="*/ 0 h 365021"/>
              <a:gd name="connsiteX1" fmla="*/ 564468 w 4176325"/>
              <a:gd name="connsiteY1" fmla="*/ 365021 h 365021"/>
              <a:gd name="connsiteX2" fmla="*/ 4176325 w 4176325"/>
              <a:gd name="connsiteY2" fmla="*/ 94095 h 365021"/>
              <a:gd name="connsiteX3" fmla="*/ 0 w 4176325"/>
              <a:gd name="connsiteY3" fmla="*/ 0 h 365021"/>
              <a:gd name="connsiteX0" fmla="*/ 0 w 4176325"/>
              <a:gd name="connsiteY0" fmla="*/ 0 h 365021"/>
              <a:gd name="connsiteX1" fmla="*/ 564468 w 4176325"/>
              <a:gd name="connsiteY1" fmla="*/ 365021 h 365021"/>
              <a:gd name="connsiteX2" fmla="*/ 4176325 w 4176325"/>
              <a:gd name="connsiteY2" fmla="*/ 94095 h 365021"/>
              <a:gd name="connsiteX3" fmla="*/ 0 w 4176325"/>
              <a:gd name="connsiteY3" fmla="*/ 0 h 365021"/>
              <a:gd name="connsiteX0" fmla="*/ 0 w 4176325"/>
              <a:gd name="connsiteY0" fmla="*/ 0 h 365021"/>
              <a:gd name="connsiteX1" fmla="*/ 564468 w 4176325"/>
              <a:gd name="connsiteY1" fmla="*/ 365021 h 365021"/>
              <a:gd name="connsiteX2" fmla="*/ 4176325 w 4176325"/>
              <a:gd name="connsiteY2" fmla="*/ 73525 h 365021"/>
              <a:gd name="connsiteX3" fmla="*/ 0 w 4176325"/>
              <a:gd name="connsiteY3" fmla="*/ 0 h 365021"/>
              <a:gd name="connsiteX0" fmla="*/ 0 w 4286085"/>
              <a:gd name="connsiteY0" fmla="*/ 0 h 365021"/>
              <a:gd name="connsiteX1" fmla="*/ 564468 w 4286085"/>
              <a:gd name="connsiteY1" fmla="*/ 365021 h 365021"/>
              <a:gd name="connsiteX2" fmla="*/ 4286085 w 4286085"/>
              <a:gd name="connsiteY2" fmla="*/ 87238 h 365021"/>
              <a:gd name="connsiteX3" fmla="*/ 0 w 4286085"/>
              <a:gd name="connsiteY3" fmla="*/ 0 h 365021"/>
              <a:gd name="connsiteX0" fmla="*/ 0 w 4310476"/>
              <a:gd name="connsiteY0" fmla="*/ 0 h 323881"/>
              <a:gd name="connsiteX1" fmla="*/ 588859 w 4310476"/>
              <a:gd name="connsiteY1" fmla="*/ 323881 h 323881"/>
              <a:gd name="connsiteX2" fmla="*/ 4310476 w 4310476"/>
              <a:gd name="connsiteY2" fmla="*/ 46098 h 323881"/>
              <a:gd name="connsiteX3" fmla="*/ 0 w 4310476"/>
              <a:gd name="connsiteY3" fmla="*/ 0 h 323881"/>
              <a:gd name="connsiteX0" fmla="*/ 0 w 4310476"/>
              <a:gd name="connsiteY0" fmla="*/ 0 h 389020"/>
              <a:gd name="connsiteX1" fmla="*/ 710815 w 4310476"/>
              <a:gd name="connsiteY1" fmla="*/ 389020 h 389020"/>
              <a:gd name="connsiteX2" fmla="*/ 4310476 w 4310476"/>
              <a:gd name="connsiteY2" fmla="*/ 46098 h 389020"/>
              <a:gd name="connsiteX3" fmla="*/ 0 w 4310476"/>
              <a:gd name="connsiteY3" fmla="*/ 0 h 389020"/>
              <a:gd name="connsiteX0" fmla="*/ 0 w 4310476"/>
              <a:gd name="connsiteY0" fmla="*/ 0 h 365021"/>
              <a:gd name="connsiteX1" fmla="*/ 655380 w 4310476"/>
              <a:gd name="connsiteY1" fmla="*/ 365021 h 365021"/>
              <a:gd name="connsiteX2" fmla="*/ 4310476 w 4310476"/>
              <a:gd name="connsiteY2" fmla="*/ 46098 h 365021"/>
              <a:gd name="connsiteX3" fmla="*/ 0 w 4310476"/>
              <a:gd name="connsiteY3" fmla="*/ 0 h 36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0476" h="365021">
                <a:moveTo>
                  <a:pt x="0" y="0"/>
                </a:moveTo>
                <a:lnTo>
                  <a:pt x="655380" y="365021"/>
                </a:lnTo>
                <a:lnTo>
                  <a:pt x="4310476" y="4609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3D0909"/>
              </a:gs>
              <a:gs pos="100000">
                <a:srgbClr val="EC8484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5" name="五边形 64"/>
          <p:cNvSpPr/>
          <p:nvPr/>
        </p:nvSpPr>
        <p:spPr>
          <a:xfrm>
            <a:off x="2870635" y="969350"/>
            <a:ext cx="3646279" cy="1193850"/>
          </a:xfrm>
          <a:prstGeom prst="homePlate">
            <a:avLst>
              <a:gd name="adj" fmla="val 38830"/>
            </a:avLst>
          </a:prstGeom>
          <a:gradFill>
            <a:gsLst>
              <a:gs pos="0">
                <a:srgbClr val="371F41"/>
              </a:gs>
              <a:gs pos="100000">
                <a:srgbClr val="985CB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2035608" y="3350252"/>
            <a:ext cx="1670056" cy="1462250"/>
            <a:chOff x="2857503" y="3700575"/>
            <a:chExt cx="2656140" cy="2337367"/>
          </a:xfrm>
        </p:grpSpPr>
        <p:sp>
          <p:nvSpPr>
            <p:cNvPr id="50" name="平行四边形 49"/>
            <p:cNvSpPr/>
            <p:nvPr/>
          </p:nvSpPr>
          <p:spPr>
            <a:xfrm rot="5400000" flipH="1" flipV="1">
              <a:off x="2563596" y="4415965"/>
              <a:ext cx="1915884" cy="1328069"/>
            </a:xfrm>
            <a:prstGeom prst="parallelogram">
              <a:avLst>
                <a:gd name="adj" fmla="val 31901"/>
              </a:avLst>
            </a:pr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平行四边形 50"/>
            <p:cNvSpPr/>
            <p:nvPr/>
          </p:nvSpPr>
          <p:spPr>
            <a:xfrm rot="16200000" flipV="1">
              <a:off x="3891666" y="4415965"/>
              <a:ext cx="1915884" cy="1328069"/>
            </a:xfrm>
            <a:prstGeom prst="parallelogram">
              <a:avLst>
                <a:gd name="adj" fmla="val 31901"/>
              </a:avLst>
            </a:prstGeom>
            <a:solidFill>
              <a:srgbClr val="0080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2857503" y="3700575"/>
              <a:ext cx="2656140" cy="852488"/>
            </a:xfrm>
            <a:custGeom>
              <a:avLst/>
              <a:gdLst>
                <a:gd name="connsiteX0" fmla="*/ 1328070 w 2656140"/>
                <a:gd name="connsiteY0" fmla="*/ 0 h 852488"/>
                <a:gd name="connsiteX1" fmla="*/ 2656140 w 2656140"/>
                <a:gd name="connsiteY1" fmla="*/ 426244 h 852488"/>
                <a:gd name="connsiteX2" fmla="*/ 1328070 w 2656140"/>
                <a:gd name="connsiteY2" fmla="*/ 852488 h 852488"/>
                <a:gd name="connsiteX3" fmla="*/ 0 w 2656140"/>
                <a:gd name="connsiteY3" fmla="*/ 426244 h 852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6140" h="852488">
                  <a:moveTo>
                    <a:pt x="1328070" y="0"/>
                  </a:moveTo>
                  <a:lnTo>
                    <a:pt x="2656140" y="426244"/>
                  </a:lnTo>
                  <a:lnTo>
                    <a:pt x="1328070" y="852488"/>
                  </a:lnTo>
                  <a:lnTo>
                    <a:pt x="0" y="426244"/>
                  </a:lnTo>
                  <a:close/>
                </a:path>
              </a:pathLst>
            </a:custGeom>
            <a:solidFill>
              <a:srgbClr val="01DA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042952" y="969965"/>
            <a:ext cx="1670056" cy="1462250"/>
            <a:chOff x="2857503" y="3700575"/>
            <a:chExt cx="2656140" cy="2337367"/>
          </a:xfrm>
        </p:grpSpPr>
        <p:sp>
          <p:nvSpPr>
            <p:cNvPr id="58" name="平行四边形 57"/>
            <p:cNvSpPr/>
            <p:nvPr/>
          </p:nvSpPr>
          <p:spPr>
            <a:xfrm rot="5400000" flipH="1" flipV="1">
              <a:off x="2563596" y="4415965"/>
              <a:ext cx="1915884" cy="1328069"/>
            </a:xfrm>
            <a:prstGeom prst="parallelogram">
              <a:avLst>
                <a:gd name="adj" fmla="val 31901"/>
              </a:avLst>
            </a:prstGeom>
            <a:solidFill>
              <a:srgbClr val="663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平行四边形 58"/>
            <p:cNvSpPr/>
            <p:nvPr/>
          </p:nvSpPr>
          <p:spPr>
            <a:xfrm rot="16200000" flipV="1">
              <a:off x="3891666" y="4415965"/>
              <a:ext cx="1915884" cy="1328069"/>
            </a:xfrm>
            <a:prstGeom prst="parallelogram">
              <a:avLst>
                <a:gd name="adj" fmla="val 31901"/>
              </a:avLst>
            </a:prstGeom>
            <a:solidFill>
              <a:srgbClr val="4628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2857503" y="3700575"/>
              <a:ext cx="2656140" cy="852488"/>
            </a:xfrm>
            <a:custGeom>
              <a:avLst/>
              <a:gdLst>
                <a:gd name="connsiteX0" fmla="*/ 1328070 w 2656140"/>
                <a:gd name="connsiteY0" fmla="*/ 0 h 852488"/>
                <a:gd name="connsiteX1" fmla="*/ 2656140 w 2656140"/>
                <a:gd name="connsiteY1" fmla="*/ 426244 h 852488"/>
                <a:gd name="connsiteX2" fmla="*/ 1328070 w 2656140"/>
                <a:gd name="connsiteY2" fmla="*/ 852488 h 852488"/>
                <a:gd name="connsiteX3" fmla="*/ 0 w 2656140"/>
                <a:gd name="connsiteY3" fmla="*/ 426244 h 852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6140" h="852488">
                  <a:moveTo>
                    <a:pt x="1328070" y="0"/>
                  </a:moveTo>
                  <a:lnTo>
                    <a:pt x="2656140" y="426244"/>
                  </a:lnTo>
                  <a:lnTo>
                    <a:pt x="1328070" y="852488"/>
                  </a:lnTo>
                  <a:lnTo>
                    <a:pt x="0" y="426244"/>
                  </a:lnTo>
                  <a:close/>
                </a:path>
              </a:pathLst>
            </a:custGeom>
            <a:solidFill>
              <a:srgbClr val="985C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873150" y="2161214"/>
            <a:ext cx="1670056" cy="1462250"/>
            <a:chOff x="2857503" y="3700575"/>
            <a:chExt cx="2656140" cy="2337367"/>
          </a:xfrm>
        </p:grpSpPr>
        <p:sp>
          <p:nvSpPr>
            <p:cNvPr id="54" name="平行四边形 53"/>
            <p:cNvSpPr/>
            <p:nvPr/>
          </p:nvSpPr>
          <p:spPr>
            <a:xfrm rot="5400000" flipH="1" flipV="1">
              <a:off x="2563596" y="4415965"/>
              <a:ext cx="1915884" cy="1328069"/>
            </a:xfrm>
            <a:prstGeom prst="parallelogram">
              <a:avLst>
                <a:gd name="adj" fmla="val 31901"/>
              </a:avLst>
            </a:prstGeom>
            <a:solidFill>
              <a:srgbClr val="E870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平行四边形 54"/>
            <p:cNvSpPr/>
            <p:nvPr/>
          </p:nvSpPr>
          <p:spPr>
            <a:xfrm rot="16200000" flipV="1">
              <a:off x="3891666" y="4415965"/>
              <a:ext cx="1915884" cy="1328069"/>
            </a:xfrm>
            <a:prstGeom prst="parallelogram">
              <a:avLst>
                <a:gd name="adj" fmla="val 31901"/>
              </a:avLst>
            </a:prstGeom>
            <a:solidFill>
              <a:srgbClr val="E3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2857503" y="3700575"/>
              <a:ext cx="2656140" cy="852488"/>
            </a:xfrm>
            <a:custGeom>
              <a:avLst/>
              <a:gdLst>
                <a:gd name="connsiteX0" fmla="*/ 1328070 w 2656140"/>
                <a:gd name="connsiteY0" fmla="*/ 0 h 852488"/>
                <a:gd name="connsiteX1" fmla="*/ 2656140 w 2656140"/>
                <a:gd name="connsiteY1" fmla="*/ 426244 h 852488"/>
                <a:gd name="connsiteX2" fmla="*/ 1328070 w 2656140"/>
                <a:gd name="connsiteY2" fmla="*/ 852488 h 852488"/>
                <a:gd name="connsiteX3" fmla="*/ 0 w 2656140"/>
                <a:gd name="connsiteY3" fmla="*/ 426244 h 852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6140" h="852488">
                  <a:moveTo>
                    <a:pt x="1328070" y="0"/>
                  </a:moveTo>
                  <a:lnTo>
                    <a:pt x="2656140" y="426244"/>
                  </a:lnTo>
                  <a:lnTo>
                    <a:pt x="1328070" y="852488"/>
                  </a:lnTo>
                  <a:lnTo>
                    <a:pt x="0" y="426244"/>
                  </a:lnTo>
                  <a:close/>
                </a:path>
              </a:pathLst>
            </a:custGeom>
            <a:solidFill>
              <a:srgbClr val="EF9B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9" name="任意多边形 68"/>
          <p:cNvSpPr/>
          <p:nvPr/>
        </p:nvSpPr>
        <p:spPr>
          <a:xfrm>
            <a:off x="2039442" y="3350312"/>
            <a:ext cx="835028" cy="533314"/>
          </a:xfrm>
          <a:custGeom>
            <a:avLst/>
            <a:gdLst>
              <a:gd name="connsiteX0" fmla="*/ 1328070 w 2656140"/>
              <a:gd name="connsiteY0" fmla="*/ 0 h 852488"/>
              <a:gd name="connsiteX1" fmla="*/ 2656140 w 2656140"/>
              <a:gd name="connsiteY1" fmla="*/ 426244 h 852488"/>
              <a:gd name="connsiteX2" fmla="*/ 1328070 w 2656140"/>
              <a:gd name="connsiteY2" fmla="*/ 852488 h 852488"/>
              <a:gd name="connsiteX3" fmla="*/ 0 w 2656140"/>
              <a:gd name="connsiteY3" fmla="*/ 426244 h 852488"/>
              <a:gd name="connsiteX0" fmla="*/ 1328070 w 1328070"/>
              <a:gd name="connsiteY0" fmla="*/ 0 h 852488"/>
              <a:gd name="connsiteX1" fmla="*/ 1328070 w 1328070"/>
              <a:gd name="connsiteY1" fmla="*/ 852488 h 852488"/>
              <a:gd name="connsiteX2" fmla="*/ 0 w 1328070"/>
              <a:gd name="connsiteY2" fmla="*/ 426244 h 852488"/>
              <a:gd name="connsiteX3" fmla="*/ 1328070 w 1328070"/>
              <a:gd name="connsiteY3" fmla="*/ 0 h 85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8070" h="852488">
                <a:moveTo>
                  <a:pt x="1328070" y="0"/>
                </a:moveTo>
                <a:lnTo>
                  <a:pt x="1328070" y="852488"/>
                </a:lnTo>
                <a:lnTo>
                  <a:pt x="0" y="426244"/>
                </a:lnTo>
                <a:lnTo>
                  <a:pt x="1328070" y="0"/>
                </a:lnTo>
                <a:close/>
              </a:path>
            </a:pathLst>
          </a:custGeom>
          <a:gradFill>
            <a:gsLst>
              <a:gs pos="0">
                <a:srgbClr val="00808E">
                  <a:alpha val="25000"/>
                </a:srgbClr>
              </a:gs>
              <a:gs pos="100000">
                <a:srgbClr val="00808E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0" name="任意多边形 69"/>
          <p:cNvSpPr/>
          <p:nvPr/>
        </p:nvSpPr>
        <p:spPr>
          <a:xfrm>
            <a:off x="2878869" y="2162026"/>
            <a:ext cx="835028" cy="533314"/>
          </a:xfrm>
          <a:custGeom>
            <a:avLst/>
            <a:gdLst>
              <a:gd name="connsiteX0" fmla="*/ 1328070 w 2656140"/>
              <a:gd name="connsiteY0" fmla="*/ 0 h 852488"/>
              <a:gd name="connsiteX1" fmla="*/ 2656140 w 2656140"/>
              <a:gd name="connsiteY1" fmla="*/ 426244 h 852488"/>
              <a:gd name="connsiteX2" fmla="*/ 1328070 w 2656140"/>
              <a:gd name="connsiteY2" fmla="*/ 852488 h 852488"/>
              <a:gd name="connsiteX3" fmla="*/ 0 w 2656140"/>
              <a:gd name="connsiteY3" fmla="*/ 426244 h 852488"/>
              <a:gd name="connsiteX0" fmla="*/ 1328070 w 1328070"/>
              <a:gd name="connsiteY0" fmla="*/ 0 h 852488"/>
              <a:gd name="connsiteX1" fmla="*/ 1328070 w 1328070"/>
              <a:gd name="connsiteY1" fmla="*/ 852488 h 852488"/>
              <a:gd name="connsiteX2" fmla="*/ 0 w 1328070"/>
              <a:gd name="connsiteY2" fmla="*/ 426244 h 852488"/>
              <a:gd name="connsiteX3" fmla="*/ 1328070 w 1328070"/>
              <a:gd name="connsiteY3" fmla="*/ 0 h 85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8070" h="852488">
                <a:moveTo>
                  <a:pt x="1328070" y="0"/>
                </a:moveTo>
                <a:lnTo>
                  <a:pt x="1328070" y="852488"/>
                </a:lnTo>
                <a:lnTo>
                  <a:pt x="0" y="426244"/>
                </a:lnTo>
                <a:lnTo>
                  <a:pt x="1328070" y="0"/>
                </a:lnTo>
                <a:close/>
              </a:path>
            </a:pathLst>
          </a:custGeom>
          <a:gradFill>
            <a:gsLst>
              <a:gs pos="0">
                <a:srgbClr val="E34B4B">
                  <a:alpha val="25000"/>
                </a:srgbClr>
              </a:gs>
              <a:gs pos="100000">
                <a:srgbClr val="E34B4B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1" name="任意多边形 70"/>
          <p:cNvSpPr/>
          <p:nvPr/>
        </p:nvSpPr>
        <p:spPr>
          <a:xfrm>
            <a:off x="2045134" y="973161"/>
            <a:ext cx="835028" cy="533314"/>
          </a:xfrm>
          <a:custGeom>
            <a:avLst/>
            <a:gdLst>
              <a:gd name="connsiteX0" fmla="*/ 1328070 w 2656140"/>
              <a:gd name="connsiteY0" fmla="*/ 0 h 852488"/>
              <a:gd name="connsiteX1" fmla="*/ 2656140 w 2656140"/>
              <a:gd name="connsiteY1" fmla="*/ 426244 h 852488"/>
              <a:gd name="connsiteX2" fmla="*/ 1328070 w 2656140"/>
              <a:gd name="connsiteY2" fmla="*/ 852488 h 852488"/>
              <a:gd name="connsiteX3" fmla="*/ 0 w 2656140"/>
              <a:gd name="connsiteY3" fmla="*/ 426244 h 852488"/>
              <a:gd name="connsiteX0" fmla="*/ 1328070 w 1328070"/>
              <a:gd name="connsiteY0" fmla="*/ 0 h 852488"/>
              <a:gd name="connsiteX1" fmla="*/ 1328070 w 1328070"/>
              <a:gd name="connsiteY1" fmla="*/ 852488 h 852488"/>
              <a:gd name="connsiteX2" fmla="*/ 0 w 1328070"/>
              <a:gd name="connsiteY2" fmla="*/ 426244 h 852488"/>
              <a:gd name="connsiteX3" fmla="*/ 1328070 w 1328070"/>
              <a:gd name="connsiteY3" fmla="*/ 0 h 85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8070" h="852488">
                <a:moveTo>
                  <a:pt x="1328070" y="0"/>
                </a:moveTo>
                <a:lnTo>
                  <a:pt x="1328070" y="852488"/>
                </a:lnTo>
                <a:lnTo>
                  <a:pt x="0" y="426244"/>
                </a:lnTo>
                <a:lnTo>
                  <a:pt x="1328070" y="0"/>
                </a:lnTo>
                <a:close/>
              </a:path>
            </a:pathLst>
          </a:custGeom>
          <a:gradFill>
            <a:gsLst>
              <a:gs pos="0">
                <a:srgbClr val="462852">
                  <a:alpha val="25000"/>
                </a:srgbClr>
              </a:gs>
              <a:gs pos="100000">
                <a:srgbClr val="46285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870636" y="4544852"/>
            <a:ext cx="1670056" cy="1462250"/>
            <a:chOff x="2857503" y="3700575"/>
            <a:chExt cx="2656140" cy="2337367"/>
          </a:xfrm>
        </p:grpSpPr>
        <p:sp>
          <p:nvSpPr>
            <p:cNvPr id="32" name="平行四边形 31"/>
            <p:cNvSpPr/>
            <p:nvPr/>
          </p:nvSpPr>
          <p:spPr>
            <a:xfrm rot="5400000" flipH="1" flipV="1">
              <a:off x="2563596" y="4415965"/>
              <a:ext cx="1915884" cy="1328069"/>
            </a:xfrm>
            <a:prstGeom prst="parallelogram">
              <a:avLst>
                <a:gd name="adj" fmla="val 31901"/>
              </a:avLst>
            </a:pr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平行四边形 32"/>
            <p:cNvSpPr/>
            <p:nvPr/>
          </p:nvSpPr>
          <p:spPr>
            <a:xfrm rot="16200000" flipV="1">
              <a:off x="3891666" y="4415965"/>
              <a:ext cx="1915884" cy="1328069"/>
            </a:xfrm>
            <a:prstGeom prst="parallelogram">
              <a:avLst>
                <a:gd name="adj" fmla="val 31901"/>
              </a:avLst>
            </a:prstGeom>
            <a:solidFill>
              <a:srgbClr val="FF9B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2857503" y="3700575"/>
              <a:ext cx="2656140" cy="852488"/>
            </a:xfrm>
            <a:custGeom>
              <a:avLst/>
              <a:gdLst>
                <a:gd name="connsiteX0" fmla="*/ 1328070 w 2656140"/>
                <a:gd name="connsiteY0" fmla="*/ 0 h 852488"/>
                <a:gd name="connsiteX1" fmla="*/ 2656140 w 2656140"/>
                <a:gd name="connsiteY1" fmla="*/ 426244 h 852488"/>
                <a:gd name="connsiteX2" fmla="*/ 1328070 w 2656140"/>
                <a:gd name="connsiteY2" fmla="*/ 852488 h 852488"/>
                <a:gd name="connsiteX3" fmla="*/ 0 w 2656140"/>
                <a:gd name="connsiteY3" fmla="*/ 426244 h 852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6140" h="852488">
                  <a:moveTo>
                    <a:pt x="1328070" y="0"/>
                  </a:moveTo>
                  <a:lnTo>
                    <a:pt x="2656140" y="426244"/>
                  </a:lnTo>
                  <a:lnTo>
                    <a:pt x="1328070" y="852488"/>
                  </a:lnTo>
                  <a:lnTo>
                    <a:pt x="0" y="426244"/>
                  </a:lnTo>
                  <a:close/>
                </a:path>
              </a:pathLst>
            </a:custGeom>
            <a:solidFill>
              <a:srgbClr val="FFCE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2" name="任意多边形 71"/>
          <p:cNvSpPr/>
          <p:nvPr/>
        </p:nvSpPr>
        <p:spPr>
          <a:xfrm>
            <a:off x="2871064" y="4538404"/>
            <a:ext cx="835028" cy="533314"/>
          </a:xfrm>
          <a:custGeom>
            <a:avLst/>
            <a:gdLst>
              <a:gd name="connsiteX0" fmla="*/ 1328070 w 2656140"/>
              <a:gd name="connsiteY0" fmla="*/ 0 h 852488"/>
              <a:gd name="connsiteX1" fmla="*/ 2656140 w 2656140"/>
              <a:gd name="connsiteY1" fmla="*/ 426244 h 852488"/>
              <a:gd name="connsiteX2" fmla="*/ 1328070 w 2656140"/>
              <a:gd name="connsiteY2" fmla="*/ 852488 h 852488"/>
              <a:gd name="connsiteX3" fmla="*/ 0 w 2656140"/>
              <a:gd name="connsiteY3" fmla="*/ 426244 h 852488"/>
              <a:gd name="connsiteX0" fmla="*/ 1328070 w 1328070"/>
              <a:gd name="connsiteY0" fmla="*/ 0 h 852488"/>
              <a:gd name="connsiteX1" fmla="*/ 1328070 w 1328070"/>
              <a:gd name="connsiteY1" fmla="*/ 852488 h 852488"/>
              <a:gd name="connsiteX2" fmla="*/ 0 w 1328070"/>
              <a:gd name="connsiteY2" fmla="*/ 426244 h 852488"/>
              <a:gd name="connsiteX3" fmla="*/ 1328070 w 1328070"/>
              <a:gd name="connsiteY3" fmla="*/ 0 h 85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8070" h="852488">
                <a:moveTo>
                  <a:pt x="1328070" y="0"/>
                </a:moveTo>
                <a:lnTo>
                  <a:pt x="1328070" y="852488"/>
                </a:lnTo>
                <a:lnTo>
                  <a:pt x="0" y="426244"/>
                </a:lnTo>
                <a:lnTo>
                  <a:pt x="1328070" y="0"/>
                </a:lnTo>
                <a:close/>
              </a:path>
            </a:pathLst>
          </a:custGeom>
          <a:gradFill>
            <a:gsLst>
              <a:gs pos="0">
                <a:srgbClr val="FF9B09">
                  <a:alpha val="25000"/>
                </a:srgbClr>
              </a:gs>
              <a:gs pos="100000">
                <a:srgbClr val="FF9B09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4" name="任意多边形 73"/>
          <p:cNvSpPr/>
          <p:nvPr/>
        </p:nvSpPr>
        <p:spPr>
          <a:xfrm>
            <a:off x="2597336" y="2105096"/>
            <a:ext cx="2236606" cy="375706"/>
          </a:xfrm>
          <a:custGeom>
            <a:avLst/>
            <a:gdLst>
              <a:gd name="connsiteX0" fmla="*/ 1328070 w 2656140"/>
              <a:gd name="connsiteY0" fmla="*/ 0 h 852488"/>
              <a:gd name="connsiteX1" fmla="*/ 2656140 w 2656140"/>
              <a:gd name="connsiteY1" fmla="*/ 426244 h 852488"/>
              <a:gd name="connsiteX2" fmla="*/ 1328070 w 2656140"/>
              <a:gd name="connsiteY2" fmla="*/ 852488 h 852488"/>
              <a:gd name="connsiteX3" fmla="*/ 0 w 2656140"/>
              <a:gd name="connsiteY3" fmla="*/ 426244 h 852488"/>
              <a:gd name="connsiteX0" fmla="*/ 1328070 w 2656140"/>
              <a:gd name="connsiteY0" fmla="*/ 0 h 426244"/>
              <a:gd name="connsiteX1" fmla="*/ 2656140 w 2656140"/>
              <a:gd name="connsiteY1" fmla="*/ 426244 h 426244"/>
              <a:gd name="connsiteX2" fmla="*/ 0 w 2656140"/>
              <a:gd name="connsiteY2" fmla="*/ 426244 h 426244"/>
              <a:gd name="connsiteX3" fmla="*/ 1328070 w 2656140"/>
              <a:gd name="connsiteY3" fmla="*/ 0 h 42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140" h="426244">
                <a:moveTo>
                  <a:pt x="1328070" y="0"/>
                </a:moveTo>
                <a:lnTo>
                  <a:pt x="2656140" y="426244"/>
                </a:lnTo>
                <a:lnTo>
                  <a:pt x="0" y="426244"/>
                </a:lnTo>
                <a:lnTo>
                  <a:pt x="1328070" y="0"/>
                </a:lnTo>
                <a:close/>
              </a:path>
            </a:pathLst>
          </a:custGeom>
          <a:gradFill flip="none" rotWithShape="1">
            <a:gsLst>
              <a:gs pos="0">
                <a:srgbClr val="E34B4B">
                  <a:alpha val="30000"/>
                </a:srgbClr>
              </a:gs>
              <a:gs pos="98000">
                <a:srgbClr val="E34B4B">
                  <a:alpha val="0"/>
                </a:srgbClr>
              </a:gs>
            </a:gsLst>
            <a:lin ang="3600000" scaled="0"/>
            <a:tileRect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5" name="任意多边形 74"/>
          <p:cNvSpPr/>
          <p:nvPr/>
        </p:nvSpPr>
        <p:spPr>
          <a:xfrm>
            <a:off x="2597336" y="4470320"/>
            <a:ext cx="2236606" cy="375706"/>
          </a:xfrm>
          <a:custGeom>
            <a:avLst/>
            <a:gdLst>
              <a:gd name="connsiteX0" fmla="*/ 1328070 w 2656140"/>
              <a:gd name="connsiteY0" fmla="*/ 0 h 852488"/>
              <a:gd name="connsiteX1" fmla="*/ 2656140 w 2656140"/>
              <a:gd name="connsiteY1" fmla="*/ 426244 h 852488"/>
              <a:gd name="connsiteX2" fmla="*/ 1328070 w 2656140"/>
              <a:gd name="connsiteY2" fmla="*/ 852488 h 852488"/>
              <a:gd name="connsiteX3" fmla="*/ 0 w 2656140"/>
              <a:gd name="connsiteY3" fmla="*/ 426244 h 852488"/>
              <a:gd name="connsiteX0" fmla="*/ 1328070 w 2656140"/>
              <a:gd name="connsiteY0" fmla="*/ 0 h 426244"/>
              <a:gd name="connsiteX1" fmla="*/ 2656140 w 2656140"/>
              <a:gd name="connsiteY1" fmla="*/ 426244 h 426244"/>
              <a:gd name="connsiteX2" fmla="*/ 0 w 2656140"/>
              <a:gd name="connsiteY2" fmla="*/ 426244 h 426244"/>
              <a:gd name="connsiteX3" fmla="*/ 1328070 w 2656140"/>
              <a:gd name="connsiteY3" fmla="*/ 0 h 42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140" h="426244">
                <a:moveTo>
                  <a:pt x="1328070" y="0"/>
                </a:moveTo>
                <a:lnTo>
                  <a:pt x="2656140" y="426244"/>
                </a:lnTo>
                <a:lnTo>
                  <a:pt x="0" y="426244"/>
                </a:lnTo>
                <a:lnTo>
                  <a:pt x="1328070" y="0"/>
                </a:lnTo>
                <a:close/>
              </a:path>
            </a:pathLst>
          </a:custGeom>
          <a:gradFill flip="none" rotWithShape="1">
            <a:gsLst>
              <a:gs pos="0">
                <a:srgbClr val="FF9B09">
                  <a:alpha val="36000"/>
                </a:srgbClr>
              </a:gs>
              <a:gs pos="98000">
                <a:srgbClr val="FF9B09">
                  <a:alpha val="0"/>
                </a:srgbClr>
              </a:gs>
            </a:gsLst>
            <a:lin ang="3600000" scaled="0"/>
            <a:tileRect/>
          </a:gra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6" name="平行四边形 75"/>
          <p:cNvSpPr/>
          <p:nvPr/>
        </p:nvSpPr>
        <p:spPr>
          <a:xfrm rot="5400000" flipH="1" flipV="1">
            <a:off x="3011235" y="2940928"/>
            <a:ext cx="538489" cy="835027"/>
          </a:xfrm>
          <a:custGeom>
            <a:avLst/>
            <a:gdLst>
              <a:gd name="connsiteX0" fmla="*/ 0 w 1198571"/>
              <a:gd name="connsiteY0" fmla="*/ 835027 h 835027"/>
              <a:gd name="connsiteX1" fmla="*/ 266382 w 1198571"/>
              <a:gd name="connsiteY1" fmla="*/ 0 h 835027"/>
              <a:gd name="connsiteX2" fmla="*/ 1198571 w 1198571"/>
              <a:gd name="connsiteY2" fmla="*/ 0 h 835027"/>
              <a:gd name="connsiteX3" fmla="*/ 932189 w 1198571"/>
              <a:gd name="connsiteY3" fmla="*/ 835027 h 835027"/>
              <a:gd name="connsiteX4" fmla="*/ 0 w 1198571"/>
              <a:gd name="connsiteY4" fmla="*/ 835027 h 835027"/>
              <a:gd name="connsiteX0" fmla="*/ 0 w 932189"/>
              <a:gd name="connsiteY0" fmla="*/ 835027 h 835027"/>
              <a:gd name="connsiteX1" fmla="*/ 266382 w 932189"/>
              <a:gd name="connsiteY1" fmla="*/ 0 h 835027"/>
              <a:gd name="connsiteX2" fmla="*/ 932189 w 932189"/>
              <a:gd name="connsiteY2" fmla="*/ 835027 h 835027"/>
              <a:gd name="connsiteX3" fmla="*/ 0 w 932189"/>
              <a:gd name="connsiteY3" fmla="*/ 835027 h 835027"/>
              <a:gd name="connsiteX0" fmla="*/ 0 w 538489"/>
              <a:gd name="connsiteY0" fmla="*/ 835027 h 835027"/>
              <a:gd name="connsiteX1" fmla="*/ 266382 w 538489"/>
              <a:gd name="connsiteY1" fmla="*/ 0 h 835027"/>
              <a:gd name="connsiteX2" fmla="*/ 538489 w 538489"/>
              <a:gd name="connsiteY2" fmla="*/ 828677 h 835027"/>
              <a:gd name="connsiteX3" fmla="*/ 0 w 538489"/>
              <a:gd name="connsiteY3" fmla="*/ 835027 h 83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489" h="835027">
                <a:moveTo>
                  <a:pt x="0" y="835027"/>
                </a:moveTo>
                <a:lnTo>
                  <a:pt x="266382" y="0"/>
                </a:lnTo>
                <a:lnTo>
                  <a:pt x="538489" y="828677"/>
                </a:lnTo>
                <a:lnTo>
                  <a:pt x="0" y="835027"/>
                </a:lnTo>
                <a:close/>
              </a:path>
            </a:pathLst>
          </a:custGeom>
          <a:gradFill>
            <a:gsLst>
              <a:gs pos="0">
                <a:srgbClr val="E34B4B">
                  <a:alpha val="50000"/>
                </a:srgbClr>
              </a:gs>
              <a:gs pos="100000">
                <a:srgbClr val="E34B4B">
                  <a:alpha val="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13083" y="1196381"/>
            <a:ext cx="1191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rPr>
              <a:t>10</a:t>
            </a:r>
            <a:r>
              <a:rPr lang="en-US" altLang="zh-CN" sz="28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4000" dirty="0">
              <a:solidFill>
                <a:prstClr val="white">
                  <a:lumMod val="6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663282" y="2406604"/>
            <a:ext cx="1191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rPr>
              <a:t>15</a:t>
            </a:r>
            <a:r>
              <a:rPr lang="en-US" altLang="zh-CN" sz="28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4000" dirty="0">
              <a:solidFill>
                <a:prstClr val="white">
                  <a:lumMod val="6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973869" y="3613930"/>
            <a:ext cx="1191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rPr>
              <a:t>30</a:t>
            </a:r>
            <a:r>
              <a:rPr lang="en-US" altLang="zh-CN" sz="28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4000" dirty="0">
              <a:solidFill>
                <a:prstClr val="white">
                  <a:lumMod val="65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0562291" y="4794856"/>
            <a:ext cx="1191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rPr>
              <a:t>45</a:t>
            </a:r>
            <a:r>
              <a:rPr lang="en-US" altLang="zh-CN" sz="2800" dirty="0">
                <a:solidFill>
                  <a:prstClr val="white">
                    <a:lumMod val="65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2800" dirty="0">
              <a:solidFill>
                <a:prstClr val="white">
                  <a:lumMod val="65000"/>
                </a:prstClr>
              </a:solidFill>
              <a:latin typeface="Impact" panose="020B0806030902050204" pitchFamily="34" charset="0"/>
            </a:endParaRPr>
          </a:p>
        </p:txBody>
      </p:sp>
      <p:grpSp>
        <p:nvGrpSpPr>
          <p:cNvPr id="45" name="Group 52"/>
          <p:cNvGrpSpPr>
            <a:grpSpLocks noChangeAspect="1"/>
          </p:cNvGrpSpPr>
          <p:nvPr/>
        </p:nvGrpSpPr>
        <p:grpSpPr bwMode="auto">
          <a:xfrm>
            <a:off x="3044035" y="3972271"/>
            <a:ext cx="505659" cy="501301"/>
            <a:chOff x="3783" y="2102"/>
            <a:chExt cx="116" cy="115"/>
          </a:xfrm>
          <a:solidFill>
            <a:schemeClr val="bg1"/>
          </a:solidFill>
          <a:effectLst/>
          <a:scene3d>
            <a:camera prst="orthographicFront">
              <a:rot lat="20235381" lon="2192695" rev="60000"/>
            </a:camera>
            <a:lightRig rig="threePt" dir="t"/>
          </a:scene3d>
        </p:grpSpPr>
        <p:sp>
          <p:nvSpPr>
            <p:cNvPr id="46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5"/>
            <p:cNvSpPr>
              <a:spLocks/>
            </p:cNvSpPr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58"/>
            <p:cNvSpPr>
              <a:spLocks/>
            </p:cNvSpPr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59"/>
            <p:cNvSpPr>
              <a:spLocks/>
            </p:cNvSpPr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9" name="Group 41"/>
          <p:cNvGrpSpPr>
            <a:grpSpLocks noChangeAspect="1"/>
          </p:cNvGrpSpPr>
          <p:nvPr/>
        </p:nvGrpSpPr>
        <p:grpSpPr bwMode="auto">
          <a:xfrm>
            <a:off x="3912904" y="5145158"/>
            <a:ext cx="420545" cy="505930"/>
            <a:chOff x="3783" y="2089"/>
            <a:chExt cx="116" cy="142"/>
          </a:xfrm>
          <a:solidFill>
            <a:schemeClr val="bg1"/>
          </a:solidFill>
          <a:effectLst/>
          <a:scene3d>
            <a:camera prst="orthographicFront">
              <a:rot lat="20238001" lon="2190000" rev="60000"/>
            </a:camera>
            <a:lightRig rig="threePt" dir="t"/>
          </a:scene3d>
        </p:grpSpPr>
        <p:sp>
          <p:nvSpPr>
            <p:cNvPr id="81" name="Freeform 42"/>
            <p:cNvSpPr>
              <a:spLocks/>
            </p:cNvSpPr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43"/>
            <p:cNvSpPr>
              <a:spLocks/>
            </p:cNvSpPr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44"/>
            <p:cNvSpPr>
              <a:spLocks/>
            </p:cNvSpPr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45"/>
            <p:cNvSpPr>
              <a:spLocks/>
            </p:cNvSpPr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46"/>
            <p:cNvSpPr>
              <a:spLocks/>
            </p:cNvSpPr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47"/>
            <p:cNvSpPr>
              <a:spLocks/>
            </p:cNvSpPr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48"/>
            <p:cNvSpPr>
              <a:spLocks/>
            </p:cNvSpPr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49"/>
            <p:cNvSpPr>
              <a:spLocks/>
            </p:cNvSpPr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9" name="Group 62"/>
          <p:cNvGrpSpPr>
            <a:grpSpLocks noChangeAspect="1"/>
          </p:cNvGrpSpPr>
          <p:nvPr/>
        </p:nvGrpSpPr>
        <p:grpSpPr bwMode="auto">
          <a:xfrm>
            <a:off x="3847591" y="2875184"/>
            <a:ext cx="544077" cy="434417"/>
            <a:chOff x="3775" y="2110"/>
            <a:chExt cx="129" cy="103"/>
          </a:xfrm>
          <a:solidFill>
            <a:schemeClr val="bg1"/>
          </a:solidFill>
          <a:effectLst/>
          <a:scene3d>
            <a:camera prst="orthographicFront">
              <a:rot lat="20238000" lon="2190000" rev="60000"/>
            </a:camera>
            <a:lightRig rig="threePt" dir="t"/>
          </a:scene3d>
        </p:grpSpPr>
        <p:sp>
          <p:nvSpPr>
            <p:cNvPr id="90" name="Freeform 63"/>
            <p:cNvSpPr>
              <a:spLocks/>
            </p:cNvSpPr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2981670" y="1530855"/>
            <a:ext cx="612951" cy="590581"/>
            <a:chOff x="6105730" y="1273212"/>
            <a:chExt cx="506571" cy="488084"/>
          </a:xfrm>
          <a:solidFill>
            <a:schemeClr val="bg1"/>
          </a:solidFill>
          <a:effectLst/>
          <a:scene3d>
            <a:camera prst="orthographicFront">
              <a:rot lat="20238001" lon="2190000" rev="60000"/>
            </a:camera>
            <a:lightRig rig="threePt" dir="t"/>
          </a:scene3d>
        </p:grpSpPr>
        <p:sp>
          <p:nvSpPr>
            <p:cNvPr id="94" name="Freeform 69"/>
            <p:cNvSpPr>
              <a:spLocks/>
            </p:cNvSpPr>
            <p:nvPr/>
          </p:nvSpPr>
          <p:spPr bwMode="auto">
            <a:xfrm>
              <a:off x="6105730" y="1624485"/>
              <a:ext cx="506571" cy="136811"/>
            </a:xfrm>
            <a:custGeom>
              <a:avLst/>
              <a:gdLst>
                <a:gd name="T0" fmla="*/ 52 w 55"/>
                <a:gd name="T1" fmla="*/ 6 h 15"/>
                <a:gd name="T2" fmla="*/ 38 w 55"/>
                <a:gd name="T3" fmla="*/ 6 h 15"/>
                <a:gd name="T4" fmla="*/ 37 w 55"/>
                <a:gd name="T5" fmla="*/ 6 h 15"/>
                <a:gd name="T6" fmla="*/ 37 w 55"/>
                <a:gd name="T7" fmla="*/ 3 h 15"/>
                <a:gd name="T8" fmla="*/ 37 w 55"/>
                <a:gd name="T9" fmla="*/ 1 h 15"/>
                <a:gd name="T10" fmla="*/ 35 w 55"/>
                <a:gd name="T11" fmla="*/ 0 h 15"/>
                <a:gd name="T12" fmla="*/ 20 w 55"/>
                <a:gd name="T13" fmla="*/ 0 h 15"/>
                <a:gd name="T14" fmla="*/ 18 w 55"/>
                <a:gd name="T15" fmla="*/ 3 h 15"/>
                <a:gd name="T16" fmla="*/ 18 w 55"/>
                <a:gd name="T17" fmla="*/ 6 h 15"/>
                <a:gd name="T18" fmla="*/ 18 w 55"/>
                <a:gd name="T19" fmla="*/ 6 h 15"/>
                <a:gd name="T20" fmla="*/ 3 w 55"/>
                <a:gd name="T21" fmla="*/ 6 h 15"/>
                <a:gd name="T22" fmla="*/ 0 w 55"/>
                <a:gd name="T23" fmla="*/ 8 h 15"/>
                <a:gd name="T24" fmla="*/ 0 w 55"/>
                <a:gd name="T25" fmla="*/ 14 h 15"/>
                <a:gd name="T26" fmla="*/ 1 w 55"/>
                <a:gd name="T27" fmla="*/ 15 h 15"/>
                <a:gd name="T28" fmla="*/ 2 w 55"/>
                <a:gd name="T29" fmla="*/ 14 h 15"/>
                <a:gd name="T30" fmla="*/ 2 w 55"/>
                <a:gd name="T31" fmla="*/ 8 h 15"/>
                <a:gd name="T32" fmla="*/ 3 w 55"/>
                <a:gd name="T33" fmla="*/ 8 h 15"/>
                <a:gd name="T34" fmla="*/ 18 w 55"/>
                <a:gd name="T35" fmla="*/ 8 h 15"/>
                <a:gd name="T36" fmla="*/ 18 w 55"/>
                <a:gd name="T37" fmla="*/ 8 h 15"/>
                <a:gd name="T38" fmla="*/ 18 w 55"/>
                <a:gd name="T39" fmla="*/ 9 h 15"/>
                <a:gd name="T40" fmla="*/ 19 w 55"/>
                <a:gd name="T41" fmla="*/ 9 h 15"/>
                <a:gd name="T42" fmla="*/ 20 w 55"/>
                <a:gd name="T43" fmla="*/ 9 h 15"/>
                <a:gd name="T44" fmla="*/ 20 w 55"/>
                <a:gd name="T45" fmla="*/ 8 h 15"/>
                <a:gd name="T46" fmla="*/ 20 w 55"/>
                <a:gd name="T47" fmla="*/ 3 h 15"/>
                <a:gd name="T48" fmla="*/ 20 w 55"/>
                <a:gd name="T49" fmla="*/ 2 h 15"/>
                <a:gd name="T50" fmla="*/ 35 w 55"/>
                <a:gd name="T51" fmla="*/ 2 h 15"/>
                <a:gd name="T52" fmla="*/ 35 w 55"/>
                <a:gd name="T53" fmla="*/ 3 h 15"/>
                <a:gd name="T54" fmla="*/ 35 w 55"/>
                <a:gd name="T55" fmla="*/ 8 h 15"/>
                <a:gd name="T56" fmla="*/ 36 w 55"/>
                <a:gd name="T57" fmla="*/ 9 h 15"/>
                <a:gd name="T58" fmla="*/ 36 w 55"/>
                <a:gd name="T59" fmla="*/ 9 h 15"/>
                <a:gd name="T60" fmla="*/ 37 w 55"/>
                <a:gd name="T61" fmla="*/ 9 h 15"/>
                <a:gd name="T62" fmla="*/ 37 w 55"/>
                <a:gd name="T63" fmla="*/ 8 h 15"/>
                <a:gd name="T64" fmla="*/ 38 w 55"/>
                <a:gd name="T65" fmla="*/ 8 h 15"/>
                <a:gd name="T66" fmla="*/ 52 w 55"/>
                <a:gd name="T67" fmla="*/ 8 h 15"/>
                <a:gd name="T68" fmla="*/ 53 w 55"/>
                <a:gd name="T69" fmla="*/ 8 h 15"/>
                <a:gd name="T70" fmla="*/ 53 w 55"/>
                <a:gd name="T71" fmla="*/ 14 h 15"/>
                <a:gd name="T72" fmla="*/ 54 w 55"/>
                <a:gd name="T73" fmla="*/ 15 h 15"/>
                <a:gd name="T74" fmla="*/ 55 w 55"/>
                <a:gd name="T75" fmla="*/ 14 h 15"/>
                <a:gd name="T76" fmla="*/ 55 w 55"/>
                <a:gd name="T77" fmla="*/ 8 h 15"/>
                <a:gd name="T78" fmla="*/ 52 w 55"/>
                <a:gd name="T7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15">
                  <a:moveTo>
                    <a:pt x="52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3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5"/>
                    <a:pt x="54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70"/>
            <p:cNvSpPr>
              <a:spLocks/>
            </p:cNvSpPr>
            <p:nvPr/>
          </p:nvSpPr>
          <p:spPr bwMode="auto">
            <a:xfrm>
              <a:off x="6290610" y="1358257"/>
              <a:ext cx="136811" cy="255135"/>
            </a:xfrm>
            <a:custGeom>
              <a:avLst/>
              <a:gdLst>
                <a:gd name="T0" fmla="*/ 2 w 15"/>
                <a:gd name="T1" fmla="*/ 14 h 28"/>
                <a:gd name="T2" fmla="*/ 3 w 15"/>
                <a:gd name="T3" fmla="*/ 13 h 28"/>
                <a:gd name="T4" fmla="*/ 3 w 15"/>
                <a:gd name="T5" fmla="*/ 8 h 28"/>
                <a:gd name="T6" fmla="*/ 4 w 15"/>
                <a:gd name="T7" fmla="*/ 4 h 28"/>
                <a:gd name="T8" fmla="*/ 4 w 15"/>
                <a:gd name="T9" fmla="*/ 4 h 28"/>
                <a:gd name="T10" fmla="*/ 4 w 15"/>
                <a:gd name="T11" fmla="*/ 12 h 28"/>
                <a:gd name="T12" fmla="*/ 4 w 15"/>
                <a:gd name="T13" fmla="*/ 13 h 28"/>
                <a:gd name="T14" fmla="*/ 4 w 15"/>
                <a:gd name="T15" fmla="*/ 26 h 28"/>
                <a:gd name="T16" fmla="*/ 5 w 15"/>
                <a:gd name="T17" fmla="*/ 28 h 28"/>
                <a:gd name="T18" fmla="*/ 5 w 15"/>
                <a:gd name="T19" fmla="*/ 28 h 28"/>
                <a:gd name="T20" fmla="*/ 5 w 15"/>
                <a:gd name="T21" fmla="*/ 28 h 28"/>
                <a:gd name="T22" fmla="*/ 7 w 15"/>
                <a:gd name="T23" fmla="*/ 26 h 28"/>
                <a:gd name="T24" fmla="*/ 7 w 15"/>
                <a:gd name="T25" fmla="*/ 14 h 28"/>
                <a:gd name="T26" fmla="*/ 8 w 15"/>
                <a:gd name="T27" fmla="*/ 14 h 28"/>
                <a:gd name="T28" fmla="*/ 8 w 15"/>
                <a:gd name="T29" fmla="*/ 26 h 28"/>
                <a:gd name="T30" fmla="*/ 10 w 15"/>
                <a:gd name="T31" fmla="*/ 28 h 28"/>
                <a:gd name="T32" fmla="*/ 10 w 15"/>
                <a:gd name="T33" fmla="*/ 28 h 28"/>
                <a:gd name="T34" fmla="*/ 10 w 15"/>
                <a:gd name="T35" fmla="*/ 28 h 28"/>
                <a:gd name="T36" fmla="*/ 12 w 15"/>
                <a:gd name="T37" fmla="*/ 26 h 28"/>
                <a:gd name="T38" fmla="*/ 12 w 15"/>
                <a:gd name="T39" fmla="*/ 13 h 28"/>
                <a:gd name="T40" fmla="*/ 12 w 15"/>
                <a:gd name="T41" fmla="*/ 12 h 28"/>
                <a:gd name="T42" fmla="*/ 12 w 15"/>
                <a:gd name="T43" fmla="*/ 4 h 28"/>
                <a:gd name="T44" fmla="*/ 12 w 15"/>
                <a:gd name="T45" fmla="*/ 4 h 28"/>
                <a:gd name="T46" fmla="*/ 12 w 15"/>
                <a:gd name="T47" fmla="*/ 8 h 28"/>
                <a:gd name="T48" fmla="*/ 12 w 15"/>
                <a:gd name="T49" fmla="*/ 13 h 28"/>
                <a:gd name="T50" fmla="*/ 14 w 15"/>
                <a:gd name="T51" fmla="*/ 14 h 28"/>
                <a:gd name="T52" fmla="*/ 15 w 15"/>
                <a:gd name="T53" fmla="*/ 13 h 28"/>
                <a:gd name="T54" fmla="*/ 15 w 15"/>
                <a:gd name="T55" fmla="*/ 8 h 28"/>
                <a:gd name="T56" fmla="*/ 13 w 15"/>
                <a:gd name="T57" fmla="*/ 1 h 28"/>
                <a:gd name="T58" fmla="*/ 10 w 15"/>
                <a:gd name="T59" fmla="*/ 0 h 28"/>
                <a:gd name="T60" fmla="*/ 10 w 15"/>
                <a:gd name="T61" fmla="*/ 0 h 28"/>
                <a:gd name="T62" fmla="*/ 10 w 15"/>
                <a:gd name="T63" fmla="*/ 0 h 28"/>
                <a:gd name="T64" fmla="*/ 10 w 15"/>
                <a:gd name="T65" fmla="*/ 0 h 28"/>
                <a:gd name="T66" fmla="*/ 8 w 15"/>
                <a:gd name="T67" fmla="*/ 4 h 28"/>
                <a:gd name="T68" fmla="*/ 8 w 15"/>
                <a:gd name="T69" fmla="*/ 1 h 28"/>
                <a:gd name="T70" fmla="*/ 8 w 15"/>
                <a:gd name="T71" fmla="*/ 1 h 28"/>
                <a:gd name="T72" fmla="*/ 8 w 15"/>
                <a:gd name="T73" fmla="*/ 0 h 28"/>
                <a:gd name="T74" fmla="*/ 8 w 15"/>
                <a:gd name="T75" fmla="*/ 0 h 28"/>
                <a:gd name="T76" fmla="*/ 7 w 15"/>
                <a:gd name="T77" fmla="*/ 0 h 28"/>
                <a:gd name="T78" fmla="*/ 7 w 15"/>
                <a:gd name="T79" fmla="*/ 0 h 28"/>
                <a:gd name="T80" fmla="*/ 7 w 15"/>
                <a:gd name="T81" fmla="*/ 1 h 28"/>
                <a:gd name="T82" fmla="*/ 7 w 15"/>
                <a:gd name="T83" fmla="*/ 1 h 28"/>
                <a:gd name="T84" fmla="*/ 7 w 15"/>
                <a:gd name="T85" fmla="*/ 4 h 28"/>
                <a:gd name="T86" fmla="*/ 6 w 15"/>
                <a:gd name="T87" fmla="*/ 0 h 28"/>
                <a:gd name="T88" fmla="*/ 6 w 15"/>
                <a:gd name="T89" fmla="*/ 0 h 28"/>
                <a:gd name="T90" fmla="*/ 6 w 15"/>
                <a:gd name="T91" fmla="*/ 0 h 28"/>
                <a:gd name="T92" fmla="*/ 5 w 15"/>
                <a:gd name="T93" fmla="*/ 0 h 28"/>
                <a:gd name="T94" fmla="*/ 2 w 15"/>
                <a:gd name="T95" fmla="*/ 1 h 28"/>
                <a:gd name="T96" fmla="*/ 0 w 15"/>
                <a:gd name="T97" fmla="*/ 8 h 28"/>
                <a:gd name="T98" fmla="*/ 0 w 15"/>
                <a:gd name="T99" fmla="*/ 13 h 28"/>
                <a:gd name="T100" fmla="*/ 2 w 15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" h="28">
                  <a:moveTo>
                    <a:pt x="2" y="14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0"/>
                    <a:pt x="3" y="8"/>
                  </a:cubicBezTo>
                  <a:cubicBezTo>
                    <a:pt x="3" y="7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7"/>
                    <a:pt x="7" y="2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7"/>
                    <a:pt x="12" y="8"/>
                  </a:cubicBezTo>
                  <a:cubicBezTo>
                    <a:pt x="13" y="10"/>
                    <a:pt x="12" y="13"/>
                    <a:pt x="12" y="13"/>
                  </a:cubicBezTo>
                  <a:cubicBezTo>
                    <a:pt x="12" y="14"/>
                    <a:pt x="13" y="14"/>
                    <a:pt x="14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3"/>
                    <a:pt x="13" y="1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2"/>
                    <a:pt x="8" y="4"/>
                  </a:cubicBezTo>
                  <a:cubicBezTo>
                    <a:pt x="8" y="3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2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1" y="3"/>
                    <a:pt x="0" y="8"/>
                  </a:cubicBezTo>
                  <a:cubicBezTo>
                    <a:pt x="0" y="10"/>
                    <a:pt x="0" y="13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71"/>
            <p:cNvSpPr>
              <a:spLocks/>
            </p:cNvSpPr>
            <p:nvPr/>
          </p:nvSpPr>
          <p:spPr bwMode="auto">
            <a:xfrm>
              <a:off x="6327586" y="1273212"/>
              <a:ext cx="62859" cy="73952"/>
            </a:xfrm>
            <a:custGeom>
              <a:avLst/>
              <a:gdLst>
                <a:gd name="T0" fmla="*/ 1 w 7"/>
                <a:gd name="T1" fmla="*/ 5 h 8"/>
                <a:gd name="T2" fmla="*/ 4 w 7"/>
                <a:gd name="T3" fmla="*/ 8 h 8"/>
                <a:gd name="T4" fmla="*/ 7 w 7"/>
                <a:gd name="T5" fmla="*/ 5 h 8"/>
                <a:gd name="T6" fmla="*/ 7 w 7"/>
                <a:gd name="T7" fmla="*/ 4 h 8"/>
                <a:gd name="T8" fmla="*/ 7 w 7"/>
                <a:gd name="T9" fmla="*/ 4 h 8"/>
                <a:gd name="T10" fmla="*/ 4 w 7"/>
                <a:gd name="T11" fmla="*/ 0 h 8"/>
                <a:gd name="T12" fmla="*/ 1 w 7"/>
                <a:gd name="T13" fmla="*/ 4 h 8"/>
                <a:gd name="T14" fmla="*/ 0 w 7"/>
                <a:gd name="T15" fmla="*/ 4 h 8"/>
                <a:gd name="T16" fmla="*/ 1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1" y="7"/>
                    <a:pt x="2" y="8"/>
                    <a:pt x="4" y="8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72"/>
            <p:cNvSpPr>
              <a:spLocks/>
            </p:cNvSpPr>
            <p:nvPr/>
          </p:nvSpPr>
          <p:spPr bwMode="auto">
            <a:xfrm>
              <a:off x="6464397" y="1421116"/>
              <a:ext cx="129416" cy="240344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3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8 w 14"/>
                <a:gd name="T61" fmla="*/ 0 h 26"/>
                <a:gd name="T62" fmla="*/ 8 w 14"/>
                <a:gd name="T63" fmla="*/ 0 h 26"/>
                <a:gd name="T64" fmla="*/ 8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1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3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73"/>
            <p:cNvSpPr>
              <a:spLocks/>
            </p:cNvSpPr>
            <p:nvPr/>
          </p:nvSpPr>
          <p:spPr bwMode="auto">
            <a:xfrm>
              <a:off x="6493978" y="1347164"/>
              <a:ext cx="62859" cy="66557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6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74"/>
            <p:cNvSpPr>
              <a:spLocks/>
            </p:cNvSpPr>
            <p:nvPr/>
          </p:nvSpPr>
          <p:spPr bwMode="auto">
            <a:xfrm>
              <a:off x="6135311" y="1421116"/>
              <a:ext cx="129416" cy="240344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4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9 w 14"/>
                <a:gd name="T61" fmla="*/ 0 h 26"/>
                <a:gd name="T62" fmla="*/ 9 w 14"/>
                <a:gd name="T63" fmla="*/ 0 h 26"/>
                <a:gd name="T64" fmla="*/ 9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2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4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75"/>
            <p:cNvSpPr>
              <a:spLocks/>
            </p:cNvSpPr>
            <p:nvPr/>
          </p:nvSpPr>
          <p:spPr bwMode="auto">
            <a:xfrm>
              <a:off x="6161194" y="1347164"/>
              <a:ext cx="66557" cy="66557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7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1" name="文本框 100"/>
          <p:cNvSpPr txBox="1"/>
          <p:nvPr/>
        </p:nvSpPr>
        <p:spPr>
          <a:xfrm>
            <a:off x="3948566" y="1154016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3926608" y="1407255"/>
            <a:ext cx="212634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4889961" y="2383499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4868003" y="2636738"/>
            <a:ext cx="21328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5461554" y="3575717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5439597" y="3828956"/>
            <a:ext cx="21887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6235252" y="4751789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whit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6213295" y="5005028"/>
            <a:ext cx="21585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47216" y="5090159"/>
            <a:ext cx="660400" cy="646331"/>
          </a:xfrm>
          <a:prstGeom prst="rect">
            <a:avLst/>
          </a:prstGeom>
          <a:noFill/>
          <a:scene3d>
            <a:camera prst="orthographicFront">
              <a:rot lat="20428945" lon="19984105" rev="21487365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prstClr val="white"/>
                </a:solidFill>
                <a:latin typeface="Impact" panose="020B0806030902050204" pitchFamily="34" charset="0"/>
              </a:rPr>
              <a:t>01</a:t>
            </a:r>
            <a:endParaRPr lang="zh-CN" altLang="en-US" sz="36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2133708" y="3907533"/>
            <a:ext cx="660400" cy="646331"/>
          </a:xfrm>
          <a:prstGeom prst="rect">
            <a:avLst/>
          </a:prstGeom>
          <a:noFill/>
          <a:scene3d>
            <a:camera prst="orthographicFront">
              <a:rot lat="20428945" lon="19984105" rev="21487365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prstClr val="white"/>
                </a:solidFill>
                <a:latin typeface="Impact" panose="020B0806030902050204" pitchFamily="34" charset="0"/>
              </a:rPr>
              <a:t>02</a:t>
            </a:r>
            <a:endParaRPr lang="zh-CN" altLang="en-US" sz="36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2869749" y="2702394"/>
            <a:ext cx="829501" cy="646331"/>
          </a:xfrm>
          <a:prstGeom prst="rect">
            <a:avLst/>
          </a:prstGeom>
          <a:noFill/>
          <a:scene3d>
            <a:camera prst="orthographicFront">
              <a:rot lat="20428945" lon="19984105" rev="21487365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prstClr val="white"/>
                </a:solidFill>
                <a:latin typeface="Impact" panose="020B0806030902050204" pitchFamily="34" charset="0"/>
              </a:rPr>
              <a:t>03</a:t>
            </a:r>
            <a:endParaRPr lang="zh-CN" altLang="en-US" sz="36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2043523" y="1529609"/>
            <a:ext cx="829501" cy="646331"/>
          </a:xfrm>
          <a:prstGeom prst="rect">
            <a:avLst/>
          </a:prstGeom>
          <a:noFill/>
          <a:scene3d>
            <a:camera prst="orthographicFront">
              <a:rot lat="20428945" lon="19984105" rev="21487365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prstClr val="white"/>
                </a:solidFill>
                <a:latin typeface="Impact" panose="020B0806030902050204" pitchFamily="34" charset="0"/>
              </a:rPr>
              <a:t>04</a:t>
            </a:r>
            <a:endParaRPr lang="zh-CN" altLang="en-US" sz="36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立体多面体层级关系图表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689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285732" y="3916718"/>
            <a:ext cx="2763946" cy="3446339"/>
            <a:chOff x="3295850" y="1908877"/>
            <a:chExt cx="3738030" cy="4660916"/>
          </a:xfrm>
        </p:grpSpPr>
        <p:sp>
          <p:nvSpPr>
            <p:cNvPr id="6" name="圆角矩形 5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85937" y="2969147"/>
            <a:ext cx="2754422" cy="3446339"/>
            <a:chOff x="3295850" y="1895995"/>
            <a:chExt cx="3725149" cy="4660916"/>
          </a:xfrm>
        </p:grpSpPr>
        <p:sp>
          <p:nvSpPr>
            <p:cNvPr id="12" name="圆角矩形 11"/>
            <p:cNvSpPr/>
            <p:nvPr/>
          </p:nvSpPr>
          <p:spPr>
            <a:xfrm rot="2760000">
              <a:off x="3086007" y="2621919"/>
              <a:ext cx="4660916" cy="3209068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 rot="2760000">
              <a:off x="3384391" y="2878566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489223" y="2037871"/>
            <a:ext cx="2754422" cy="3446339"/>
            <a:chOff x="3295850" y="1895995"/>
            <a:chExt cx="3725149" cy="4660916"/>
          </a:xfrm>
        </p:grpSpPr>
        <p:sp>
          <p:nvSpPr>
            <p:cNvPr id="17" name="圆角矩形 16"/>
            <p:cNvSpPr/>
            <p:nvPr/>
          </p:nvSpPr>
          <p:spPr>
            <a:xfrm rot="2760000">
              <a:off x="3086007" y="2621919"/>
              <a:ext cx="4660916" cy="3209068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 rot="2760000">
              <a:off x="3371510" y="2878566"/>
              <a:ext cx="3953505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094696" y="1111476"/>
            <a:ext cx="2754422" cy="3446339"/>
            <a:chOff x="3295850" y="1895995"/>
            <a:chExt cx="3725149" cy="4660916"/>
          </a:xfrm>
        </p:grpSpPr>
        <p:sp>
          <p:nvSpPr>
            <p:cNvPr id="22" name="圆角矩形 21"/>
            <p:cNvSpPr/>
            <p:nvPr/>
          </p:nvSpPr>
          <p:spPr>
            <a:xfrm rot="2760000">
              <a:off x="3086007" y="2621919"/>
              <a:ext cx="4660916" cy="3209068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 rot="2760000">
              <a:off x="3371510" y="2878566"/>
              <a:ext cx="3953505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254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60000">
                  <a:srgbClr val="ECECEC"/>
                </a:gs>
                <a:gs pos="100000">
                  <a:srgbClr val="D1D1D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28219" y="4547523"/>
            <a:ext cx="1068358" cy="984139"/>
            <a:chOff x="2711519" y="4342226"/>
            <a:chExt cx="1068358" cy="984139"/>
          </a:xfrm>
        </p:grpSpPr>
        <p:sp>
          <p:nvSpPr>
            <p:cNvPr id="27" name="文本框 26"/>
            <p:cNvSpPr txBox="1"/>
            <p:nvPr/>
          </p:nvSpPr>
          <p:spPr>
            <a:xfrm>
              <a:off x="2711519" y="4342226"/>
              <a:ext cx="10314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rgbClr val="FFB85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48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738817" y="4957033"/>
              <a:ext cx="1041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STEP</a:t>
              </a:r>
              <a:endParaRPr lang="zh-CN" altLang="en-US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352303" y="3614887"/>
            <a:ext cx="1045498" cy="984139"/>
            <a:chOff x="2734379" y="4342226"/>
            <a:chExt cx="1045498" cy="984139"/>
          </a:xfrm>
        </p:grpSpPr>
        <p:sp>
          <p:nvSpPr>
            <p:cNvPr id="33" name="文本框 32"/>
            <p:cNvSpPr txBox="1"/>
            <p:nvPr/>
          </p:nvSpPr>
          <p:spPr>
            <a:xfrm>
              <a:off x="2734379" y="4342226"/>
              <a:ext cx="10314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rgbClr val="01ACB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48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738817" y="4957033"/>
              <a:ext cx="1041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STEP</a:t>
              </a:r>
              <a:endParaRPr lang="zh-CN" altLang="en-US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937544" y="2683610"/>
            <a:ext cx="1045498" cy="984139"/>
            <a:chOff x="2734379" y="4342226"/>
            <a:chExt cx="1045498" cy="984139"/>
          </a:xfrm>
        </p:grpSpPr>
        <p:sp>
          <p:nvSpPr>
            <p:cNvPr id="36" name="文本框 35"/>
            <p:cNvSpPr txBox="1"/>
            <p:nvPr/>
          </p:nvSpPr>
          <p:spPr>
            <a:xfrm>
              <a:off x="2734379" y="4342226"/>
              <a:ext cx="10314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rgbClr val="E8707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4800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738817" y="4957033"/>
              <a:ext cx="1041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STEP</a:t>
              </a:r>
              <a:endParaRPr lang="zh-CN" altLang="en-US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551706" y="1753046"/>
            <a:ext cx="1045498" cy="984139"/>
            <a:chOff x="2734379" y="4342226"/>
            <a:chExt cx="1045498" cy="984139"/>
          </a:xfrm>
        </p:grpSpPr>
        <p:sp>
          <p:nvSpPr>
            <p:cNvPr id="39" name="文本框 38"/>
            <p:cNvSpPr txBox="1"/>
            <p:nvPr/>
          </p:nvSpPr>
          <p:spPr>
            <a:xfrm>
              <a:off x="2734379" y="4342226"/>
              <a:ext cx="10314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rgbClr val="653C76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4800" dirty="0">
                <a:solidFill>
                  <a:srgbClr val="653C76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738817" y="4957033"/>
              <a:ext cx="10410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653C76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STEP</a:t>
              </a:r>
              <a:endParaRPr lang="zh-CN" altLang="en-US" dirty="0">
                <a:solidFill>
                  <a:srgbClr val="653C7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 flipH="1" flipV="1">
            <a:off x="5246304" y="809446"/>
            <a:ext cx="2438687" cy="732476"/>
            <a:chOff x="5246304" y="4593021"/>
            <a:chExt cx="2438687" cy="732476"/>
          </a:xfrm>
        </p:grpSpPr>
        <p:sp>
          <p:nvSpPr>
            <p:cNvPr id="45" name="椭圆 44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flipH="1" flipV="1">
            <a:off x="3650742" y="1746094"/>
            <a:ext cx="2438687" cy="732476"/>
            <a:chOff x="5246304" y="4593021"/>
            <a:chExt cx="2438687" cy="732476"/>
          </a:xfrm>
        </p:grpSpPr>
        <p:sp>
          <p:nvSpPr>
            <p:cNvPr id="56" name="椭圆 55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3" name="Group 27"/>
          <p:cNvGrpSpPr>
            <a:grpSpLocks noChangeAspect="1"/>
          </p:cNvGrpSpPr>
          <p:nvPr/>
        </p:nvGrpSpPr>
        <p:grpSpPr bwMode="auto">
          <a:xfrm>
            <a:off x="5955898" y="4632559"/>
            <a:ext cx="276289" cy="303467"/>
            <a:chOff x="3811" y="2125"/>
            <a:chExt cx="61" cy="67"/>
          </a:xfrm>
          <a:solidFill>
            <a:srgbClr val="01ACBE"/>
          </a:solidFill>
          <a:effectLst/>
        </p:grpSpPr>
        <p:sp>
          <p:nvSpPr>
            <p:cNvPr id="64" name="Freeform 28"/>
            <p:cNvSpPr>
              <a:spLocks noEditPoints="1"/>
            </p:cNvSpPr>
            <p:nvPr/>
          </p:nvSpPr>
          <p:spPr bwMode="auto">
            <a:xfrm>
              <a:off x="3811" y="2125"/>
              <a:ext cx="61" cy="67"/>
            </a:xfrm>
            <a:custGeom>
              <a:avLst/>
              <a:gdLst>
                <a:gd name="T0" fmla="*/ 20 w 23"/>
                <a:gd name="T1" fmla="*/ 14 h 25"/>
                <a:gd name="T2" fmla="*/ 18 w 23"/>
                <a:gd name="T3" fmla="*/ 20 h 25"/>
                <a:gd name="T4" fmla="*/ 17 w 23"/>
                <a:gd name="T5" fmla="*/ 16 h 25"/>
                <a:gd name="T6" fmla="*/ 15 w 23"/>
                <a:gd name="T7" fmla="*/ 15 h 25"/>
                <a:gd name="T8" fmla="*/ 15 w 23"/>
                <a:gd name="T9" fmla="*/ 15 h 25"/>
                <a:gd name="T10" fmla="*/ 14 w 23"/>
                <a:gd name="T11" fmla="*/ 15 h 25"/>
                <a:gd name="T12" fmla="*/ 13 w 23"/>
                <a:gd name="T13" fmla="*/ 17 h 25"/>
                <a:gd name="T14" fmla="*/ 12 w 23"/>
                <a:gd name="T15" fmla="*/ 18 h 25"/>
                <a:gd name="T16" fmla="*/ 12 w 23"/>
                <a:gd name="T17" fmla="*/ 15 h 25"/>
                <a:gd name="T18" fmla="*/ 12 w 23"/>
                <a:gd name="T19" fmla="*/ 15 h 25"/>
                <a:gd name="T20" fmla="*/ 12 w 23"/>
                <a:gd name="T21" fmla="*/ 15 h 25"/>
                <a:gd name="T22" fmla="*/ 11 w 23"/>
                <a:gd name="T23" fmla="*/ 15 h 25"/>
                <a:gd name="T24" fmla="*/ 11 w 23"/>
                <a:gd name="T25" fmla="*/ 15 h 25"/>
                <a:gd name="T26" fmla="*/ 11 w 23"/>
                <a:gd name="T27" fmla="*/ 18 h 25"/>
                <a:gd name="T28" fmla="*/ 11 w 23"/>
                <a:gd name="T29" fmla="*/ 17 h 25"/>
                <a:gd name="T30" fmla="*/ 10 w 23"/>
                <a:gd name="T31" fmla="*/ 15 h 25"/>
                <a:gd name="T32" fmla="*/ 8 w 23"/>
                <a:gd name="T33" fmla="*/ 15 h 25"/>
                <a:gd name="T34" fmla="*/ 8 w 23"/>
                <a:gd name="T35" fmla="*/ 15 h 25"/>
                <a:gd name="T36" fmla="*/ 6 w 23"/>
                <a:gd name="T37" fmla="*/ 16 h 25"/>
                <a:gd name="T38" fmla="*/ 5 w 23"/>
                <a:gd name="T39" fmla="*/ 20 h 25"/>
                <a:gd name="T40" fmla="*/ 3 w 23"/>
                <a:gd name="T41" fmla="*/ 14 h 25"/>
                <a:gd name="T42" fmla="*/ 12 w 23"/>
                <a:gd name="T43" fmla="*/ 5 h 25"/>
                <a:gd name="T44" fmla="*/ 12 w 23"/>
                <a:gd name="T45" fmla="*/ 6 h 25"/>
                <a:gd name="T46" fmla="*/ 13 w 23"/>
                <a:gd name="T47" fmla="*/ 7 h 25"/>
                <a:gd name="T48" fmla="*/ 14 w 23"/>
                <a:gd name="T49" fmla="*/ 6 h 25"/>
                <a:gd name="T50" fmla="*/ 16 w 23"/>
                <a:gd name="T51" fmla="*/ 5 h 25"/>
                <a:gd name="T52" fmla="*/ 17 w 23"/>
                <a:gd name="T53" fmla="*/ 4 h 25"/>
                <a:gd name="T54" fmla="*/ 17 w 23"/>
                <a:gd name="T55" fmla="*/ 3 h 25"/>
                <a:gd name="T56" fmla="*/ 16 w 23"/>
                <a:gd name="T57" fmla="*/ 2 h 25"/>
                <a:gd name="T58" fmla="*/ 14 w 23"/>
                <a:gd name="T59" fmla="*/ 1 h 25"/>
                <a:gd name="T60" fmla="*/ 13 w 23"/>
                <a:gd name="T61" fmla="*/ 0 h 25"/>
                <a:gd name="T62" fmla="*/ 12 w 23"/>
                <a:gd name="T63" fmla="*/ 1 h 25"/>
                <a:gd name="T64" fmla="*/ 12 w 23"/>
                <a:gd name="T65" fmla="*/ 2 h 25"/>
                <a:gd name="T66" fmla="*/ 0 w 23"/>
                <a:gd name="T67" fmla="*/ 14 h 25"/>
                <a:gd name="T68" fmla="*/ 12 w 23"/>
                <a:gd name="T69" fmla="*/ 25 h 25"/>
                <a:gd name="T70" fmla="*/ 23 w 23"/>
                <a:gd name="T71" fmla="*/ 14 h 25"/>
                <a:gd name="T72" fmla="*/ 20 w 23"/>
                <a:gd name="T73" fmla="*/ 14 h 25"/>
                <a:gd name="T74" fmla="*/ 15 w 23"/>
                <a:gd name="T75" fmla="*/ 18 h 25"/>
                <a:gd name="T76" fmla="*/ 15 w 23"/>
                <a:gd name="T77" fmla="*/ 18 h 25"/>
                <a:gd name="T78" fmla="*/ 15 w 23"/>
                <a:gd name="T79" fmla="*/ 22 h 25"/>
                <a:gd name="T80" fmla="*/ 15 w 23"/>
                <a:gd name="T81" fmla="*/ 22 h 25"/>
                <a:gd name="T82" fmla="*/ 15 w 23"/>
                <a:gd name="T83" fmla="*/ 18 h 25"/>
                <a:gd name="T84" fmla="*/ 15 w 23"/>
                <a:gd name="T85" fmla="*/ 18 h 25"/>
                <a:gd name="T86" fmla="*/ 8 w 23"/>
                <a:gd name="T87" fmla="*/ 18 h 25"/>
                <a:gd name="T88" fmla="*/ 8 w 23"/>
                <a:gd name="T89" fmla="*/ 22 h 25"/>
                <a:gd name="T90" fmla="*/ 7 w 23"/>
                <a:gd name="T91" fmla="*/ 21 h 25"/>
                <a:gd name="T92" fmla="*/ 8 w 23"/>
                <a:gd name="T93" fmla="*/ 18 h 25"/>
                <a:gd name="T94" fmla="*/ 8 w 23"/>
                <a:gd name="T95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" h="25">
                  <a:moveTo>
                    <a:pt x="20" y="14"/>
                  </a:moveTo>
                  <a:cubicBezTo>
                    <a:pt x="20" y="16"/>
                    <a:pt x="19" y="19"/>
                    <a:pt x="18" y="20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5"/>
                    <a:pt x="16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6" y="15"/>
                    <a:pt x="6" y="16"/>
                  </a:cubicBezTo>
                  <a:cubicBezTo>
                    <a:pt x="6" y="17"/>
                    <a:pt x="5" y="18"/>
                    <a:pt x="5" y="20"/>
                  </a:cubicBezTo>
                  <a:cubicBezTo>
                    <a:pt x="4" y="18"/>
                    <a:pt x="3" y="16"/>
                    <a:pt x="3" y="14"/>
                  </a:cubicBezTo>
                  <a:cubicBezTo>
                    <a:pt x="3" y="9"/>
                    <a:pt x="7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8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5" y="2"/>
                    <a:pt x="0" y="7"/>
                    <a:pt x="0" y="14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8" y="25"/>
                    <a:pt x="23" y="20"/>
                    <a:pt x="23" y="14"/>
                  </a:cubicBezTo>
                  <a:lnTo>
                    <a:pt x="20" y="14"/>
                  </a:lnTo>
                  <a:close/>
                  <a:moveTo>
                    <a:pt x="15" y="18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lose/>
                  <a:moveTo>
                    <a:pt x="8" y="18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7" y="21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Oval 29"/>
            <p:cNvSpPr>
              <a:spLocks noChangeArrowheads="1"/>
            </p:cNvSpPr>
            <p:nvPr/>
          </p:nvSpPr>
          <p:spPr bwMode="auto">
            <a:xfrm>
              <a:off x="3835" y="2149"/>
              <a:ext cx="13" cy="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Group 32"/>
          <p:cNvGrpSpPr>
            <a:grpSpLocks noChangeAspect="1"/>
          </p:cNvGrpSpPr>
          <p:nvPr/>
        </p:nvGrpSpPr>
        <p:grpSpPr bwMode="auto">
          <a:xfrm>
            <a:off x="3622122" y="1810453"/>
            <a:ext cx="354115" cy="230585"/>
            <a:chOff x="3798" y="2129"/>
            <a:chExt cx="86" cy="56"/>
          </a:xfrm>
          <a:solidFill>
            <a:srgbClr val="E87071"/>
          </a:solidFill>
          <a:effectLst/>
        </p:grpSpPr>
        <p:sp>
          <p:nvSpPr>
            <p:cNvPr id="67" name="Freeform 33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42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43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44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45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46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1" name="Group 13"/>
          <p:cNvGrpSpPr>
            <a:grpSpLocks noChangeAspect="1"/>
          </p:cNvGrpSpPr>
          <p:nvPr/>
        </p:nvGrpSpPr>
        <p:grpSpPr bwMode="auto">
          <a:xfrm>
            <a:off x="5236593" y="871987"/>
            <a:ext cx="308818" cy="242938"/>
            <a:chOff x="3996" y="2321"/>
            <a:chExt cx="75" cy="59"/>
          </a:xfrm>
          <a:solidFill>
            <a:srgbClr val="663A77"/>
          </a:solidFill>
          <a:effectLst/>
        </p:grpSpPr>
        <p:sp>
          <p:nvSpPr>
            <p:cNvPr id="82" name="Freeform 14"/>
            <p:cNvSpPr>
              <a:spLocks noEditPoints="1"/>
            </p:cNvSpPr>
            <p:nvPr/>
          </p:nvSpPr>
          <p:spPr bwMode="auto">
            <a:xfrm>
              <a:off x="4014" y="2329"/>
              <a:ext cx="39" cy="22"/>
            </a:xfrm>
            <a:custGeom>
              <a:avLst/>
              <a:gdLst>
                <a:gd name="T0" fmla="*/ 6 w 15"/>
                <a:gd name="T1" fmla="*/ 8 h 8"/>
                <a:gd name="T2" fmla="*/ 6 w 15"/>
                <a:gd name="T3" fmla="*/ 7 h 8"/>
                <a:gd name="T4" fmla="*/ 7 w 15"/>
                <a:gd name="T5" fmla="*/ 7 h 8"/>
                <a:gd name="T6" fmla="*/ 8 w 15"/>
                <a:gd name="T7" fmla="*/ 7 h 8"/>
                <a:gd name="T8" fmla="*/ 8 w 15"/>
                <a:gd name="T9" fmla="*/ 7 h 8"/>
                <a:gd name="T10" fmla="*/ 8 w 15"/>
                <a:gd name="T11" fmla="*/ 8 h 8"/>
                <a:gd name="T12" fmla="*/ 15 w 15"/>
                <a:gd name="T13" fmla="*/ 5 h 8"/>
                <a:gd name="T14" fmla="*/ 12 w 15"/>
                <a:gd name="T15" fmla="*/ 3 h 8"/>
                <a:gd name="T16" fmla="*/ 10 w 15"/>
                <a:gd name="T17" fmla="*/ 3 h 8"/>
                <a:gd name="T18" fmla="*/ 7 w 15"/>
                <a:gd name="T19" fmla="*/ 0 h 8"/>
                <a:gd name="T20" fmla="*/ 4 w 15"/>
                <a:gd name="T21" fmla="*/ 3 h 8"/>
                <a:gd name="T22" fmla="*/ 2 w 15"/>
                <a:gd name="T23" fmla="*/ 3 h 8"/>
                <a:gd name="T24" fmla="*/ 0 w 15"/>
                <a:gd name="T25" fmla="*/ 5 h 8"/>
                <a:gd name="T26" fmla="*/ 6 w 15"/>
                <a:gd name="T27" fmla="*/ 8 h 8"/>
                <a:gd name="T28" fmla="*/ 7 w 15"/>
                <a:gd name="T29" fmla="*/ 1 h 8"/>
                <a:gd name="T30" fmla="*/ 10 w 15"/>
                <a:gd name="T31" fmla="*/ 3 h 8"/>
                <a:gd name="T32" fmla="*/ 5 w 15"/>
                <a:gd name="T33" fmla="*/ 3 h 8"/>
                <a:gd name="T34" fmla="*/ 7 w 1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8"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4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lnTo>
                    <a:pt x="6" y="8"/>
                  </a:lnTo>
                  <a:close/>
                  <a:moveTo>
                    <a:pt x="7" y="1"/>
                  </a:moveTo>
                  <a:cubicBezTo>
                    <a:pt x="8" y="1"/>
                    <a:pt x="10" y="2"/>
                    <a:pt x="1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6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4032" y="2348"/>
              <a:ext cx="3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4014" y="2343"/>
              <a:ext cx="39" cy="18"/>
            </a:xfrm>
            <a:custGeom>
              <a:avLst/>
              <a:gdLst>
                <a:gd name="T0" fmla="*/ 8 w 15"/>
                <a:gd name="T1" fmla="*/ 3 h 7"/>
                <a:gd name="T2" fmla="*/ 8 w 15"/>
                <a:gd name="T3" fmla="*/ 3 h 7"/>
                <a:gd name="T4" fmla="*/ 7 w 15"/>
                <a:gd name="T5" fmla="*/ 3 h 7"/>
                <a:gd name="T6" fmla="*/ 6 w 15"/>
                <a:gd name="T7" fmla="*/ 3 h 7"/>
                <a:gd name="T8" fmla="*/ 6 w 15"/>
                <a:gd name="T9" fmla="*/ 3 h 7"/>
                <a:gd name="T10" fmla="*/ 0 w 15"/>
                <a:gd name="T11" fmla="*/ 0 h 7"/>
                <a:gd name="T12" fmla="*/ 0 w 15"/>
                <a:gd name="T13" fmla="*/ 5 h 7"/>
                <a:gd name="T14" fmla="*/ 2 w 15"/>
                <a:gd name="T15" fmla="*/ 7 h 7"/>
                <a:gd name="T16" fmla="*/ 12 w 15"/>
                <a:gd name="T17" fmla="*/ 7 h 7"/>
                <a:gd name="T18" fmla="*/ 15 w 15"/>
                <a:gd name="T19" fmla="*/ 5 h 7"/>
                <a:gd name="T20" fmla="*/ 15 w 15"/>
                <a:gd name="T21" fmla="*/ 0 h 7"/>
                <a:gd name="T22" fmla="*/ 8 w 15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7"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3"/>
                    <a:pt x="8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7"/>
            <p:cNvSpPr>
              <a:spLocks noEditPoints="1"/>
            </p:cNvSpPr>
            <p:nvPr/>
          </p:nvSpPr>
          <p:spPr bwMode="auto">
            <a:xfrm>
              <a:off x="3996" y="2321"/>
              <a:ext cx="75" cy="59"/>
            </a:xfrm>
            <a:custGeom>
              <a:avLst/>
              <a:gdLst>
                <a:gd name="T0" fmla="*/ 26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8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0 w 29"/>
                <a:gd name="T27" fmla="*/ 20 h 22"/>
                <a:gd name="T28" fmla="*/ 19 w 29"/>
                <a:gd name="T29" fmla="*/ 19 h 22"/>
                <a:gd name="T30" fmla="*/ 26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6 w 29"/>
                <a:gd name="T37" fmla="*/ 0 h 22"/>
                <a:gd name="T38" fmla="*/ 27 w 29"/>
                <a:gd name="T39" fmla="*/ 16 h 22"/>
                <a:gd name="T40" fmla="*/ 26 w 29"/>
                <a:gd name="T41" fmla="*/ 17 h 22"/>
                <a:gd name="T42" fmla="*/ 3 w 29"/>
                <a:gd name="T43" fmla="*/ 17 h 22"/>
                <a:gd name="T44" fmla="*/ 1 w 29"/>
                <a:gd name="T45" fmla="*/ 16 h 22"/>
                <a:gd name="T46" fmla="*/ 1 w 29"/>
                <a:gd name="T47" fmla="*/ 3 h 22"/>
                <a:gd name="T48" fmla="*/ 3 w 29"/>
                <a:gd name="T49" fmla="*/ 2 h 22"/>
                <a:gd name="T50" fmla="*/ 26 w 29"/>
                <a:gd name="T51" fmla="*/ 2 h 22"/>
                <a:gd name="T52" fmla="*/ 27 w 29"/>
                <a:gd name="T53" fmla="*/ 3 h 22"/>
                <a:gd name="T54" fmla="*/ 27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8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6" y="0"/>
                  </a:cubicBezTo>
                  <a:close/>
                  <a:moveTo>
                    <a:pt x="27" y="16"/>
                  </a:moveTo>
                  <a:cubicBezTo>
                    <a:pt x="27" y="17"/>
                    <a:pt x="27" y="17"/>
                    <a:pt x="2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3"/>
                  </a:cubicBezTo>
                  <a:lnTo>
                    <a:pt x="2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6" name="Group 20"/>
          <p:cNvGrpSpPr>
            <a:grpSpLocks noChangeAspect="1"/>
          </p:cNvGrpSpPr>
          <p:nvPr/>
        </p:nvGrpSpPr>
        <p:grpSpPr bwMode="auto">
          <a:xfrm>
            <a:off x="4362844" y="5635166"/>
            <a:ext cx="304703" cy="242938"/>
            <a:chOff x="3899" y="2225"/>
            <a:chExt cx="74" cy="59"/>
          </a:xfrm>
          <a:solidFill>
            <a:srgbClr val="FFB850"/>
          </a:solidFill>
          <a:effectLst/>
        </p:grpSpPr>
        <p:sp>
          <p:nvSpPr>
            <p:cNvPr id="87" name="Freeform 21"/>
            <p:cNvSpPr>
              <a:spLocks noEditPoints="1"/>
            </p:cNvSpPr>
            <p:nvPr/>
          </p:nvSpPr>
          <p:spPr bwMode="auto">
            <a:xfrm>
              <a:off x="3899" y="2225"/>
              <a:ext cx="74" cy="59"/>
            </a:xfrm>
            <a:custGeom>
              <a:avLst/>
              <a:gdLst>
                <a:gd name="T0" fmla="*/ 27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9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1 w 29"/>
                <a:gd name="T27" fmla="*/ 20 h 22"/>
                <a:gd name="T28" fmla="*/ 19 w 29"/>
                <a:gd name="T29" fmla="*/ 19 h 22"/>
                <a:gd name="T30" fmla="*/ 27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7 w 29"/>
                <a:gd name="T37" fmla="*/ 0 h 22"/>
                <a:gd name="T38" fmla="*/ 28 w 29"/>
                <a:gd name="T39" fmla="*/ 16 h 22"/>
                <a:gd name="T40" fmla="*/ 27 w 29"/>
                <a:gd name="T41" fmla="*/ 17 h 22"/>
                <a:gd name="T42" fmla="*/ 3 w 29"/>
                <a:gd name="T43" fmla="*/ 17 h 22"/>
                <a:gd name="T44" fmla="*/ 2 w 29"/>
                <a:gd name="T45" fmla="*/ 16 h 22"/>
                <a:gd name="T46" fmla="*/ 2 w 29"/>
                <a:gd name="T47" fmla="*/ 3 h 22"/>
                <a:gd name="T48" fmla="*/ 3 w 29"/>
                <a:gd name="T49" fmla="*/ 2 h 22"/>
                <a:gd name="T50" fmla="*/ 27 w 29"/>
                <a:gd name="T51" fmla="*/ 2 h 22"/>
                <a:gd name="T52" fmla="*/ 28 w 29"/>
                <a:gd name="T53" fmla="*/ 3 h 22"/>
                <a:gd name="T54" fmla="*/ 28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8" y="16"/>
                  </a:moveTo>
                  <a:cubicBezTo>
                    <a:pt x="28" y="17"/>
                    <a:pt x="27" y="17"/>
                    <a:pt x="27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3"/>
                  </a:cubicBezTo>
                  <a:lnTo>
                    <a:pt x="2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22"/>
            <p:cNvSpPr>
              <a:spLocks noEditPoints="1"/>
            </p:cNvSpPr>
            <p:nvPr/>
          </p:nvSpPr>
          <p:spPr bwMode="auto">
            <a:xfrm>
              <a:off x="3917" y="2241"/>
              <a:ext cx="25" cy="27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4 h 10"/>
                <a:gd name="T4" fmla="*/ 9 w 10"/>
                <a:gd name="T5" fmla="*/ 4 h 10"/>
                <a:gd name="T6" fmla="*/ 8 w 10"/>
                <a:gd name="T7" fmla="*/ 3 h 10"/>
                <a:gd name="T8" fmla="*/ 9 w 10"/>
                <a:gd name="T9" fmla="*/ 2 h 10"/>
                <a:gd name="T10" fmla="*/ 8 w 10"/>
                <a:gd name="T11" fmla="*/ 1 h 10"/>
                <a:gd name="T12" fmla="*/ 8 w 10"/>
                <a:gd name="T13" fmla="*/ 2 h 10"/>
                <a:gd name="T14" fmla="*/ 6 w 10"/>
                <a:gd name="T15" fmla="*/ 1 h 10"/>
                <a:gd name="T16" fmla="*/ 6 w 10"/>
                <a:gd name="T17" fmla="*/ 0 h 10"/>
                <a:gd name="T18" fmla="*/ 4 w 10"/>
                <a:gd name="T19" fmla="*/ 0 h 10"/>
                <a:gd name="T20" fmla="*/ 4 w 10"/>
                <a:gd name="T21" fmla="*/ 1 h 10"/>
                <a:gd name="T22" fmla="*/ 3 w 10"/>
                <a:gd name="T23" fmla="*/ 2 h 10"/>
                <a:gd name="T24" fmla="*/ 2 w 10"/>
                <a:gd name="T25" fmla="*/ 1 h 10"/>
                <a:gd name="T26" fmla="*/ 1 w 10"/>
                <a:gd name="T27" fmla="*/ 2 h 10"/>
                <a:gd name="T28" fmla="*/ 2 w 10"/>
                <a:gd name="T29" fmla="*/ 3 h 10"/>
                <a:gd name="T30" fmla="*/ 1 w 10"/>
                <a:gd name="T31" fmla="*/ 4 h 10"/>
                <a:gd name="T32" fmla="*/ 0 w 10"/>
                <a:gd name="T33" fmla="*/ 4 h 10"/>
                <a:gd name="T34" fmla="*/ 0 w 10"/>
                <a:gd name="T35" fmla="*/ 6 h 10"/>
                <a:gd name="T36" fmla="*/ 1 w 10"/>
                <a:gd name="T37" fmla="*/ 6 h 10"/>
                <a:gd name="T38" fmla="*/ 2 w 10"/>
                <a:gd name="T39" fmla="*/ 8 h 10"/>
                <a:gd name="T40" fmla="*/ 1 w 10"/>
                <a:gd name="T41" fmla="*/ 8 h 10"/>
                <a:gd name="T42" fmla="*/ 2 w 10"/>
                <a:gd name="T43" fmla="*/ 9 h 10"/>
                <a:gd name="T44" fmla="*/ 3 w 10"/>
                <a:gd name="T45" fmla="*/ 8 h 10"/>
                <a:gd name="T46" fmla="*/ 4 w 10"/>
                <a:gd name="T47" fmla="*/ 9 h 10"/>
                <a:gd name="T48" fmla="*/ 4 w 10"/>
                <a:gd name="T49" fmla="*/ 10 h 10"/>
                <a:gd name="T50" fmla="*/ 6 w 10"/>
                <a:gd name="T51" fmla="*/ 10 h 10"/>
                <a:gd name="T52" fmla="*/ 6 w 10"/>
                <a:gd name="T53" fmla="*/ 9 h 10"/>
                <a:gd name="T54" fmla="*/ 8 w 10"/>
                <a:gd name="T55" fmla="*/ 8 h 10"/>
                <a:gd name="T56" fmla="*/ 8 w 10"/>
                <a:gd name="T57" fmla="*/ 9 h 10"/>
                <a:gd name="T58" fmla="*/ 9 w 10"/>
                <a:gd name="T59" fmla="*/ 8 h 10"/>
                <a:gd name="T60" fmla="*/ 8 w 10"/>
                <a:gd name="T61" fmla="*/ 8 h 10"/>
                <a:gd name="T62" fmla="*/ 9 w 10"/>
                <a:gd name="T63" fmla="*/ 6 h 10"/>
                <a:gd name="T64" fmla="*/ 10 w 10"/>
                <a:gd name="T65" fmla="*/ 6 h 10"/>
                <a:gd name="T66" fmla="*/ 8 w 10"/>
                <a:gd name="T67" fmla="*/ 5 h 10"/>
                <a:gd name="T68" fmla="*/ 5 w 10"/>
                <a:gd name="T69" fmla="*/ 8 h 10"/>
                <a:gd name="T70" fmla="*/ 2 w 10"/>
                <a:gd name="T71" fmla="*/ 5 h 10"/>
                <a:gd name="T72" fmla="*/ 5 w 10"/>
                <a:gd name="T73" fmla="*/ 2 h 10"/>
                <a:gd name="T74" fmla="*/ 8 w 10"/>
                <a:gd name="T7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6"/>
                    <a:pt x="9" y="6"/>
                  </a:cubicBezTo>
                  <a:lnTo>
                    <a:pt x="10" y="6"/>
                  </a:lnTo>
                  <a:close/>
                  <a:moveTo>
                    <a:pt x="8" y="5"/>
                  </a:moveTo>
                  <a:cubicBezTo>
                    <a:pt x="8" y="7"/>
                    <a:pt x="7" y="8"/>
                    <a:pt x="5" y="8"/>
                  </a:cubicBezTo>
                  <a:cubicBezTo>
                    <a:pt x="3" y="8"/>
                    <a:pt x="2" y="7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7" y="2"/>
                    <a:pt x="8" y="3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23"/>
            <p:cNvSpPr>
              <a:spLocks noEditPoints="1"/>
            </p:cNvSpPr>
            <p:nvPr/>
          </p:nvSpPr>
          <p:spPr bwMode="auto">
            <a:xfrm>
              <a:off x="3942" y="2252"/>
              <a:ext cx="13" cy="13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5 w 5"/>
                <a:gd name="T5" fmla="*/ 2 h 5"/>
                <a:gd name="T6" fmla="*/ 4 w 5"/>
                <a:gd name="T7" fmla="*/ 1 h 5"/>
                <a:gd name="T8" fmla="*/ 5 w 5"/>
                <a:gd name="T9" fmla="*/ 1 h 5"/>
                <a:gd name="T10" fmla="*/ 4 w 5"/>
                <a:gd name="T11" fmla="*/ 1 h 5"/>
                <a:gd name="T12" fmla="*/ 4 w 5"/>
                <a:gd name="T13" fmla="*/ 1 h 5"/>
                <a:gd name="T14" fmla="*/ 3 w 5"/>
                <a:gd name="T15" fmla="*/ 1 h 5"/>
                <a:gd name="T16" fmla="*/ 3 w 5"/>
                <a:gd name="T17" fmla="*/ 0 h 5"/>
                <a:gd name="T18" fmla="*/ 2 w 5"/>
                <a:gd name="T19" fmla="*/ 0 h 5"/>
                <a:gd name="T20" fmla="*/ 2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2 h 5"/>
                <a:gd name="T32" fmla="*/ 0 w 5"/>
                <a:gd name="T33" fmla="*/ 2 h 5"/>
                <a:gd name="T34" fmla="*/ 0 w 5"/>
                <a:gd name="T35" fmla="*/ 3 h 5"/>
                <a:gd name="T36" fmla="*/ 1 w 5"/>
                <a:gd name="T37" fmla="*/ 3 h 5"/>
                <a:gd name="T38" fmla="*/ 1 w 5"/>
                <a:gd name="T39" fmla="*/ 4 h 5"/>
                <a:gd name="T40" fmla="*/ 1 w 5"/>
                <a:gd name="T41" fmla="*/ 4 h 5"/>
                <a:gd name="T42" fmla="*/ 1 w 5"/>
                <a:gd name="T43" fmla="*/ 5 h 5"/>
                <a:gd name="T44" fmla="*/ 1 w 5"/>
                <a:gd name="T45" fmla="*/ 4 h 5"/>
                <a:gd name="T46" fmla="*/ 2 w 5"/>
                <a:gd name="T47" fmla="*/ 5 h 5"/>
                <a:gd name="T48" fmla="*/ 2 w 5"/>
                <a:gd name="T49" fmla="*/ 5 h 5"/>
                <a:gd name="T50" fmla="*/ 3 w 5"/>
                <a:gd name="T51" fmla="*/ 5 h 5"/>
                <a:gd name="T52" fmla="*/ 3 w 5"/>
                <a:gd name="T53" fmla="*/ 5 h 5"/>
                <a:gd name="T54" fmla="*/ 4 w 5"/>
                <a:gd name="T55" fmla="*/ 4 h 5"/>
                <a:gd name="T56" fmla="*/ 4 w 5"/>
                <a:gd name="T57" fmla="*/ 5 h 5"/>
                <a:gd name="T58" fmla="*/ 5 w 5"/>
                <a:gd name="T59" fmla="*/ 4 h 5"/>
                <a:gd name="T60" fmla="*/ 4 w 5"/>
                <a:gd name="T61" fmla="*/ 4 h 5"/>
                <a:gd name="T62" fmla="*/ 5 w 5"/>
                <a:gd name="T63" fmla="*/ 3 h 5"/>
                <a:gd name="T64" fmla="*/ 4 w 5"/>
                <a:gd name="T65" fmla="*/ 3 h 5"/>
                <a:gd name="T66" fmla="*/ 3 w 5"/>
                <a:gd name="T67" fmla="*/ 4 h 5"/>
                <a:gd name="T68" fmla="*/ 1 w 5"/>
                <a:gd name="T69" fmla="*/ 3 h 5"/>
                <a:gd name="T70" fmla="*/ 3 w 5"/>
                <a:gd name="T71" fmla="*/ 1 h 5"/>
                <a:gd name="T72" fmla="*/ 4 w 5"/>
                <a:gd name="T7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lose/>
                  <a:moveTo>
                    <a:pt x="4" y="3"/>
                  </a:moveTo>
                  <a:cubicBezTo>
                    <a:pt x="4" y="3"/>
                    <a:pt x="3" y="4"/>
                    <a:pt x="3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24"/>
            <p:cNvSpPr>
              <a:spLocks noEditPoints="1"/>
            </p:cNvSpPr>
            <p:nvPr/>
          </p:nvSpPr>
          <p:spPr bwMode="auto">
            <a:xfrm>
              <a:off x="3937" y="2233"/>
              <a:ext cx="18" cy="19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3 h 7"/>
                <a:gd name="T4" fmla="*/ 6 w 7"/>
                <a:gd name="T5" fmla="*/ 3 h 7"/>
                <a:gd name="T6" fmla="*/ 6 w 7"/>
                <a:gd name="T7" fmla="*/ 2 h 7"/>
                <a:gd name="T8" fmla="*/ 6 w 7"/>
                <a:gd name="T9" fmla="*/ 1 h 7"/>
                <a:gd name="T10" fmla="*/ 6 w 7"/>
                <a:gd name="T11" fmla="*/ 1 h 7"/>
                <a:gd name="T12" fmla="*/ 5 w 7"/>
                <a:gd name="T13" fmla="*/ 1 h 7"/>
                <a:gd name="T14" fmla="*/ 4 w 7"/>
                <a:gd name="T15" fmla="*/ 1 h 7"/>
                <a:gd name="T16" fmla="*/ 4 w 7"/>
                <a:gd name="T17" fmla="*/ 0 h 7"/>
                <a:gd name="T18" fmla="*/ 3 w 7"/>
                <a:gd name="T19" fmla="*/ 0 h 7"/>
                <a:gd name="T20" fmla="*/ 3 w 7"/>
                <a:gd name="T21" fmla="*/ 1 h 7"/>
                <a:gd name="T22" fmla="*/ 2 w 7"/>
                <a:gd name="T23" fmla="*/ 1 h 7"/>
                <a:gd name="T24" fmla="*/ 2 w 7"/>
                <a:gd name="T25" fmla="*/ 1 h 7"/>
                <a:gd name="T26" fmla="*/ 1 w 7"/>
                <a:gd name="T27" fmla="*/ 1 h 7"/>
                <a:gd name="T28" fmla="*/ 2 w 7"/>
                <a:gd name="T29" fmla="*/ 2 h 7"/>
                <a:gd name="T30" fmla="*/ 1 w 7"/>
                <a:gd name="T31" fmla="*/ 3 h 7"/>
                <a:gd name="T32" fmla="*/ 0 w 7"/>
                <a:gd name="T33" fmla="*/ 3 h 7"/>
                <a:gd name="T34" fmla="*/ 0 w 7"/>
                <a:gd name="T35" fmla="*/ 4 h 7"/>
                <a:gd name="T36" fmla="*/ 1 w 7"/>
                <a:gd name="T37" fmla="*/ 4 h 7"/>
                <a:gd name="T38" fmla="*/ 2 w 7"/>
                <a:gd name="T39" fmla="*/ 5 h 7"/>
                <a:gd name="T40" fmla="*/ 1 w 7"/>
                <a:gd name="T41" fmla="*/ 5 h 7"/>
                <a:gd name="T42" fmla="*/ 2 w 7"/>
                <a:gd name="T43" fmla="*/ 6 h 7"/>
                <a:gd name="T44" fmla="*/ 2 w 7"/>
                <a:gd name="T45" fmla="*/ 5 h 7"/>
                <a:gd name="T46" fmla="*/ 3 w 7"/>
                <a:gd name="T47" fmla="*/ 6 h 7"/>
                <a:gd name="T48" fmla="*/ 3 w 7"/>
                <a:gd name="T49" fmla="*/ 7 h 7"/>
                <a:gd name="T50" fmla="*/ 4 w 7"/>
                <a:gd name="T51" fmla="*/ 7 h 7"/>
                <a:gd name="T52" fmla="*/ 4 w 7"/>
                <a:gd name="T53" fmla="*/ 6 h 7"/>
                <a:gd name="T54" fmla="*/ 5 w 7"/>
                <a:gd name="T55" fmla="*/ 5 h 7"/>
                <a:gd name="T56" fmla="*/ 6 w 7"/>
                <a:gd name="T57" fmla="*/ 6 h 7"/>
                <a:gd name="T58" fmla="*/ 6 w 7"/>
                <a:gd name="T59" fmla="*/ 5 h 7"/>
                <a:gd name="T60" fmla="*/ 6 w 7"/>
                <a:gd name="T61" fmla="*/ 5 h 7"/>
                <a:gd name="T62" fmla="*/ 6 w 7"/>
                <a:gd name="T63" fmla="*/ 4 h 7"/>
                <a:gd name="T64" fmla="*/ 7 w 7"/>
                <a:gd name="T65" fmla="*/ 4 h 7"/>
                <a:gd name="T66" fmla="*/ 6 w 7"/>
                <a:gd name="T67" fmla="*/ 3 h 7"/>
                <a:gd name="T68" fmla="*/ 4 w 7"/>
                <a:gd name="T69" fmla="*/ 5 h 7"/>
                <a:gd name="T70" fmla="*/ 2 w 7"/>
                <a:gd name="T71" fmla="*/ 3 h 7"/>
                <a:gd name="T72" fmla="*/ 4 w 7"/>
                <a:gd name="T73" fmla="*/ 1 h 7"/>
                <a:gd name="T74" fmla="*/ 6 w 7"/>
                <a:gd name="T7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7" y="4"/>
                  </a:lnTo>
                  <a:close/>
                  <a:moveTo>
                    <a:pt x="6" y="3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1"/>
                    <a:pt x="6" y="2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5222542" y="4806902"/>
            <a:ext cx="2438687" cy="732476"/>
            <a:chOff x="5246304" y="4593021"/>
            <a:chExt cx="2438687" cy="732476"/>
          </a:xfrm>
        </p:grpSpPr>
        <p:sp>
          <p:nvSpPr>
            <p:cNvPr id="92" name="椭圆 91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631308" y="5740352"/>
            <a:ext cx="2438687" cy="732476"/>
            <a:chOff x="5246304" y="4593021"/>
            <a:chExt cx="2438687" cy="732476"/>
          </a:xfrm>
        </p:grpSpPr>
        <p:sp>
          <p:nvSpPr>
            <p:cNvPr id="95" name="椭圆 94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3890562" y="1749175"/>
            <a:ext cx="1598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3522268" y="2048656"/>
            <a:ext cx="19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5526322" y="793630"/>
            <a:ext cx="1598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663A7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5158028" y="1093111"/>
            <a:ext cx="19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4615889" y="5554846"/>
            <a:ext cx="1598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4258868" y="5841076"/>
            <a:ext cx="19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6201037" y="4614557"/>
            <a:ext cx="1598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5844016" y="4900787"/>
            <a:ext cx="19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2037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788240" y="1183372"/>
            <a:ext cx="2763946" cy="3446339"/>
            <a:chOff x="2285732" y="3716686"/>
            <a:chExt cx="2763946" cy="3446339"/>
          </a:xfrm>
        </p:grpSpPr>
        <p:grpSp>
          <p:nvGrpSpPr>
            <p:cNvPr id="10" name="组合 9"/>
            <p:cNvGrpSpPr/>
            <p:nvPr/>
          </p:nvGrpSpPr>
          <p:grpSpPr>
            <a:xfrm>
              <a:off x="2285732" y="3716686"/>
              <a:ext cx="2763946" cy="3446339"/>
              <a:chOff x="3295850" y="1908877"/>
              <a:chExt cx="3738030" cy="4660916"/>
            </a:xfrm>
          </p:grpSpPr>
          <p:sp>
            <p:nvSpPr>
              <p:cNvPr id="6" name="圆角矩形 5"/>
              <p:cNvSpPr/>
              <p:nvPr/>
            </p:nvSpPr>
            <p:spPr>
              <a:xfrm rot="2760000">
                <a:off x="3098889" y="2634801"/>
                <a:ext cx="4660916" cy="320906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" name="圆角矩形 7"/>
              <p:cNvSpPr/>
              <p:nvPr/>
            </p:nvSpPr>
            <p:spPr>
              <a:xfrm rot="2760000">
                <a:off x="3358628" y="2852802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C165"/>
                  </a:gs>
                  <a:gs pos="100000">
                    <a:srgbClr val="FF9A05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0">
                      <a:srgbClr val="FF9B09"/>
                    </a:gs>
                    <a:gs pos="100000">
                      <a:srgbClr val="FFDBA7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2728219" y="4347491"/>
              <a:ext cx="1068358" cy="984139"/>
              <a:chOff x="2711519" y="4342226"/>
              <a:chExt cx="1068358" cy="984139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2711519" y="4342226"/>
                <a:ext cx="103143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48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2738817" y="4957033"/>
                <a:ext cx="1041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prstClr val="whit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lang="zh-CN" altLang="en-US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782561" y="3645916"/>
            <a:ext cx="2754422" cy="3446339"/>
            <a:chOff x="3885937" y="2769115"/>
            <a:chExt cx="2754422" cy="3446339"/>
          </a:xfrm>
        </p:grpSpPr>
        <p:grpSp>
          <p:nvGrpSpPr>
            <p:cNvPr id="11" name="组合 10"/>
            <p:cNvGrpSpPr/>
            <p:nvPr/>
          </p:nvGrpSpPr>
          <p:grpSpPr>
            <a:xfrm>
              <a:off x="3885937" y="2769115"/>
              <a:ext cx="2754422" cy="3446339"/>
              <a:chOff x="3295850" y="1895995"/>
              <a:chExt cx="3725149" cy="4660916"/>
            </a:xfrm>
          </p:grpSpPr>
          <p:sp>
            <p:nvSpPr>
              <p:cNvPr id="12" name="圆角矩形 11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2760000">
                <a:off x="3384391" y="2878566"/>
                <a:ext cx="3953506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1BDD1"/>
                  </a:gs>
                  <a:gs pos="100000">
                    <a:srgbClr val="0194A3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0">
                      <a:srgbClr val="0194A3"/>
                    </a:gs>
                    <a:gs pos="100000">
                      <a:srgbClr val="01CFE5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352303" y="3414855"/>
              <a:ext cx="1045498" cy="984139"/>
              <a:chOff x="2734379" y="4342226"/>
              <a:chExt cx="1045498" cy="984139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2734379" y="4342226"/>
                <a:ext cx="103143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48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2738817" y="4957033"/>
                <a:ext cx="1041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prstClr val="whit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lang="zh-CN" altLang="en-US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6343505" y="1170795"/>
            <a:ext cx="2754422" cy="3446339"/>
            <a:chOff x="5489223" y="1837839"/>
            <a:chExt cx="2754422" cy="3446339"/>
          </a:xfrm>
        </p:grpSpPr>
        <p:grpSp>
          <p:nvGrpSpPr>
            <p:cNvPr id="16" name="组合 15"/>
            <p:cNvGrpSpPr/>
            <p:nvPr/>
          </p:nvGrpSpPr>
          <p:grpSpPr>
            <a:xfrm>
              <a:off x="5489223" y="1837839"/>
              <a:ext cx="2754422" cy="3446339"/>
              <a:chOff x="3295850" y="1895995"/>
              <a:chExt cx="3725149" cy="4660916"/>
            </a:xfrm>
          </p:grpSpPr>
          <p:sp>
            <p:nvSpPr>
              <p:cNvPr id="17" name="圆角矩形 16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C8C8C"/>
                  </a:gs>
                  <a:gs pos="100000">
                    <a:srgbClr val="E35353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0">
                      <a:srgbClr val="E35353"/>
                    </a:gs>
                    <a:gs pos="100000">
                      <a:srgbClr val="F1A9A9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5937544" y="2483578"/>
              <a:ext cx="1045498" cy="984139"/>
              <a:chOff x="2734379" y="4342226"/>
              <a:chExt cx="1045498" cy="984139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2734379" y="4342226"/>
                <a:ext cx="103143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48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2738817" y="4957033"/>
                <a:ext cx="1041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prstClr val="whit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lang="zh-CN" altLang="en-US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340038" y="3641344"/>
            <a:ext cx="2754422" cy="3446339"/>
            <a:chOff x="7094696" y="911444"/>
            <a:chExt cx="2754422" cy="3446339"/>
          </a:xfrm>
        </p:grpSpPr>
        <p:grpSp>
          <p:nvGrpSpPr>
            <p:cNvPr id="21" name="组合 20"/>
            <p:cNvGrpSpPr/>
            <p:nvPr/>
          </p:nvGrpSpPr>
          <p:grpSpPr>
            <a:xfrm>
              <a:off x="7094696" y="911444"/>
              <a:ext cx="2754422" cy="3446339"/>
              <a:chOff x="3295850" y="1895995"/>
              <a:chExt cx="3725149" cy="4660916"/>
            </a:xfrm>
          </p:grpSpPr>
          <p:sp>
            <p:nvSpPr>
              <p:cNvPr id="22" name="圆角矩形 21"/>
              <p:cNvSpPr/>
              <p:nvPr/>
            </p:nvSpPr>
            <p:spPr>
              <a:xfrm rot="2760000">
                <a:off x="3086007" y="2621919"/>
                <a:ext cx="4660916" cy="3209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auto">
              <a:xfrm rot="10800000">
                <a:off x="3295850" y="2263222"/>
                <a:ext cx="2643765" cy="2343151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73000">
                    <a:srgbClr val="ECECEC"/>
                  </a:gs>
                  <a:gs pos="100000">
                    <a:srgbClr val="D9D9D9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29000">
                      <a:srgbClr val="E0E0E0"/>
                    </a:gs>
                    <a:gs pos="0">
                      <a:srgbClr val="999999"/>
                    </a:gs>
                    <a:gs pos="83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outerShdw blurRad="355600" dist="88900" dir="2700000" algn="tl" rotWithShape="0">
                  <a:prstClr val="black">
                    <a:alpha val="28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2760000">
                <a:off x="3371510" y="2878566"/>
                <a:ext cx="3953505" cy="25925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7000">
                    <a:srgbClr val="6C6C6C">
                      <a:alpha val="50000"/>
                    </a:srgbClr>
                  </a:gs>
                  <a:gs pos="0">
                    <a:schemeClr val="tx1">
                      <a:alpha val="61000"/>
                    </a:schemeClr>
                  </a:gs>
                  <a:gs pos="100000">
                    <a:srgbClr val="D8D8D8">
                      <a:alpha val="0"/>
                    </a:srgbClr>
                  </a:gs>
                </a:gsLst>
                <a:lin ang="0" scaled="0"/>
              </a:gradFill>
              <a:ln>
                <a:noFill/>
              </a:ln>
              <a:effectLst>
                <a:softEdge rad="254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Freeform 5"/>
              <p:cNvSpPr>
                <a:spLocks/>
              </p:cNvSpPr>
              <p:nvPr/>
            </p:nvSpPr>
            <p:spPr bwMode="auto">
              <a:xfrm rot="10800000">
                <a:off x="3589408" y="2523401"/>
                <a:ext cx="2056648" cy="1822794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77468A"/>
                  </a:gs>
                  <a:gs pos="100000">
                    <a:srgbClr val="553363"/>
                  </a:gs>
                </a:gsLst>
                <a:lin ang="2700000" scaled="1"/>
                <a:tileRect/>
              </a:gradFill>
              <a:ln w="25400">
                <a:gradFill flip="none" rotWithShape="1">
                  <a:gsLst>
                    <a:gs pos="100000">
                      <a:srgbClr val="8F54A6"/>
                    </a:gs>
                    <a:gs pos="0">
                      <a:srgbClr val="4A2C56"/>
                    </a:gs>
                  </a:gsLst>
                  <a:lin ang="2700000" scaled="1"/>
                  <a:tileRect/>
                </a:gradFill>
              </a:ln>
              <a:effectLst>
                <a:outerShdw blurRad="254000" dist="114300" dir="2700000" algn="tl" rotWithShape="0">
                  <a:prstClr val="black">
                    <a:alpha val="25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7551706" y="1553014"/>
              <a:ext cx="1045498" cy="984139"/>
              <a:chOff x="2734379" y="4342226"/>
              <a:chExt cx="1045498" cy="984139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2734379" y="4342226"/>
                <a:ext cx="103143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prstClr val="white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4800" dirty="0"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2738817" y="4957033"/>
                <a:ext cx="10410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prstClr val="white"/>
                    </a:solidFill>
                    <a:latin typeface="时尚中黑简体" panose="01010104010101010101" pitchFamily="2" charset="-122"/>
                    <a:ea typeface="时尚中黑简体" panose="01010104010101010101" pitchFamily="2" charset="-122"/>
                  </a:rPr>
                  <a:t>STEP</a:t>
                </a:r>
                <a:endParaRPr lang="zh-CN" altLang="en-US" dirty="0">
                  <a:solidFill>
                    <a:prstClr val="whit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 flipV="1">
            <a:off x="7907108" y="1180952"/>
            <a:ext cx="2438687" cy="732476"/>
            <a:chOff x="5246304" y="4593021"/>
            <a:chExt cx="2438687" cy="732476"/>
          </a:xfrm>
        </p:grpSpPr>
        <p:sp>
          <p:nvSpPr>
            <p:cNvPr id="45" name="椭圆 44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1" name="Group 13"/>
          <p:cNvGrpSpPr>
            <a:grpSpLocks noChangeAspect="1"/>
          </p:cNvGrpSpPr>
          <p:nvPr/>
        </p:nvGrpSpPr>
        <p:grpSpPr bwMode="auto">
          <a:xfrm>
            <a:off x="8659196" y="1218646"/>
            <a:ext cx="339700" cy="267232"/>
            <a:chOff x="3996" y="2321"/>
            <a:chExt cx="75" cy="59"/>
          </a:xfrm>
          <a:solidFill>
            <a:srgbClr val="E87071"/>
          </a:solidFill>
          <a:effectLst/>
        </p:grpSpPr>
        <p:sp>
          <p:nvSpPr>
            <p:cNvPr id="82" name="Freeform 14"/>
            <p:cNvSpPr>
              <a:spLocks noEditPoints="1"/>
            </p:cNvSpPr>
            <p:nvPr/>
          </p:nvSpPr>
          <p:spPr bwMode="auto">
            <a:xfrm>
              <a:off x="4014" y="2329"/>
              <a:ext cx="39" cy="22"/>
            </a:xfrm>
            <a:custGeom>
              <a:avLst/>
              <a:gdLst>
                <a:gd name="T0" fmla="*/ 6 w 15"/>
                <a:gd name="T1" fmla="*/ 8 h 8"/>
                <a:gd name="T2" fmla="*/ 6 w 15"/>
                <a:gd name="T3" fmla="*/ 7 h 8"/>
                <a:gd name="T4" fmla="*/ 7 w 15"/>
                <a:gd name="T5" fmla="*/ 7 h 8"/>
                <a:gd name="T6" fmla="*/ 8 w 15"/>
                <a:gd name="T7" fmla="*/ 7 h 8"/>
                <a:gd name="T8" fmla="*/ 8 w 15"/>
                <a:gd name="T9" fmla="*/ 7 h 8"/>
                <a:gd name="T10" fmla="*/ 8 w 15"/>
                <a:gd name="T11" fmla="*/ 8 h 8"/>
                <a:gd name="T12" fmla="*/ 15 w 15"/>
                <a:gd name="T13" fmla="*/ 5 h 8"/>
                <a:gd name="T14" fmla="*/ 12 w 15"/>
                <a:gd name="T15" fmla="*/ 3 h 8"/>
                <a:gd name="T16" fmla="*/ 10 w 15"/>
                <a:gd name="T17" fmla="*/ 3 h 8"/>
                <a:gd name="T18" fmla="*/ 7 w 15"/>
                <a:gd name="T19" fmla="*/ 0 h 8"/>
                <a:gd name="T20" fmla="*/ 4 w 15"/>
                <a:gd name="T21" fmla="*/ 3 h 8"/>
                <a:gd name="T22" fmla="*/ 2 w 15"/>
                <a:gd name="T23" fmla="*/ 3 h 8"/>
                <a:gd name="T24" fmla="*/ 0 w 15"/>
                <a:gd name="T25" fmla="*/ 5 h 8"/>
                <a:gd name="T26" fmla="*/ 6 w 15"/>
                <a:gd name="T27" fmla="*/ 8 h 8"/>
                <a:gd name="T28" fmla="*/ 7 w 15"/>
                <a:gd name="T29" fmla="*/ 1 h 8"/>
                <a:gd name="T30" fmla="*/ 10 w 15"/>
                <a:gd name="T31" fmla="*/ 3 h 8"/>
                <a:gd name="T32" fmla="*/ 5 w 15"/>
                <a:gd name="T33" fmla="*/ 3 h 8"/>
                <a:gd name="T34" fmla="*/ 7 w 1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8"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4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lnTo>
                    <a:pt x="6" y="8"/>
                  </a:lnTo>
                  <a:close/>
                  <a:moveTo>
                    <a:pt x="7" y="1"/>
                  </a:moveTo>
                  <a:cubicBezTo>
                    <a:pt x="8" y="1"/>
                    <a:pt x="10" y="2"/>
                    <a:pt x="1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6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>
              <a:off x="4032" y="2348"/>
              <a:ext cx="3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4014" y="2343"/>
              <a:ext cx="39" cy="18"/>
            </a:xfrm>
            <a:custGeom>
              <a:avLst/>
              <a:gdLst>
                <a:gd name="T0" fmla="*/ 8 w 15"/>
                <a:gd name="T1" fmla="*/ 3 h 7"/>
                <a:gd name="T2" fmla="*/ 8 w 15"/>
                <a:gd name="T3" fmla="*/ 3 h 7"/>
                <a:gd name="T4" fmla="*/ 7 w 15"/>
                <a:gd name="T5" fmla="*/ 3 h 7"/>
                <a:gd name="T6" fmla="*/ 6 w 15"/>
                <a:gd name="T7" fmla="*/ 3 h 7"/>
                <a:gd name="T8" fmla="*/ 6 w 15"/>
                <a:gd name="T9" fmla="*/ 3 h 7"/>
                <a:gd name="T10" fmla="*/ 0 w 15"/>
                <a:gd name="T11" fmla="*/ 0 h 7"/>
                <a:gd name="T12" fmla="*/ 0 w 15"/>
                <a:gd name="T13" fmla="*/ 5 h 7"/>
                <a:gd name="T14" fmla="*/ 2 w 15"/>
                <a:gd name="T15" fmla="*/ 7 h 7"/>
                <a:gd name="T16" fmla="*/ 12 w 15"/>
                <a:gd name="T17" fmla="*/ 7 h 7"/>
                <a:gd name="T18" fmla="*/ 15 w 15"/>
                <a:gd name="T19" fmla="*/ 5 h 7"/>
                <a:gd name="T20" fmla="*/ 15 w 15"/>
                <a:gd name="T21" fmla="*/ 0 h 7"/>
                <a:gd name="T22" fmla="*/ 8 w 15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7"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3"/>
                    <a:pt x="8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7"/>
            <p:cNvSpPr>
              <a:spLocks noEditPoints="1"/>
            </p:cNvSpPr>
            <p:nvPr/>
          </p:nvSpPr>
          <p:spPr bwMode="auto">
            <a:xfrm>
              <a:off x="3996" y="2321"/>
              <a:ext cx="75" cy="59"/>
            </a:xfrm>
            <a:custGeom>
              <a:avLst/>
              <a:gdLst>
                <a:gd name="T0" fmla="*/ 26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8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0 w 29"/>
                <a:gd name="T27" fmla="*/ 20 h 22"/>
                <a:gd name="T28" fmla="*/ 19 w 29"/>
                <a:gd name="T29" fmla="*/ 19 h 22"/>
                <a:gd name="T30" fmla="*/ 26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6 w 29"/>
                <a:gd name="T37" fmla="*/ 0 h 22"/>
                <a:gd name="T38" fmla="*/ 27 w 29"/>
                <a:gd name="T39" fmla="*/ 16 h 22"/>
                <a:gd name="T40" fmla="*/ 26 w 29"/>
                <a:gd name="T41" fmla="*/ 17 h 22"/>
                <a:gd name="T42" fmla="*/ 3 w 29"/>
                <a:gd name="T43" fmla="*/ 17 h 22"/>
                <a:gd name="T44" fmla="*/ 1 w 29"/>
                <a:gd name="T45" fmla="*/ 16 h 22"/>
                <a:gd name="T46" fmla="*/ 1 w 29"/>
                <a:gd name="T47" fmla="*/ 3 h 22"/>
                <a:gd name="T48" fmla="*/ 3 w 29"/>
                <a:gd name="T49" fmla="*/ 2 h 22"/>
                <a:gd name="T50" fmla="*/ 26 w 29"/>
                <a:gd name="T51" fmla="*/ 2 h 22"/>
                <a:gd name="T52" fmla="*/ 27 w 29"/>
                <a:gd name="T53" fmla="*/ 3 h 22"/>
                <a:gd name="T54" fmla="*/ 27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8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6" y="0"/>
                  </a:cubicBezTo>
                  <a:close/>
                  <a:moveTo>
                    <a:pt x="27" y="16"/>
                  </a:moveTo>
                  <a:cubicBezTo>
                    <a:pt x="27" y="17"/>
                    <a:pt x="27" y="17"/>
                    <a:pt x="2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3"/>
                  </a:cubicBezTo>
                  <a:lnTo>
                    <a:pt x="2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flipH="1" flipV="1">
            <a:off x="1742848" y="1185115"/>
            <a:ext cx="2438687" cy="732476"/>
            <a:chOff x="5246304" y="4593021"/>
            <a:chExt cx="2438687" cy="732476"/>
          </a:xfrm>
        </p:grpSpPr>
        <p:sp>
          <p:nvSpPr>
            <p:cNvPr id="56" name="椭圆 55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6" name="Group 32"/>
          <p:cNvGrpSpPr>
            <a:grpSpLocks noChangeAspect="1"/>
          </p:cNvGrpSpPr>
          <p:nvPr/>
        </p:nvGrpSpPr>
        <p:grpSpPr bwMode="auto">
          <a:xfrm>
            <a:off x="1759948" y="1232964"/>
            <a:ext cx="354115" cy="230585"/>
            <a:chOff x="3798" y="2129"/>
            <a:chExt cx="86" cy="56"/>
          </a:xfrm>
          <a:solidFill>
            <a:srgbClr val="FFB850"/>
          </a:solidFill>
          <a:effectLst/>
        </p:grpSpPr>
        <p:sp>
          <p:nvSpPr>
            <p:cNvPr id="67" name="Freeform 33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42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43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44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45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46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2135068" y="1180576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1650604" y="1443149"/>
            <a:ext cx="189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grpSp>
        <p:nvGrpSpPr>
          <p:cNvPr id="63" name="Group 27"/>
          <p:cNvGrpSpPr>
            <a:grpSpLocks noChangeAspect="1"/>
          </p:cNvGrpSpPr>
          <p:nvPr/>
        </p:nvGrpSpPr>
        <p:grpSpPr bwMode="auto">
          <a:xfrm>
            <a:off x="8691052" y="5022255"/>
            <a:ext cx="303918" cy="333814"/>
            <a:chOff x="3811" y="2125"/>
            <a:chExt cx="61" cy="67"/>
          </a:xfrm>
          <a:solidFill>
            <a:srgbClr val="653C76"/>
          </a:solidFill>
          <a:effectLst/>
        </p:grpSpPr>
        <p:sp>
          <p:nvSpPr>
            <p:cNvPr id="64" name="Freeform 28"/>
            <p:cNvSpPr>
              <a:spLocks noEditPoints="1"/>
            </p:cNvSpPr>
            <p:nvPr/>
          </p:nvSpPr>
          <p:spPr bwMode="auto">
            <a:xfrm>
              <a:off x="3811" y="2125"/>
              <a:ext cx="61" cy="67"/>
            </a:xfrm>
            <a:custGeom>
              <a:avLst/>
              <a:gdLst>
                <a:gd name="T0" fmla="*/ 20 w 23"/>
                <a:gd name="T1" fmla="*/ 14 h 25"/>
                <a:gd name="T2" fmla="*/ 18 w 23"/>
                <a:gd name="T3" fmla="*/ 20 h 25"/>
                <a:gd name="T4" fmla="*/ 17 w 23"/>
                <a:gd name="T5" fmla="*/ 16 h 25"/>
                <a:gd name="T6" fmla="*/ 15 w 23"/>
                <a:gd name="T7" fmla="*/ 15 h 25"/>
                <a:gd name="T8" fmla="*/ 15 w 23"/>
                <a:gd name="T9" fmla="*/ 15 h 25"/>
                <a:gd name="T10" fmla="*/ 14 w 23"/>
                <a:gd name="T11" fmla="*/ 15 h 25"/>
                <a:gd name="T12" fmla="*/ 13 w 23"/>
                <a:gd name="T13" fmla="*/ 17 h 25"/>
                <a:gd name="T14" fmla="*/ 12 w 23"/>
                <a:gd name="T15" fmla="*/ 18 h 25"/>
                <a:gd name="T16" fmla="*/ 12 w 23"/>
                <a:gd name="T17" fmla="*/ 15 h 25"/>
                <a:gd name="T18" fmla="*/ 12 w 23"/>
                <a:gd name="T19" fmla="*/ 15 h 25"/>
                <a:gd name="T20" fmla="*/ 12 w 23"/>
                <a:gd name="T21" fmla="*/ 15 h 25"/>
                <a:gd name="T22" fmla="*/ 11 w 23"/>
                <a:gd name="T23" fmla="*/ 15 h 25"/>
                <a:gd name="T24" fmla="*/ 11 w 23"/>
                <a:gd name="T25" fmla="*/ 15 h 25"/>
                <a:gd name="T26" fmla="*/ 11 w 23"/>
                <a:gd name="T27" fmla="*/ 18 h 25"/>
                <a:gd name="T28" fmla="*/ 11 w 23"/>
                <a:gd name="T29" fmla="*/ 17 h 25"/>
                <a:gd name="T30" fmla="*/ 10 w 23"/>
                <a:gd name="T31" fmla="*/ 15 h 25"/>
                <a:gd name="T32" fmla="*/ 8 w 23"/>
                <a:gd name="T33" fmla="*/ 15 h 25"/>
                <a:gd name="T34" fmla="*/ 8 w 23"/>
                <a:gd name="T35" fmla="*/ 15 h 25"/>
                <a:gd name="T36" fmla="*/ 6 w 23"/>
                <a:gd name="T37" fmla="*/ 16 h 25"/>
                <a:gd name="T38" fmla="*/ 5 w 23"/>
                <a:gd name="T39" fmla="*/ 20 h 25"/>
                <a:gd name="T40" fmla="*/ 3 w 23"/>
                <a:gd name="T41" fmla="*/ 14 h 25"/>
                <a:gd name="T42" fmla="*/ 12 w 23"/>
                <a:gd name="T43" fmla="*/ 5 h 25"/>
                <a:gd name="T44" fmla="*/ 12 w 23"/>
                <a:gd name="T45" fmla="*/ 6 h 25"/>
                <a:gd name="T46" fmla="*/ 13 w 23"/>
                <a:gd name="T47" fmla="*/ 7 h 25"/>
                <a:gd name="T48" fmla="*/ 14 w 23"/>
                <a:gd name="T49" fmla="*/ 6 h 25"/>
                <a:gd name="T50" fmla="*/ 16 w 23"/>
                <a:gd name="T51" fmla="*/ 5 h 25"/>
                <a:gd name="T52" fmla="*/ 17 w 23"/>
                <a:gd name="T53" fmla="*/ 4 h 25"/>
                <a:gd name="T54" fmla="*/ 17 w 23"/>
                <a:gd name="T55" fmla="*/ 3 h 25"/>
                <a:gd name="T56" fmla="*/ 16 w 23"/>
                <a:gd name="T57" fmla="*/ 2 h 25"/>
                <a:gd name="T58" fmla="*/ 14 w 23"/>
                <a:gd name="T59" fmla="*/ 1 h 25"/>
                <a:gd name="T60" fmla="*/ 13 w 23"/>
                <a:gd name="T61" fmla="*/ 0 h 25"/>
                <a:gd name="T62" fmla="*/ 12 w 23"/>
                <a:gd name="T63" fmla="*/ 1 h 25"/>
                <a:gd name="T64" fmla="*/ 12 w 23"/>
                <a:gd name="T65" fmla="*/ 2 h 25"/>
                <a:gd name="T66" fmla="*/ 0 w 23"/>
                <a:gd name="T67" fmla="*/ 14 h 25"/>
                <a:gd name="T68" fmla="*/ 12 w 23"/>
                <a:gd name="T69" fmla="*/ 25 h 25"/>
                <a:gd name="T70" fmla="*/ 23 w 23"/>
                <a:gd name="T71" fmla="*/ 14 h 25"/>
                <a:gd name="T72" fmla="*/ 20 w 23"/>
                <a:gd name="T73" fmla="*/ 14 h 25"/>
                <a:gd name="T74" fmla="*/ 15 w 23"/>
                <a:gd name="T75" fmla="*/ 18 h 25"/>
                <a:gd name="T76" fmla="*/ 15 w 23"/>
                <a:gd name="T77" fmla="*/ 18 h 25"/>
                <a:gd name="T78" fmla="*/ 15 w 23"/>
                <a:gd name="T79" fmla="*/ 22 h 25"/>
                <a:gd name="T80" fmla="*/ 15 w 23"/>
                <a:gd name="T81" fmla="*/ 22 h 25"/>
                <a:gd name="T82" fmla="*/ 15 w 23"/>
                <a:gd name="T83" fmla="*/ 18 h 25"/>
                <a:gd name="T84" fmla="*/ 15 w 23"/>
                <a:gd name="T85" fmla="*/ 18 h 25"/>
                <a:gd name="T86" fmla="*/ 8 w 23"/>
                <a:gd name="T87" fmla="*/ 18 h 25"/>
                <a:gd name="T88" fmla="*/ 8 w 23"/>
                <a:gd name="T89" fmla="*/ 22 h 25"/>
                <a:gd name="T90" fmla="*/ 7 w 23"/>
                <a:gd name="T91" fmla="*/ 21 h 25"/>
                <a:gd name="T92" fmla="*/ 8 w 23"/>
                <a:gd name="T93" fmla="*/ 18 h 25"/>
                <a:gd name="T94" fmla="*/ 8 w 23"/>
                <a:gd name="T95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" h="25">
                  <a:moveTo>
                    <a:pt x="20" y="14"/>
                  </a:moveTo>
                  <a:cubicBezTo>
                    <a:pt x="20" y="16"/>
                    <a:pt x="19" y="19"/>
                    <a:pt x="18" y="20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5"/>
                    <a:pt x="16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6" y="15"/>
                    <a:pt x="6" y="16"/>
                  </a:cubicBezTo>
                  <a:cubicBezTo>
                    <a:pt x="6" y="17"/>
                    <a:pt x="5" y="18"/>
                    <a:pt x="5" y="20"/>
                  </a:cubicBezTo>
                  <a:cubicBezTo>
                    <a:pt x="4" y="18"/>
                    <a:pt x="3" y="16"/>
                    <a:pt x="3" y="14"/>
                  </a:cubicBezTo>
                  <a:cubicBezTo>
                    <a:pt x="3" y="9"/>
                    <a:pt x="7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8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5" y="2"/>
                    <a:pt x="0" y="7"/>
                    <a:pt x="0" y="14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8" y="25"/>
                    <a:pt x="23" y="20"/>
                    <a:pt x="23" y="14"/>
                  </a:cubicBezTo>
                  <a:lnTo>
                    <a:pt x="20" y="14"/>
                  </a:lnTo>
                  <a:close/>
                  <a:moveTo>
                    <a:pt x="15" y="18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lose/>
                  <a:moveTo>
                    <a:pt x="8" y="18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7" y="21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Oval 29"/>
            <p:cNvSpPr>
              <a:spLocks noChangeArrowheads="1"/>
            </p:cNvSpPr>
            <p:nvPr/>
          </p:nvSpPr>
          <p:spPr bwMode="auto">
            <a:xfrm>
              <a:off x="3835" y="2149"/>
              <a:ext cx="13" cy="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889493" y="5212750"/>
            <a:ext cx="2438687" cy="732476"/>
            <a:chOff x="5246304" y="4593021"/>
            <a:chExt cx="2438687" cy="732476"/>
          </a:xfrm>
        </p:grpSpPr>
        <p:sp>
          <p:nvSpPr>
            <p:cNvPr id="92" name="椭圆 91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6" name="Group 20"/>
          <p:cNvGrpSpPr>
            <a:grpSpLocks noChangeAspect="1"/>
          </p:cNvGrpSpPr>
          <p:nvPr/>
        </p:nvGrpSpPr>
        <p:grpSpPr bwMode="auto">
          <a:xfrm>
            <a:off x="1766532" y="5081219"/>
            <a:ext cx="335173" cy="267232"/>
            <a:chOff x="3899" y="2225"/>
            <a:chExt cx="74" cy="59"/>
          </a:xfrm>
          <a:solidFill>
            <a:srgbClr val="01ACBE"/>
          </a:solidFill>
          <a:effectLst/>
        </p:grpSpPr>
        <p:sp>
          <p:nvSpPr>
            <p:cNvPr id="87" name="Freeform 21"/>
            <p:cNvSpPr>
              <a:spLocks noEditPoints="1"/>
            </p:cNvSpPr>
            <p:nvPr/>
          </p:nvSpPr>
          <p:spPr bwMode="auto">
            <a:xfrm>
              <a:off x="3899" y="2225"/>
              <a:ext cx="74" cy="59"/>
            </a:xfrm>
            <a:custGeom>
              <a:avLst/>
              <a:gdLst>
                <a:gd name="T0" fmla="*/ 27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9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1 w 29"/>
                <a:gd name="T27" fmla="*/ 20 h 22"/>
                <a:gd name="T28" fmla="*/ 19 w 29"/>
                <a:gd name="T29" fmla="*/ 19 h 22"/>
                <a:gd name="T30" fmla="*/ 27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7 w 29"/>
                <a:gd name="T37" fmla="*/ 0 h 22"/>
                <a:gd name="T38" fmla="*/ 28 w 29"/>
                <a:gd name="T39" fmla="*/ 16 h 22"/>
                <a:gd name="T40" fmla="*/ 27 w 29"/>
                <a:gd name="T41" fmla="*/ 17 h 22"/>
                <a:gd name="T42" fmla="*/ 3 w 29"/>
                <a:gd name="T43" fmla="*/ 17 h 22"/>
                <a:gd name="T44" fmla="*/ 2 w 29"/>
                <a:gd name="T45" fmla="*/ 16 h 22"/>
                <a:gd name="T46" fmla="*/ 2 w 29"/>
                <a:gd name="T47" fmla="*/ 3 h 22"/>
                <a:gd name="T48" fmla="*/ 3 w 29"/>
                <a:gd name="T49" fmla="*/ 2 h 22"/>
                <a:gd name="T50" fmla="*/ 27 w 29"/>
                <a:gd name="T51" fmla="*/ 2 h 22"/>
                <a:gd name="T52" fmla="*/ 28 w 29"/>
                <a:gd name="T53" fmla="*/ 3 h 22"/>
                <a:gd name="T54" fmla="*/ 28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8" y="16"/>
                  </a:moveTo>
                  <a:cubicBezTo>
                    <a:pt x="28" y="17"/>
                    <a:pt x="27" y="17"/>
                    <a:pt x="27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3"/>
                  </a:cubicBezTo>
                  <a:lnTo>
                    <a:pt x="2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22"/>
            <p:cNvSpPr>
              <a:spLocks noEditPoints="1"/>
            </p:cNvSpPr>
            <p:nvPr/>
          </p:nvSpPr>
          <p:spPr bwMode="auto">
            <a:xfrm>
              <a:off x="3917" y="2241"/>
              <a:ext cx="25" cy="27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4 h 10"/>
                <a:gd name="T4" fmla="*/ 9 w 10"/>
                <a:gd name="T5" fmla="*/ 4 h 10"/>
                <a:gd name="T6" fmla="*/ 8 w 10"/>
                <a:gd name="T7" fmla="*/ 3 h 10"/>
                <a:gd name="T8" fmla="*/ 9 w 10"/>
                <a:gd name="T9" fmla="*/ 2 h 10"/>
                <a:gd name="T10" fmla="*/ 8 w 10"/>
                <a:gd name="T11" fmla="*/ 1 h 10"/>
                <a:gd name="T12" fmla="*/ 8 w 10"/>
                <a:gd name="T13" fmla="*/ 2 h 10"/>
                <a:gd name="T14" fmla="*/ 6 w 10"/>
                <a:gd name="T15" fmla="*/ 1 h 10"/>
                <a:gd name="T16" fmla="*/ 6 w 10"/>
                <a:gd name="T17" fmla="*/ 0 h 10"/>
                <a:gd name="T18" fmla="*/ 4 w 10"/>
                <a:gd name="T19" fmla="*/ 0 h 10"/>
                <a:gd name="T20" fmla="*/ 4 w 10"/>
                <a:gd name="T21" fmla="*/ 1 h 10"/>
                <a:gd name="T22" fmla="*/ 3 w 10"/>
                <a:gd name="T23" fmla="*/ 2 h 10"/>
                <a:gd name="T24" fmla="*/ 2 w 10"/>
                <a:gd name="T25" fmla="*/ 1 h 10"/>
                <a:gd name="T26" fmla="*/ 1 w 10"/>
                <a:gd name="T27" fmla="*/ 2 h 10"/>
                <a:gd name="T28" fmla="*/ 2 w 10"/>
                <a:gd name="T29" fmla="*/ 3 h 10"/>
                <a:gd name="T30" fmla="*/ 1 w 10"/>
                <a:gd name="T31" fmla="*/ 4 h 10"/>
                <a:gd name="T32" fmla="*/ 0 w 10"/>
                <a:gd name="T33" fmla="*/ 4 h 10"/>
                <a:gd name="T34" fmla="*/ 0 w 10"/>
                <a:gd name="T35" fmla="*/ 6 h 10"/>
                <a:gd name="T36" fmla="*/ 1 w 10"/>
                <a:gd name="T37" fmla="*/ 6 h 10"/>
                <a:gd name="T38" fmla="*/ 2 w 10"/>
                <a:gd name="T39" fmla="*/ 8 h 10"/>
                <a:gd name="T40" fmla="*/ 1 w 10"/>
                <a:gd name="T41" fmla="*/ 8 h 10"/>
                <a:gd name="T42" fmla="*/ 2 w 10"/>
                <a:gd name="T43" fmla="*/ 9 h 10"/>
                <a:gd name="T44" fmla="*/ 3 w 10"/>
                <a:gd name="T45" fmla="*/ 8 h 10"/>
                <a:gd name="T46" fmla="*/ 4 w 10"/>
                <a:gd name="T47" fmla="*/ 9 h 10"/>
                <a:gd name="T48" fmla="*/ 4 w 10"/>
                <a:gd name="T49" fmla="*/ 10 h 10"/>
                <a:gd name="T50" fmla="*/ 6 w 10"/>
                <a:gd name="T51" fmla="*/ 10 h 10"/>
                <a:gd name="T52" fmla="*/ 6 w 10"/>
                <a:gd name="T53" fmla="*/ 9 h 10"/>
                <a:gd name="T54" fmla="*/ 8 w 10"/>
                <a:gd name="T55" fmla="*/ 8 h 10"/>
                <a:gd name="T56" fmla="*/ 8 w 10"/>
                <a:gd name="T57" fmla="*/ 9 h 10"/>
                <a:gd name="T58" fmla="*/ 9 w 10"/>
                <a:gd name="T59" fmla="*/ 8 h 10"/>
                <a:gd name="T60" fmla="*/ 8 w 10"/>
                <a:gd name="T61" fmla="*/ 8 h 10"/>
                <a:gd name="T62" fmla="*/ 9 w 10"/>
                <a:gd name="T63" fmla="*/ 6 h 10"/>
                <a:gd name="T64" fmla="*/ 10 w 10"/>
                <a:gd name="T65" fmla="*/ 6 h 10"/>
                <a:gd name="T66" fmla="*/ 8 w 10"/>
                <a:gd name="T67" fmla="*/ 5 h 10"/>
                <a:gd name="T68" fmla="*/ 5 w 10"/>
                <a:gd name="T69" fmla="*/ 8 h 10"/>
                <a:gd name="T70" fmla="*/ 2 w 10"/>
                <a:gd name="T71" fmla="*/ 5 h 10"/>
                <a:gd name="T72" fmla="*/ 5 w 10"/>
                <a:gd name="T73" fmla="*/ 2 h 10"/>
                <a:gd name="T74" fmla="*/ 8 w 10"/>
                <a:gd name="T7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6"/>
                    <a:pt x="9" y="6"/>
                  </a:cubicBezTo>
                  <a:lnTo>
                    <a:pt x="10" y="6"/>
                  </a:lnTo>
                  <a:close/>
                  <a:moveTo>
                    <a:pt x="8" y="5"/>
                  </a:moveTo>
                  <a:cubicBezTo>
                    <a:pt x="8" y="7"/>
                    <a:pt x="7" y="8"/>
                    <a:pt x="5" y="8"/>
                  </a:cubicBezTo>
                  <a:cubicBezTo>
                    <a:pt x="3" y="8"/>
                    <a:pt x="2" y="7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7" y="2"/>
                    <a:pt x="8" y="3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23"/>
            <p:cNvSpPr>
              <a:spLocks noEditPoints="1"/>
            </p:cNvSpPr>
            <p:nvPr/>
          </p:nvSpPr>
          <p:spPr bwMode="auto">
            <a:xfrm>
              <a:off x="3942" y="2252"/>
              <a:ext cx="13" cy="13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5 w 5"/>
                <a:gd name="T5" fmla="*/ 2 h 5"/>
                <a:gd name="T6" fmla="*/ 4 w 5"/>
                <a:gd name="T7" fmla="*/ 1 h 5"/>
                <a:gd name="T8" fmla="*/ 5 w 5"/>
                <a:gd name="T9" fmla="*/ 1 h 5"/>
                <a:gd name="T10" fmla="*/ 4 w 5"/>
                <a:gd name="T11" fmla="*/ 1 h 5"/>
                <a:gd name="T12" fmla="*/ 4 w 5"/>
                <a:gd name="T13" fmla="*/ 1 h 5"/>
                <a:gd name="T14" fmla="*/ 3 w 5"/>
                <a:gd name="T15" fmla="*/ 1 h 5"/>
                <a:gd name="T16" fmla="*/ 3 w 5"/>
                <a:gd name="T17" fmla="*/ 0 h 5"/>
                <a:gd name="T18" fmla="*/ 2 w 5"/>
                <a:gd name="T19" fmla="*/ 0 h 5"/>
                <a:gd name="T20" fmla="*/ 2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2 h 5"/>
                <a:gd name="T32" fmla="*/ 0 w 5"/>
                <a:gd name="T33" fmla="*/ 2 h 5"/>
                <a:gd name="T34" fmla="*/ 0 w 5"/>
                <a:gd name="T35" fmla="*/ 3 h 5"/>
                <a:gd name="T36" fmla="*/ 1 w 5"/>
                <a:gd name="T37" fmla="*/ 3 h 5"/>
                <a:gd name="T38" fmla="*/ 1 w 5"/>
                <a:gd name="T39" fmla="*/ 4 h 5"/>
                <a:gd name="T40" fmla="*/ 1 w 5"/>
                <a:gd name="T41" fmla="*/ 4 h 5"/>
                <a:gd name="T42" fmla="*/ 1 w 5"/>
                <a:gd name="T43" fmla="*/ 5 h 5"/>
                <a:gd name="T44" fmla="*/ 1 w 5"/>
                <a:gd name="T45" fmla="*/ 4 h 5"/>
                <a:gd name="T46" fmla="*/ 2 w 5"/>
                <a:gd name="T47" fmla="*/ 5 h 5"/>
                <a:gd name="T48" fmla="*/ 2 w 5"/>
                <a:gd name="T49" fmla="*/ 5 h 5"/>
                <a:gd name="T50" fmla="*/ 3 w 5"/>
                <a:gd name="T51" fmla="*/ 5 h 5"/>
                <a:gd name="T52" fmla="*/ 3 w 5"/>
                <a:gd name="T53" fmla="*/ 5 h 5"/>
                <a:gd name="T54" fmla="*/ 4 w 5"/>
                <a:gd name="T55" fmla="*/ 4 h 5"/>
                <a:gd name="T56" fmla="*/ 4 w 5"/>
                <a:gd name="T57" fmla="*/ 5 h 5"/>
                <a:gd name="T58" fmla="*/ 5 w 5"/>
                <a:gd name="T59" fmla="*/ 4 h 5"/>
                <a:gd name="T60" fmla="*/ 4 w 5"/>
                <a:gd name="T61" fmla="*/ 4 h 5"/>
                <a:gd name="T62" fmla="*/ 5 w 5"/>
                <a:gd name="T63" fmla="*/ 3 h 5"/>
                <a:gd name="T64" fmla="*/ 4 w 5"/>
                <a:gd name="T65" fmla="*/ 3 h 5"/>
                <a:gd name="T66" fmla="*/ 3 w 5"/>
                <a:gd name="T67" fmla="*/ 4 h 5"/>
                <a:gd name="T68" fmla="*/ 1 w 5"/>
                <a:gd name="T69" fmla="*/ 3 h 5"/>
                <a:gd name="T70" fmla="*/ 3 w 5"/>
                <a:gd name="T71" fmla="*/ 1 h 5"/>
                <a:gd name="T72" fmla="*/ 4 w 5"/>
                <a:gd name="T7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lose/>
                  <a:moveTo>
                    <a:pt x="4" y="3"/>
                  </a:moveTo>
                  <a:cubicBezTo>
                    <a:pt x="4" y="3"/>
                    <a:pt x="3" y="4"/>
                    <a:pt x="3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24"/>
            <p:cNvSpPr>
              <a:spLocks noEditPoints="1"/>
            </p:cNvSpPr>
            <p:nvPr/>
          </p:nvSpPr>
          <p:spPr bwMode="auto">
            <a:xfrm>
              <a:off x="3937" y="2233"/>
              <a:ext cx="18" cy="19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3 h 7"/>
                <a:gd name="T4" fmla="*/ 6 w 7"/>
                <a:gd name="T5" fmla="*/ 3 h 7"/>
                <a:gd name="T6" fmla="*/ 6 w 7"/>
                <a:gd name="T7" fmla="*/ 2 h 7"/>
                <a:gd name="T8" fmla="*/ 6 w 7"/>
                <a:gd name="T9" fmla="*/ 1 h 7"/>
                <a:gd name="T10" fmla="*/ 6 w 7"/>
                <a:gd name="T11" fmla="*/ 1 h 7"/>
                <a:gd name="T12" fmla="*/ 5 w 7"/>
                <a:gd name="T13" fmla="*/ 1 h 7"/>
                <a:gd name="T14" fmla="*/ 4 w 7"/>
                <a:gd name="T15" fmla="*/ 1 h 7"/>
                <a:gd name="T16" fmla="*/ 4 w 7"/>
                <a:gd name="T17" fmla="*/ 0 h 7"/>
                <a:gd name="T18" fmla="*/ 3 w 7"/>
                <a:gd name="T19" fmla="*/ 0 h 7"/>
                <a:gd name="T20" fmla="*/ 3 w 7"/>
                <a:gd name="T21" fmla="*/ 1 h 7"/>
                <a:gd name="T22" fmla="*/ 2 w 7"/>
                <a:gd name="T23" fmla="*/ 1 h 7"/>
                <a:gd name="T24" fmla="*/ 2 w 7"/>
                <a:gd name="T25" fmla="*/ 1 h 7"/>
                <a:gd name="T26" fmla="*/ 1 w 7"/>
                <a:gd name="T27" fmla="*/ 1 h 7"/>
                <a:gd name="T28" fmla="*/ 2 w 7"/>
                <a:gd name="T29" fmla="*/ 2 h 7"/>
                <a:gd name="T30" fmla="*/ 1 w 7"/>
                <a:gd name="T31" fmla="*/ 3 h 7"/>
                <a:gd name="T32" fmla="*/ 0 w 7"/>
                <a:gd name="T33" fmla="*/ 3 h 7"/>
                <a:gd name="T34" fmla="*/ 0 w 7"/>
                <a:gd name="T35" fmla="*/ 4 h 7"/>
                <a:gd name="T36" fmla="*/ 1 w 7"/>
                <a:gd name="T37" fmla="*/ 4 h 7"/>
                <a:gd name="T38" fmla="*/ 2 w 7"/>
                <a:gd name="T39" fmla="*/ 5 h 7"/>
                <a:gd name="T40" fmla="*/ 1 w 7"/>
                <a:gd name="T41" fmla="*/ 5 h 7"/>
                <a:gd name="T42" fmla="*/ 2 w 7"/>
                <a:gd name="T43" fmla="*/ 6 h 7"/>
                <a:gd name="T44" fmla="*/ 2 w 7"/>
                <a:gd name="T45" fmla="*/ 5 h 7"/>
                <a:gd name="T46" fmla="*/ 3 w 7"/>
                <a:gd name="T47" fmla="*/ 6 h 7"/>
                <a:gd name="T48" fmla="*/ 3 w 7"/>
                <a:gd name="T49" fmla="*/ 7 h 7"/>
                <a:gd name="T50" fmla="*/ 4 w 7"/>
                <a:gd name="T51" fmla="*/ 7 h 7"/>
                <a:gd name="T52" fmla="*/ 4 w 7"/>
                <a:gd name="T53" fmla="*/ 6 h 7"/>
                <a:gd name="T54" fmla="*/ 5 w 7"/>
                <a:gd name="T55" fmla="*/ 5 h 7"/>
                <a:gd name="T56" fmla="*/ 6 w 7"/>
                <a:gd name="T57" fmla="*/ 6 h 7"/>
                <a:gd name="T58" fmla="*/ 6 w 7"/>
                <a:gd name="T59" fmla="*/ 5 h 7"/>
                <a:gd name="T60" fmla="*/ 6 w 7"/>
                <a:gd name="T61" fmla="*/ 5 h 7"/>
                <a:gd name="T62" fmla="*/ 6 w 7"/>
                <a:gd name="T63" fmla="*/ 4 h 7"/>
                <a:gd name="T64" fmla="*/ 7 w 7"/>
                <a:gd name="T65" fmla="*/ 4 h 7"/>
                <a:gd name="T66" fmla="*/ 6 w 7"/>
                <a:gd name="T67" fmla="*/ 3 h 7"/>
                <a:gd name="T68" fmla="*/ 4 w 7"/>
                <a:gd name="T69" fmla="*/ 5 h 7"/>
                <a:gd name="T70" fmla="*/ 2 w 7"/>
                <a:gd name="T71" fmla="*/ 3 h 7"/>
                <a:gd name="T72" fmla="*/ 4 w 7"/>
                <a:gd name="T73" fmla="*/ 1 h 7"/>
                <a:gd name="T74" fmla="*/ 6 w 7"/>
                <a:gd name="T7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7" y="4"/>
                  </a:lnTo>
                  <a:close/>
                  <a:moveTo>
                    <a:pt x="6" y="3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1"/>
                    <a:pt x="6" y="2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 flipH="1">
            <a:off x="1738063" y="5212750"/>
            <a:ext cx="2438687" cy="732476"/>
            <a:chOff x="5246304" y="4593021"/>
            <a:chExt cx="2438687" cy="732476"/>
          </a:xfrm>
        </p:grpSpPr>
        <p:sp>
          <p:nvSpPr>
            <p:cNvPr id="95" name="椭圆 94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6" name="任意多边形 95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1" name="文本框 100"/>
          <p:cNvSpPr txBox="1"/>
          <p:nvPr/>
        </p:nvSpPr>
        <p:spPr>
          <a:xfrm>
            <a:off x="2135068" y="5059693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01ACBE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1650604" y="5320581"/>
            <a:ext cx="189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9033033" y="1180576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E8707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8548569" y="1443149"/>
            <a:ext cx="189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9047547" y="5059693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653C76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8563083" y="5320581"/>
            <a:ext cx="189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2800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 flipH="1">
            <a:off x="1962150" y="1238250"/>
            <a:ext cx="3924300" cy="2019300"/>
          </a:xfrm>
          <a:prstGeom prst="round2DiagRect">
            <a:avLst>
              <a:gd name="adj1" fmla="val 28932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对角圆角矩形 42"/>
          <p:cNvSpPr/>
          <p:nvPr/>
        </p:nvSpPr>
        <p:spPr>
          <a:xfrm flipH="1">
            <a:off x="1962150" y="1238250"/>
            <a:ext cx="3924300" cy="2019300"/>
          </a:xfrm>
          <a:prstGeom prst="round2DiagRect">
            <a:avLst>
              <a:gd name="adj1" fmla="val 28932"/>
              <a:gd name="adj2" fmla="val 0"/>
            </a:avLst>
          </a:prstGeom>
          <a:gradFill flip="none" rotWithShape="1">
            <a:gsLst>
              <a:gs pos="34000">
                <a:srgbClr val="F5F5F5"/>
              </a:gs>
              <a:gs pos="12000">
                <a:srgbClr val="EAEAEA"/>
              </a:gs>
              <a:gs pos="1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69850">
            <a:gradFill flip="none" rotWithShape="1">
              <a:gsLst>
                <a:gs pos="48000">
                  <a:schemeClr val="bg1">
                    <a:lumMod val="95000"/>
                  </a:schemeClr>
                </a:gs>
                <a:gs pos="13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 flipH="1">
            <a:off x="2067408" y="1277938"/>
            <a:ext cx="2460141" cy="1884399"/>
          </a:xfrm>
          <a:custGeom>
            <a:avLst/>
            <a:gdLst>
              <a:gd name="connsiteX0" fmla="*/ 2636259 w 2636259"/>
              <a:gd name="connsiteY0" fmla="*/ 0 h 2019300"/>
              <a:gd name="connsiteX1" fmla="*/ 0 w 2636259"/>
              <a:gd name="connsiteY1" fmla="*/ 0 h 2019300"/>
              <a:gd name="connsiteX2" fmla="*/ 1659500 w 2636259"/>
              <a:gd name="connsiteY2" fmla="*/ 2019300 h 2019300"/>
              <a:gd name="connsiteX3" fmla="*/ 2052035 w 2636259"/>
              <a:gd name="connsiteY3" fmla="*/ 2019300 h 2019300"/>
              <a:gd name="connsiteX4" fmla="*/ 2636259 w 2636259"/>
              <a:gd name="connsiteY4" fmla="*/ 1435076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6259" h="2019300">
                <a:moveTo>
                  <a:pt x="2636259" y="0"/>
                </a:moveTo>
                <a:lnTo>
                  <a:pt x="0" y="0"/>
                </a:lnTo>
                <a:lnTo>
                  <a:pt x="1659500" y="2019300"/>
                </a:lnTo>
                <a:lnTo>
                  <a:pt x="2052035" y="2019300"/>
                </a:lnTo>
                <a:cubicBezTo>
                  <a:pt x="2374693" y="2019300"/>
                  <a:pt x="2636259" y="1757734"/>
                  <a:pt x="2636259" y="1435076"/>
                </a:cubicBezTo>
                <a:close/>
              </a:path>
            </a:pathLst>
          </a:custGeom>
          <a:solidFill>
            <a:srgbClr val="FFB850"/>
          </a:solidFill>
          <a:ln w="63500">
            <a:noFill/>
          </a:ln>
          <a:effectLst>
            <a:outerShdw blurRad="889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8584200">
            <a:off x="2505249" y="322303"/>
            <a:ext cx="1602034" cy="1897700"/>
          </a:xfrm>
          <a:custGeom>
            <a:avLst/>
            <a:gdLst>
              <a:gd name="connsiteX0" fmla="*/ 0 w 1606907"/>
              <a:gd name="connsiteY0" fmla="*/ 1917499 h 1917499"/>
              <a:gd name="connsiteX1" fmla="*/ 0 w 1606907"/>
              <a:gd name="connsiteY1" fmla="*/ 0 h 1917499"/>
              <a:gd name="connsiteX2" fmla="*/ 1606907 w 1606907"/>
              <a:gd name="connsiteY2" fmla="*/ 1917499 h 1917499"/>
              <a:gd name="connsiteX3" fmla="*/ 0 w 1606907"/>
              <a:gd name="connsiteY3" fmla="*/ 1917499 h 1917499"/>
              <a:gd name="connsiteX0" fmla="*/ 0 w 1580573"/>
              <a:gd name="connsiteY0" fmla="*/ 1917499 h 1917499"/>
              <a:gd name="connsiteX1" fmla="*/ 0 w 1580573"/>
              <a:gd name="connsiteY1" fmla="*/ 0 h 1917499"/>
              <a:gd name="connsiteX2" fmla="*/ 1580573 w 1580573"/>
              <a:gd name="connsiteY2" fmla="*/ 1909662 h 1917499"/>
              <a:gd name="connsiteX3" fmla="*/ 0 w 1580573"/>
              <a:gd name="connsiteY3" fmla="*/ 1917499 h 1917499"/>
              <a:gd name="connsiteX0" fmla="*/ 0 w 1602034"/>
              <a:gd name="connsiteY0" fmla="*/ 1917499 h 1917499"/>
              <a:gd name="connsiteX1" fmla="*/ 0 w 1602034"/>
              <a:gd name="connsiteY1" fmla="*/ 0 h 1917499"/>
              <a:gd name="connsiteX2" fmla="*/ 1602034 w 1602034"/>
              <a:gd name="connsiteY2" fmla="*/ 1911640 h 1917499"/>
              <a:gd name="connsiteX3" fmla="*/ 0 w 1602034"/>
              <a:gd name="connsiteY3" fmla="*/ 1917499 h 1917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034" h="1917499">
                <a:moveTo>
                  <a:pt x="0" y="1917499"/>
                </a:moveTo>
                <a:lnTo>
                  <a:pt x="0" y="0"/>
                </a:lnTo>
                <a:lnTo>
                  <a:pt x="1602034" y="1911640"/>
                </a:lnTo>
                <a:lnTo>
                  <a:pt x="0" y="1917499"/>
                </a:lnTo>
                <a:close/>
              </a:path>
            </a:pathLst>
          </a:cu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40428" y="2347295"/>
            <a:ext cx="76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prstClr val="white"/>
                </a:solidFill>
                <a:effectLst>
                  <a:innerShdw blurRad="63500" dist="76200" dir="10800000">
                    <a:prstClr val="black">
                      <a:alpha val="50000"/>
                    </a:prstClr>
                  </a:innerShdw>
                </a:effectLst>
                <a:latin typeface="Broadway" panose="02020500000000000000" pitchFamily="18" charset="0"/>
              </a:rPr>
              <a:t>01</a:t>
            </a:r>
            <a:endParaRPr lang="zh-CN" altLang="en-US" sz="2800" dirty="0">
              <a:solidFill>
                <a:prstClr val="white"/>
              </a:solidFill>
              <a:effectLst>
                <a:innerShdw blurRad="63500" dist="76200" dir="10800000">
                  <a:prstClr val="black">
                    <a:alpha val="50000"/>
                  </a:prstClr>
                </a:innerShdw>
              </a:effectLst>
              <a:latin typeface="Broadway" panose="02020500000000000000" pitchFamily="18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730078" y="2251876"/>
            <a:ext cx="2262281" cy="952818"/>
            <a:chOff x="4806097" y="1399253"/>
            <a:chExt cx="2262281" cy="952818"/>
          </a:xfrm>
        </p:grpSpPr>
        <p:sp>
          <p:nvSpPr>
            <p:cNvPr id="23" name="文本框 22"/>
            <p:cNvSpPr txBox="1"/>
            <p:nvPr/>
          </p:nvSpPr>
          <p:spPr>
            <a:xfrm>
              <a:off x="4806097" y="1399253"/>
              <a:ext cx="22622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812985" y="1705740"/>
              <a:ext cx="2062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素材站，有中国最强制作团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 flipV="1">
            <a:off x="1962150" y="3546967"/>
            <a:ext cx="3924300" cy="2787414"/>
            <a:chOff x="1581150" y="3082508"/>
            <a:chExt cx="3924300" cy="2787414"/>
          </a:xfrm>
        </p:grpSpPr>
        <p:sp>
          <p:nvSpPr>
            <p:cNvPr id="55" name="对角圆角矩形 54"/>
            <p:cNvSpPr/>
            <p:nvPr/>
          </p:nvSpPr>
          <p:spPr>
            <a:xfrm flipH="1">
              <a:off x="1581150" y="3850622"/>
              <a:ext cx="3924300" cy="2019300"/>
            </a:xfrm>
            <a:prstGeom prst="round2DiagRect">
              <a:avLst>
                <a:gd name="adj1" fmla="val 28932"/>
                <a:gd name="adj2" fmla="val 0"/>
              </a:avLst>
            </a:prstGeom>
            <a:gradFill flip="none" rotWithShape="1">
              <a:gsLst>
                <a:gs pos="34000">
                  <a:srgbClr val="F5F5F5"/>
                </a:gs>
                <a:gs pos="12000">
                  <a:srgbClr val="EAEAEA"/>
                </a:gs>
                <a:gs pos="1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 w="69850">
              <a:gradFill flip="none" rotWithShape="1">
                <a:gsLst>
                  <a:gs pos="48000">
                    <a:schemeClr val="bg1">
                      <a:lumMod val="95000"/>
                    </a:schemeClr>
                  </a:gs>
                  <a:gs pos="13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 flipH="1">
              <a:off x="1686408" y="3890310"/>
              <a:ext cx="2460141" cy="1884399"/>
            </a:xfrm>
            <a:custGeom>
              <a:avLst/>
              <a:gdLst>
                <a:gd name="connsiteX0" fmla="*/ 2636259 w 2636259"/>
                <a:gd name="connsiteY0" fmla="*/ 0 h 2019300"/>
                <a:gd name="connsiteX1" fmla="*/ 0 w 2636259"/>
                <a:gd name="connsiteY1" fmla="*/ 0 h 2019300"/>
                <a:gd name="connsiteX2" fmla="*/ 1659500 w 2636259"/>
                <a:gd name="connsiteY2" fmla="*/ 2019300 h 2019300"/>
                <a:gd name="connsiteX3" fmla="*/ 2052035 w 2636259"/>
                <a:gd name="connsiteY3" fmla="*/ 2019300 h 2019300"/>
                <a:gd name="connsiteX4" fmla="*/ 2636259 w 2636259"/>
                <a:gd name="connsiteY4" fmla="*/ 1435076 h 201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6259" h="2019300">
                  <a:moveTo>
                    <a:pt x="2636259" y="0"/>
                  </a:moveTo>
                  <a:lnTo>
                    <a:pt x="0" y="0"/>
                  </a:lnTo>
                  <a:lnTo>
                    <a:pt x="1659500" y="2019300"/>
                  </a:lnTo>
                  <a:lnTo>
                    <a:pt x="2052035" y="2019300"/>
                  </a:lnTo>
                  <a:cubicBezTo>
                    <a:pt x="2374693" y="2019300"/>
                    <a:pt x="2636259" y="1757734"/>
                    <a:pt x="2636259" y="1435076"/>
                  </a:cubicBezTo>
                  <a:close/>
                </a:path>
              </a:pathLst>
            </a:custGeom>
            <a:solidFill>
              <a:srgbClr val="01ACBE"/>
            </a:solidFill>
            <a:ln w="63500">
              <a:noFill/>
            </a:ln>
            <a:effectLst>
              <a:outerShdw blurRad="889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直角三角形 6"/>
            <p:cNvSpPr/>
            <p:nvPr/>
          </p:nvSpPr>
          <p:spPr>
            <a:xfrm rot="18584200">
              <a:off x="2124249" y="2934675"/>
              <a:ext cx="1602034" cy="1897700"/>
            </a:xfrm>
            <a:custGeom>
              <a:avLst/>
              <a:gdLst>
                <a:gd name="connsiteX0" fmla="*/ 0 w 1606907"/>
                <a:gd name="connsiteY0" fmla="*/ 1917499 h 1917499"/>
                <a:gd name="connsiteX1" fmla="*/ 0 w 1606907"/>
                <a:gd name="connsiteY1" fmla="*/ 0 h 1917499"/>
                <a:gd name="connsiteX2" fmla="*/ 1606907 w 1606907"/>
                <a:gd name="connsiteY2" fmla="*/ 1917499 h 1917499"/>
                <a:gd name="connsiteX3" fmla="*/ 0 w 1606907"/>
                <a:gd name="connsiteY3" fmla="*/ 1917499 h 1917499"/>
                <a:gd name="connsiteX0" fmla="*/ 0 w 1580573"/>
                <a:gd name="connsiteY0" fmla="*/ 1917499 h 1917499"/>
                <a:gd name="connsiteX1" fmla="*/ 0 w 1580573"/>
                <a:gd name="connsiteY1" fmla="*/ 0 h 1917499"/>
                <a:gd name="connsiteX2" fmla="*/ 1580573 w 1580573"/>
                <a:gd name="connsiteY2" fmla="*/ 1909662 h 1917499"/>
                <a:gd name="connsiteX3" fmla="*/ 0 w 1580573"/>
                <a:gd name="connsiteY3" fmla="*/ 1917499 h 1917499"/>
                <a:gd name="connsiteX0" fmla="*/ 0 w 1602034"/>
                <a:gd name="connsiteY0" fmla="*/ 1917499 h 1917499"/>
                <a:gd name="connsiteX1" fmla="*/ 0 w 1602034"/>
                <a:gd name="connsiteY1" fmla="*/ 0 h 1917499"/>
                <a:gd name="connsiteX2" fmla="*/ 1602034 w 1602034"/>
                <a:gd name="connsiteY2" fmla="*/ 1911640 h 1917499"/>
                <a:gd name="connsiteX3" fmla="*/ 0 w 1602034"/>
                <a:gd name="connsiteY3" fmla="*/ 1917499 h 191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034" h="1917499">
                  <a:moveTo>
                    <a:pt x="0" y="1917499"/>
                  </a:moveTo>
                  <a:lnTo>
                    <a:pt x="0" y="0"/>
                  </a:lnTo>
                  <a:lnTo>
                    <a:pt x="1602034" y="1911640"/>
                  </a:lnTo>
                  <a:lnTo>
                    <a:pt x="0" y="1917499"/>
                  </a:lnTo>
                  <a:close/>
                </a:path>
              </a:pathLst>
            </a:custGeom>
            <a:solidFill>
              <a:schemeClr val="bg1">
                <a:alpha val="2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2340428" y="4215100"/>
            <a:ext cx="76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prstClr val="white"/>
                </a:solidFill>
                <a:effectLst>
                  <a:innerShdw blurRad="63500" dist="76200" dir="10800000">
                    <a:prstClr val="black">
                      <a:alpha val="50000"/>
                    </a:prstClr>
                  </a:innerShdw>
                </a:effectLst>
                <a:latin typeface="Broadway" panose="02020500000000000000" pitchFamily="18" charset="0"/>
              </a:rPr>
              <a:t>02</a:t>
            </a:r>
            <a:endParaRPr lang="zh-CN" altLang="en-US" sz="2800" dirty="0">
              <a:solidFill>
                <a:prstClr val="white"/>
              </a:solidFill>
              <a:effectLst>
                <a:innerShdw blurRad="63500" dist="76200" dir="10800000">
                  <a:prstClr val="black">
                    <a:alpha val="50000"/>
                  </a:prstClr>
                </a:innerShdw>
              </a:effectLst>
              <a:latin typeface="Broadway" panose="02020500000000000000" pitchFamily="18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3722452" y="3776636"/>
            <a:ext cx="2262281" cy="952818"/>
            <a:chOff x="4806097" y="1399253"/>
            <a:chExt cx="2262281" cy="952818"/>
          </a:xfrm>
        </p:grpSpPr>
        <p:sp>
          <p:nvSpPr>
            <p:cNvPr id="61" name="文本框 60"/>
            <p:cNvSpPr txBox="1"/>
            <p:nvPr/>
          </p:nvSpPr>
          <p:spPr>
            <a:xfrm>
              <a:off x="4806097" y="1399253"/>
              <a:ext cx="22622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4812985" y="1705740"/>
              <a:ext cx="2062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素材站，有中国最强制作团</a:t>
              </a:r>
            </a:p>
          </p:txBody>
        </p:sp>
      </p:grpSp>
      <p:sp>
        <p:nvSpPr>
          <p:cNvPr id="63" name="对角圆角矩形 62"/>
          <p:cNvSpPr/>
          <p:nvPr/>
        </p:nvSpPr>
        <p:spPr>
          <a:xfrm>
            <a:off x="6324246" y="1238251"/>
            <a:ext cx="3924300" cy="2019300"/>
          </a:xfrm>
          <a:prstGeom prst="round2DiagRect">
            <a:avLst>
              <a:gd name="adj1" fmla="val 28932"/>
              <a:gd name="adj2" fmla="val 0"/>
            </a:avLst>
          </a:prstGeom>
          <a:gradFill flip="none" rotWithShape="1">
            <a:gsLst>
              <a:gs pos="34000">
                <a:srgbClr val="F5F5F5"/>
              </a:gs>
              <a:gs pos="12000">
                <a:srgbClr val="EAEAEA"/>
              </a:gs>
              <a:gs pos="1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69850">
            <a:gradFill flip="none" rotWithShape="1">
              <a:gsLst>
                <a:gs pos="48000">
                  <a:schemeClr val="bg1">
                    <a:lumMod val="95000"/>
                  </a:schemeClr>
                </a:gs>
                <a:gs pos="13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7683147" y="1277939"/>
            <a:ext cx="2460141" cy="1884399"/>
          </a:xfrm>
          <a:custGeom>
            <a:avLst/>
            <a:gdLst>
              <a:gd name="connsiteX0" fmla="*/ 2636259 w 2636259"/>
              <a:gd name="connsiteY0" fmla="*/ 0 h 2019300"/>
              <a:gd name="connsiteX1" fmla="*/ 0 w 2636259"/>
              <a:gd name="connsiteY1" fmla="*/ 0 h 2019300"/>
              <a:gd name="connsiteX2" fmla="*/ 1659500 w 2636259"/>
              <a:gd name="connsiteY2" fmla="*/ 2019300 h 2019300"/>
              <a:gd name="connsiteX3" fmla="*/ 2052035 w 2636259"/>
              <a:gd name="connsiteY3" fmla="*/ 2019300 h 2019300"/>
              <a:gd name="connsiteX4" fmla="*/ 2636259 w 2636259"/>
              <a:gd name="connsiteY4" fmla="*/ 1435076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6259" h="2019300">
                <a:moveTo>
                  <a:pt x="2636259" y="0"/>
                </a:moveTo>
                <a:lnTo>
                  <a:pt x="0" y="0"/>
                </a:lnTo>
                <a:lnTo>
                  <a:pt x="1659500" y="2019300"/>
                </a:lnTo>
                <a:lnTo>
                  <a:pt x="2052035" y="2019300"/>
                </a:lnTo>
                <a:cubicBezTo>
                  <a:pt x="2374693" y="2019300"/>
                  <a:pt x="2636259" y="1757734"/>
                  <a:pt x="2636259" y="1435076"/>
                </a:cubicBezTo>
                <a:close/>
              </a:path>
            </a:pathLst>
          </a:custGeom>
          <a:solidFill>
            <a:srgbClr val="663A77"/>
          </a:solidFill>
          <a:ln w="63500">
            <a:noFill/>
          </a:ln>
          <a:effectLst>
            <a:outerShdw blurRad="889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5" name="直角三角形 6"/>
          <p:cNvSpPr/>
          <p:nvPr/>
        </p:nvSpPr>
        <p:spPr>
          <a:xfrm rot="3015800" flipH="1">
            <a:off x="8103413" y="322304"/>
            <a:ext cx="1602034" cy="1897700"/>
          </a:xfrm>
          <a:custGeom>
            <a:avLst/>
            <a:gdLst>
              <a:gd name="connsiteX0" fmla="*/ 0 w 1606907"/>
              <a:gd name="connsiteY0" fmla="*/ 1917499 h 1917499"/>
              <a:gd name="connsiteX1" fmla="*/ 0 w 1606907"/>
              <a:gd name="connsiteY1" fmla="*/ 0 h 1917499"/>
              <a:gd name="connsiteX2" fmla="*/ 1606907 w 1606907"/>
              <a:gd name="connsiteY2" fmla="*/ 1917499 h 1917499"/>
              <a:gd name="connsiteX3" fmla="*/ 0 w 1606907"/>
              <a:gd name="connsiteY3" fmla="*/ 1917499 h 1917499"/>
              <a:gd name="connsiteX0" fmla="*/ 0 w 1580573"/>
              <a:gd name="connsiteY0" fmla="*/ 1917499 h 1917499"/>
              <a:gd name="connsiteX1" fmla="*/ 0 w 1580573"/>
              <a:gd name="connsiteY1" fmla="*/ 0 h 1917499"/>
              <a:gd name="connsiteX2" fmla="*/ 1580573 w 1580573"/>
              <a:gd name="connsiteY2" fmla="*/ 1909662 h 1917499"/>
              <a:gd name="connsiteX3" fmla="*/ 0 w 1580573"/>
              <a:gd name="connsiteY3" fmla="*/ 1917499 h 1917499"/>
              <a:gd name="connsiteX0" fmla="*/ 0 w 1602034"/>
              <a:gd name="connsiteY0" fmla="*/ 1917499 h 1917499"/>
              <a:gd name="connsiteX1" fmla="*/ 0 w 1602034"/>
              <a:gd name="connsiteY1" fmla="*/ 0 h 1917499"/>
              <a:gd name="connsiteX2" fmla="*/ 1602034 w 1602034"/>
              <a:gd name="connsiteY2" fmla="*/ 1911640 h 1917499"/>
              <a:gd name="connsiteX3" fmla="*/ 0 w 1602034"/>
              <a:gd name="connsiteY3" fmla="*/ 1917499 h 1917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2034" h="1917499">
                <a:moveTo>
                  <a:pt x="0" y="1917499"/>
                </a:moveTo>
                <a:lnTo>
                  <a:pt x="0" y="0"/>
                </a:lnTo>
                <a:lnTo>
                  <a:pt x="1602034" y="1911640"/>
                </a:lnTo>
                <a:lnTo>
                  <a:pt x="0" y="1917499"/>
                </a:lnTo>
                <a:close/>
              </a:path>
            </a:pathLst>
          </a:cu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 flipH="1" flipV="1">
            <a:off x="6324246" y="3546968"/>
            <a:ext cx="3924300" cy="2787414"/>
            <a:chOff x="1581150" y="3082508"/>
            <a:chExt cx="3924300" cy="2787414"/>
          </a:xfrm>
        </p:grpSpPr>
        <p:sp>
          <p:nvSpPr>
            <p:cNvPr id="67" name="对角圆角矩形 66"/>
            <p:cNvSpPr/>
            <p:nvPr/>
          </p:nvSpPr>
          <p:spPr>
            <a:xfrm flipH="1">
              <a:off x="1581150" y="3850622"/>
              <a:ext cx="3924300" cy="2019300"/>
            </a:xfrm>
            <a:prstGeom prst="round2DiagRect">
              <a:avLst>
                <a:gd name="adj1" fmla="val 28932"/>
                <a:gd name="adj2" fmla="val 0"/>
              </a:avLst>
            </a:prstGeom>
            <a:gradFill flip="none" rotWithShape="1">
              <a:gsLst>
                <a:gs pos="34000">
                  <a:srgbClr val="F5F5F5"/>
                </a:gs>
                <a:gs pos="12000">
                  <a:srgbClr val="EAEAEA"/>
                </a:gs>
                <a:gs pos="1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ln w="69850">
              <a:gradFill flip="none" rotWithShape="1">
                <a:gsLst>
                  <a:gs pos="48000">
                    <a:schemeClr val="bg1">
                      <a:lumMod val="95000"/>
                    </a:schemeClr>
                  </a:gs>
                  <a:gs pos="1300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任意多边形 67"/>
            <p:cNvSpPr/>
            <p:nvPr/>
          </p:nvSpPr>
          <p:spPr>
            <a:xfrm flipH="1">
              <a:off x="1686408" y="3890310"/>
              <a:ext cx="2460141" cy="1884399"/>
            </a:xfrm>
            <a:custGeom>
              <a:avLst/>
              <a:gdLst>
                <a:gd name="connsiteX0" fmla="*/ 2636259 w 2636259"/>
                <a:gd name="connsiteY0" fmla="*/ 0 h 2019300"/>
                <a:gd name="connsiteX1" fmla="*/ 0 w 2636259"/>
                <a:gd name="connsiteY1" fmla="*/ 0 h 2019300"/>
                <a:gd name="connsiteX2" fmla="*/ 1659500 w 2636259"/>
                <a:gd name="connsiteY2" fmla="*/ 2019300 h 2019300"/>
                <a:gd name="connsiteX3" fmla="*/ 2052035 w 2636259"/>
                <a:gd name="connsiteY3" fmla="*/ 2019300 h 2019300"/>
                <a:gd name="connsiteX4" fmla="*/ 2636259 w 2636259"/>
                <a:gd name="connsiteY4" fmla="*/ 1435076 h 201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6259" h="2019300">
                  <a:moveTo>
                    <a:pt x="2636259" y="0"/>
                  </a:moveTo>
                  <a:lnTo>
                    <a:pt x="0" y="0"/>
                  </a:lnTo>
                  <a:lnTo>
                    <a:pt x="1659500" y="2019300"/>
                  </a:lnTo>
                  <a:lnTo>
                    <a:pt x="2052035" y="2019300"/>
                  </a:lnTo>
                  <a:cubicBezTo>
                    <a:pt x="2374693" y="2019300"/>
                    <a:pt x="2636259" y="1757734"/>
                    <a:pt x="2636259" y="1435076"/>
                  </a:cubicBezTo>
                  <a:close/>
                </a:path>
              </a:pathLst>
            </a:custGeom>
            <a:solidFill>
              <a:srgbClr val="E76F71"/>
            </a:solidFill>
            <a:ln w="63500">
              <a:noFill/>
            </a:ln>
            <a:effectLst>
              <a:outerShdw blurRad="889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直角三角形 6"/>
            <p:cNvSpPr/>
            <p:nvPr/>
          </p:nvSpPr>
          <p:spPr>
            <a:xfrm rot="18584200">
              <a:off x="2124249" y="2934675"/>
              <a:ext cx="1602034" cy="1897700"/>
            </a:xfrm>
            <a:custGeom>
              <a:avLst/>
              <a:gdLst>
                <a:gd name="connsiteX0" fmla="*/ 0 w 1606907"/>
                <a:gd name="connsiteY0" fmla="*/ 1917499 h 1917499"/>
                <a:gd name="connsiteX1" fmla="*/ 0 w 1606907"/>
                <a:gd name="connsiteY1" fmla="*/ 0 h 1917499"/>
                <a:gd name="connsiteX2" fmla="*/ 1606907 w 1606907"/>
                <a:gd name="connsiteY2" fmla="*/ 1917499 h 1917499"/>
                <a:gd name="connsiteX3" fmla="*/ 0 w 1606907"/>
                <a:gd name="connsiteY3" fmla="*/ 1917499 h 1917499"/>
                <a:gd name="connsiteX0" fmla="*/ 0 w 1580573"/>
                <a:gd name="connsiteY0" fmla="*/ 1917499 h 1917499"/>
                <a:gd name="connsiteX1" fmla="*/ 0 w 1580573"/>
                <a:gd name="connsiteY1" fmla="*/ 0 h 1917499"/>
                <a:gd name="connsiteX2" fmla="*/ 1580573 w 1580573"/>
                <a:gd name="connsiteY2" fmla="*/ 1909662 h 1917499"/>
                <a:gd name="connsiteX3" fmla="*/ 0 w 1580573"/>
                <a:gd name="connsiteY3" fmla="*/ 1917499 h 1917499"/>
                <a:gd name="connsiteX0" fmla="*/ 0 w 1602034"/>
                <a:gd name="connsiteY0" fmla="*/ 1917499 h 1917499"/>
                <a:gd name="connsiteX1" fmla="*/ 0 w 1602034"/>
                <a:gd name="connsiteY1" fmla="*/ 0 h 1917499"/>
                <a:gd name="connsiteX2" fmla="*/ 1602034 w 1602034"/>
                <a:gd name="connsiteY2" fmla="*/ 1911640 h 1917499"/>
                <a:gd name="connsiteX3" fmla="*/ 0 w 1602034"/>
                <a:gd name="connsiteY3" fmla="*/ 1917499 h 191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2034" h="1917499">
                  <a:moveTo>
                    <a:pt x="0" y="1917499"/>
                  </a:moveTo>
                  <a:lnTo>
                    <a:pt x="0" y="0"/>
                  </a:lnTo>
                  <a:lnTo>
                    <a:pt x="1602034" y="1911640"/>
                  </a:lnTo>
                  <a:lnTo>
                    <a:pt x="0" y="1917499"/>
                  </a:lnTo>
                  <a:close/>
                </a:path>
              </a:pathLst>
            </a:custGeom>
            <a:solidFill>
              <a:schemeClr val="bg1">
                <a:alpha val="2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9145861" y="2347295"/>
            <a:ext cx="76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prstClr val="white"/>
                </a:solidFill>
                <a:effectLst>
                  <a:innerShdw blurRad="63500" dist="76200" dir="10800000">
                    <a:prstClr val="black">
                      <a:alpha val="50000"/>
                    </a:prstClr>
                  </a:innerShdw>
                </a:effectLst>
                <a:latin typeface="Broadway" panose="02020500000000000000" pitchFamily="18" charset="0"/>
              </a:rPr>
              <a:t>03</a:t>
            </a:r>
            <a:endParaRPr lang="zh-CN" altLang="en-US" sz="2800" dirty="0">
              <a:solidFill>
                <a:prstClr val="white"/>
              </a:solidFill>
              <a:effectLst>
                <a:innerShdw blurRad="63500" dist="76200" dir="10800000">
                  <a:prstClr val="black">
                    <a:alpha val="50000"/>
                  </a:prstClr>
                </a:innerShdw>
              </a:effectLst>
              <a:latin typeface="Broadway" panose="02020500000000000000" pitchFamily="18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145861" y="4215100"/>
            <a:ext cx="76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prstClr val="white"/>
                </a:solidFill>
                <a:effectLst>
                  <a:innerShdw blurRad="63500" dist="76200" dir="10800000">
                    <a:prstClr val="black">
                      <a:alpha val="50000"/>
                    </a:prstClr>
                  </a:innerShdw>
                </a:effectLst>
                <a:latin typeface="Broadway" panose="02020500000000000000" pitchFamily="18" charset="0"/>
              </a:rPr>
              <a:t>04</a:t>
            </a:r>
            <a:endParaRPr lang="zh-CN" altLang="en-US" sz="2800" dirty="0">
              <a:solidFill>
                <a:prstClr val="white"/>
              </a:solidFill>
              <a:effectLst>
                <a:innerShdw blurRad="63500" dist="76200" dir="10800000">
                  <a:prstClr val="black">
                    <a:alpha val="50000"/>
                  </a:prstClr>
                </a:innerShdw>
              </a:effectLst>
              <a:latin typeface="Broadway" panose="02020500000000000000" pitchFamily="18" charset="0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6517060" y="3776636"/>
            <a:ext cx="2262281" cy="952818"/>
            <a:chOff x="4806097" y="1399253"/>
            <a:chExt cx="2262281" cy="952818"/>
          </a:xfrm>
        </p:grpSpPr>
        <p:sp>
          <p:nvSpPr>
            <p:cNvPr id="80" name="文本框 79"/>
            <p:cNvSpPr txBox="1"/>
            <p:nvPr/>
          </p:nvSpPr>
          <p:spPr>
            <a:xfrm>
              <a:off x="4806097" y="1399253"/>
              <a:ext cx="22622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4812985" y="1705740"/>
              <a:ext cx="2062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素材站，有中国最强制作团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517060" y="2251876"/>
            <a:ext cx="2262281" cy="952818"/>
            <a:chOff x="4806097" y="1399253"/>
            <a:chExt cx="2262281" cy="952818"/>
          </a:xfrm>
        </p:grpSpPr>
        <p:sp>
          <p:nvSpPr>
            <p:cNvPr id="85" name="文本框 84"/>
            <p:cNvSpPr txBox="1"/>
            <p:nvPr/>
          </p:nvSpPr>
          <p:spPr>
            <a:xfrm>
              <a:off x="4806097" y="1399253"/>
              <a:ext cx="22622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4812985" y="1705740"/>
              <a:ext cx="20623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200" dirty="0" smtClean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200" dirty="0">
                  <a:solidFill>
                    <a:srgbClr val="6969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素材站，有中国最强制作团</a:t>
              </a:r>
            </a:p>
          </p:txBody>
        </p:sp>
      </p:grpSp>
      <p:grpSp>
        <p:nvGrpSpPr>
          <p:cNvPr id="47" name="Group 11"/>
          <p:cNvGrpSpPr>
            <a:grpSpLocks noChangeAspect="1"/>
          </p:cNvGrpSpPr>
          <p:nvPr/>
        </p:nvGrpSpPr>
        <p:grpSpPr bwMode="auto">
          <a:xfrm>
            <a:off x="8545063" y="1375236"/>
            <a:ext cx="718733" cy="624733"/>
            <a:chOff x="4838" y="1902"/>
            <a:chExt cx="497" cy="432"/>
          </a:xfrm>
          <a:solidFill>
            <a:schemeClr val="bg1"/>
          </a:solidFill>
          <a:effectLst/>
        </p:grpSpPr>
        <p:sp>
          <p:nvSpPr>
            <p:cNvPr id="48" name="Freeform 12"/>
            <p:cNvSpPr>
              <a:spLocks noEditPoints="1"/>
            </p:cNvSpPr>
            <p:nvPr/>
          </p:nvSpPr>
          <p:spPr bwMode="auto">
            <a:xfrm>
              <a:off x="5001" y="1999"/>
              <a:ext cx="334" cy="335"/>
            </a:xfrm>
            <a:custGeom>
              <a:avLst/>
              <a:gdLst>
                <a:gd name="T0" fmla="*/ 9 w 80"/>
                <a:gd name="T1" fmla="*/ 19 h 80"/>
                <a:gd name="T2" fmla="*/ 10 w 80"/>
                <a:gd name="T3" fmla="*/ 26 h 80"/>
                <a:gd name="T4" fmla="*/ 5 w 80"/>
                <a:gd name="T5" fmla="*/ 27 h 80"/>
                <a:gd name="T6" fmla="*/ 0 w 80"/>
                <a:gd name="T7" fmla="*/ 31 h 80"/>
                <a:gd name="T8" fmla="*/ 3 w 80"/>
                <a:gd name="T9" fmla="*/ 37 h 80"/>
                <a:gd name="T10" fmla="*/ 7 w 80"/>
                <a:gd name="T11" fmla="*/ 42 h 80"/>
                <a:gd name="T12" fmla="*/ 3 w 80"/>
                <a:gd name="T13" fmla="*/ 46 h 80"/>
                <a:gd name="T14" fmla="*/ 1 w 80"/>
                <a:gd name="T15" fmla="*/ 52 h 80"/>
                <a:gd name="T16" fmla="*/ 7 w 80"/>
                <a:gd name="T17" fmla="*/ 56 h 80"/>
                <a:gd name="T18" fmla="*/ 11 w 80"/>
                <a:gd name="T19" fmla="*/ 57 h 80"/>
                <a:gd name="T20" fmla="*/ 11 w 80"/>
                <a:gd name="T21" fmla="*/ 63 h 80"/>
                <a:gd name="T22" fmla="*/ 13 w 80"/>
                <a:gd name="T23" fmla="*/ 70 h 80"/>
                <a:gd name="T24" fmla="*/ 19 w 80"/>
                <a:gd name="T25" fmla="*/ 70 h 80"/>
                <a:gd name="T26" fmla="*/ 25 w 80"/>
                <a:gd name="T27" fmla="*/ 70 h 80"/>
                <a:gd name="T28" fmla="*/ 27 w 80"/>
                <a:gd name="T29" fmla="*/ 74 h 80"/>
                <a:gd name="T30" fmla="*/ 31 w 80"/>
                <a:gd name="T31" fmla="*/ 79 h 80"/>
                <a:gd name="T32" fmla="*/ 37 w 80"/>
                <a:gd name="T33" fmla="*/ 76 h 80"/>
                <a:gd name="T34" fmla="*/ 42 w 80"/>
                <a:gd name="T35" fmla="*/ 73 h 80"/>
                <a:gd name="T36" fmla="*/ 46 w 80"/>
                <a:gd name="T37" fmla="*/ 76 h 80"/>
                <a:gd name="T38" fmla="*/ 52 w 80"/>
                <a:gd name="T39" fmla="*/ 78 h 80"/>
                <a:gd name="T40" fmla="*/ 56 w 80"/>
                <a:gd name="T41" fmla="*/ 73 h 80"/>
                <a:gd name="T42" fmla="*/ 58 w 80"/>
                <a:gd name="T43" fmla="*/ 67 h 80"/>
                <a:gd name="T44" fmla="*/ 63 w 80"/>
                <a:gd name="T45" fmla="*/ 68 h 80"/>
                <a:gd name="T46" fmla="*/ 69 w 80"/>
                <a:gd name="T47" fmla="*/ 67 h 80"/>
                <a:gd name="T48" fmla="*/ 70 w 80"/>
                <a:gd name="T49" fmla="*/ 60 h 80"/>
                <a:gd name="T50" fmla="*/ 69 w 80"/>
                <a:gd name="T51" fmla="*/ 54 h 80"/>
                <a:gd name="T52" fmla="*/ 74 w 80"/>
                <a:gd name="T53" fmla="*/ 53 h 80"/>
                <a:gd name="T54" fmla="*/ 79 w 80"/>
                <a:gd name="T55" fmla="*/ 48 h 80"/>
                <a:gd name="T56" fmla="*/ 76 w 80"/>
                <a:gd name="T57" fmla="*/ 42 h 80"/>
                <a:gd name="T58" fmla="*/ 72 w 80"/>
                <a:gd name="T59" fmla="*/ 37 h 80"/>
                <a:gd name="T60" fmla="*/ 76 w 80"/>
                <a:gd name="T61" fmla="*/ 34 h 80"/>
                <a:gd name="T62" fmla="*/ 78 w 80"/>
                <a:gd name="T63" fmla="*/ 27 h 80"/>
                <a:gd name="T64" fmla="*/ 73 w 80"/>
                <a:gd name="T65" fmla="*/ 24 h 80"/>
                <a:gd name="T66" fmla="*/ 67 w 80"/>
                <a:gd name="T67" fmla="*/ 21 h 80"/>
                <a:gd name="T68" fmla="*/ 68 w 80"/>
                <a:gd name="T69" fmla="*/ 16 h 80"/>
                <a:gd name="T70" fmla="*/ 67 w 80"/>
                <a:gd name="T71" fmla="*/ 10 h 80"/>
                <a:gd name="T72" fmla="*/ 60 w 80"/>
                <a:gd name="T73" fmla="*/ 9 h 80"/>
                <a:gd name="T74" fmla="*/ 54 w 80"/>
                <a:gd name="T75" fmla="*/ 10 h 80"/>
                <a:gd name="T76" fmla="*/ 52 w 80"/>
                <a:gd name="T77" fmla="*/ 5 h 80"/>
                <a:gd name="T78" fmla="*/ 48 w 80"/>
                <a:gd name="T79" fmla="*/ 0 h 80"/>
                <a:gd name="T80" fmla="*/ 42 w 80"/>
                <a:gd name="T81" fmla="*/ 3 h 80"/>
                <a:gd name="T82" fmla="*/ 37 w 80"/>
                <a:gd name="T83" fmla="*/ 7 h 80"/>
                <a:gd name="T84" fmla="*/ 33 w 80"/>
                <a:gd name="T85" fmla="*/ 3 h 80"/>
                <a:gd name="T86" fmla="*/ 27 w 80"/>
                <a:gd name="T87" fmla="*/ 1 h 80"/>
                <a:gd name="T88" fmla="*/ 23 w 80"/>
                <a:gd name="T89" fmla="*/ 7 h 80"/>
                <a:gd name="T90" fmla="*/ 21 w 80"/>
                <a:gd name="T91" fmla="*/ 13 h 80"/>
                <a:gd name="T92" fmla="*/ 16 w 80"/>
                <a:gd name="T93" fmla="*/ 11 h 80"/>
                <a:gd name="T94" fmla="*/ 10 w 80"/>
                <a:gd name="T95" fmla="*/ 13 h 80"/>
                <a:gd name="T96" fmla="*/ 9 w 80"/>
                <a:gd name="T97" fmla="*/ 19 h 80"/>
                <a:gd name="T98" fmla="*/ 32 w 80"/>
                <a:gd name="T99" fmla="*/ 18 h 80"/>
                <a:gd name="T100" fmla="*/ 62 w 80"/>
                <a:gd name="T101" fmla="*/ 33 h 80"/>
                <a:gd name="T102" fmla="*/ 47 w 80"/>
                <a:gd name="T103" fmla="*/ 62 h 80"/>
                <a:gd name="T104" fmla="*/ 18 w 80"/>
                <a:gd name="T105" fmla="*/ 47 h 80"/>
                <a:gd name="T106" fmla="*/ 32 w 80"/>
                <a:gd name="T107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80">
                  <a:moveTo>
                    <a:pt x="9" y="19"/>
                  </a:moveTo>
                  <a:cubicBezTo>
                    <a:pt x="11" y="21"/>
                    <a:pt x="10" y="25"/>
                    <a:pt x="10" y="26"/>
                  </a:cubicBezTo>
                  <a:cubicBezTo>
                    <a:pt x="9" y="27"/>
                    <a:pt x="7" y="27"/>
                    <a:pt x="5" y="27"/>
                  </a:cubicBezTo>
                  <a:cubicBezTo>
                    <a:pt x="3" y="26"/>
                    <a:pt x="1" y="28"/>
                    <a:pt x="0" y="31"/>
                  </a:cubicBezTo>
                  <a:cubicBezTo>
                    <a:pt x="0" y="34"/>
                    <a:pt x="1" y="37"/>
                    <a:pt x="3" y="37"/>
                  </a:cubicBezTo>
                  <a:cubicBezTo>
                    <a:pt x="5" y="38"/>
                    <a:pt x="7" y="41"/>
                    <a:pt x="7" y="42"/>
                  </a:cubicBezTo>
                  <a:cubicBezTo>
                    <a:pt x="7" y="44"/>
                    <a:pt x="5" y="45"/>
                    <a:pt x="3" y="46"/>
                  </a:cubicBezTo>
                  <a:cubicBezTo>
                    <a:pt x="1" y="47"/>
                    <a:pt x="0" y="49"/>
                    <a:pt x="1" y="52"/>
                  </a:cubicBezTo>
                  <a:cubicBezTo>
                    <a:pt x="2" y="55"/>
                    <a:pt x="4" y="57"/>
                    <a:pt x="7" y="56"/>
                  </a:cubicBezTo>
                  <a:cubicBezTo>
                    <a:pt x="9" y="55"/>
                    <a:pt x="11" y="56"/>
                    <a:pt x="11" y="57"/>
                  </a:cubicBezTo>
                  <a:cubicBezTo>
                    <a:pt x="12" y="58"/>
                    <a:pt x="13" y="62"/>
                    <a:pt x="11" y="63"/>
                  </a:cubicBezTo>
                  <a:cubicBezTo>
                    <a:pt x="10" y="65"/>
                    <a:pt x="10" y="68"/>
                    <a:pt x="13" y="70"/>
                  </a:cubicBezTo>
                  <a:cubicBezTo>
                    <a:pt x="15" y="72"/>
                    <a:pt x="18" y="72"/>
                    <a:pt x="19" y="70"/>
                  </a:cubicBezTo>
                  <a:cubicBezTo>
                    <a:pt x="20" y="69"/>
                    <a:pt x="24" y="69"/>
                    <a:pt x="25" y="70"/>
                  </a:cubicBezTo>
                  <a:cubicBezTo>
                    <a:pt x="27" y="70"/>
                    <a:pt x="27" y="72"/>
                    <a:pt x="27" y="74"/>
                  </a:cubicBezTo>
                  <a:cubicBezTo>
                    <a:pt x="26" y="76"/>
                    <a:pt x="28" y="78"/>
                    <a:pt x="31" y="79"/>
                  </a:cubicBezTo>
                  <a:cubicBezTo>
                    <a:pt x="34" y="80"/>
                    <a:pt x="37" y="79"/>
                    <a:pt x="37" y="76"/>
                  </a:cubicBezTo>
                  <a:cubicBezTo>
                    <a:pt x="37" y="74"/>
                    <a:pt x="41" y="73"/>
                    <a:pt x="42" y="73"/>
                  </a:cubicBezTo>
                  <a:cubicBezTo>
                    <a:pt x="43" y="72"/>
                    <a:pt x="45" y="74"/>
                    <a:pt x="46" y="76"/>
                  </a:cubicBezTo>
                  <a:cubicBezTo>
                    <a:pt x="46" y="78"/>
                    <a:pt x="49" y="79"/>
                    <a:pt x="52" y="78"/>
                  </a:cubicBezTo>
                  <a:cubicBezTo>
                    <a:pt x="55" y="77"/>
                    <a:pt x="56" y="75"/>
                    <a:pt x="56" y="73"/>
                  </a:cubicBezTo>
                  <a:cubicBezTo>
                    <a:pt x="55" y="71"/>
                    <a:pt x="57" y="68"/>
                    <a:pt x="58" y="67"/>
                  </a:cubicBezTo>
                  <a:cubicBezTo>
                    <a:pt x="59" y="66"/>
                    <a:pt x="61" y="67"/>
                    <a:pt x="63" y="68"/>
                  </a:cubicBezTo>
                  <a:cubicBezTo>
                    <a:pt x="65" y="70"/>
                    <a:pt x="67" y="69"/>
                    <a:pt x="69" y="67"/>
                  </a:cubicBezTo>
                  <a:cubicBezTo>
                    <a:pt x="71" y="65"/>
                    <a:pt x="72" y="62"/>
                    <a:pt x="70" y="60"/>
                  </a:cubicBezTo>
                  <a:cubicBezTo>
                    <a:pt x="69" y="59"/>
                    <a:pt x="69" y="55"/>
                    <a:pt x="69" y="54"/>
                  </a:cubicBezTo>
                  <a:cubicBezTo>
                    <a:pt x="70" y="53"/>
                    <a:pt x="72" y="52"/>
                    <a:pt x="74" y="53"/>
                  </a:cubicBezTo>
                  <a:cubicBezTo>
                    <a:pt x="76" y="53"/>
                    <a:pt x="78" y="51"/>
                    <a:pt x="79" y="48"/>
                  </a:cubicBezTo>
                  <a:cubicBezTo>
                    <a:pt x="80" y="45"/>
                    <a:pt x="78" y="43"/>
                    <a:pt x="76" y="42"/>
                  </a:cubicBezTo>
                  <a:cubicBezTo>
                    <a:pt x="74" y="42"/>
                    <a:pt x="72" y="38"/>
                    <a:pt x="72" y="37"/>
                  </a:cubicBezTo>
                  <a:cubicBezTo>
                    <a:pt x="72" y="36"/>
                    <a:pt x="74" y="34"/>
                    <a:pt x="76" y="34"/>
                  </a:cubicBezTo>
                  <a:cubicBezTo>
                    <a:pt x="78" y="33"/>
                    <a:pt x="79" y="30"/>
                    <a:pt x="78" y="27"/>
                  </a:cubicBezTo>
                  <a:cubicBezTo>
                    <a:pt x="77" y="25"/>
                    <a:pt x="75" y="23"/>
                    <a:pt x="73" y="24"/>
                  </a:cubicBezTo>
                  <a:cubicBezTo>
                    <a:pt x="71" y="24"/>
                    <a:pt x="67" y="22"/>
                    <a:pt x="67" y="21"/>
                  </a:cubicBezTo>
                  <a:cubicBezTo>
                    <a:pt x="66" y="20"/>
                    <a:pt x="66" y="18"/>
                    <a:pt x="68" y="16"/>
                  </a:cubicBezTo>
                  <a:cubicBezTo>
                    <a:pt x="69" y="15"/>
                    <a:pt x="69" y="12"/>
                    <a:pt x="67" y="10"/>
                  </a:cubicBezTo>
                  <a:cubicBezTo>
                    <a:pt x="64" y="8"/>
                    <a:pt x="61" y="8"/>
                    <a:pt x="60" y="9"/>
                  </a:cubicBezTo>
                  <a:cubicBezTo>
                    <a:pt x="59" y="11"/>
                    <a:pt x="55" y="10"/>
                    <a:pt x="54" y="10"/>
                  </a:cubicBezTo>
                  <a:cubicBezTo>
                    <a:pt x="52" y="9"/>
                    <a:pt x="52" y="7"/>
                    <a:pt x="52" y="5"/>
                  </a:cubicBezTo>
                  <a:cubicBezTo>
                    <a:pt x="53" y="3"/>
                    <a:pt x="51" y="1"/>
                    <a:pt x="48" y="0"/>
                  </a:cubicBezTo>
                  <a:cubicBezTo>
                    <a:pt x="45" y="0"/>
                    <a:pt x="42" y="1"/>
                    <a:pt x="42" y="3"/>
                  </a:cubicBezTo>
                  <a:cubicBezTo>
                    <a:pt x="42" y="5"/>
                    <a:pt x="38" y="7"/>
                    <a:pt x="37" y="7"/>
                  </a:cubicBezTo>
                  <a:cubicBezTo>
                    <a:pt x="36" y="7"/>
                    <a:pt x="34" y="5"/>
                    <a:pt x="33" y="3"/>
                  </a:cubicBezTo>
                  <a:cubicBezTo>
                    <a:pt x="33" y="1"/>
                    <a:pt x="30" y="1"/>
                    <a:pt x="27" y="1"/>
                  </a:cubicBezTo>
                  <a:cubicBezTo>
                    <a:pt x="24" y="2"/>
                    <a:pt x="23" y="5"/>
                    <a:pt x="23" y="7"/>
                  </a:cubicBezTo>
                  <a:cubicBezTo>
                    <a:pt x="24" y="9"/>
                    <a:pt x="22" y="12"/>
                    <a:pt x="21" y="13"/>
                  </a:cubicBezTo>
                  <a:cubicBezTo>
                    <a:pt x="20" y="13"/>
                    <a:pt x="18" y="13"/>
                    <a:pt x="16" y="11"/>
                  </a:cubicBezTo>
                  <a:cubicBezTo>
                    <a:pt x="15" y="10"/>
                    <a:pt x="12" y="11"/>
                    <a:pt x="10" y="13"/>
                  </a:cubicBezTo>
                  <a:cubicBezTo>
                    <a:pt x="8" y="15"/>
                    <a:pt x="7" y="18"/>
                    <a:pt x="9" y="19"/>
                  </a:cubicBezTo>
                  <a:close/>
                  <a:moveTo>
                    <a:pt x="32" y="18"/>
                  </a:moveTo>
                  <a:cubicBezTo>
                    <a:pt x="45" y="14"/>
                    <a:pt x="58" y="21"/>
                    <a:pt x="62" y="33"/>
                  </a:cubicBezTo>
                  <a:cubicBezTo>
                    <a:pt x="65" y="45"/>
                    <a:pt x="59" y="58"/>
                    <a:pt x="47" y="62"/>
                  </a:cubicBezTo>
                  <a:cubicBezTo>
                    <a:pt x="34" y="66"/>
                    <a:pt x="21" y="59"/>
                    <a:pt x="18" y="47"/>
                  </a:cubicBezTo>
                  <a:cubicBezTo>
                    <a:pt x="14" y="35"/>
                    <a:pt x="20" y="22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3"/>
            <p:cNvSpPr>
              <a:spLocks noEditPoints="1"/>
            </p:cNvSpPr>
            <p:nvPr/>
          </p:nvSpPr>
          <p:spPr bwMode="auto">
            <a:xfrm>
              <a:off x="4838" y="1902"/>
              <a:ext cx="217" cy="214"/>
            </a:xfrm>
            <a:custGeom>
              <a:avLst/>
              <a:gdLst>
                <a:gd name="T0" fmla="*/ 6 w 52"/>
                <a:gd name="T1" fmla="*/ 12 h 51"/>
                <a:gd name="T2" fmla="*/ 7 w 52"/>
                <a:gd name="T3" fmla="*/ 16 h 51"/>
                <a:gd name="T4" fmla="*/ 4 w 52"/>
                <a:gd name="T5" fmla="*/ 17 h 51"/>
                <a:gd name="T6" fmla="*/ 1 w 52"/>
                <a:gd name="T7" fmla="*/ 20 h 51"/>
                <a:gd name="T8" fmla="*/ 3 w 52"/>
                <a:gd name="T9" fmla="*/ 24 h 51"/>
                <a:gd name="T10" fmla="*/ 5 w 52"/>
                <a:gd name="T11" fmla="*/ 27 h 51"/>
                <a:gd name="T12" fmla="*/ 3 w 52"/>
                <a:gd name="T13" fmla="*/ 29 h 51"/>
                <a:gd name="T14" fmla="*/ 1 w 52"/>
                <a:gd name="T15" fmla="*/ 33 h 51"/>
                <a:gd name="T16" fmla="*/ 5 w 52"/>
                <a:gd name="T17" fmla="*/ 36 h 51"/>
                <a:gd name="T18" fmla="*/ 8 w 52"/>
                <a:gd name="T19" fmla="*/ 36 h 51"/>
                <a:gd name="T20" fmla="*/ 8 w 52"/>
                <a:gd name="T21" fmla="*/ 41 h 51"/>
                <a:gd name="T22" fmla="*/ 9 w 52"/>
                <a:gd name="T23" fmla="*/ 45 h 51"/>
                <a:gd name="T24" fmla="*/ 13 w 52"/>
                <a:gd name="T25" fmla="*/ 45 h 51"/>
                <a:gd name="T26" fmla="*/ 17 w 52"/>
                <a:gd name="T27" fmla="*/ 45 h 51"/>
                <a:gd name="T28" fmla="*/ 18 w 52"/>
                <a:gd name="T29" fmla="*/ 48 h 51"/>
                <a:gd name="T30" fmla="*/ 21 w 52"/>
                <a:gd name="T31" fmla="*/ 51 h 51"/>
                <a:gd name="T32" fmla="*/ 25 w 52"/>
                <a:gd name="T33" fmla="*/ 49 h 51"/>
                <a:gd name="T34" fmla="*/ 28 w 52"/>
                <a:gd name="T35" fmla="*/ 47 h 51"/>
                <a:gd name="T36" fmla="*/ 30 w 52"/>
                <a:gd name="T37" fmla="*/ 49 h 51"/>
                <a:gd name="T38" fmla="*/ 34 w 52"/>
                <a:gd name="T39" fmla="*/ 50 h 51"/>
                <a:gd name="T40" fmla="*/ 37 w 52"/>
                <a:gd name="T41" fmla="*/ 47 h 51"/>
                <a:gd name="T42" fmla="*/ 38 w 52"/>
                <a:gd name="T43" fmla="*/ 43 h 51"/>
                <a:gd name="T44" fmla="*/ 41 w 52"/>
                <a:gd name="T45" fmla="*/ 44 h 51"/>
                <a:gd name="T46" fmla="*/ 45 w 52"/>
                <a:gd name="T47" fmla="*/ 43 h 51"/>
                <a:gd name="T48" fmla="*/ 46 w 52"/>
                <a:gd name="T49" fmla="*/ 39 h 51"/>
                <a:gd name="T50" fmla="*/ 45 w 52"/>
                <a:gd name="T51" fmla="*/ 35 h 51"/>
                <a:gd name="T52" fmla="*/ 48 w 52"/>
                <a:gd name="T53" fmla="*/ 34 h 51"/>
                <a:gd name="T54" fmla="*/ 51 w 52"/>
                <a:gd name="T55" fmla="*/ 31 h 51"/>
                <a:gd name="T56" fmla="*/ 50 w 52"/>
                <a:gd name="T57" fmla="*/ 27 h 51"/>
                <a:gd name="T58" fmla="*/ 47 w 52"/>
                <a:gd name="T59" fmla="*/ 24 h 51"/>
                <a:gd name="T60" fmla="*/ 49 w 52"/>
                <a:gd name="T61" fmla="*/ 22 h 51"/>
                <a:gd name="T62" fmla="*/ 51 w 52"/>
                <a:gd name="T63" fmla="*/ 18 h 51"/>
                <a:gd name="T64" fmla="*/ 47 w 52"/>
                <a:gd name="T65" fmla="*/ 15 h 51"/>
                <a:gd name="T66" fmla="*/ 44 w 52"/>
                <a:gd name="T67" fmla="*/ 13 h 51"/>
                <a:gd name="T68" fmla="*/ 44 w 52"/>
                <a:gd name="T69" fmla="*/ 10 h 51"/>
                <a:gd name="T70" fmla="*/ 43 w 52"/>
                <a:gd name="T71" fmla="*/ 6 h 51"/>
                <a:gd name="T72" fmla="*/ 39 w 52"/>
                <a:gd name="T73" fmla="*/ 6 h 51"/>
                <a:gd name="T74" fmla="*/ 35 w 52"/>
                <a:gd name="T75" fmla="*/ 6 h 51"/>
                <a:gd name="T76" fmla="*/ 34 w 52"/>
                <a:gd name="T77" fmla="*/ 3 h 51"/>
                <a:gd name="T78" fmla="*/ 32 w 52"/>
                <a:gd name="T79" fmla="*/ 0 h 51"/>
                <a:gd name="T80" fmla="*/ 28 w 52"/>
                <a:gd name="T81" fmla="*/ 2 h 51"/>
                <a:gd name="T82" fmla="*/ 24 w 52"/>
                <a:gd name="T83" fmla="*/ 4 h 51"/>
                <a:gd name="T84" fmla="*/ 22 w 52"/>
                <a:gd name="T85" fmla="*/ 2 h 51"/>
                <a:gd name="T86" fmla="*/ 18 w 52"/>
                <a:gd name="T87" fmla="*/ 1 h 51"/>
                <a:gd name="T88" fmla="*/ 16 w 52"/>
                <a:gd name="T89" fmla="*/ 4 h 51"/>
                <a:gd name="T90" fmla="*/ 14 w 52"/>
                <a:gd name="T91" fmla="*/ 8 h 51"/>
                <a:gd name="T92" fmla="*/ 11 w 52"/>
                <a:gd name="T93" fmla="*/ 7 h 51"/>
                <a:gd name="T94" fmla="*/ 7 w 52"/>
                <a:gd name="T95" fmla="*/ 8 h 51"/>
                <a:gd name="T96" fmla="*/ 6 w 52"/>
                <a:gd name="T97" fmla="*/ 12 h 51"/>
                <a:gd name="T98" fmla="*/ 22 w 52"/>
                <a:gd name="T99" fmla="*/ 11 h 51"/>
                <a:gd name="T100" fmla="*/ 40 w 52"/>
                <a:gd name="T101" fmla="*/ 21 h 51"/>
                <a:gd name="T102" fmla="*/ 31 w 52"/>
                <a:gd name="T103" fmla="*/ 40 h 51"/>
                <a:gd name="T104" fmla="*/ 12 w 52"/>
                <a:gd name="T105" fmla="*/ 30 h 51"/>
                <a:gd name="T106" fmla="*/ 22 w 52"/>
                <a:gd name="T107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51">
                  <a:moveTo>
                    <a:pt x="6" y="12"/>
                  </a:moveTo>
                  <a:cubicBezTo>
                    <a:pt x="7" y="13"/>
                    <a:pt x="7" y="16"/>
                    <a:pt x="7" y="16"/>
                  </a:cubicBezTo>
                  <a:cubicBezTo>
                    <a:pt x="7" y="17"/>
                    <a:pt x="5" y="18"/>
                    <a:pt x="4" y="17"/>
                  </a:cubicBezTo>
                  <a:cubicBezTo>
                    <a:pt x="3" y="17"/>
                    <a:pt x="1" y="18"/>
                    <a:pt x="1" y="20"/>
                  </a:cubicBezTo>
                  <a:cubicBezTo>
                    <a:pt x="0" y="22"/>
                    <a:pt x="1" y="24"/>
                    <a:pt x="3" y="24"/>
                  </a:cubicBezTo>
                  <a:cubicBezTo>
                    <a:pt x="4" y="24"/>
                    <a:pt x="5" y="26"/>
                    <a:pt x="5" y="27"/>
                  </a:cubicBezTo>
                  <a:cubicBezTo>
                    <a:pt x="5" y="28"/>
                    <a:pt x="4" y="29"/>
                    <a:pt x="3" y="29"/>
                  </a:cubicBezTo>
                  <a:cubicBezTo>
                    <a:pt x="1" y="30"/>
                    <a:pt x="1" y="32"/>
                    <a:pt x="1" y="33"/>
                  </a:cubicBezTo>
                  <a:cubicBezTo>
                    <a:pt x="2" y="35"/>
                    <a:pt x="4" y="36"/>
                    <a:pt x="5" y="36"/>
                  </a:cubicBezTo>
                  <a:cubicBezTo>
                    <a:pt x="6" y="36"/>
                    <a:pt x="8" y="36"/>
                    <a:pt x="8" y="36"/>
                  </a:cubicBezTo>
                  <a:cubicBezTo>
                    <a:pt x="8" y="37"/>
                    <a:pt x="9" y="40"/>
                    <a:pt x="8" y="41"/>
                  </a:cubicBezTo>
                  <a:cubicBezTo>
                    <a:pt x="7" y="42"/>
                    <a:pt x="7" y="43"/>
                    <a:pt x="9" y="45"/>
                  </a:cubicBezTo>
                  <a:cubicBezTo>
                    <a:pt x="10" y="46"/>
                    <a:pt x="12" y="46"/>
                    <a:pt x="13" y="45"/>
                  </a:cubicBezTo>
                  <a:cubicBezTo>
                    <a:pt x="14" y="44"/>
                    <a:pt x="16" y="44"/>
                    <a:pt x="17" y="45"/>
                  </a:cubicBezTo>
                  <a:cubicBezTo>
                    <a:pt x="18" y="45"/>
                    <a:pt x="18" y="46"/>
                    <a:pt x="18" y="48"/>
                  </a:cubicBezTo>
                  <a:cubicBezTo>
                    <a:pt x="18" y="49"/>
                    <a:pt x="19" y="50"/>
                    <a:pt x="21" y="51"/>
                  </a:cubicBezTo>
                  <a:cubicBezTo>
                    <a:pt x="22" y="51"/>
                    <a:pt x="24" y="50"/>
                    <a:pt x="25" y="49"/>
                  </a:cubicBezTo>
                  <a:cubicBezTo>
                    <a:pt x="25" y="48"/>
                    <a:pt x="27" y="47"/>
                    <a:pt x="28" y="47"/>
                  </a:cubicBezTo>
                  <a:cubicBezTo>
                    <a:pt x="29" y="47"/>
                    <a:pt x="30" y="48"/>
                    <a:pt x="30" y="49"/>
                  </a:cubicBezTo>
                  <a:cubicBezTo>
                    <a:pt x="30" y="50"/>
                    <a:pt x="32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6" y="45"/>
                    <a:pt x="38" y="43"/>
                    <a:pt x="38" y="43"/>
                  </a:cubicBezTo>
                  <a:cubicBezTo>
                    <a:pt x="39" y="42"/>
                    <a:pt x="40" y="43"/>
                    <a:pt x="41" y="44"/>
                  </a:cubicBezTo>
                  <a:cubicBezTo>
                    <a:pt x="42" y="45"/>
                    <a:pt x="44" y="44"/>
                    <a:pt x="45" y="43"/>
                  </a:cubicBezTo>
                  <a:cubicBezTo>
                    <a:pt x="47" y="42"/>
                    <a:pt x="47" y="40"/>
                    <a:pt x="46" y="39"/>
                  </a:cubicBezTo>
                  <a:cubicBezTo>
                    <a:pt x="45" y="38"/>
                    <a:pt x="45" y="35"/>
                    <a:pt x="45" y="35"/>
                  </a:cubicBezTo>
                  <a:cubicBezTo>
                    <a:pt x="46" y="34"/>
                    <a:pt x="47" y="34"/>
                    <a:pt x="48" y="34"/>
                  </a:cubicBezTo>
                  <a:cubicBezTo>
                    <a:pt x="50" y="34"/>
                    <a:pt x="51" y="33"/>
                    <a:pt x="51" y="31"/>
                  </a:cubicBezTo>
                  <a:cubicBezTo>
                    <a:pt x="52" y="29"/>
                    <a:pt x="51" y="27"/>
                    <a:pt x="50" y="27"/>
                  </a:cubicBezTo>
                  <a:cubicBezTo>
                    <a:pt x="48" y="27"/>
                    <a:pt x="47" y="25"/>
                    <a:pt x="47" y="24"/>
                  </a:cubicBezTo>
                  <a:cubicBezTo>
                    <a:pt x="47" y="23"/>
                    <a:pt x="48" y="22"/>
                    <a:pt x="49" y="22"/>
                  </a:cubicBezTo>
                  <a:cubicBezTo>
                    <a:pt x="51" y="21"/>
                    <a:pt x="51" y="19"/>
                    <a:pt x="51" y="18"/>
                  </a:cubicBezTo>
                  <a:cubicBezTo>
                    <a:pt x="50" y="16"/>
                    <a:pt x="49" y="15"/>
                    <a:pt x="47" y="15"/>
                  </a:cubicBezTo>
                  <a:cubicBezTo>
                    <a:pt x="46" y="16"/>
                    <a:pt x="44" y="14"/>
                    <a:pt x="44" y="13"/>
                  </a:cubicBezTo>
                  <a:cubicBezTo>
                    <a:pt x="43" y="13"/>
                    <a:pt x="43" y="11"/>
                    <a:pt x="44" y="10"/>
                  </a:cubicBezTo>
                  <a:cubicBezTo>
                    <a:pt x="45" y="9"/>
                    <a:pt x="45" y="8"/>
                    <a:pt x="43" y="6"/>
                  </a:cubicBezTo>
                  <a:cubicBezTo>
                    <a:pt x="42" y="5"/>
                    <a:pt x="40" y="5"/>
                    <a:pt x="39" y="6"/>
                  </a:cubicBezTo>
                  <a:cubicBezTo>
                    <a:pt x="38" y="7"/>
                    <a:pt x="36" y="7"/>
                    <a:pt x="35" y="6"/>
                  </a:cubicBezTo>
                  <a:cubicBezTo>
                    <a:pt x="34" y="6"/>
                    <a:pt x="34" y="5"/>
                    <a:pt x="34" y="3"/>
                  </a:cubicBezTo>
                  <a:cubicBezTo>
                    <a:pt x="35" y="2"/>
                    <a:pt x="33" y="1"/>
                    <a:pt x="32" y="0"/>
                  </a:cubicBezTo>
                  <a:cubicBezTo>
                    <a:pt x="30" y="0"/>
                    <a:pt x="28" y="1"/>
                    <a:pt x="28" y="2"/>
                  </a:cubicBezTo>
                  <a:cubicBezTo>
                    <a:pt x="27" y="3"/>
                    <a:pt x="25" y="4"/>
                    <a:pt x="24" y="4"/>
                  </a:cubicBezTo>
                  <a:cubicBezTo>
                    <a:pt x="24" y="4"/>
                    <a:pt x="23" y="3"/>
                    <a:pt x="22" y="2"/>
                  </a:cubicBezTo>
                  <a:cubicBezTo>
                    <a:pt x="22" y="1"/>
                    <a:pt x="20" y="0"/>
                    <a:pt x="18" y="1"/>
                  </a:cubicBezTo>
                  <a:cubicBezTo>
                    <a:pt x="16" y="1"/>
                    <a:pt x="15" y="3"/>
                    <a:pt x="16" y="4"/>
                  </a:cubicBezTo>
                  <a:cubicBezTo>
                    <a:pt x="16" y="6"/>
                    <a:pt x="15" y="8"/>
                    <a:pt x="14" y="8"/>
                  </a:cubicBezTo>
                  <a:cubicBezTo>
                    <a:pt x="13" y="9"/>
                    <a:pt x="12" y="8"/>
                    <a:pt x="11" y="7"/>
                  </a:cubicBezTo>
                  <a:cubicBezTo>
                    <a:pt x="10" y="6"/>
                    <a:pt x="8" y="7"/>
                    <a:pt x="7" y="8"/>
                  </a:cubicBezTo>
                  <a:cubicBezTo>
                    <a:pt x="6" y="10"/>
                    <a:pt x="5" y="11"/>
                    <a:pt x="6" y="12"/>
                  </a:cubicBezTo>
                  <a:close/>
                  <a:moveTo>
                    <a:pt x="22" y="11"/>
                  </a:moveTo>
                  <a:cubicBezTo>
                    <a:pt x="29" y="9"/>
                    <a:pt x="38" y="13"/>
                    <a:pt x="40" y="21"/>
                  </a:cubicBezTo>
                  <a:cubicBezTo>
                    <a:pt x="43" y="29"/>
                    <a:pt x="38" y="37"/>
                    <a:pt x="31" y="40"/>
                  </a:cubicBezTo>
                  <a:cubicBezTo>
                    <a:pt x="23" y="42"/>
                    <a:pt x="14" y="38"/>
                    <a:pt x="12" y="30"/>
                  </a:cubicBezTo>
                  <a:cubicBezTo>
                    <a:pt x="9" y="22"/>
                    <a:pt x="14" y="14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4"/>
            <p:cNvSpPr>
              <a:spLocks noEditPoints="1"/>
            </p:cNvSpPr>
            <p:nvPr/>
          </p:nvSpPr>
          <p:spPr bwMode="auto">
            <a:xfrm>
              <a:off x="4842" y="2116"/>
              <a:ext cx="163" cy="168"/>
            </a:xfrm>
            <a:custGeom>
              <a:avLst/>
              <a:gdLst>
                <a:gd name="T0" fmla="*/ 4 w 39"/>
                <a:gd name="T1" fmla="*/ 10 h 40"/>
                <a:gd name="T2" fmla="*/ 5 w 39"/>
                <a:gd name="T3" fmla="*/ 13 h 40"/>
                <a:gd name="T4" fmla="*/ 2 w 39"/>
                <a:gd name="T5" fmla="*/ 13 h 40"/>
                <a:gd name="T6" fmla="*/ 0 w 39"/>
                <a:gd name="T7" fmla="*/ 16 h 40"/>
                <a:gd name="T8" fmla="*/ 1 w 39"/>
                <a:gd name="T9" fmla="*/ 19 h 40"/>
                <a:gd name="T10" fmla="*/ 3 w 39"/>
                <a:gd name="T11" fmla="*/ 21 h 40"/>
                <a:gd name="T12" fmla="*/ 2 w 39"/>
                <a:gd name="T13" fmla="*/ 23 h 40"/>
                <a:gd name="T14" fmla="*/ 1 w 39"/>
                <a:gd name="T15" fmla="*/ 26 h 40"/>
                <a:gd name="T16" fmla="*/ 3 w 39"/>
                <a:gd name="T17" fmla="*/ 28 h 40"/>
                <a:gd name="T18" fmla="*/ 5 w 39"/>
                <a:gd name="T19" fmla="*/ 28 h 40"/>
                <a:gd name="T20" fmla="*/ 5 w 39"/>
                <a:gd name="T21" fmla="*/ 31 h 40"/>
                <a:gd name="T22" fmla="*/ 6 w 39"/>
                <a:gd name="T23" fmla="*/ 35 h 40"/>
                <a:gd name="T24" fmla="*/ 9 w 39"/>
                <a:gd name="T25" fmla="*/ 35 h 40"/>
                <a:gd name="T26" fmla="*/ 13 w 39"/>
                <a:gd name="T27" fmla="*/ 34 h 40"/>
                <a:gd name="T28" fmla="*/ 13 w 39"/>
                <a:gd name="T29" fmla="*/ 37 h 40"/>
                <a:gd name="T30" fmla="*/ 15 w 39"/>
                <a:gd name="T31" fmla="*/ 39 h 40"/>
                <a:gd name="T32" fmla="*/ 18 w 39"/>
                <a:gd name="T33" fmla="*/ 38 h 40"/>
                <a:gd name="T34" fmla="*/ 21 w 39"/>
                <a:gd name="T35" fmla="*/ 36 h 40"/>
                <a:gd name="T36" fmla="*/ 22 w 39"/>
                <a:gd name="T37" fmla="*/ 38 h 40"/>
                <a:gd name="T38" fmla="*/ 26 w 39"/>
                <a:gd name="T39" fmla="*/ 39 h 40"/>
                <a:gd name="T40" fmla="*/ 27 w 39"/>
                <a:gd name="T41" fmla="*/ 36 h 40"/>
                <a:gd name="T42" fmla="*/ 29 w 39"/>
                <a:gd name="T43" fmla="*/ 33 h 40"/>
                <a:gd name="T44" fmla="*/ 31 w 39"/>
                <a:gd name="T45" fmla="*/ 34 h 40"/>
                <a:gd name="T46" fmla="*/ 34 w 39"/>
                <a:gd name="T47" fmla="*/ 33 h 40"/>
                <a:gd name="T48" fmla="*/ 35 w 39"/>
                <a:gd name="T49" fmla="*/ 30 h 40"/>
                <a:gd name="T50" fmla="*/ 34 w 39"/>
                <a:gd name="T51" fmla="*/ 27 h 40"/>
                <a:gd name="T52" fmla="*/ 36 w 39"/>
                <a:gd name="T53" fmla="*/ 26 h 40"/>
                <a:gd name="T54" fmla="*/ 39 w 39"/>
                <a:gd name="T55" fmla="*/ 24 h 40"/>
                <a:gd name="T56" fmla="*/ 38 w 39"/>
                <a:gd name="T57" fmla="*/ 21 h 40"/>
                <a:gd name="T58" fmla="*/ 36 w 39"/>
                <a:gd name="T59" fmla="*/ 18 h 40"/>
                <a:gd name="T60" fmla="*/ 37 w 39"/>
                <a:gd name="T61" fmla="*/ 17 h 40"/>
                <a:gd name="T62" fmla="*/ 38 w 39"/>
                <a:gd name="T63" fmla="*/ 14 h 40"/>
                <a:gd name="T64" fmla="*/ 36 w 39"/>
                <a:gd name="T65" fmla="*/ 12 h 40"/>
                <a:gd name="T66" fmla="*/ 33 w 39"/>
                <a:gd name="T67" fmla="*/ 10 h 40"/>
                <a:gd name="T68" fmla="*/ 33 w 39"/>
                <a:gd name="T69" fmla="*/ 8 h 40"/>
                <a:gd name="T70" fmla="*/ 33 w 39"/>
                <a:gd name="T71" fmla="*/ 5 h 40"/>
                <a:gd name="T72" fmla="*/ 30 w 39"/>
                <a:gd name="T73" fmla="*/ 5 h 40"/>
                <a:gd name="T74" fmla="*/ 26 w 39"/>
                <a:gd name="T75" fmla="*/ 5 h 40"/>
                <a:gd name="T76" fmla="*/ 26 w 39"/>
                <a:gd name="T77" fmla="*/ 3 h 40"/>
                <a:gd name="T78" fmla="*/ 24 w 39"/>
                <a:gd name="T79" fmla="*/ 0 h 40"/>
                <a:gd name="T80" fmla="*/ 21 w 39"/>
                <a:gd name="T81" fmla="*/ 2 h 40"/>
                <a:gd name="T82" fmla="*/ 18 w 39"/>
                <a:gd name="T83" fmla="*/ 4 h 40"/>
                <a:gd name="T84" fmla="*/ 16 w 39"/>
                <a:gd name="T85" fmla="*/ 2 h 40"/>
                <a:gd name="T86" fmla="*/ 13 w 39"/>
                <a:gd name="T87" fmla="*/ 1 h 40"/>
                <a:gd name="T88" fmla="*/ 11 w 39"/>
                <a:gd name="T89" fmla="*/ 3 h 40"/>
                <a:gd name="T90" fmla="*/ 10 w 39"/>
                <a:gd name="T91" fmla="*/ 6 h 40"/>
                <a:gd name="T92" fmla="*/ 8 w 39"/>
                <a:gd name="T93" fmla="*/ 6 h 40"/>
                <a:gd name="T94" fmla="*/ 5 w 39"/>
                <a:gd name="T95" fmla="*/ 6 h 40"/>
                <a:gd name="T96" fmla="*/ 4 w 39"/>
                <a:gd name="T97" fmla="*/ 10 h 40"/>
                <a:gd name="T98" fmla="*/ 16 w 39"/>
                <a:gd name="T99" fmla="*/ 9 h 40"/>
                <a:gd name="T100" fmla="*/ 30 w 39"/>
                <a:gd name="T101" fmla="*/ 16 h 40"/>
                <a:gd name="T102" fmla="*/ 23 w 39"/>
                <a:gd name="T103" fmla="*/ 31 h 40"/>
                <a:gd name="T104" fmla="*/ 9 w 39"/>
                <a:gd name="T105" fmla="*/ 23 h 40"/>
                <a:gd name="T106" fmla="*/ 16 w 39"/>
                <a:gd name="T107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40">
                  <a:moveTo>
                    <a:pt x="4" y="10"/>
                  </a:moveTo>
                  <a:cubicBezTo>
                    <a:pt x="5" y="10"/>
                    <a:pt x="5" y="12"/>
                    <a:pt x="5" y="13"/>
                  </a:cubicBezTo>
                  <a:cubicBezTo>
                    <a:pt x="4" y="13"/>
                    <a:pt x="3" y="14"/>
                    <a:pt x="2" y="13"/>
                  </a:cubicBezTo>
                  <a:cubicBezTo>
                    <a:pt x="1" y="13"/>
                    <a:pt x="0" y="14"/>
                    <a:pt x="0" y="16"/>
                  </a:cubicBezTo>
                  <a:cubicBezTo>
                    <a:pt x="0" y="17"/>
                    <a:pt x="0" y="18"/>
                    <a:pt x="1" y="19"/>
                  </a:cubicBezTo>
                  <a:cubicBezTo>
                    <a:pt x="2" y="19"/>
                    <a:pt x="3" y="20"/>
                    <a:pt x="3" y="21"/>
                  </a:cubicBezTo>
                  <a:cubicBezTo>
                    <a:pt x="3" y="22"/>
                    <a:pt x="3" y="22"/>
                    <a:pt x="2" y="23"/>
                  </a:cubicBezTo>
                  <a:cubicBezTo>
                    <a:pt x="1" y="23"/>
                    <a:pt x="0" y="24"/>
                    <a:pt x="1" y="26"/>
                  </a:cubicBezTo>
                  <a:cubicBezTo>
                    <a:pt x="1" y="27"/>
                    <a:pt x="2" y="28"/>
                    <a:pt x="3" y="28"/>
                  </a:cubicBezTo>
                  <a:cubicBezTo>
                    <a:pt x="4" y="27"/>
                    <a:pt x="5" y="28"/>
                    <a:pt x="5" y="28"/>
                  </a:cubicBezTo>
                  <a:cubicBezTo>
                    <a:pt x="6" y="29"/>
                    <a:pt x="6" y="31"/>
                    <a:pt x="5" y="31"/>
                  </a:cubicBezTo>
                  <a:cubicBezTo>
                    <a:pt x="5" y="32"/>
                    <a:pt x="5" y="34"/>
                    <a:pt x="6" y="35"/>
                  </a:cubicBezTo>
                  <a:cubicBezTo>
                    <a:pt x="7" y="35"/>
                    <a:pt x="9" y="36"/>
                    <a:pt x="9" y="35"/>
                  </a:cubicBezTo>
                  <a:cubicBezTo>
                    <a:pt x="10" y="34"/>
                    <a:pt x="12" y="34"/>
                    <a:pt x="13" y="34"/>
                  </a:cubicBezTo>
                  <a:cubicBezTo>
                    <a:pt x="13" y="35"/>
                    <a:pt x="13" y="36"/>
                    <a:pt x="13" y="37"/>
                  </a:cubicBezTo>
                  <a:cubicBezTo>
                    <a:pt x="13" y="38"/>
                    <a:pt x="14" y="39"/>
                    <a:pt x="15" y="39"/>
                  </a:cubicBezTo>
                  <a:cubicBezTo>
                    <a:pt x="17" y="40"/>
                    <a:pt x="18" y="39"/>
                    <a:pt x="18" y="38"/>
                  </a:cubicBezTo>
                  <a:cubicBezTo>
                    <a:pt x="18" y="37"/>
                    <a:pt x="20" y="36"/>
                    <a:pt x="21" y="36"/>
                  </a:cubicBezTo>
                  <a:cubicBezTo>
                    <a:pt x="21" y="36"/>
                    <a:pt x="22" y="37"/>
                    <a:pt x="22" y="38"/>
                  </a:cubicBezTo>
                  <a:cubicBezTo>
                    <a:pt x="23" y="39"/>
                    <a:pt x="24" y="39"/>
                    <a:pt x="26" y="39"/>
                  </a:cubicBezTo>
                  <a:cubicBezTo>
                    <a:pt x="27" y="38"/>
                    <a:pt x="28" y="37"/>
                    <a:pt x="27" y="36"/>
                  </a:cubicBezTo>
                  <a:cubicBezTo>
                    <a:pt x="27" y="35"/>
                    <a:pt x="28" y="33"/>
                    <a:pt x="29" y="33"/>
                  </a:cubicBezTo>
                  <a:cubicBezTo>
                    <a:pt x="29" y="33"/>
                    <a:pt x="30" y="33"/>
                    <a:pt x="31" y="34"/>
                  </a:cubicBezTo>
                  <a:cubicBezTo>
                    <a:pt x="32" y="34"/>
                    <a:pt x="33" y="34"/>
                    <a:pt x="34" y="33"/>
                  </a:cubicBezTo>
                  <a:cubicBezTo>
                    <a:pt x="35" y="32"/>
                    <a:pt x="35" y="31"/>
                    <a:pt x="35" y="30"/>
                  </a:cubicBezTo>
                  <a:cubicBezTo>
                    <a:pt x="34" y="29"/>
                    <a:pt x="34" y="27"/>
                    <a:pt x="34" y="27"/>
                  </a:cubicBezTo>
                  <a:cubicBezTo>
                    <a:pt x="34" y="26"/>
                    <a:pt x="35" y="26"/>
                    <a:pt x="36" y="26"/>
                  </a:cubicBezTo>
                  <a:cubicBezTo>
                    <a:pt x="38" y="26"/>
                    <a:pt x="39" y="25"/>
                    <a:pt x="39" y="24"/>
                  </a:cubicBezTo>
                  <a:cubicBezTo>
                    <a:pt x="39" y="23"/>
                    <a:pt x="39" y="21"/>
                    <a:pt x="38" y="21"/>
                  </a:cubicBezTo>
                  <a:cubicBezTo>
                    <a:pt x="37" y="21"/>
                    <a:pt x="36" y="19"/>
                    <a:pt x="36" y="18"/>
                  </a:cubicBezTo>
                  <a:cubicBezTo>
                    <a:pt x="36" y="18"/>
                    <a:pt x="36" y="17"/>
                    <a:pt x="37" y="17"/>
                  </a:cubicBezTo>
                  <a:cubicBezTo>
                    <a:pt x="38" y="16"/>
                    <a:pt x="39" y="15"/>
                    <a:pt x="38" y="14"/>
                  </a:cubicBezTo>
                  <a:cubicBezTo>
                    <a:pt x="38" y="12"/>
                    <a:pt x="37" y="11"/>
                    <a:pt x="36" y="12"/>
                  </a:cubicBezTo>
                  <a:cubicBezTo>
                    <a:pt x="35" y="12"/>
                    <a:pt x="33" y="11"/>
                    <a:pt x="33" y="10"/>
                  </a:cubicBezTo>
                  <a:cubicBezTo>
                    <a:pt x="32" y="10"/>
                    <a:pt x="33" y="9"/>
                    <a:pt x="33" y="8"/>
                  </a:cubicBezTo>
                  <a:cubicBezTo>
                    <a:pt x="34" y="7"/>
                    <a:pt x="34" y="6"/>
                    <a:pt x="33" y="5"/>
                  </a:cubicBezTo>
                  <a:cubicBezTo>
                    <a:pt x="32" y="4"/>
                    <a:pt x="30" y="4"/>
                    <a:pt x="30" y="5"/>
                  </a:cubicBezTo>
                  <a:cubicBezTo>
                    <a:pt x="29" y="5"/>
                    <a:pt x="27" y="5"/>
                    <a:pt x="26" y="5"/>
                  </a:cubicBezTo>
                  <a:cubicBezTo>
                    <a:pt x="26" y="5"/>
                    <a:pt x="26" y="4"/>
                    <a:pt x="26" y="3"/>
                  </a:cubicBezTo>
                  <a:cubicBezTo>
                    <a:pt x="26" y="2"/>
                    <a:pt x="25" y="1"/>
                    <a:pt x="24" y="0"/>
                  </a:cubicBezTo>
                  <a:cubicBezTo>
                    <a:pt x="22" y="0"/>
                    <a:pt x="21" y="1"/>
                    <a:pt x="21" y="2"/>
                  </a:cubicBezTo>
                  <a:cubicBezTo>
                    <a:pt x="20" y="3"/>
                    <a:pt x="19" y="3"/>
                    <a:pt x="18" y="4"/>
                  </a:cubicBezTo>
                  <a:cubicBezTo>
                    <a:pt x="18" y="4"/>
                    <a:pt x="17" y="3"/>
                    <a:pt x="16" y="2"/>
                  </a:cubicBezTo>
                  <a:cubicBezTo>
                    <a:pt x="16" y="1"/>
                    <a:pt x="15" y="0"/>
                    <a:pt x="13" y="1"/>
                  </a:cubicBezTo>
                  <a:cubicBezTo>
                    <a:pt x="12" y="1"/>
                    <a:pt x="11" y="2"/>
                    <a:pt x="11" y="3"/>
                  </a:cubicBezTo>
                  <a:cubicBezTo>
                    <a:pt x="12" y="4"/>
                    <a:pt x="11" y="6"/>
                    <a:pt x="10" y="6"/>
                  </a:cubicBezTo>
                  <a:cubicBezTo>
                    <a:pt x="10" y="7"/>
                    <a:pt x="9" y="6"/>
                    <a:pt x="8" y="6"/>
                  </a:cubicBezTo>
                  <a:cubicBezTo>
                    <a:pt x="7" y="5"/>
                    <a:pt x="6" y="5"/>
                    <a:pt x="5" y="6"/>
                  </a:cubicBezTo>
                  <a:cubicBezTo>
                    <a:pt x="4" y="7"/>
                    <a:pt x="4" y="9"/>
                    <a:pt x="4" y="10"/>
                  </a:cubicBezTo>
                  <a:close/>
                  <a:moveTo>
                    <a:pt x="16" y="9"/>
                  </a:moveTo>
                  <a:cubicBezTo>
                    <a:pt x="22" y="7"/>
                    <a:pt x="28" y="10"/>
                    <a:pt x="30" y="16"/>
                  </a:cubicBezTo>
                  <a:cubicBezTo>
                    <a:pt x="32" y="22"/>
                    <a:pt x="29" y="29"/>
                    <a:pt x="23" y="31"/>
                  </a:cubicBezTo>
                  <a:cubicBezTo>
                    <a:pt x="17" y="33"/>
                    <a:pt x="11" y="29"/>
                    <a:pt x="9" y="23"/>
                  </a:cubicBezTo>
                  <a:cubicBezTo>
                    <a:pt x="7" y="17"/>
                    <a:pt x="10" y="11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1" name="Freeform 18"/>
          <p:cNvSpPr>
            <a:spLocks noEditPoints="1"/>
          </p:cNvSpPr>
          <p:nvPr/>
        </p:nvSpPr>
        <p:spPr bwMode="auto">
          <a:xfrm>
            <a:off x="8511006" y="4898582"/>
            <a:ext cx="645895" cy="482045"/>
          </a:xfrm>
          <a:custGeom>
            <a:avLst/>
            <a:gdLst>
              <a:gd name="T0" fmla="*/ 82 w 112"/>
              <a:gd name="T1" fmla="*/ 53 h 83"/>
              <a:gd name="T2" fmla="*/ 99 w 112"/>
              <a:gd name="T3" fmla="*/ 36 h 83"/>
              <a:gd name="T4" fmla="*/ 104 w 112"/>
              <a:gd name="T5" fmla="*/ 37 h 83"/>
              <a:gd name="T6" fmla="*/ 104 w 112"/>
              <a:gd name="T7" fmla="*/ 24 h 83"/>
              <a:gd name="T8" fmla="*/ 92 w 112"/>
              <a:gd name="T9" fmla="*/ 12 h 83"/>
              <a:gd name="T10" fmla="*/ 49 w 112"/>
              <a:gd name="T11" fmla="*/ 12 h 83"/>
              <a:gd name="T12" fmla="*/ 39 w 112"/>
              <a:gd name="T13" fmla="*/ 0 h 83"/>
              <a:gd name="T14" fmla="*/ 14 w 112"/>
              <a:gd name="T15" fmla="*/ 0 h 83"/>
              <a:gd name="T16" fmla="*/ 2 w 112"/>
              <a:gd name="T17" fmla="*/ 6 h 83"/>
              <a:gd name="T18" fmla="*/ 0 w 112"/>
              <a:gd name="T19" fmla="*/ 13 h 83"/>
              <a:gd name="T20" fmla="*/ 0 w 112"/>
              <a:gd name="T21" fmla="*/ 13 h 83"/>
              <a:gd name="T22" fmla="*/ 0 w 112"/>
              <a:gd name="T23" fmla="*/ 14 h 83"/>
              <a:gd name="T24" fmla="*/ 0 w 112"/>
              <a:gd name="T25" fmla="*/ 16 h 83"/>
              <a:gd name="T26" fmla="*/ 0 w 112"/>
              <a:gd name="T27" fmla="*/ 34 h 83"/>
              <a:gd name="T28" fmla="*/ 0 w 112"/>
              <a:gd name="T29" fmla="*/ 71 h 83"/>
              <a:gd name="T30" fmla="*/ 12 w 112"/>
              <a:gd name="T31" fmla="*/ 83 h 83"/>
              <a:gd name="T32" fmla="*/ 92 w 112"/>
              <a:gd name="T33" fmla="*/ 83 h 83"/>
              <a:gd name="T34" fmla="*/ 104 w 112"/>
              <a:gd name="T35" fmla="*/ 71 h 83"/>
              <a:gd name="T36" fmla="*/ 104 w 112"/>
              <a:gd name="T37" fmla="*/ 69 h 83"/>
              <a:gd name="T38" fmla="*/ 99 w 112"/>
              <a:gd name="T39" fmla="*/ 69 h 83"/>
              <a:gd name="T40" fmla="*/ 82 w 112"/>
              <a:gd name="T41" fmla="*/ 53 h 83"/>
              <a:gd name="T42" fmla="*/ 104 w 112"/>
              <a:gd name="T43" fmla="*/ 40 h 83"/>
              <a:gd name="T44" fmla="*/ 99 w 112"/>
              <a:gd name="T45" fmla="*/ 39 h 83"/>
              <a:gd name="T46" fmla="*/ 85 w 112"/>
              <a:gd name="T47" fmla="*/ 53 h 83"/>
              <a:gd name="T48" fmla="*/ 99 w 112"/>
              <a:gd name="T49" fmla="*/ 66 h 83"/>
              <a:gd name="T50" fmla="*/ 104 w 112"/>
              <a:gd name="T51" fmla="*/ 65 h 83"/>
              <a:gd name="T52" fmla="*/ 112 w 112"/>
              <a:gd name="T53" fmla="*/ 53 h 83"/>
              <a:gd name="T54" fmla="*/ 104 w 112"/>
              <a:gd name="T55" fmla="*/ 40 h 83"/>
              <a:gd name="T56" fmla="*/ 104 w 112"/>
              <a:gd name="T57" fmla="*/ 56 h 83"/>
              <a:gd name="T58" fmla="*/ 99 w 112"/>
              <a:gd name="T59" fmla="*/ 63 h 83"/>
              <a:gd name="T60" fmla="*/ 98 w 112"/>
              <a:gd name="T61" fmla="*/ 64 h 83"/>
              <a:gd name="T62" fmla="*/ 98 w 112"/>
              <a:gd name="T63" fmla="*/ 64 h 83"/>
              <a:gd name="T64" fmla="*/ 97 w 112"/>
              <a:gd name="T65" fmla="*/ 63 h 83"/>
              <a:gd name="T66" fmla="*/ 89 w 112"/>
              <a:gd name="T67" fmla="*/ 53 h 83"/>
              <a:gd name="T68" fmla="*/ 89 w 112"/>
              <a:gd name="T69" fmla="*/ 53 h 83"/>
              <a:gd name="T70" fmla="*/ 93 w 112"/>
              <a:gd name="T71" fmla="*/ 53 h 83"/>
              <a:gd name="T72" fmla="*/ 98 w 112"/>
              <a:gd name="T73" fmla="*/ 59 h 83"/>
              <a:gd name="T74" fmla="*/ 104 w 112"/>
              <a:gd name="T75" fmla="*/ 50 h 83"/>
              <a:gd name="T76" fmla="*/ 107 w 112"/>
              <a:gd name="T77" fmla="*/ 45 h 83"/>
              <a:gd name="T78" fmla="*/ 109 w 112"/>
              <a:gd name="T79" fmla="*/ 45 h 83"/>
              <a:gd name="T80" fmla="*/ 110 w 112"/>
              <a:gd name="T81" fmla="*/ 47 h 83"/>
              <a:gd name="T82" fmla="*/ 104 w 112"/>
              <a:gd name="T83" fmla="*/ 56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2" h="83">
                <a:moveTo>
                  <a:pt x="82" y="53"/>
                </a:moveTo>
                <a:cubicBezTo>
                  <a:pt x="82" y="44"/>
                  <a:pt x="90" y="36"/>
                  <a:pt x="99" y="36"/>
                </a:cubicBezTo>
                <a:cubicBezTo>
                  <a:pt x="100" y="36"/>
                  <a:pt x="102" y="37"/>
                  <a:pt x="104" y="37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17"/>
                  <a:pt x="99" y="12"/>
                  <a:pt x="92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8" y="5"/>
                  <a:pt x="43" y="0"/>
                  <a:pt x="3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8" y="0"/>
                  <a:pt x="4" y="2"/>
                  <a:pt x="2" y="6"/>
                </a:cubicBezTo>
                <a:cubicBezTo>
                  <a:pt x="1" y="8"/>
                  <a:pt x="0" y="10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8"/>
                  <a:pt x="5" y="83"/>
                  <a:pt x="1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9" y="83"/>
                  <a:pt x="104" y="78"/>
                  <a:pt x="104" y="71"/>
                </a:cubicBezTo>
                <a:cubicBezTo>
                  <a:pt x="104" y="69"/>
                  <a:pt x="104" y="69"/>
                  <a:pt x="104" y="69"/>
                </a:cubicBezTo>
                <a:cubicBezTo>
                  <a:pt x="102" y="69"/>
                  <a:pt x="100" y="69"/>
                  <a:pt x="99" y="69"/>
                </a:cubicBezTo>
                <a:cubicBezTo>
                  <a:pt x="90" y="69"/>
                  <a:pt x="82" y="62"/>
                  <a:pt x="82" y="53"/>
                </a:cubicBezTo>
                <a:close/>
                <a:moveTo>
                  <a:pt x="104" y="40"/>
                </a:moveTo>
                <a:cubicBezTo>
                  <a:pt x="102" y="40"/>
                  <a:pt x="101" y="39"/>
                  <a:pt x="99" y="39"/>
                </a:cubicBezTo>
                <a:cubicBezTo>
                  <a:pt x="91" y="39"/>
                  <a:pt x="85" y="45"/>
                  <a:pt x="85" y="53"/>
                </a:cubicBezTo>
                <a:cubicBezTo>
                  <a:pt x="85" y="60"/>
                  <a:pt x="91" y="66"/>
                  <a:pt x="99" y="66"/>
                </a:cubicBezTo>
                <a:cubicBezTo>
                  <a:pt x="101" y="66"/>
                  <a:pt x="102" y="66"/>
                  <a:pt x="104" y="65"/>
                </a:cubicBezTo>
                <a:cubicBezTo>
                  <a:pt x="109" y="63"/>
                  <a:pt x="112" y="59"/>
                  <a:pt x="112" y="53"/>
                </a:cubicBezTo>
                <a:cubicBezTo>
                  <a:pt x="112" y="47"/>
                  <a:pt x="109" y="42"/>
                  <a:pt x="104" y="40"/>
                </a:cubicBezTo>
                <a:close/>
                <a:moveTo>
                  <a:pt x="104" y="56"/>
                </a:moveTo>
                <a:cubicBezTo>
                  <a:pt x="99" y="63"/>
                  <a:pt x="99" y="63"/>
                  <a:pt x="99" y="63"/>
                </a:cubicBezTo>
                <a:cubicBezTo>
                  <a:pt x="99" y="63"/>
                  <a:pt x="99" y="64"/>
                  <a:pt x="98" y="64"/>
                </a:cubicBezTo>
                <a:cubicBezTo>
                  <a:pt x="98" y="64"/>
                  <a:pt x="98" y="64"/>
                  <a:pt x="98" y="64"/>
                </a:cubicBezTo>
                <a:cubicBezTo>
                  <a:pt x="97" y="64"/>
                  <a:pt x="97" y="63"/>
                  <a:pt x="97" y="6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93" y="53"/>
                  <a:pt x="93" y="53"/>
                  <a:pt x="93" y="53"/>
                </a:cubicBezTo>
                <a:cubicBezTo>
                  <a:pt x="98" y="59"/>
                  <a:pt x="98" y="59"/>
                  <a:pt x="98" y="59"/>
                </a:cubicBezTo>
                <a:cubicBezTo>
                  <a:pt x="104" y="50"/>
                  <a:pt x="104" y="50"/>
                  <a:pt x="104" y="50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7" y="44"/>
                  <a:pt x="108" y="44"/>
                  <a:pt x="109" y="45"/>
                </a:cubicBezTo>
                <a:cubicBezTo>
                  <a:pt x="110" y="45"/>
                  <a:pt x="110" y="46"/>
                  <a:pt x="110" y="47"/>
                </a:cubicBezTo>
                <a:lnTo>
                  <a:pt x="104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2968314" y="4814508"/>
            <a:ext cx="658326" cy="595690"/>
            <a:chOff x="8578850" y="285750"/>
            <a:chExt cx="817563" cy="739775"/>
          </a:xfrm>
          <a:solidFill>
            <a:schemeClr val="bg1"/>
          </a:solidFill>
          <a:effectLst/>
        </p:grpSpPr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8578850" y="530225"/>
              <a:ext cx="615950" cy="495300"/>
            </a:xfrm>
            <a:custGeom>
              <a:avLst/>
              <a:gdLst>
                <a:gd name="T0" fmla="*/ 164 w 164"/>
                <a:gd name="T1" fmla="*/ 59 h 132"/>
                <a:gd name="T2" fmla="*/ 131 w 164"/>
                <a:gd name="T3" fmla="*/ 63 h 132"/>
                <a:gd name="T4" fmla="*/ 108 w 164"/>
                <a:gd name="T5" fmla="*/ 61 h 132"/>
                <a:gd name="T6" fmla="*/ 76 w 164"/>
                <a:gd name="T7" fmla="*/ 83 h 132"/>
                <a:gd name="T8" fmla="*/ 77 w 164"/>
                <a:gd name="T9" fmla="*/ 50 h 132"/>
                <a:gd name="T10" fmla="*/ 41 w 164"/>
                <a:gd name="T11" fmla="*/ 0 h 132"/>
                <a:gd name="T12" fmla="*/ 0 w 164"/>
                <a:gd name="T13" fmla="*/ 48 h 132"/>
                <a:gd name="T14" fmla="*/ 83 w 164"/>
                <a:gd name="T15" fmla="*/ 105 h 132"/>
                <a:gd name="T16" fmla="*/ 108 w 164"/>
                <a:gd name="T17" fmla="*/ 102 h 132"/>
                <a:gd name="T18" fmla="*/ 138 w 164"/>
                <a:gd name="T19" fmla="*/ 132 h 132"/>
                <a:gd name="T20" fmla="*/ 130 w 164"/>
                <a:gd name="T21" fmla="*/ 95 h 132"/>
                <a:gd name="T22" fmla="*/ 164 w 164"/>
                <a:gd name="T23" fmla="*/ 5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132">
                  <a:moveTo>
                    <a:pt x="164" y="59"/>
                  </a:moveTo>
                  <a:cubicBezTo>
                    <a:pt x="154" y="62"/>
                    <a:pt x="143" y="63"/>
                    <a:pt x="131" y="63"/>
                  </a:cubicBezTo>
                  <a:cubicBezTo>
                    <a:pt x="123" y="63"/>
                    <a:pt x="115" y="62"/>
                    <a:pt x="108" y="61"/>
                  </a:cubicBezTo>
                  <a:cubicBezTo>
                    <a:pt x="104" y="64"/>
                    <a:pt x="76" y="83"/>
                    <a:pt x="76" y="83"/>
                  </a:cubicBezTo>
                  <a:cubicBezTo>
                    <a:pt x="76" y="83"/>
                    <a:pt x="76" y="56"/>
                    <a:pt x="77" y="50"/>
                  </a:cubicBezTo>
                  <a:cubicBezTo>
                    <a:pt x="55" y="38"/>
                    <a:pt x="41" y="20"/>
                    <a:pt x="41" y="0"/>
                  </a:cubicBezTo>
                  <a:cubicBezTo>
                    <a:pt x="17" y="10"/>
                    <a:pt x="0" y="28"/>
                    <a:pt x="0" y="48"/>
                  </a:cubicBezTo>
                  <a:cubicBezTo>
                    <a:pt x="0" y="80"/>
                    <a:pt x="37" y="105"/>
                    <a:pt x="83" y="105"/>
                  </a:cubicBezTo>
                  <a:cubicBezTo>
                    <a:pt x="92" y="105"/>
                    <a:pt x="100" y="104"/>
                    <a:pt x="108" y="102"/>
                  </a:cubicBezTo>
                  <a:cubicBezTo>
                    <a:pt x="138" y="132"/>
                    <a:pt x="138" y="132"/>
                    <a:pt x="138" y="132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48" y="87"/>
                    <a:pt x="160" y="74"/>
                    <a:pt x="16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8777288" y="285750"/>
              <a:ext cx="619125" cy="469900"/>
            </a:xfrm>
            <a:custGeom>
              <a:avLst/>
              <a:gdLst>
                <a:gd name="T0" fmla="*/ 83 w 165"/>
                <a:gd name="T1" fmla="*/ 0 h 125"/>
                <a:gd name="T2" fmla="*/ 0 w 165"/>
                <a:gd name="T3" fmla="*/ 56 h 125"/>
                <a:gd name="T4" fmla="*/ 36 w 165"/>
                <a:gd name="T5" fmla="*/ 102 h 125"/>
                <a:gd name="T6" fmla="*/ 35 w 165"/>
                <a:gd name="T7" fmla="*/ 125 h 125"/>
                <a:gd name="T8" fmla="*/ 57 w 165"/>
                <a:gd name="T9" fmla="*/ 110 h 125"/>
                <a:gd name="T10" fmla="*/ 83 w 165"/>
                <a:gd name="T11" fmla="*/ 113 h 125"/>
                <a:gd name="T12" fmla="*/ 165 w 165"/>
                <a:gd name="T13" fmla="*/ 56 h 125"/>
                <a:gd name="T14" fmla="*/ 83 w 165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5" h="125">
                  <a:moveTo>
                    <a:pt x="83" y="0"/>
                  </a:moveTo>
                  <a:cubicBezTo>
                    <a:pt x="37" y="0"/>
                    <a:pt x="0" y="25"/>
                    <a:pt x="0" y="56"/>
                  </a:cubicBezTo>
                  <a:cubicBezTo>
                    <a:pt x="0" y="75"/>
                    <a:pt x="14" y="92"/>
                    <a:pt x="36" y="102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65" y="112"/>
                    <a:pt x="74" y="113"/>
                    <a:pt x="83" y="113"/>
                  </a:cubicBezTo>
                  <a:cubicBezTo>
                    <a:pt x="128" y="113"/>
                    <a:pt x="165" y="87"/>
                    <a:pt x="165" y="56"/>
                  </a:cubicBezTo>
                  <a:cubicBezTo>
                    <a:pt x="165" y="25"/>
                    <a:pt x="128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2" name="Freeform 32"/>
          <p:cNvSpPr>
            <a:spLocks noEditPoints="1"/>
          </p:cNvSpPr>
          <p:nvPr/>
        </p:nvSpPr>
        <p:spPr bwMode="auto">
          <a:xfrm>
            <a:off x="2956302" y="1439066"/>
            <a:ext cx="736010" cy="526816"/>
          </a:xfrm>
          <a:custGeom>
            <a:avLst/>
            <a:gdLst>
              <a:gd name="T0" fmla="*/ 92 w 244"/>
              <a:gd name="T1" fmla="*/ 48 h 175"/>
              <a:gd name="T2" fmla="*/ 102 w 244"/>
              <a:gd name="T3" fmla="*/ 27 h 175"/>
              <a:gd name="T4" fmla="*/ 75 w 244"/>
              <a:gd name="T5" fmla="*/ 0 h 175"/>
              <a:gd name="T6" fmla="*/ 48 w 244"/>
              <a:gd name="T7" fmla="*/ 27 h 175"/>
              <a:gd name="T8" fmla="*/ 58 w 244"/>
              <a:gd name="T9" fmla="*/ 48 h 175"/>
              <a:gd name="T10" fmla="*/ 10 w 244"/>
              <a:gd name="T11" fmla="*/ 123 h 175"/>
              <a:gd name="T12" fmla="*/ 46 w 244"/>
              <a:gd name="T13" fmla="*/ 97 h 175"/>
              <a:gd name="T14" fmla="*/ 32 w 244"/>
              <a:gd name="T15" fmla="*/ 175 h 175"/>
              <a:gd name="T16" fmla="*/ 57 w 244"/>
              <a:gd name="T17" fmla="*/ 175 h 175"/>
              <a:gd name="T18" fmla="*/ 75 w 244"/>
              <a:gd name="T19" fmla="*/ 142 h 175"/>
              <a:gd name="T20" fmla="*/ 93 w 244"/>
              <a:gd name="T21" fmla="*/ 175 h 175"/>
              <a:gd name="T22" fmla="*/ 118 w 244"/>
              <a:gd name="T23" fmla="*/ 175 h 175"/>
              <a:gd name="T24" fmla="*/ 104 w 244"/>
              <a:gd name="T25" fmla="*/ 97 h 175"/>
              <a:gd name="T26" fmla="*/ 140 w 244"/>
              <a:gd name="T27" fmla="*/ 123 h 175"/>
              <a:gd name="T28" fmla="*/ 92 w 244"/>
              <a:gd name="T29" fmla="*/ 48 h 175"/>
              <a:gd name="T30" fmla="*/ 208 w 244"/>
              <a:gd name="T31" fmla="*/ 97 h 175"/>
              <a:gd name="T32" fmla="*/ 214 w 244"/>
              <a:gd name="T33" fmla="*/ 84 h 175"/>
              <a:gd name="T34" fmla="*/ 198 w 244"/>
              <a:gd name="T35" fmla="*/ 68 h 175"/>
              <a:gd name="T36" fmla="*/ 181 w 244"/>
              <a:gd name="T37" fmla="*/ 84 h 175"/>
              <a:gd name="T38" fmla="*/ 187 w 244"/>
              <a:gd name="T39" fmla="*/ 97 h 175"/>
              <a:gd name="T40" fmla="*/ 158 w 244"/>
              <a:gd name="T41" fmla="*/ 143 h 175"/>
              <a:gd name="T42" fmla="*/ 180 w 244"/>
              <a:gd name="T43" fmla="*/ 127 h 175"/>
              <a:gd name="T44" fmla="*/ 171 w 244"/>
              <a:gd name="T45" fmla="*/ 175 h 175"/>
              <a:gd name="T46" fmla="*/ 186 w 244"/>
              <a:gd name="T47" fmla="*/ 175 h 175"/>
              <a:gd name="T48" fmla="*/ 198 w 244"/>
              <a:gd name="T49" fmla="*/ 155 h 175"/>
              <a:gd name="T50" fmla="*/ 209 w 244"/>
              <a:gd name="T51" fmla="*/ 175 h 175"/>
              <a:gd name="T52" fmla="*/ 224 w 244"/>
              <a:gd name="T53" fmla="*/ 175 h 175"/>
              <a:gd name="T54" fmla="*/ 216 w 244"/>
              <a:gd name="T55" fmla="*/ 127 h 175"/>
              <a:gd name="T56" fmla="*/ 237 w 244"/>
              <a:gd name="T57" fmla="*/ 143 h 175"/>
              <a:gd name="T58" fmla="*/ 208 w 244"/>
              <a:gd name="T59" fmla="*/ 9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4" h="175">
                <a:moveTo>
                  <a:pt x="92" y="48"/>
                </a:moveTo>
                <a:cubicBezTo>
                  <a:pt x="98" y="43"/>
                  <a:pt x="102" y="36"/>
                  <a:pt x="102" y="27"/>
                </a:cubicBezTo>
                <a:cubicBezTo>
                  <a:pt x="102" y="12"/>
                  <a:pt x="90" y="0"/>
                  <a:pt x="75" y="0"/>
                </a:cubicBezTo>
                <a:cubicBezTo>
                  <a:pt x="60" y="0"/>
                  <a:pt x="48" y="12"/>
                  <a:pt x="48" y="27"/>
                </a:cubicBezTo>
                <a:cubicBezTo>
                  <a:pt x="48" y="36"/>
                  <a:pt x="52" y="43"/>
                  <a:pt x="58" y="48"/>
                </a:cubicBezTo>
                <a:cubicBezTo>
                  <a:pt x="31" y="58"/>
                  <a:pt x="0" y="113"/>
                  <a:pt x="10" y="123"/>
                </a:cubicBezTo>
                <a:cubicBezTo>
                  <a:pt x="19" y="131"/>
                  <a:pt x="34" y="114"/>
                  <a:pt x="46" y="97"/>
                </a:cubicBezTo>
                <a:cubicBezTo>
                  <a:pt x="39" y="123"/>
                  <a:pt x="34" y="151"/>
                  <a:pt x="32" y="175"/>
                </a:cubicBezTo>
                <a:cubicBezTo>
                  <a:pt x="57" y="175"/>
                  <a:pt x="57" y="175"/>
                  <a:pt x="57" y="175"/>
                </a:cubicBezTo>
                <a:cubicBezTo>
                  <a:pt x="57" y="161"/>
                  <a:pt x="66" y="142"/>
                  <a:pt x="75" y="142"/>
                </a:cubicBezTo>
                <a:cubicBezTo>
                  <a:pt x="84" y="142"/>
                  <a:pt x="93" y="161"/>
                  <a:pt x="93" y="175"/>
                </a:cubicBezTo>
                <a:cubicBezTo>
                  <a:pt x="118" y="175"/>
                  <a:pt x="118" y="175"/>
                  <a:pt x="118" y="175"/>
                </a:cubicBezTo>
                <a:cubicBezTo>
                  <a:pt x="116" y="151"/>
                  <a:pt x="111" y="123"/>
                  <a:pt x="104" y="97"/>
                </a:cubicBezTo>
                <a:cubicBezTo>
                  <a:pt x="116" y="114"/>
                  <a:pt x="131" y="131"/>
                  <a:pt x="140" y="123"/>
                </a:cubicBezTo>
                <a:cubicBezTo>
                  <a:pt x="150" y="113"/>
                  <a:pt x="119" y="58"/>
                  <a:pt x="92" y="48"/>
                </a:cubicBezTo>
                <a:close/>
                <a:moveTo>
                  <a:pt x="208" y="97"/>
                </a:moveTo>
                <a:cubicBezTo>
                  <a:pt x="212" y="94"/>
                  <a:pt x="214" y="89"/>
                  <a:pt x="214" y="84"/>
                </a:cubicBezTo>
                <a:cubicBezTo>
                  <a:pt x="214" y="75"/>
                  <a:pt x="207" y="68"/>
                  <a:pt x="198" y="68"/>
                </a:cubicBezTo>
                <a:cubicBezTo>
                  <a:pt x="188" y="68"/>
                  <a:pt x="181" y="75"/>
                  <a:pt x="181" y="84"/>
                </a:cubicBezTo>
                <a:cubicBezTo>
                  <a:pt x="181" y="89"/>
                  <a:pt x="183" y="94"/>
                  <a:pt x="187" y="97"/>
                </a:cubicBezTo>
                <a:cubicBezTo>
                  <a:pt x="170" y="103"/>
                  <a:pt x="151" y="137"/>
                  <a:pt x="158" y="143"/>
                </a:cubicBezTo>
                <a:cubicBezTo>
                  <a:pt x="163" y="148"/>
                  <a:pt x="172" y="137"/>
                  <a:pt x="180" y="127"/>
                </a:cubicBezTo>
                <a:cubicBezTo>
                  <a:pt x="176" y="143"/>
                  <a:pt x="173" y="160"/>
                  <a:pt x="171" y="175"/>
                </a:cubicBezTo>
                <a:cubicBezTo>
                  <a:pt x="186" y="175"/>
                  <a:pt x="186" y="175"/>
                  <a:pt x="186" y="175"/>
                </a:cubicBezTo>
                <a:cubicBezTo>
                  <a:pt x="186" y="167"/>
                  <a:pt x="192" y="155"/>
                  <a:pt x="198" y="155"/>
                </a:cubicBezTo>
                <a:cubicBezTo>
                  <a:pt x="203" y="155"/>
                  <a:pt x="209" y="167"/>
                  <a:pt x="209" y="175"/>
                </a:cubicBezTo>
                <a:cubicBezTo>
                  <a:pt x="224" y="175"/>
                  <a:pt x="224" y="175"/>
                  <a:pt x="224" y="175"/>
                </a:cubicBezTo>
                <a:cubicBezTo>
                  <a:pt x="223" y="160"/>
                  <a:pt x="219" y="143"/>
                  <a:pt x="216" y="127"/>
                </a:cubicBezTo>
                <a:cubicBezTo>
                  <a:pt x="223" y="137"/>
                  <a:pt x="232" y="148"/>
                  <a:pt x="237" y="143"/>
                </a:cubicBezTo>
                <a:cubicBezTo>
                  <a:pt x="244" y="137"/>
                  <a:pt x="225" y="103"/>
                  <a:pt x="208" y="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170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59086" y="2394854"/>
            <a:ext cx="2728685" cy="2549142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794748" y="1397817"/>
            <a:ext cx="2461259" cy="3290440"/>
            <a:chOff x="4627786" y="1746937"/>
            <a:chExt cx="2798451" cy="3741232"/>
          </a:xfrm>
        </p:grpSpPr>
        <p:sp>
          <p:nvSpPr>
            <p:cNvPr id="30" name="圆角矩形 29"/>
            <p:cNvSpPr/>
            <p:nvPr/>
          </p:nvSpPr>
          <p:spPr>
            <a:xfrm rot="2760000">
              <a:off x="4369209" y="2431141"/>
              <a:ext cx="3741232" cy="2372824"/>
            </a:xfrm>
            <a:prstGeom prst="roundRect">
              <a:avLst>
                <a:gd name="adj" fmla="val 50000"/>
              </a:avLst>
            </a:prstGeom>
            <a:gradFill>
              <a:gsLst>
                <a:gs pos="47000">
                  <a:schemeClr val="tx1">
                    <a:alpha val="19000"/>
                  </a:schemeClr>
                </a:gs>
                <a:gs pos="76000">
                  <a:srgbClr val="6C6C6C">
                    <a:alpha val="1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4627786" y="1946965"/>
              <a:ext cx="1963514" cy="196351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7F7F7"/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06400" dist="165100" dir="2700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rot="18900000" flipH="1">
              <a:off x="4807178" y="2116640"/>
              <a:ext cx="1604729" cy="1604729"/>
            </a:xfrm>
            <a:custGeom>
              <a:avLst/>
              <a:gdLst>
                <a:gd name="connsiteX0" fmla="*/ 375395 w 1197558"/>
                <a:gd name="connsiteY0" fmla="*/ 375395 h 1197558"/>
                <a:gd name="connsiteX1" fmla="*/ 822163 w 1197558"/>
                <a:gd name="connsiteY1" fmla="*/ 375395 h 1197558"/>
                <a:gd name="connsiteX2" fmla="*/ 822163 w 1197558"/>
                <a:gd name="connsiteY2" fmla="*/ 822163 h 1197558"/>
                <a:gd name="connsiteX3" fmla="*/ 375395 w 1197558"/>
                <a:gd name="connsiteY3" fmla="*/ 822163 h 1197558"/>
                <a:gd name="connsiteX4" fmla="*/ 375395 w 1197558"/>
                <a:gd name="connsiteY4" fmla="*/ 375395 h 1197558"/>
                <a:gd name="connsiteX5" fmla="*/ 234098 w 1197558"/>
                <a:gd name="connsiteY5" fmla="*/ 116658 h 1197558"/>
                <a:gd name="connsiteX6" fmla="*/ 116658 w 1197558"/>
                <a:gd name="connsiteY6" fmla="*/ 234098 h 1197558"/>
                <a:gd name="connsiteX7" fmla="*/ 210207 w 1197558"/>
                <a:gd name="connsiteY7" fmla="*/ 327647 h 1197558"/>
                <a:gd name="connsiteX8" fmla="*/ 178624 w 1197558"/>
                <a:gd name="connsiteY8" fmla="*/ 378145 h 1197558"/>
                <a:gd name="connsiteX9" fmla="*/ 133029 w 1197558"/>
                <a:gd name="connsiteY9" fmla="*/ 508165 h 1197558"/>
                <a:gd name="connsiteX10" fmla="*/ 131936 w 1197558"/>
                <a:gd name="connsiteY10" fmla="*/ 515736 h 1197558"/>
                <a:gd name="connsiteX11" fmla="*/ 0 w 1197558"/>
                <a:gd name="connsiteY11" fmla="*/ 515736 h 1197558"/>
                <a:gd name="connsiteX12" fmla="*/ 0 w 1197558"/>
                <a:gd name="connsiteY12" fmla="*/ 681821 h 1197558"/>
                <a:gd name="connsiteX13" fmla="*/ 131936 w 1197558"/>
                <a:gd name="connsiteY13" fmla="*/ 681821 h 1197558"/>
                <a:gd name="connsiteX14" fmla="*/ 133029 w 1197558"/>
                <a:gd name="connsiteY14" fmla="*/ 689393 h 1197558"/>
                <a:gd name="connsiteX15" fmla="*/ 178624 w 1197558"/>
                <a:gd name="connsiteY15" fmla="*/ 819412 h 1197558"/>
                <a:gd name="connsiteX16" fmla="*/ 210207 w 1197558"/>
                <a:gd name="connsiteY16" fmla="*/ 869911 h 1197558"/>
                <a:gd name="connsiteX17" fmla="*/ 116658 w 1197558"/>
                <a:gd name="connsiteY17" fmla="*/ 963459 h 1197558"/>
                <a:gd name="connsiteX18" fmla="*/ 234098 w 1197558"/>
                <a:gd name="connsiteY18" fmla="*/ 1080899 h 1197558"/>
                <a:gd name="connsiteX19" fmla="*/ 327481 w 1197558"/>
                <a:gd name="connsiteY19" fmla="*/ 987516 h 1197558"/>
                <a:gd name="connsiteX20" fmla="*/ 337729 w 1197558"/>
                <a:gd name="connsiteY20" fmla="*/ 995049 h 1197558"/>
                <a:gd name="connsiteX21" fmla="*/ 466454 w 1197558"/>
                <a:gd name="connsiteY21" fmla="*/ 1054479 h 1197558"/>
                <a:gd name="connsiteX22" fmla="*/ 515737 w 1197558"/>
                <a:gd name="connsiteY22" fmla="*/ 1064876 h 1197558"/>
                <a:gd name="connsiteX23" fmla="*/ 515737 w 1197558"/>
                <a:gd name="connsiteY23" fmla="*/ 1197558 h 1197558"/>
                <a:gd name="connsiteX24" fmla="*/ 681822 w 1197558"/>
                <a:gd name="connsiteY24" fmla="*/ 1197558 h 1197558"/>
                <a:gd name="connsiteX25" fmla="*/ 681822 w 1197558"/>
                <a:gd name="connsiteY25" fmla="*/ 1065395 h 1197558"/>
                <a:gd name="connsiteX26" fmla="*/ 742092 w 1197558"/>
                <a:gd name="connsiteY26" fmla="*/ 1051154 h 1197558"/>
                <a:gd name="connsiteX27" fmla="*/ 869631 w 1197558"/>
                <a:gd name="connsiteY27" fmla="*/ 988400 h 1197558"/>
                <a:gd name="connsiteX28" fmla="*/ 870384 w 1197558"/>
                <a:gd name="connsiteY28" fmla="*/ 987824 h 1197558"/>
                <a:gd name="connsiteX29" fmla="*/ 963459 w 1197558"/>
                <a:gd name="connsiteY29" fmla="*/ 1080899 h 1197558"/>
                <a:gd name="connsiteX30" fmla="*/ 1080900 w 1197558"/>
                <a:gd name="connsiteY30" fmla="*/ 963459 h 1197558"/>
                <a:gd name="connsiteX31" fmla="*/ 987351 w 1197558"/>
                <a:gd name="connsiteY31" fmla="*/ 869911 h 1197558"/>
                <a:gd name="connsiteX32" fmla="*/ 1018934 w 1197558"/>
                <a:gd name="connsiteY32" fmla="*/ 819412 h 1197558"/>
                <a:gd name="connsiteX33" fmla="*/ 1064529 w 1197558"/>
                <a:gd name="connsiteY33" fmla="*/ 689393 h 1197558"/>
                <a:gd name="connsiteX34" fmla="*/ 1065622 w 1197558"/>
                <a:gd name="connsiteY34" fmla="*/ 681821 h 1197558"/>
                <a:gd name="connsiteX35" fmla="*/ 1197558 w 1197558"/>
                <a:gd name="connsiteY35" fmla="*/ 681821 h 1197558"/>
                <a:gd name="connsiteX36" fmla="*/ 1197558 w 1197558"/>
                <a:gd name="connsiteY36" fmla="*/ 515736 h 1197558"/>
                <a:gd name="connsiteX37" fmla="*/ 1065622 w 1197558"/>
                <a:gd name="connsiteY37" fmla="*/ 515736 h 1197558"/>
                <a:gd name="connsiteX38" fmla="*/ 1064529 w 1197558"/>
                <a:gd name="connsiteY38" fmla="*/ 508165 h 1197558"/>
                <a:gd name="connsiteX39" fmla="*/ 1018934 w 1197558"/>
                <a:gd name="connsiteY39" fmla="*/ 378145 h 1197558"/>
                <a:gd name="connsiteX40" fmla="*/ 987351 w 1197558"/>
                <a:gd name="connsiteY40" fmla="*/ 327646 h 1197558"/>
                <a:gd name="connsiteX41" fmla="*/ 1080900 w 1197558"/>
                <a:gd name="connsiteY41" fmla="*/ 234098 h 1197558"/>
                <a:gd name="connsiteX42" fmla="*/ 963460 w 1197558"/>
                <a:gd name="connsiteY42" fmla="*/ 116658 h 1197558"/>
                <a:gd name="connsiteX43" fmla="*/ 870076 w 1197558"/>
                <a:gd name="connsiteY43" fmla="*/ 210041 h 1197558"/>
                <a:gd name="connsiteX44" fmla="*/ 859829 w 1197558"/>
                <a:gd name="connsiteY44" fmla="*/ 202508 h 1197558"/>
                <a:gd name="connsiteX45" fmla="*/ 731105 w 1197558"/>
                <a:gd name="connsiteY45" fmla="*/ 143079 h 1197558"/>
                <a:gd name="connsiteX46" fmla="*/ 681821 w 1197558"/>
                <a:gd name="connsiteY46" fmla="*/ 132681 h 1197558"/>
                <a:gd name="connsiteX47" fmla="*/ 681821 w 1197558"/>
                <a:gd name="connsiteY47" fmla="*/ 0 h 1197558"/>
                <a:gd name="connsiteX48" fmla="*/ 515736 w 1197558"/>
                <a:gd name="connsiteY48" fmla="*/ 0 h 1197558"/>
                <a:gd name="connsiteX49" fmla="*/ 515736 w 1197558"/>
                <a:gd name="connsiteY49" fmla="*/ 132163 h 1197558"/>
                <a:gd name="connsiteX50" fmla="*/ 455466 w 1197558"/>
                <a:gd name="connsiteY50" fmla="*/ 146403 h 1197558"/>
                <a:gd name="connsiteX51" fmla="*/ 327927 w 1197558"/>
                <a:gd name="connsiteY51" fmla="*/ 209157 h 1197558"/>
                <a:gd name="connsiteX52" fmla="*/ 327174 w 1197558"/>
                <a:gd name="connsiteY52" fmla="*/ 209733 h 119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197558" h="1197558">
                  <a:moveTo>
                    <a:pt x="375395" y="375395"/>
                  </a:moveTo>
                  <a:cubicBezTo>
                    <a:pt x="498767" y="252024"/>
                    <a:pt x="698792" y="252024"/>
                    <a:pt x="822163" y="375395"/>
                  </a:cubicBezTo>
                  <a:cubicBezTo>
                    <a:pt x="945534" y="498767"/>
                    <a:pt x="945534" y="698792"/>
                    <a:pt x="822163" y="822163"/>
                  </a:cubicBezTo>
                  <a:cubicBezTo>
                    <a:pt x="698792" y="945534"/>
                    <a:pt x="498767" y="945534"/>
                    <a:pt x="375395" y="822163"/>
                  </a:cubicBezTo>
                  <a:cubicBezTo>
                    <a:pt x="252024" y="698792"/>
                    <a:pt x="252024" y="498767"/>
                    <a:pt x="375395" y="375395"/>
                  </a:cubicBezTo>
                  <a:close/>
                  <a:moveTo>
                    <a:pt x="234098" y="116658"/>
                  </a:moveTo>
                  <a:lnTo>
                    <a:pt x="116658" y="234098"/>
                  </a:lnTo>
                  <a:lnTo>
                    <a:pt x="210207" y="327647"/>
                  </a:lnTo>
                  <a:lnTo>
                    <a:pt x="178624" y="378145"/>
                  </a:lnTo>
                  <a:cubicBezTo>
                    <a:pt x="156912" y="419462"/>
                    <a:pt x="141714" y="463307"/>
                    <a:pt x="133029" y="508165"/>
                  </a:cubicBezTo>
                  <a:lnTo>
                    <a:pt x="131936" y="515736"/>
                  </a:lnTo>
                  <a:lnTo>
                    <a:pt x="0" y="515736"/>
                  </a:lnTo>
                  <a:lnTo>
                    <a:pt x="0" y="681821"/>
                  </a:lnTo>
                  <a:lnTo>
                    <a:pt x="131936" y="681821"/>
                  </a:lnTo>
                  <a:lnTo>
                    <a:pt x="133029" y="689393"/>
                  </a:lnTo>
                  <a:cubicBezTo>
                    <a:pt x="141714" y="734250"/>
                    <a:pt x="156912" y="778096"/>
                    <a:pt x="178624" y="819412"/>
                  </a:cubicBezTo>
                  <a:lnTo>
                    <a:pt x="210207" y="869911"/>
                  </a:lnTo>
                  <a:lnTo>
                    <a:pt x="116658" y="963459"/>
                  </a:lnTo>
                  <a:lnTo>
                    <a:pt x="234098" y="1080899"/>
                  </a:lnTo>
                  <a:lnTo>
                    <a:pt x="327481" y="987516"/>
                  </a:lnTo>
                  <a:lnTo>
                    <a:pt x="337729" y="995049"/>
                  </a:lnTo>
                  <a:cubicBezTo>
                    <a:pt x="378012" y="1021647"/>
                    <a:pt x="421458" y="1041457"/>
                    <a:pt x="466454" y="1054479"/>
                  </a:cubicBezTo>
                  <a:lnTo>
                    <a:pt x="515737" y="1064876"/>
                  </a:lnTo>
                  <a:lnTo>
                    <a:pt x="515737" y="1197558"/>
                  </a:lnTo>
                  <a:lnTo>
                    <a:pt x="681822" y="1197558"/>
                  </a:lnTo>
                  <a:lnTo>
                    <a:pt x="681822" y="1065395"/>
                  </a:lnTo>
                  <a:lnTo>
                    <a:pt x="742092" y="1051154"/>
                  </a:lnTo>
                  <a:cubicBezTo>
                    <a:pt x="786823" y="1037024"/>
                    <a:pt x="829874" y="1016106"/>
                    <a:pt x="869631" y="988400"/>
                  </a:cubicBezTo>
                  <a:lnTo>
                    <a:pt x="870384" y="987824"/>
                  </a:lnTo>
                  <a:lnTo>
                    <a:pt x="963459" y="1080899"/>
                  </a:lnTo>
                  <a:lnTo>
                    <a:pt x="1080900" y="963459"/>
                  </a:lnTo>
                  <a:lnTo>
                    <a:pt x="987351" y="869911"/>
                  </a:lnTo>
                  <a:lnTo>
                    <a:pt x="1018934" y="819412"/>
                  </a:lnTo>
                  <a:cubicBezTo>
                    <a:pt x="1040646" y="778096"/>
                    <a:pt x="1055844" y="734250"/>
                    <a:pt x="1064529" y="689393"/>
                  </a:cubicBezTo>
                  <a:lnTo>
                    <a:pt x="1065622" y="681821"/>
                  </a:lnTo>
                  <a:lnTo>
                    <a:pt x="1197558" y="681821"/>
                  </a:lnTo>
                  <a:lnTo>
                    <a:pt x="1197558" y="515736"/>
                  </a:lnTo>
                  <a:lnTo>
                    <a:pt x="1065622" y="515736"/>
                  </a:lnTo>
                  <a:lnTo>
                    <a:pt x="1064529" y="508165"/>
                  </a:lnTo>
                  <a:cubicBezTo>
                    <a:pt x="1055845" y="463307"/>
                    <a:pt x="1040646" y="419461"/>
                    <a:pt x="1018934" y="378145"/>
                  </a:cubicBezTo>
                  <a:lnTo>
                    <a:pt x="987351" y="327646"/>
                  </a:lnTo>
                  <a:lnTo>
                    <a:pt x="1080900" y="234098"/>
                  </a:lnTo>
                  <a:lnTo>
                    <a:pt x="963460" y="116658"/>
                  </a:lnTo>
                  <a:lnTo>
                    <a:pt x="870076" y="210041"/>
                  </a:lnTo>
                  <a:lnTo>
                    <a:pt x="859829" y="202508"/>
                  </a:lnTo>
                  <a:cubicBezTo>
                    <a:pt x="819546" y="175910"/>
                    <a:pt x="776099" y="156100"/>
                    <a:pt x="731105" y="143079"/>
                  </a:cubicBezTo>
                  <a:lnTo>
                    <a:pt x="681821" y="132681"/>
                  </a:lnTo>
                  <a:lnTo>
                    <a:pt x="681821" y="0"/>
                  </a:lnTo>
                  <a:lnTo>
                    <a:pt x="515736" y="0"/>
                  </a:lnTo>
                  <a:lnTo>
                    <a:pt x="515736" y="132163"/>
                  </a:lnTo>
                  <a:lnTo>
                    <a:pt x="455466" y="146403"/>
                  </a:lnTo>
                  <a:cubicBezTo>
                    <a:pt x="410735" y="160533"/>
                    <a:pt x="367684" y="181451"/>
                    <a:pt x="327927" y="209157"/>
                  </a:cubicBezTo>
                  <a:lnTo>
                    <a:pt x="327174" y="209733"/>
                  </a:lnTo>
                  <a:close/>
                </a:path>
              </a:pathLst>
            </a:custGeom>
            <a:gradFill>
              <a:gsLst>
                <a:gs pos="0">
                  <a:srgbClr val="01ADBF"/>
                </a:gs>
                <a:gs pos="100000">
                  <a:srgbClr val="0192A1"/>
                </a:gs>
              </a:gsLst>
              <a:lin ang="16200000" scaled="0"/>
            </a:gradFill>
            <a:ln w="15875">
              <a:noFill/>
            </a:ln>
            <a:effectLst>
              <a:outerShdw blurRad="114300" dist="635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492241" y="1397817"/>
            <a:ext cx="2461259" cy="3290440"/>
            <a:chOff x="4627786" y="1746937"/>
            <a:chExt cx="2798451" cy="3741232"/>
          </a:xfrm>
        </p:grpSpPr>
        <p:sp>
          <p:nvSpPr>
            <p:cNvPr id="33" name="圆角矩形 32"/>
            <p:cNvSpPr/>
            <p:nvPr/>
          </p:nvSpPr>
          <p:spPr>
            <a:xfrm rot="2760000">
              <a:off x="4369209" y="2431141"/>
              <a:ext cx="3741232" cy="2372824"/>
            </a:xfrm>
            <a:prstGeom prst="roundRect">
              <a:avLst>
                <a:gd name="adj" fmla="val 50000"/>
              </a:avLst>
            </a:prstGeom>
            <a:gradFill>
              <a:gsLst>
                <a:gs pos="47000">
                  <a:schemeClr val="tx1">
                    <a:alpha val="19000"/>
                  </a:schemeClr>
                </a:gs>
                <a:gs pos="76000">
                  <a:srgbClr val="6C6C6C">
                    <a:alpha val="1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627786" y="1946965"/>
              <a:ext cx="1963514" cy="196351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7F7F7"/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06400" dist="165100" dir="2700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 rot="18900000" flipH="1">
              <a:off x="4807178" y="2116640"/>
              <a:ext cx="1604729" cy="1604729"/>
            </a:xfrm>
            <a:custGeom>
              <a:avLst/>
              <a:gdLst>
                <a:gd name="connsiteX0" fmla="*/ 375395 w 1197558"/>
                <a:gd name="connsiteY0" fmla="*/ 375395 h 1197558"/>
                <a:gd name="connsiteX1" fmla="*/ 822163 w 1197558"/>
                <a:gd name="connsiteY1" fmla="*/ 375395 h 1197558"/>
                <a:gd name="connsiteX2" fmla="*/ 822163 w 1197558"/>
                <a:gd name="connsiteY2" fmla="*/ 822163 h 1197558"/>
                <a:gd name="connsiteX3" fmla="*/ 375395 w 1197558"/>
                <a:gd name="connsiteY3" fmla="*/ 822163 h 1197558"/>
                <a:gd name="connsiteX4" fmla="*/ 375395 w 1197558"/>
                <a:gd name="connsiteY4" fmla="*/ 375395 h 1197558"/>
                <a:gd name="connsiteX5" fmla="*/ 234098 w 1197558"/>
                <a:gd name="connsiteY5" fmla="*/ 116658 h 1197558"/>
                <a:gd name="connsiteX6" fmla="*/ 116658 w 1197558"/>
                <a:gd name="connsiteY6" fmla="*/ 234098 h 1197558"/>
                <a:gd name="connsiteX7" fmla="*/ 210207 w 1197558"/>
                <a:gd name="connsiteY7" fmla="*/ 327647 h 1197558"/>
                <a:gd name="connsiteX8" fmla="*/ 178624 w 1197558"/>
                <a:gd name="connsiteY8" fmla="*/ 378145 h 1197558"/>
                <a:gd name="connsiteX9" fmla="*/ 133029 w 1197558"/>
                <a:gd name="connsiteY9" fmla="*/ 508165 h 1197558"/>
                <a:gd name="connsiteX10" fmla="*/ 131936 w 1197558"/>
                <a:gd name="connsiteY10" fmla="*/ 515736 h 1197558"/>
                <a:gd name="connsiteX11" fmla="*/ 0 w 1197558"/>
                <a:gd name="connsiteY11" fmla="*/ 515736 h 1197558"/>
                <a:gd name="connsiteX12" fmla="*/ 0 w 1197558"/>
                <a:gd name="connsiteY12" fmla="*/ 681821 h 1197558"/>
                <a:gd name="connsiteX13" fmla="*/ 131936 w 1197558"/>
                <a:gd name="connsiteY13" fmla="*/ 681821 h 1197558"/>
                <a:gd name="connsiteX14" fmla="*/ 133029 w 1197558"/>
                <a:gd name="connsiteY14" fmla="*/ 689393 h 1197558"/>
                <a:gd name="connsiteX15" fmla="*/ 178624 w 1197558"/>
                <a:gd name="connsiteY15" fmla="*/ 819412 h 1197558"/>
                <a:gd name="connsiteX16" fmla="*/ 210207 w 1197558"/>
                <a:gd name="connsiteY16" fmla="*/ 869911 h 1197558"/>
                <a:gd name="connsiteX17" fmla="*/ 116658 w 1197558"/>
                <a:gd name="connsiteY17" fmla="*/ 963459 h 1197558"/>
                <a:gd name="connsiteX18" fmla="*/ 234098 w 1197558"/>
                <a:gd name="connsiteY18" fmla="*/ 1080899 h 1197558"/>
                <a:gd name="connsiteX19" fmla="*/ 327481 w 1197558"/>
                <a:gd name="connsiteY19" fmla="*/ 987516 h 1197558"/>
                <a:gd name="connsiteX20" fmla="*/ 337729 w 1197558"/>
                <a:gd name="connsiteY20" fmla="*/ 995049 h 1197558"/>
                <a:gd name="connsiteX21" fmla="*/ 466454 w 1197558"/>
                <a:gd name="connsiteY21" fmla="*/ 1054479 h 1197558"/>
                <a:gd name="connsiteX22" fmla="*/ 515737 w 1197558"/>
                <a:gd name="connsiteY22" fmla="*/ 1064876 h 1197558"/>
                <a:gd name="connsiteX23" fmla="*/ 515737 w 1197558"/>
                <a:gd name="connsiteY23" fmla="*/ 1197558 h 1197558"/>
                <a:gd name="connsiteX24" fmla="*/ 681822 w 1197558"/>
                <a:gd name="connsiteY24" fmla="*/ 1197558 h 1197558"/>
                <a:gd name="connsiteX25" fmla="*/ 681822 w 1197558"/>
                <a:gd name="connsiteY25" fmla="*/ 1065395 h 1197558"/>
                <a:gd name="connsiteX26" fmla="*/ 742092 w 1197558"/>
                <a:gd name="connsiteY26" fmla="*/ 1051154 h 1197558"/>
                <a:gd name="connsiteX27" fmla="*/ 869631 w 1197558"/>
                <a:gd name="connsiteY27" fmla="*/ 988400 h 1197558"/>
                <a:gd name="connsiteX28" fmla="*/ 870384 w 1197558"/>
                <a:gd name="connsiteY28" fmla="*/ 987824 h 1197558"/>
                <a:gd name="connsiteX29" fmla="*/ 963459 w 1197558"/>
                <a:gd name="connsiteY29" fmla="*/ 1080899 h 1197558"/>
                <a:gd name="connsiteX30" fmla="*/ 1080900 w 1197558"/>
                <a:gd name="connsiteY30" fmla="*/ 963459 h 1197558"/>
                <a:gd name="connsiteX31" fmla="*/ 987351 w 1197558"/>
                <a:gd name="connsiteY31" fmla="*/ 869911 h 1197558"/>
                <a:gd name="connsiteX32" fmla="*/ 1018934 w 1197558"/>
                <a:gd name="connsiteY32" fmla="*/ 819412 h 1197558"/>
                <a:gd name="connsiteX33" fmla="*/ 1064529 w 1197558"/>
                <a:gd name="connsiteY33" fmla="*/ 689393 h 1197558"/>
                <a:gd name="connsiteX34" fmla="*/ 1065622 w 1197558"/>
                <a:gd name="connsiteY34" fmla="*/ 681821 h 1197558"/>
                <a:gd name="connsiteX35" fmla="*/ 1197558 w 1197558"/>
                <a:gd name="connsiteY35" fmla="*/ 681821 h 1197558"/>
                <a:gd name="connsiteX36" fmla="*/ 1197558 w 1197558"/>
                <a:gd name="connsiteY36" fmla="*/ 515736 h 1197558"/>
                <a:gd name="connsiteX37" fmla="*/ 1065622 w 1197558"/>
                <a:gd name="connsiteY37" fmla="*/ 515736 h 1197558"/>
                <a:gd name="connsiteX38" fmla="*/ 1064529 w 1197558"/>
                <a:gd name="connsiteY38" fmla="*/ 508165 h 1197558"/>
                <a:gd name="connsiteX39" fmla="*/ 1018934 w 1197558"/>
                <a:gd name="connsiteY39" fmla="*/ 378145 h 1197558"/>
                <a:gd name="connsiteX40" fmla="*/ 987351 w 1197558"/>
                <a:gd name="connsiteY40" fmla="*/ 327646 h 1197558"/>
                <a:gd name="connsiteX41" fmla="*/ 1080900 w 1197558"/>
                <a:gd name="connsiteY41" fmla="*/ 234098 h 1197558"/>
                <a:gd name="connsiteX42" fmla="*/ 963460 w 1197558"/>
                <a:gd name="connsiteY42" fmla="*/ 116658 h 1197558"/>
                <a:gd name="connsiteX43" fmla="*/ 870076 w 1197558"/>
                <a:gd name="connsiteY43" fmla="*/ 210041 h 1197558"/>
                <a:gd name="connsiteX44" fmla="*/ 859829 w 1197558"/>
                <a:gd name="connsiteY44" fmla="*/ 202508 h 1197558"/>
                <a:gd name="connsiteX45" fmla="*/ 731105 w 1197558"/>
                <a:gd name="connsiteY45" fmla="*/ 143079 h 1197558"/>
                <a:gd name="connsiteX46" fmla="*/ 681821 w 1197558"/>
                <a:gd name="connsiteY46" fmla="*/ 132681 h 1197558"/>
                <a:gd name="connsiteX47" fmla="*/ 681821 w 1197558"/>
                <a:gd name="connsiteY47" fmla="*/ 0 h 1197558"/>
                <a:gd name="connsiteX48" fmla="*/ 515736 w 1197558"/>
                <a:gd name="connsiteY48" fmla="*/ 0 h 1197558"/>
                <a:gd name="connsiteX49" fmla="*/ 515736 w 1197558"/>
                <a:gd name="connsiteY49" fmla="*/ 132163 h 1197558"/>
                <a:gd name="connsiteX50" fmla="*/ 455466 w 1197558"/>
                <a:gd name="connsiteY50" fmla="*/ 146403 h 1197558"/>
                <a:gd name="connsiteX51" fmla="*/ 327927 w 1197558"/>
                <a:gd name="connsiteY51" fmla="*/ 209157 h 1197558"/>
                <a:gd name="connsiteX52" fmla="*/ 327174 w 1197558"/>
                <a:gd name="connsiteY52" fmla="*/ 209733 h 119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197558" h="1197558">
                  <a:moveTo>
                    <a:pt x="375395" y="375395"/>
                  </a:moveTo>
                  <a:cubicBezTo>
                    <a:pt x="498767" y="252024"/>
                    <a:pt x="698792" y="252024"/>
                    <a:pt x="822163" y="375395"/>
                  </a:cubicBezTo>
                  <a:cubicBezTo>
                    <a:pt x="945534" y="498767"/>
                    <a:pt x="945534" y="698792"/>
                    <a:pt x="822163" y="822163"/>
                  </a:cubicBezTo>
                  <a:cubicBezTo>
                    <a:pt x="698792" y="945534"/>
                    <a:pt x="498767" y="945534"/>
                    <a:pt x="375395" y="822163"/>
                  </a:cubicBezTo>
                  <a:cubicBezTo>
                    <a:pt x="252024" y="698792"/>
                    <a:pt x="252024" y="498767"/>
                    <a:pt x="375395" y="375395"/>
                  </a:cubicBezTo>
                  <a:close/>
                  <a:moveTo>
                    <a:pt x="234098" y="116658"/>
                  </a:moveTo>
                  <a:lnTo>
                    <a:pt x="116658" y="234098"/>
                  </a:lnTo>
                  <a:lnTo>
                    <a:pt x="210207" y="327647"/>
                  </a:lnTo>
                  <a:lnTo>
                    <a:pt x="178624" y="378145"/>
                  </a:lnTo>
                  <a:cubicBezTo>
                    <a:pt x="156912" y="419462"/>
                    <a:pt x="141714" y="463307"/>
                    <a:pt x="133029" y="508165"/>
                  </a:cubicBezTo>
                  <a:lnTo>
                    <a:pt x="131936" y="515736"/>
                  </a:lnTo>
                  <a:lnTo>
                    <a:pt x="0" y="515736"/>
                  </a:lnTo>
                  <a:lnTo>
                    <a:pt x="0" y="681821"/>
                  </a:lnTo>
                  <a:lnTo>
                    <a:pt x="131936" y="681821"/>
                  </a:lnTo>
                  <a:lnTo>
                    <a:pt x="133029" y="689393"/>
                  </a:lnTo>
                  <a:cubicBezTo>
                    <a:pt x="141714" y="734250"/>
                    <a:pt x="156912" y="778096"/>
                    <a:pt x="178624" y="819412"/>
                  </a:cubicBezTo>
                  <a:lnTo>
                    <a:pt x="210207" y="869911"/>
                  </a:lnTo>
                  <a:lnTo>
                    <a:pt x="116658" y="963459"/>
                  </a:lnTo>
                  <a:lnTo>
                    <a:pt x="234098" y="1080899"/>
                  </a:lnTo>
                  <a:lnTo>
                    <a:pt x="327481" y="987516"/>
                  </a:lnTo>
                  <a:lnTo>
                    <a:pt x="337729" y="995049"/>
                  </a:lnTo>
                  <a:cubicBezTo>
                    <a:pt x="378012" y="1021647"/>
                    <a:pt x="421458" y="1041457"/>
                    <a:pt x="466454" y="1054479"/>
                  </a:cubicBezTo>
                  <a:lnTo>
                    <a:pt x="515737" y="1064876"/>
                  </a:lnTo>
                  <a:lnTo>
                    <a:pt x="515737" y="1197558"/>
                  </a:lnTo>
                  <a:lnTo>
                    <a:pt x="681822" y="1197558"/>
                  </a:lnTo>
                  <a:lnTo>
                    <a:pt x="681822" y="1065395"/>
                  </a:lnTo>
                  <a:lnTo>
                    <a:pt x="742092" y="1051154"/>
                  </a:lnTo>
                  <a:cubicBezTo>
                    <a:pt x="786823" y="1037024"/>
                    <a:pt x="829874" y="1016106"/>
                    <a:pt x="869631" y="988400"/>
                  </a:cubicBezTo>
                  <a:lnTo>
                    <a:pt x="870384" y="987824"/>
                  </a:lnTo>
                  <a:lnTo>
                    <a:pt x="963459" y="1080899"/>
                  </a:lnTo>
                  <a:lnTo>
                    <a:pt x="1080900" y="963459"/>
                  </a:lnTo>
                  <a:lnTo>
                    <a:pt x="987351" y="869911"/>
                  </a:lnTo>
                  <a:lnTo>
                    <a:pt x="1018934" y="819412"/>
                  </a:lnTo>
                  <a:cubicBezTo>
                    <a:pt x="1040646" y="778096"/>
                    <a:pt x="1055844" y="734250"/>
                    <a:pt x="1064529" y="689393"/>
                  </a:cubicBezTo>
                  <a:lnTo>
                    <a:pt x="1065622" y="681821"/>
                  </a:lnTo>
                  <a:lnTo>
                    <a:pt x="1197558" y="681821"/>
                  </a:lnTo>
                  <a:lnTo>
                    <a:pt x="1197558" y="515736"/>
                  </a:lnTo>
                  <a:lnTo>
                    <a:pt x="1065622" y="515736"/>
                  </a:lnTo>
                  <a:lnTo>
                    <a:pt x="1064529" y="508165"/>
                  </a:lnTo>
                  <a:cubicBezTo>
                    <a:pt x="1055845" y="463307"/>
                    <a:pt x="1040646" y="419461"/>
                    <a:pt x="1018934" y="378145"/>
                  </a:cubicBezTo>
                  <a:lnTo>
                    <a:pt x="987351" y="327646"/>
                  </a:lnTo>
                  <a:lnTo>
                    <a:pt x="1080900" y="234098"/>
                  </a:lnTo>
                  <a:lnTo>
                    <a:pt x="963460" y="116658"/>
                  </a:lnTo>
                  <a:lnTo>
                    <a:pt x="870076" y="210041"/>
                  </a:lnTo>
                  <a:lnTo>
                    <a:pt x="859829" y="202508"/>
                  </a:lnTo>
                  <a:cubicBezTo>
                    <a:pt x="819546" y="175910"/>
                    <a:pt x="776099" y="156100"/>
                    <a:pt x="731105" y="143079"/>
                  </a:cubicBezTo>
                  <a:lnTo>
                    <a:pt x="681821" y="132681"/>
                  </a:lnTo>
                  <a:lnTo>
                    <a:pt x="681821" y="0"/>
                  </a:lnTo>
                  <a:lnTo>
                    <a:pt x="515736" y="0"/>
                  </a:lnTo>
                  <a:lnTo>
                    <a:pt x="515736" y="132163"/>
                  </a:lnTo>
                  <a:lnTo>
                    <a:pt x="455466" y="146403"/>
                  </a:lnTo>
                  <a:cubicBezTo>
                    <a:pt x="410735" y="160533"/>
                    <a:pt x="367684" y="181451"/>
                    <a:pt x="327927" y="209157"/>
                  </a:cubicBezTo>
                  <a:lnTo>
                    <a:pt x="327174" y="209733"/>
                  </a:lnTo>
                  <a:close/>
                </a:path>
              </a:pathLst>
            </a:custGeom>
            <a:gradFill>
              <a:gsLst>
                <a:gs pos="0">
                  <a:srgbClr val="ED8F8F"/>
                </a:gs>
                <a:gs pos="100000">
                  <a:srgbClr val="E34F4F"/>
                </a:gs>
              </a:gsLst>
              <a:lin ang="16200000" scaled="0"/>
            </a:gradFill>
            <a:ln>
              <a:noFill/>
            </a:ln>
            <a:effectLst>
              <a:outerShdw blurRad="114300" dist="635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794748" y="3665341"/>
            <a:ext cx="2461259" cy="3290440"/>
            <a:chOff x="4627786" y="1746937"/>
            <a:chExt cx="2798451" cy="3741232"/>
          </a:xfrm>
        </p:grpSpPr>
        <p:sp>
          <p:nvSpPr>
            <p:cNvPr id="37" name="圆角矩形 36"/>
            <p:cNvSpPr/>
            <p:nvPr/>
          </p:nvSpPr>
          <p:spPr>
            <a:xfrm rot="2760000">
              <a:off x="4369209" y="2431141"/>
              <a:ext cx="3741232" cy="2372824"/>
            </a:xfrm>
            <a:prstGeom prst="roundRect">
              <a:avLst>
                <a:gd name="adj" fmla="val 50000"/>
              </a:avLst>
            </a:prstGeom>
            <a:gradFill>
              <a:gsLst>
                <a:gs pos="47000">
                  <a:schemeClr val="tx1">
                    <a:alpha val="19000"/>
                  </a:schemeClr>
                </a:gs>
                <a:gs pos="76000">
                  <a:srgbClr val="6C6C6C">
                    <a:alpha val="1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4627786" y="1946965"/>
              <a:ext cx="1963514" cy="196351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7F7F7"/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06400" dist="165100" dir="2700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 rot="18900000" flipH="1">
              <a:off x="4807178" y="2116640"/>
              <a:ext cx="1604729" cy="1604729"/>
            </a:xfrm>
            <a:custGeom>
              <a:avLst/>
              <a:gdLst>
                <a:gd name="connsiteX0" fmla="*/ 375395 w 1197558"/>
                <a:gd name="connsiteY0" fmla="*/ 375395 h 1197558"/>
                <a:gd name="connsiteX1" fmla="*/ 822163 w 1197558"/>
                <a:gd name="connsiteY1" fmla="*/ 375395 h 1197558"/>
                <a:gd name="connsiteX2" fmla="*/ 822163 w 1197558"/>
                <a:gd name="connsiteY2" fmla="*/ 822163 h 1197558"/>
                <a:gd name="connsiteX3" fmla="*/ 375395 w 1197558"/>
                <a:gd name="connsiteY3" fmla="*/ 822163 h 1197558"/>
                <a:gd name="connsiteX4" fmla="*/ 375395 w 1197558"/>
                <a:gd name="connsiteY4" fmla="*/ 375395 h 1197558"/>
                <a:gd name="connsiteX5" fmla="*/ 234098 w 1197558"/>
                <a:gd name="connsiteY5" fmla="*/ 116658 h 1197558"/>
                <a:gd name="connsiteX6" fmla="*/ 116658 w 1197558"/>
                <a:gd name="connsiteY6" fmla="*/ 234098 h 1197558"/>
                <a:gd name="connsiteX7" fmla="*/ 210207 w 1197558"/>
                <a:gd name="connsiteY7" fmla="*/ 327647 h 1197558"/>
                <a:gd name="connsiteX8" fmla="*/ 178624 w 1197558"/>
                <a:gd name="connsiteY8" fmla="*/ 378145 h 1197558"/>
                <a:gd name="connsiteX9" fmla="*/ 133029 w 1197558"/>
                <a:gd name="connsiteY9" fmla="*/ 508165 h 1197558"/>
                <a:gd name="connsiteX10" fmla="*/ 131936 w 1197558"/>
                <a:gd name="connsiteY10" fmla="*/ 515736 h 1197558"/>
                <a:gd name="connsiteX11" fmla="*/ 0 w 1197558"/>
                <a:gd name="connsiteY11" fmla="*/ 515736 h 1197558"/>
                <a:gd name="connsiteX12" fmla="*/ 0 w 1197558"/>
                <a:gd name="connsiteY12" fmla="*/ 681821 h 1197558"/>
                <a:gd name="connsiteX13" fmla="*/ 131936 w 1197558"/>
                <a:gd name="connsiteY13" fmla="*/ 681821 h 1197558"/>
                <a:gd name="connsiteX14" fmla="*/ 133029 w 1197558"/>
                <a:gd name="connsiteY14" fmla="*/ 689393 h 1197558"/>
                <a:gd name="connsiteX15" fmla="*/ 178624 w 1197558"/>
                <a:gd name="connsiteY15" fmla="*/ 819412 h 1197558"/>
                <a:gd name="connsiteX16" fmla="*/ 210207 w 1197558"/>
                <a:gd name="connsiteY16" fmla="*/ 869911 h 1197558"/>
                <a:gd name="connsiteX17" fmla="*/ 116658 w 1197558"/>
                <a:gd name="connsiteY17" fmla="*/ 963459 h 1197558"/>
                <a:gd name="connsiteX18" fmla="*/ 234098 w 1197558"/>
                <a:gd name="connsiteY18" fmla="*/ 1080899 h 1197558"/>
                <a:gd name="connsiteX19" fmla="*/ 327481 w 1197558"/>
                <a:gd name="connsiteY19" fmla="*/ 987516 h 1197558"/>
                <a:gd name="connsiteX20" fmla="*/ 337729 w 1197558"/>
                <a:gd name="connsiteY20" fmla="*/ 995049 h 1197558"/>
                <a:gd name="connsiteX21" fmla="*/ 466454 w 1197558"/>
                <a:gd name="connsiteY21" fmla="*/ 1054479 h 1197558"/>
                <a:gd name="connsiteX22" fmla="*/ 515737 w 1197558"/>
                <a:gd name="connsiteY22" fmla="*/ 1064876 h 1197558"/>
                <a:gd name="connsiteX23" fmla="*/ 515737 w 1197558"/>
                <a:gd name="connsiteY23" fmla="*/ 1197558 h 1197558"/>
                <a:gd name="connsiteX24" fmla="*/ 681822 w 1197558"/>
                <a:gd name="connsiteY24" fmla="*/ 1197558 h 1197558"/>
                <a:gd name="connsiteX25" fmla="*/ 681822 w 1197558"/>
                <a:gd name="connsiteY25" fmla="*/ 1065395 h 1197558"/>
                <a:gd name="connsiteX26" fmla="*/ 742092 w 1197558"/>
                <a:gd name="connsiteY26" fmla="*/ 1051154 h 1197558"/>
                <a:gd name="connsiteX27" fmla="*/ 869631 w 1197558"/>
                <a:gd name="connsiteY27" fmla="*/ 988400 h 1197558"/>
                <a:gd name="connsiteX28" fmla="*/ 870384 w 1197558"/>
                <a:gd name="connsiteY28" fmla="*/ 987824 h 1197558"/>
                <a:gd name="connsiteX29" fmla="*/ 963459 w 1197558"/>
                <a:gd name="connsiteY29" fmla="*/ 1080899 h 1197558"/>
                <a:gd name="connsiteX30" fmla="*/ 1080900 w 1197558"/>
                <a:gd name="connsiteY30" fmla="*/ 963459 h 1197558"/>
                <a:gd name="connsiteX31" fmla="*/ 987351 w 1197558"/>
                <a:gd name="connsiteY31" fmla="*/ 869911 h 1197558"/>
                <a:gd name="connsiteX32" fmla="*/ 1018934 w 1197558"/>
                <a:gd name="connsiteY32" fmla="*/ 819412 h 1197558"/>
                <a:gd name="connsiteX33" fmla="*/ 1064529 w 1197558"/>
                <a:gd name="connsiteY33" fmla="*/ 689393 h 1197558"/>
                <a:gd name="connsiteX34" fmla="*/ 1065622 w 1197558"/>
                <a:gd name="connsiteY34" fmla="*/ 681821 h 1197558"/>
                <a:gd name="connsiteX35" fmla="*/ 1197558 w 1197558"/>
                <a:gd name="connsiteY35" fmla="*/ 681821 h 1197558"/>
                <a:gd name="connsiteX36" fmla="*/ 1197558 w 1197558"/>
                <a:gd name="connsiteY36" fmla="*/ 515736 h 1197558"/>
                <a:gd name="connsiteX37" fmla="*/ 1065622 w 1197558"/>
                <a:gd name="connsiteY37" fmla="*/ 515736 h 1197558"/>
                <a:gd name="connsiteX38" fmla="*/ 1064529 w 1197558"/>
                <a:gd name="connsiteY38" fmla="*/ 508165 h 1197558"/>
                <a:gd name="connsiteX39" fmla="*/ 1018934 w 1197558"/>
                <a:gd name="connsiteY39" fmla="*/ 378145 h 1197558"/>
                <a:gd name="connsiteX40" fmla="*/ 987351 w 1197558"/>
                <a:gd name="connsiteY40" fmla="*/ 327646 h 1197558"/>
                <a:gd name="connsiteX41" fmla="*/ 1080900 w 1197558"/>
                <a:gd name="connsiteY41" fmla="*/ 234098 h 1197558"/>
                <a:gd name="connsiteX42" fmla="*/ 963460 w 1197558"/>
                <a:gd name="connsiteY42" fmla="*/ 116658 h 1197558"/>
                <a:gd name="connsiteX43" fmla="*/ 870076 w 1197558"/>
                <a:gd name="connsiteY43" fmla="*/ 210041 h 1197558"/>
                <a:gd name="connsiteX44" fmla="*/ 859829 w 1197558"/>
                <a:gd name="connsiteY44" fmla="*/ 202508 h 1197558"/>
                <a:gd name="connsiteX45" fmla="*/ 731105 w 1197558"/>
                <a:gd name="connsiteY45" fmla="*/ 143079 h 1197558"/>
                <a:gd name="connsiteX46" fmla="*/ 681821 w 1197558"/>
                <a:gd name="connsiteY46" fmla="*/ 132681 h 1197558"/>
                <a:gd name="connsiteX47" fmla="*/ 681821 w 1197558"/>
                <a:gd name="connsiteY47" fmla="*/ 0 h 1197558"/>
                <a:gd name="connsiteX48" fmla="*/ 515736 w 1197558"/>
                <a:gd name="connsiteY48" fmla="*/ 0 h 1197558"/>
                <a:gd name="connsiteX49" fmla="*/ 515736 w 1197558"/>
                <a:gd name="connsiteY49" fmla="*/ 132163 h 1197558"/>
                <a:gd name="connsiteX50" fmla="*/ 455466 w 1197558"/>
                <a:gd name="connsiteY50" fmla="*/ 146403 h 1197558"/>
                <a:gd name="connsiteX51" fmla="*/ 327927 w 1197558"/>
                <a:gd name="connsiteY51" fmla="*/ 209157 h 1197558"/>
                <a:gd name="connsiteX52" fmla="*/ 327174 w 1197558"/>
                <a:gd name="connsiteY52" fmla="*/ 209733 h 119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197558" h="1197558">
                  <a:moveTo>
                    <a:pt x="375395" y="375395"/>
                  </a:moveTo>
                  <a:cubicBezTo>
                    <a:pt x="498767" y="252024"/>
                    <a:pt x="698792" y="252024"/>
                    <a:pt x="822163" y="375395"/>
                  </a:cubicBezTo>
                  <a:cubicBezTo>
                    <a:pt x="945534" y="498767"/>
                    <a:pt x="945534" y="698792"/>
                    <a:pt x="822163" y="822163"/>
                  </a:cubicBezTo>
                  <a:cubicBezTo>
                    <a:pt x="698792" y="945534"/>
                    <a:pt x="498767" y="945534"/>
                    <a:pt x="375395" y="822163"/>
                  </a:cubicBezTo>
                  <a:cubicBezTo>
                    <a:pt x="252024" y="698792"/>
                    <a:pt x="252024" y="498767"/>
                    <a:pt x="375395" y="375395"/>
                  </a:cubicBezTo>
                  <a:close/>
                  <a:moveTo>
                    <a:pt x="234098" y="116658"/>
                  </a:moveTo>
                  <a:lnTo>
                    <a:pt x="116658" y="234098"/>
                  </a:lnTo>
                  <a:lnTo>
                    <a:pt x="210207" y="327647"/>
                  </a:lnTo>
                  <a:lnTo>
                    <a:pt x="178624" y="378145"/>
                  </a:lnTo>
                  <a:cubicBezTo>
                    <a:pt x="156912" y="419462"/>
                    <a:pt x="141714" y="463307"/>
                    <a:pt x="133029" y="508165"/>
                  </a:cubicBezTo>
                  <a:lnTo>
                    <a:pt x="131936" y="515736"/>
                  </a:lnTo>
                  <a:lnTo>
                    <a:pt x="0" y="515736"/>
                  </a:lnTo>
                  <a:lnTo>
                    <a:pt x="0" y="681821"/>
                  </a:lnTo>
                  <a:lnTo>
                    <a:pt x="131936" y="681821"/>
                  </a:lnTo>
                  <a:lnTo>
                    <a:pt x="133029" y="689393"/>
                  </a:lnTo>
                  <a:cubicBezTo>
                    <a:pt x="141714" y="734250"/>
                    <a:pt x="156912" y="778096"/>
                    <a:pt x="178624" y="819412"/>
                  </a:cubicBezTo>
                  <a:lnTo>
                    <a:pt x="210207" y="869911"/>
                  </a:lnTo>
                  <a:lnTo>
                    <a:pt x="116658" y="963459"/>
                  </a:lnTo>
                  <a:lnTo>
                    <a:pt x="234098" y="1080899"/>
                  </a:lnTo>
                  <a:lnTo>
                    <a:pt x="327481" y="987516"/>
                  </a:lnTo>
                  <a:lnTo>
                    <a:pt x="337729" y="995049"/>
                  </a:lnTo>
                  <a:cubicBezTo>
                    <a:pt x="378012" y="1021647"/>
                    <a:pt x="421458" y="1041457"/>
                    <a:pt x="466454" y="1054479"/>
                  </a:cubicBezTo>
                  <a:lnTo>
                    <a:pt x="515737" y="1064876"/>
                  </a:lnTo>
                  <a:lnTo>
                    <a:pt x="515737" y="1197558"/>
                  </a:lnTo>
                  <a:lnTo>
                    <a:pt x="681822" y="1197558"/>
                  </a:lnTo>
                  <a:lnTo>
                    <a:pt x="681822" y="1065395"/>
                  </a:lnTo>
                  <a:lnTo>
                    <a:pt x="742092" y="1051154"/>
                  </a:lnTo>
                  <a:cubicBezTo>
                    <a:pt x="786823" y="1037024"/>
                    <a:pt x="829874" y="1016106"/>
                    <a:pt x="869631" y="988400"/>
                  </a:cubicBezTo>
                  <a:lnTo>
                    <a:pt x="870384" y="987824"/>
                  </a:lnTo>
                  <a:lnTo>
                    <a:pt x="963459" y="1080899"/>
                  </a:lnTo>
                  <a:lnTo>
                    <a:pt x="1080900" y="963459"/>
                  </a:lnTo>
                  <a:lnTo>
                    <a:pt x="987351" y="869911"/>
                  </a:lnTo>
                  <a:lnTo>
                    <a:pt x="1018934" y="819412"/>
                  </a:lnTo>
                  <a:cubicBezTo>
                    <a:pt x="1040646" y="778096"/>
                    <a:pt x="1055844" y="734250"/>
                    <a:pt x="1064529" y="689393"/>
                  </a:cubicBezTo>
                  <a:lnTo>
                    <a:pt x="1065622" y="681821"/>
                  </a:lnTo>
                  <a:lnTo>
                    <a:pt x="1197558" y="681821"/>
                  </a:lnTo>
                  <a:lnTo>
                    <a:pt x="1197558" y="515736"/>
                  </a:lnTo>
                  <a:lnTo>
                    <a:pt x="1065622" y="515736"/>
                  </a:lnTo>
                  <a:lnTo>
                    <a:pt x="1064529" y="508165"/>
                  </a:lnTo>
                  <a:cubicBezTo>
                    <a:pt x="1055845" y="463307"/>
                    <a:pt x="1040646" y="419461"/>
                    <a:pt x="1018934" y="378145"/>
                  </a:cubicBezTo>
                  <a:lnTo>
                    <a:pt x="987351" y="327646"/>
                  </a:lnTo>
                  <a:lnTo>
                    <a:pt x="1080900" y="234098"/>
                  </a:lnTo>
                  <a:lnTo>
                    <a:pt x="963460" y="116658"/>
                  </a:lnTo>
                  <a:lnTo>
                    <a:pt x="870076" y="210041"/>
                  </a:lnTo>
                  <a:lnTo>
                    <a:pt x="859829" y="202508"/>
                  </a:lnTo>
                  <a:cubicBezTo>
                    <a:pt x="819546" y="175910"/>
                    <a:pt x="776099" y="156100"/>
                    <a:pt x="731105" y="143079"/>
                  </a:cubicBezTo>
                  <a:lnTo>
                    <a:pt x="681821" y="132681"/>
                  </a:lnTo>
                  <a:lnTo>
                    <a:pt x="681821" y="0"/>
                  </a:lnTo>
                  <a:lnTo>
                    <a:pt x="515736" y="0"/>
                  </a:lnTo>
                  <a:lnTo>
                    <a:pt x="515736" y="132163"/>
                  </a:lnTo>
                  <a:lnTo>
                    <a:pt x="455466" y="146403"/>
                  </a:lnTo>
                  <a:cubicBezTo>
                    <a:pt x="410735" y="160533"/>
                    <a:pt x="367684" y="181451"/>
                    <a:pt x="327927" y="209157"/>
                  </a:cubicBezTo>
                  <a:lnTo>
                    <a:pt x="327174" y="209733"/>
                  </a:lnTo>
                  <a:close/>
                </a:path>
              </a:pathLst>
            </a:custGeom>
            <a:gradFill>
              <a:gsLst>
                <a:gs pos="0">
                  <a:srgbClr val="FFC775"/>
                </a:gs>
                <a:gs pos="100000">
                  <a:srgbClr val="FF9D0D"/>
                </a:gs>
              </a:gsLst>
              <a:lin ang="16200000" scaled="0"/>
            </a:gradFill>
            <a:ln>
              <a:noFill/>
            </a:ln>
            <a:effectLst>
              <a:outerShdw blurRad="114300" dist="635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492241" y="3665341"/>
            <a:ext cx="2461259" cy="3290440"/>
            <a:chOff x="4627786" y="1746937"/>
            <a:chExt cx="2798451" cy="3741232"/>
          </a:xfrm>
        </p:grpSpPr>
        <p:sp>
          <p:nvSpPr>
            <p:cNvPr id="41" name="圆角矩形 40"/>
            <p:cNvSpPr/>
            <p:nvPr/>
          </p:nvSpPr>
          <p:spPr>
            <a:xfrm rot="2760000">
              <a:off x="4369209" y="2431141"/>
              <a:ext cx="3741232" cy="2372824"/>
            </a:xfrm>
            <a:prstGeom prst="roundRect">
              <a:avLst>
                <a:gd name="adj" fmla="val 50000"/>
              </a:avLst>
            </a:prstGeom>
            <a:gradFill>
              <a:gsLst>
                <a:gs pos="47000">
                  <a:schemeClr val="tx1">
                    <a:alpha val="19000"/>
                  </a:schemeClr>
                </a:gs>
                <a:gs pos="76000">
                  <a:srgbClr val="6C6C6C">
                    <a:alpha val="10000"/>
                  </a:srgbClr>
                </a:gs>
                <a:gs pos="0">
                  <a:schemeClr val="tx1">
                    <a:alpha val="61000"/>
                  </a:scheme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4627786" y="1946965"/>
              <a:ext cx="1963514" cy="1963514"/>
            </a:xfrm>
            <a:prstGeom prst="ellipse">
              <a:avLst/>
            </a:prstGeom>
            <a:gradFill>
              <a:gsLst>
                <a:gs pos="0">
                  <a:srgbClr val="D3D3D3"/>
                </a:gs>
                <a:gs pos="100000">
                  <a:srgbClr val="F7F7F7"/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406400" dist="165100" dir="2700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 rot="18900000" flipH="1">
              <a:off x="4807178" y="2116640"/>
              <a:ext cx="1604729" cy="1604729"/>
            </a:xfrm>
            <a:custGeom>
              <a:avLst/>
              <a:gdLst>
                <a:gd name="connsiteX0" fmla="*/ 375395 w 1197558"/>
                <a:gd name="connsiteY0" fmla="*/ 375395 h 1197558"/>
                <a:gd name="connsiteX1" fmla="*/ 822163 w 1197558"/>
                <a:gd name="connsiteY1" fmla="*/ 375395 h 1197558"/>
                <a:gd name="connsiteX2" fmla="*/ 822163 w 1197558"/>
                <a:gd name="connsiteY2" fmla="*/ 822163 h 1197558"/>
                <a:gd name="connsiteX3" fmla="*/ 375395 w 1197558"/>
                <a:gd name="connsiteY3" fmla="*/ 822163 h 1197558"/>
                <a:gd name="connsiteX4" fmla="*/ 375395 w 1197558"/>
                <a:gd name="connsiteY4" fmla="*/ 375395 h 1197558"/>
                <a:gd name="connsiteX5" fmla="*/ 234098 w 1197558"/>
                <a:gd name="connsiteY5" fmla="*/ 116658 h 1197558"/>
                <a:gd name="connsiteX6" fmla="*/ 116658 w 1197558"/>
                <a:gd name="connsiteY6" fmla="*/ 234098 h 1197558"/>
                <a:gd name="connsiteX7" fmla="*/ 210207 w 1197558"/>
                <a:gd name="connsiteY7" fmla="*/ 327647 h 1197558"/>
                <a:gd name="connsiteX8" fmla="*/ 178624 w 1197558"/>
                <a:gd name="connsiteY8" fmla="*/ 378145 h 1197558"/>
                <a:gd name="connsiteX9" fmla="*/ 133029 w 1197558"/>
                <a:gd name="connsiteY9" fmla="*/ 508165 h 1197558"/>
                <a:gd name="connsiteX10" fmla="*/ 131936 w 1197558"/>
                <a:gd name="connsiteY10" fmla="*/ 515736 h 1197558"/>
                <a:gd name="connsiteX11" fmla="*/ 0 w 1197558"/>
                <a:gd name="connsiteY11" fmla="*/ 515736 h 1197558"/>
                <a:gd name="connsiteX12" fmla="*/ 0 w 1197558"/>
                <a:gd name="connsiteY12" fmla="*/ 681821 h 1197558"/>
                <a:gd name="connsiteX13" fmla="*/ 131936 w 1197558"/>
                <a:gd name="connsiteY13" fmla="*/ 681821 h 1197558"/>
                <a:gd name="connsiteX14" fmla="*/ 133029 w 1197558"/>
                <a:gd name="connsiteY14" fmla="*/ 689393 h 1197558"/>
                <a:gd name="connsiteX15" fmla="*/ 178624 w 1197558"/>
                <a:gd name="connsiteY15" fmla="*/ 819412 h 1197558"/>
                <a:gd name="connsiteX16" fmla="*/ 210207 w 1197558"/>
                <a:gd name="connsiteY16" fmla="*/ 869911 h 1197558"/>
                <a:gd name="connsiteX17" fmla="*/ 116658 w 1197558"/>
                <a:gd name="connsiteY17" fmla="*/ 963459 h 1197558"/>
                <a:gd name="connsiteX18" fmla="*/ 234098 w 1197558"/>
                <a:gd name="connsiteY18" fmla="*/ 1080899 h 1197558"/>
                <a:gd name="connsiteX19" fmla="*/ 327481 w 1197558"/>
                <a:gd name="connsiteY19" fmla="*/ 987516 h 1197558"/>
                <a:gd name="connsiteX20" fmla="*/ 337729 w 1197558"/>
                <a:gd name="connsiteY20" fmla="*/ 995049 h 1197558"/>
                <a:gd name="connsiteX21" fmla="*/ 466454 w 1197558"/>
                <a:gd name="connsiteY21" fmla="*/ 1054479 h 1197558"/>
                <a:gd name="connsiteX22" fmla="*/ 515737 w 1197558"/>
                <a:gd name="connsiteY22" fmla="*/ 1064876 h 1197558"/>
                <a:gd name="connsiteX23" fmla="*/ 515737 w 1197558"/>
                <a:gd name="connsiteY23" fmla="*/ 1197558 h 1197558"/>
                <a:gd name="connsiteX24" fmla="*/ 681822 w 1197558"/>
                <a:gd name="connsiteY24" fmla="*/ 1197558 h 1197558"/>
                <a:gd name="connsiteX25" fmla="*/ 681822 w 1197558"/>
                <a:gd name="connsiteY25" fmla="*/ 1065395 h 1197558"/>
                <a:gd name="connsiteX26" fmla="*/ 742092 w 1197558"/>
                <a:gd name="connsiteY26" fmla="*/ 1051154 h 1197558"/>
                <a:gd name="connsiteX27" fmla="*/ 869631 w 1197558"/>
                <a:gd name="connsiteY27" fmla="*/ 988400 h 1197558"/>
                <a:gd name="connsiteX28" fmla="*/ 870384 w 1197558"/>
                <a:gd name="connsiteY28" fmla="*/ 987824 h 1197558"/>
                <a:gd name="connsiteX29" fmla="*/ 963459 w 1197558"/>
                <a:gd name="connsiteY29" fmla="*/ 1080899 h 1197558"/>
                <a:gd name="connsiteX30" fmla="*/ 1080900 w 1197558"/>
                <a:gd name="connsiteY30" fmla="*/ 963459 h 1197558"/>
                <a:gd name="connsiteX31" fmla="*/ 987351 w 1197558"/>
                <a:gd name="connsiteY31" fmla="*/ 869911 h 1197558"/>
                <a:gd name="connsiteX32" fmla="*/ 1018934 w 1197558"/>
                <a:gd name="connsiteY32" fmla="*/ 819412 h 1197558"/>
                <a:gd name="connsiteX33" fmla="*/ 1064529 w 1197558"/>
                <a:gd name="connsiteY33" fmla="*/ 689393 h 1197558"/>
                <a:gd name="connsiteX34" fmla="*/ 1065622 w 1197558"/>
                <a:gd name="connsiteY34" fmla="*/ 681821 h 1197558"/>
                <a:gd name="connsiteX35" fmla="*/ 1197558 w 1197558"/>
                <a:gd name="connsiteY35" fmla="*/ 681821 h 1197558"/>
                <a:gd name="connsiteX36" fmla="*/ 1197558 w 1197558"/>
                <a:gd name="connsiteY36" fmla="*/ 515736 h 1197558"/>
                <a:gd name="connsiteX37" fmla="*/ 1065622 w 1197558"/>
                <a:gd name="connsiteY37" fmla="*/ 515736 h 1197558"/>
                <a:gd name="connsiteX38" fmla="*/ 1064529 w 1197558"/>
                <a:gd name="connsiteY38" fmla="*/ 508165 h 1197558"/>
                <a:gd name="connsiteX39" fmla="*/ 1018934 w 1197558"/>
                <a:gd name="connsiteY39" fmla="*/ 378145 h 1197558"/>
                <a:gd name="connsiteX40" fmla="*/ 987351 w 1197558"/>
                <a:gd name="connsiteY40" fmla="*/ 327646 h 1197558"/>
                <a:gd name="connsiteX41" fmla="*/ 1080900 w 1197558"/>
                <a:gd name="connsiteY41" fmla="*/ 234098 h 1197558"/>
                <a:gd name="connsiteX42" fmla="*/ 963460 w 1197558"/>
                <a:gd name="connsiteY42" fmla="*/ 116658 h 1197558"/>
                <a:gd name="connsiteX43" fmla="*/ 870076 w 1197558"/>
                <a:gd name="connsiteY43" fmla="*/ 210041 h 1197558"/>
                <a:gd name="connsiteX44" fmla="*/ 859829 w 1197558"/>
                <a:gd name="connsiteY44" fmla="*/ 202508 h 1197558"/>
                <a:gd name="connsiteX45" fmla="*/ 731105 w 1197558"/>
                <a:gd name="connsiteY45" fmla="*/ 143079 h 1197558"/>
                <a:gd name="connsiteX46" fmla="*/ 681821 w 1197558"/>
                <a:gd name="connsiteY46" fmla="*/ 132681 h 1197558"/>
                <a:gd name="connsiteX47" fmla="*/ 681821 w 1197558"/>
                <a:gd name="connsiteY47" fmla="*/ 0 h 1197558"/>
                <a:gd name="connsiteX48" fmla="*/ 515736 w 1197558"/>
                <a:gd name="connsiteY48" fmla="*/ 0 h 1197558"/>
                <a:gd name="connsiteX49" fmla="*/ 515736 w 1197558"/>
                <a:gd name="connsiteY49" fmla="*/ 132163 h 1197558"/>
                <a:gd name="connsiteX50" fmla="*/ 455466 w 1197558"/>
                <a:gd name="connsiteY50" fmla="*/ 146403 h 1197558"/>
                <a:gd name="connsiteX51" fmla="*/ 327927 w 1197558"/>
                <a:gd name="connsiteY51" fmla="*/ 209157 h 1197558"/>
                <a:gd name="connsiteX52" fmla="*/ 327174 w 1197558"/>
                <a:gd name="connsiteY52" fmla="*/ 209733 h 1197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197558" h="1197558">
                  <a:moveTo>
                    <a:pt x="375395" y="375395"/>
                  </a:moveTo>
                  <a:cubicBezTo>
                    <a:pt x="498767" y="252024"/>
                    <a:pt x="698792" y="252024"/>
                    <a:pt x="822163" y="375395"/>
                  </a:cubicBezTo>
                  <a:cubicBezTo>
                    <a:pt x="945534" y="498767"/>
                    <a:pt x="945534" y="698792"/>
                    <a:pt x="822163" y="822163"/>
                  </a:cubicBezTo>
                  <a:cubicBezTo>
                    <a:pt x="698792" y="945534"/>
                    <a:pt x="498767" y="945534"/>
                    <a:pt x="375395" y="822163"/>
                  </a:cubicBezTo>
                  <a:cubicBezTo>
                    <a:pt x="252024" y="698792"/>
                    <a:pt x="252024" y="498767"/>
                    <a:pt x="375395" y="375395"/>
                  </a:cubicBezTo>
                  <a:close/>
                  <a:moveTo>
                    <a:pt x="234098" y="116658"/>
                  </a:moveTo>
                  <a:lnTo>
                    <a:pt x="116658" y="234098"/>
                  </a:lnTo>
                  <a:lnTo>
                    <a:pt x="210207" y="327647"/>
                  </a:lnTo>
                  <a:lnTo>
                    <a:pt x="178624" y="378145"/>
                  </a:lnTo>
                  <a:cubicBezTo>
                    <a:pt x="156912" y="419462"/>
                    <a:pt x="141714" y="463307"/>
                    <a:pt x="133029" y="508165"/>
                  </a:cubicBezTo>
                  <a:lnTo>
                    <a:pt x="131936" y="515736"/>
                  </a:lnTo>
                  <a:lnTo>
                    <a:pt x="0" y="515736"/>
                  </a:lnTo>
                  <a:lnTo>
                    <a:pt x="0" y="681821"/>
                  </a:lnTo>
                  <a:lnTo>
                    <a:pt x="131936" y="681821"/>
                  </a:lnTo>
                  <a:lnTo>
                    <a:pt x="133029" y="689393"/>
                  </a:lnTo>
                  <a:cubicBezTo>
                    <a:pt x="141714" y="734250"/>
                    <a:pt x="156912" y="778096"/>
                    <a:pt x="178624" y="819412"/>
                  </a:cubicBezTo>
                  <a:lnTo>
                    <a:pt x="210207" y="869911"/>
                  </a:lnTo>
                  <a:lnTo>
                    <a:pt x="116658" y="963459"/>
                  </a:lnTo>
                  <a:lnTo>
                    <a:pt x="234098" y="1080899"/>
                  </a:lnTo>
                  <a:lnTo>
                    <a:pt x="327481" y="987516"/>
                  </a:lnTo>
                  <a:lnTo>
                    <a:pt x="337729" y="995049"/>
                  </a:lnTo>
                  <a:cubicBezTo>
                    <a:pt x="378012" y="1021647"/>
                    <a:pt x="421458" y="1041457"/>
                    <a:pt x="466454" y="1054479"/>
                  </a:cubicBezTo>
                  <a:lnTo>
                    <a:pt x="515737" y="1064876"/>
                  </a:lnTo>
                  <a:lnTo>
                    <a:pt x="515737" y="1197558"/>
                  </a:lnTo>
                  <a:lnTo>
                    <a:pt x="681822" y="1197558"/>
                  </a:lnTo>
                  <a:lnTo>
                    <a:pt x="681822" y="1065395"/>
                  </a:lnTo>
                  <a:lnTo>
                    <a:pt x="742092" y="1051154"/>
                  </a:lnTo>
                  <a:cubicBezTo>
                    <a:pt x="786823" y="1037024"/>
                    <a:pt x="829874" y="1016106"/>
                    <a:pt x="869631" y="988400"/>
                  </a:cubicBezTo>
                  <a:lnTo>
                    <a:pt x="870384" y="987824"/>
                  </a:lnTo>
                  <a:lnTo>
                    <a:pt x="963459" y="1080899"/>
                  </a:lnTo>
                  <a:lnTo>
                    <a:pt x="1080900" y="963459"/>
                  </a:lnTo>
                  <a:lnTo>
                    <a:pt x="987351" y="869911"/>
                  </a:lnTo>
                  <a:lnTo>
                    <a:pt x="1018934" y="819412"/>
                  </a:lnTo>
                  <a:cubicBezTo>
                    <a:pt x="1040646" y="778096"/>
                    <a:pt x="1055844" y="734250"/>
                    <a:pt x="1064529" y="689393"/>
                  </a:cubicBezTo>
                  <a:lnTo>
                    <a:pt x="1065622" y="681821"/>
                  </a:lnTo>
                  <a:lnTo>
                    <a:pt x="1197558" y="681821"/>
                  </a:lnTo>
                  <a:lnTo>
                    <a:pt x="1197558" y="515736"/>
                  </a:lnTo>
                  <a:lnTo>
                    <a:pt x="1065622" y="515736"/>
                  </a:lnTo>
                  <a:lnTo>
                    <a:pt x="1064529" y="508165"/>
                  </a:lnTo>
                  <a:cubicBezTo>
                    <a:pt x="1055845" y="463307"/>
                    <a:pt x="1040646" y="419461"/>
                    <a:pt x="1018934" y="378145"/>
                  </a:cubicBezTo>
                  <a:lnTo>
                    <a:pt x="987351" y="327646"/>
                  </a:lnTo>
                  <a:lnTo>
                    <a:pt x="1080900" y="234098"/>
                  </a:lnTo>
                  <a:lnTo>
                    <a:pt x="963460" y="116658"/>
                  </a:lnTo>
                  <a:lnTo>
                    <a:pt x="870076" y="210041"/>
                  </a:lnTo>
                  <a:lnTo>
                    <a:pt x="859829" y="202508"/>
                  </a:lnTo>
                  <a:cubicBezTo>
                    <a:pt x="819546" y="175910"/>
                    <a:pt x="776099" y="156100"/>
                    <a:pt x="731105" y="143079"/>
                  </a:cubicBezTo>
                  <a:lnTo>
                    <a:pt x="681821" y="132681"/>
                  </a:lnTo>
                  <a:lnTo>
                    <a:pt x="681821" y="0"/>
                  </a:lnTo>
                  <a:lnTo>
                    <a:pt x="515736" y="0"/>
                  </a:lnTo>
                  <a:lnTo>
                    <a:pt x="515736" y="132163"/>
                  </a:lnTo>
                  <a:lnTo>
                    <a:pt x="455466" y="146403"/>
                  </a:lnTo>
                  <a:cubicBezTo>
                    <a:pt x="410735" y="160533"/>
                    <a:pt x="367684" y="181451"/>
                    <a:pt x="327927" y="209157"/>
                  </a:cubicBezTo>
                  <a:lnTo>
                    <a:pt x="327174" y="209733"/>
                  </a:lnTo>
                  <a:close/>
                </a:path>
              </a:pathLst>
            </a:custGeom>
            <a:gradFill>
              <a:gsLst>
                <a:gs pos="0">
                  <a:srgbClr val="9354AC"/>
                </a:gs>
                <a:gs pos="100000">
                  <a:srgbClr val="4F2D5D"/>
                </a:gs>
              </a:gsLst>
              <a:lin ang="16200000" scaled="0"/>
            </a:gradFill>
            <a:ln>
              <a:noFill/>
            </a:ln>
            <a:effectLst>
              <a:outerShdw blurRad="114300" dist="635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4038278" y="2191184"/>
            <a:ext cx="1239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25</a:t>
            </a:r>
            <a:r>
              <a:rPr lang="en-US" altLang="zh-CN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735771" y="2191184"/>
            <a:ext cx="1239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50</a:t>
            </a:r>
            <a:r>
              <a:rPr lang="en-US" altLang="zh-CN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1600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038278" y="4614066"/>
            <a:ext cx="1239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75</a:t>
            </a:r>
            <a:r>
              <a:rPr lang="en-US" altLang="zh-CN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735771" y="4614066"/>
            <a:ext cx="1239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100</a:t>
            </a:r>
            <a:r>
              <a:rPr lang="en-US" altLang="zh-CN" sz="16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%</a:t>
            </a:r>
            <a:endParaRPr lang="zh-CN" altLang="en-US" sz="1600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 flipV="1">
            <a:off x="7921918" y="1278614"/>
            <a:ext cx="2438687" cy="732476"/>
            <a:chOff x="5246304" y="4593021"/>
            <a:chExt cx="2438687" cy="732476"/>
          </a:xfrm>
        </p:grpSpPr>
        <p:sp>
          <p:nvSpPr>
            <p:cNvPr id="53" name="椭圆 52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Group 13"/>
          <p:cNvGrpSpPr>
            <a:grpSpLocks noChangeAspect="1"/>
          </p:cNvGrpSpPr>
          <p:nvPr/>
        </p:nvGrpSpPr>
        <p:grpSpPr bwMode="auto">
          <a:xfrm>
            <a:off x="9412578" y="1442992"/>
            <a:ext cx="452141" cy="355686"/>
            <a:chOff x="3996" y="2321"/>
            <a:chExt cx="75" cy="59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56" name="Freeform 14"/>
            <p:cNvSpPr>
              <a:spLocks noEditPoints="1"/>
            </p:cNvSpPr>
            <p:nvPr/>
          </p:nvSpPr>
          <p:spPr bwMode="auto">
            <a:xfrm>
              <a:off x="4014" y="2329"/>
              <a:ext cx="39" cy="22"/>
            </a:xfrm>
            <a:custGeom>
              <a:avLst/>
              <a:gdLst>
                <a:gd name="T0" fmla="*/ 6 w 15"/>
                <a:gd name="T1" fmla="*/ 8 h 8"/>
                <a:gd name="T2" fmla="*/ 6 w 15"/>
                <a:gd name="T3" fmla="*/ 7 h 8"/>
                <a:gd name="T4" fmla="*/ 7 w 15"/>
                <a:gd name="T5" fmla="*/ 7 h 8"/>
                <a:gd name="T6" fmla="*/ 8 w 15"/>
                <a:gd name="T7" fmla="*/ 7 h 8"/>
                <a:gd name="T8" fmla="*/ 8 w 15"/>
                <a:gd name="T9" fmla="*/ 7 h 8"/>
                <a:gd name="T10" fmla="*/ 8 w 15"/>
                <a:gd name="T11" fmla="*/ 8 h 8"/>
                <a:gd name="T12" fmla="*/ 15 w 15"/>
                <a:gd name="T13" fmla="*/ 5 h 8"/>
                <a:gd name="T14" fmla="*/ 12 w 15"/>
                <a:gd name="T15" fmla="*/ 3 h 8"/>
                <a:gd name="T16" fmla="*/ 10 w 15"/>
                <a:gd name="T17" fmla="*/ 3 h 8"/>
                <a:gd name="T18" fmla="*/ 7 w 15"/>
                <a:gd name="T19" fmla="*/ 0 h 8"/>
                <a:gd name="T20" fmla="*/ 4 w 15"/>
                <a:gd name="T21" fmla="*/ 3 h 8"/>
                <a:gd name="T22" fmla="*/ 2 w 15"/>
                <a:gd name="T23" fmla="*/ 3 h 8"/>
                <a:gd name="T24" fmla="*/ 0 w 15"/>
                <a:gd name="T25" fmla="*/ 5 h 8"/>
                <a:gd name="T26" fmla="*/ 6 w 15"/>
                <a:gd name="T27" fmla="*/ 8 h 8"/>
                <a:gd name="T28" fmla="*/ 7 w 15"/>
                <a:gd name="T29" fmla="*/ 1 h 8"/>
                <a:gd name="T30" fmla="*/ 10 w 15"/>
                <a:gd name="T31" fmla="*/ 3 h 8"/>
                <a:gd name="T32" fmla="*/ 5 w 15"/>
                <a:gd name="T33" fmla="*/ 3 h 8"/>
                <a:gd name="T34" fmla="*/ 7 w 1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8">
                  <a:moveTo>
                    <a:pt x="6" y="8"/>
                  </a:move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4" y="3"/>
                    <a:pt x="12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lnTo>
                    <a:pt x="6" y="8"/>
                  </a:lnTo>
                  <a:close/>
                  <a:moveTo>
                    <a:pt x="7" y="1"/>
                  </a:moveTo>
                  <a:cubicBezTo>
                    <a:pt x="8" y="1"/>
                    <a:pt x="10" y="2"/>
                    <a:pt x="1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6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>
              <a:off x="4032" y="2348"/>
              <a:ext cx="3" cy="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>
              <a:off x="4014" y="2343"/>
              <a:ext cx="39" cy="18"/>
            </a:xfrm>
            <a:custGeom>
              <a:avLst/>
              <a:gdLst>
                <a:gd name="T0" fmla="*/ 8 w 15"/>
                <a:gd name="T1" fmla="*/ 3 h 7"/>
                <a:gd name="T2" fmla="*/ 8 w 15"/>
                <a:gd name="T3" fmla="*/ 3 h 7"/>
                <a:gd name="T4" fmla="*/ 7 w 15"/>
                <a:gd name="T5" fmla="*/ 3 h 7"/>
                <a:gd name="T6" fmla="*/ 6 w 15"/>
                <a:gd name="T7" fmla="*/ 3 h 7"/>
                <a:gd name="T8" fmla="*/ 6 w 15"/>
                <a:gd name="T9" fmla="*/ 3 h 7"/>
                <a:gd name="T10" fmla="*/ 0 w 15"/>
                <a:gd name="T11" fmla="*/ 0 h 7"/>
                <a:gd name="T12" fmla="*/ 0 w 15"/>
                <a:gd name="T13" fmla="*/ 5 h 7"/>
                <a:gd name="T14" fmla="*/ 2 w 15"/>
                <a:gd name="T15" fmla="*/ 7 h 7"/>
                <a:gd name="T16" fmla="*/ 12 w 15"/>
                <a:gd name="T17" fmla="*/ 7 h 7"/>
                <a:gd name="T18" fmla="*/ 15 w 15"/>
                <a:gd name="T19" fmla="*/ 5 h 7"/>
                <a:gd name="T20" fmla="*/ 15 w 15"/>
                <a:gd name="T21" fmla="*/ 0 h 7"/>
                <a:gd name="T22" fmla="*/ 8 w 15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7">
                  <a:moveTo>
                    <a:pt x="8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4" y="7"/>
                    <a:pt x="15" y="6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3"/>
                    <a:pt x="8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3996" y="2321"/>
              <a:ext cx="75" cy="59"/>
            </a:xfrm>
            <a:custGeom>
              <a:avLst/>
              <a:gdLst>
                <a:gd name="T0" fmla="*/ 26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8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0 w 29"/>
                <a:gd name="T27" fmla="*/ 20 h 22"/>
                <a:gd name="T28" fmla="*/ 19 w 29"/>
                <a:gd name="T29" fmla="*/ 19 h 22"/>
                <a:gd name="T30" fmla="*/ 26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6 w 29"/>
                <a:gd name="T37" fmla="*/ 0 h 22"/>
                <a:gd name="T38" fmla="*/ 27 w 29"/>
                <a:gd name="T39" fmla="*/ 16 h 22"/>
                <a:gd name="T40" fmla="*/ 26 w 29"/>
                <a:gd name="T41" fmla="*/ 17 h 22"/>
                <a:gd name="T42" fmla="*/ 3 w 29"/>
                <a:gd name="T43" fmla="*/ 17 h 22"/>
                <a:gd name="T44" fmla="*/ 1 w 29"/>
                <a:gd name="T45" fmla="*/ 16 h 22"/>
                <a:gd name="T46" fmla="*/ 1 w 29"/>
                <a:gd name="T47" fmla="*/ 3 h 22"/>
                <a:gd name="T48" fmla="*/ 3 w 29"/>
                <a:gd name="T49" fmla="*/ 2 h 22"/>
                <a:gd name="T50" fmla="*/ 26 w 29"/>
                <a:gd name="T51" fmla="*/ 2 h 22"/>
                <a:gd name="T52" fmla="*/ 27 w 29"/>
                <a:gd name="T53" fmla="*/ 3 h 22"/>
                <a:gd name="T54" fmla="*/ 27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8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6" y="0"/>
                  </a:cubicBezTo>
                  <a:close/>
                  <a:moveTo>
                    <a:pt x="27" y="16"/>
                  </a:moveTo>
                  <a:cubicBezTo>
                    <a:pt x="27" y="17"/>
                    <a:pt x="27" y="17"/>
                    <a:pt x="2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3"/>
                  </a:cubicBezTo>
                  <a:lnTo>
                    <a:pt x="2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 flipH="1" flipV="1">
            <a:off x="1650616" y="1268263"/>
            <a:ext cx="2438687" cy="732476"/>
            <a:chOff x="5246304" y="4593021"/>
            <a:chExt cx="2438687" cy="732476"/>
          </a:xfrm>
        </p:grpSpPr>
        <p:sp>
          <p:nvSpPr>
            <p:cNvPr id="61" name="椭圆 60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3" name="Group 32"/>
          <p:cNvGrpSpPr>
            <a:grpSpLocks noChangeAspect="1"/>
          </p:cNvGrpSpPr>
          <p:nvPr/>
        </p:nvGrpSpPr>
        <p:grpSpPr bwMode="auto">
          <a:xfrm>
            <a:off x="2392557" y="1448032"/>
            <a:ext cx="518461" cy="337600"/>
            <a:chOff x="3798" y="2129"/>
            <a:chExt cx="86" cy="56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64" name="Freeform 33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65" name="Freeform 34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66" name="Freeform 35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67" name="Freeform 36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68" name="Freeform 37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69" name="Freeform 38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70" name="Freeform 39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71" name="Freeform 40"/>
            <p:cNvSpPr>
              <a:spLocks/>
            </p:cNvSpPr>
            <p:nvPr/>
          </p:nvSpPr>
          <p:spPr bwMode="auto">
            <a:xfrm>
              <a:off x="3798" y="2129"/>
              <a:ext cx="86" cy="51"/>
            </a:xfrm>
            <a:custGeom>
              <a:avLst/>
              <a:gdLst>
                <a:gd name="T0" fmla="*/ 32 w 33"/>
                <a:gd name="T1" fmla="*/ 3 h 19"/>
                <a:gd name="T2" fmla="*/ 32 w 33"/>
                <a:gd name="T3" fmla="*/ 3 h 19"/>
                <a:gd name="T4" fmla="*/ 32 w 33"/>
                <a:gd name="T5" fmla="*/ 1 h 19"/>
                <a:gd name="T6" fmla="*/ 32 w 33"/>
                <a:gd name="T7" fmla="*/ 1 h 19"/>
                <a:gd name="T8" fmla="*/ 32 w 33"/>
                <a:gd name="T9" fmla="*/ 0 h 19"/>
                <a:gd name="T10" fmla="*/ 32 w 33"/>
                <a:gd name="T11" fmla="*/ 0 h 19"/>
                <a:gd name="T12" fmla="*/ 30 w 33"/>
                <a:gd name="T13" fmla="*/ 1 h 19"/>
                <a:gd name="T14" fmla="*/ 29 w 33"/>
                <a:gd name="T15" fmla="*/ 1 h 19"/>
                <a:gd name="T16" fmla="*/ 29 w 33"/>
                <a:gd name="T17" fmla="*/ 2 h 19"/>
                <a:gd name="T18" fmla="*/ 29 w 33"/>
                <a:gd name="T19" fmla="*/ 2 h 19"/>
                <a:gd name="T20" fmla="*/ 30 w 33"/>
                <a:gd name="T21" fmla="*/ 2 h 19"/>
                <a:gd name="T22" fmla="*/ 20 w 33"/>
                <a:gd name="T23" fmla="*/ 11 h 19"/>
                <a:gd name="T24" fmla="*/ 15 w 33"/>
                <a:gd name="T25" fmla="*/ 5 h 19"/>
                <a:gd name="T26" fmla="*/ 0 w 33"/>
                <a:gd name="T27" fmla="*/ 19 h 19"/>
                <a:gd name="T28" fmla="*/ 0 w 33"/>
                <a:gd name="T29" fmla="*/ 19 h 19"/>
                <a:gd name="T30" fmla="*/ 14 w 33"/>
                <a:gd name="T31" fmla="*/ 6 h 19"/>
                <a:gd name="T32" fmla="*/ 20 w 33"/>
                <a:gd name="T33" fmla="*/ 12 h 19"/>
                <a:gd name="T34" fmla="*/ 30 w 33"/>
                <a:gd name="T35" fmla="*/ 3 h 19"/>
                <a:gd name="T36" fmla="*/ 31 w 33"/>
                <a:gd name="T37" fmla="*/ 3 h 19"/>
                <a:gd name="T38" fmla="*/ 31 w 33"/>
                <a:gd name="T39" fmla="*/ 4 h 19"/>
                <a:gd name="T40" fmla="*/ 32 w 33"/>
                <a:gd name="T4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9">
                  <a:moveTo>
                    <a:pt x="32" y="3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2" y="2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30" y="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1" y="3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4"/>
                    <a:pt x="3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72" name="Freeform 41"/>
            <p:cNvSpPr>
              <a:spLocks/>
            </p:cNvSpPr>
            <p:nvPr/>
          </p:nvSpPr>
          <p:spPr bwMode="auto">
            <a:xfrm>
              <a:off x="3866" y="2140"/>
              <a:ext cx="8" cy="45"/>
            </a:xfrm>
            <a:custGeom>
              <a:avLst/>
              <a:gdLst>
                <a:gd name="T0" fmla="*/ 0 w 8"/>
                <a:gd name="T1" fmla="*/ 11 h 45"/>
                <a:gd name="T2" fmla="*/ 0 w 8"/>
                <a:gd name="T3" fmla="*/ 45 h 45"/>
                <a:gd name="T4" fmla="*/ 8 w 8"/>
                <a:gd name="T5" fmla="*/ 45 h 45"/>
                <a:gd name="T6" fmla="*/ 8 w 8"/>
                <a:gd name="T7" fmla="*/ 0 h 45"/>
                <a:gd name="T8" fmla="*/ 0 w 8"/>
                <a:gd name="T9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0" y="11"/>
                  </a:moveTo>
                  <a:lnTo>
                    <a:pt x="0" y="45"/>
                  </a:lnTo>
                  <a:lnTo>
                    <a:pt x="8" y="45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73" name="Freeform 42"/>
            <p:cNvSpPr>
              <a:spLocks/>
            </p:cNvSpPr>
            <p:nvPr/>
          </p:nvSpPr>
          <p:spPr bwMode="auto">
            <a:xfrm>
              <a:off x="3853" y="2153"/>
              <a:ext cx="8" cy="32"/>
            </a:xfrm>
            <a:custGeom>
              <a:avLst/>
              <a:gdLst>
                <a:gd name="T0" fmla="*/ 0 w 8"/>
                <a:gd name="T1" fmla="*/ 8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0 h 32"/>
                <a:gd name="T8" fmla="*/ 0 w 8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8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3840" y="2153"/>
              <a:ext cx="8" cy="32"/>
            </a:xfrm>
            <a:custGeom>
              <a:avLst/>
              <a:gdLst>
                <a:gd name="T0" fmla="*/ 0 w 8"/>
                <a:gd name="T1" fmla="*/ 0 h 32"/>
                <a:gd name="T2" fmla="*/ 0 w 8"/>
                <a:gd name="T3" fmla="*/ 32 h 32"/>
                <a:gd name="T4" fmla="*/ 8 w 8"/>
                <a:gd name="T5" fmla="*/ 32 h 32"/>
                <a:gd name="T6" fmla="*/ 8 w 8"/>
                <a:gd name="T7" fmla="*/ 8 h 32"/>
                <a:gd name="T8" fmla="*/ 0 w 8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2">
                  <a:moveTo>
                    <a:pt x="0" y="0"/>
                  </a:moveTo>
                  <a:lnTo>
                    <a:pt x="0" y="32"/>
                  </a:lnTo>
                  <a:lnTo>
                    <a:pt x="8" y="3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75" name="Freeform 44"/>
            <p:cNvSpPr>
              <a:spLocks/>
            </p:cNvSpPr>
            <p:nvPr/>
          </p:nvSpPr>
          <p:spPr bwMode="auto">
            <a:xfrm>
              <a:off x="3827" y="2148"/>
              <a:ext cx="8" cy="37"/>
            </a:xfrm>
            <a:custGeom>
              <a:avLst/>
              <a:gdLst>
                <a:gd name="T0" fmla="*/ 8 w 8"/>
                <a:gd name="T1" fmla="*/ 0 h 37"/>
                <a:gd name="T2" fmla="*/ 0 w 8"/>
                <a:gd name="T3" fmla="*/ 8 h 37"/>
                <a:gd name="T4" fmla="*/ 0 w 8"/>
                <a:gd name="T5" fmla="*/ 37 h 37"/>
                <a:gd name="T6" fmla="*/ 8 w 8"/>
                <a:gd name="T7" fmla="*/ 37 h 37"/>
                <a:gd name="T8" fmla="*/ 8 w 8"/>
                <a:gd name="T9" fmla="*/ 0 h 37"/>
                <a:gd name="T10" fmla="*/ 8 w 8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7">
                  <a:moveTo>
                    <a:pt x="8" y="0"/>
                  </a:moveTo>
                  <a:lnTo>
                    <a:pt x="0" y="8"/>
                  </a:lnTo>
                  <a:lnTo>
                    <a:pt x="0" y="37"/>
                  </a:lnTo>
                  <a:lnTo>
                    <a:pt x="8" y="37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76" name="Freeform 45"/>
            <p:cNvSpPr>
              <a:spLocks/>
            </p:cNvSpPr>
            <p:nvPr/>
          </p:nvSpPr>
          <p:spPr bwMode="auto">
            <a:xfrm>
              <a:off x="3814" y="2161"/>
              <a:ext cx="8" cy="24"/>
            </a:xfrm>
            <a:custGeom>
              <a:avLst/>
              <a:gdLst>
                <a:gd name="T0" fmla="*/ 0 w 8"/>
                <a:gd name="T1" fmla="*/ 8 h 24"/>
                <a:gd name="T2" fmla="*/ 0 w 8"/>
                <a:gd name="T3" fmla="*/ 24 h 24"/>
                <a:gd name="T4" fmla="*/ 8 w 8"/>
                <a:gd name="T5" fmla="*/ 24 h 24"/>
                <a:gd name="T6" fmla="*/ 8 w 8"/>
                <a:gd name="T7" fmla="*/ 0 h 24"/>
                <a:gd name="T8" fmla="*/ 0 w 8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0" y="8"/>
                  </a:moveTo>
                  <a:lnTo>
                    <a:pt x="0" y="24"/>
                  </a:lnTo>
                  <a:lnTo>
                    <a:pt x="8" y="24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77" name="Freeform 46"/>
            <p:cNvSpPr>
              <a:spLocks/>
            </p:cNvSpPr>
            <p:nvPr/>
          </p:nvSpPr>
          <p:spPr bwMode="auto">
            <a:xfrm>
              <a:off x="3801" y="2172"/>
              <a:ext cx="8" cy="13"/>
            </a:xfrm>
            <a:custGeom>
              <a:avLst/>
              <a:gdLst>
                <a:gd name="T0" fmla="*/ 0 w 8"/>
                <a:gd name="T1" fmla="*/ 8 h 13"/>
                <a:gd name="T2" fmla="*/ 0 w 8"/>
                <a:gd name="T3" fmla="*/ 13 h 13"/>
                <a:gd name="T4" fmla="*/ 8 w 8"/>
                <a:gd name="T5" fmla="*/ 13 h 13"/>
                <a:gd name="T6" fmla="*/ 8 w 8"/>
                <a:gd name="T7" fmla="*/ 0 h 13"/>
                <a:gd name="T8" fmla="*/ 0 w 8"/>
                <a:gd name="T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0" y="8"/>
                  </a:moveTo>
                  <a:lnTo>
                    <a:pt x="0" y="13"/>
                  </a:lnTo>
                  <a:lnTo>
                    <a:pt x="8" y="13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</p:grpSp>
      <p:sp>
        <p:nvSpPr>
          <p:cNvPr id="78" name="文本框 77"/>
          <p:cNvSpPr txBox="1"/>
          <p:nvPr/>
        </p:nvSpPr>
        <p:spPr>
          <a:xfrm>
            <a:off x="1557058" y="1768551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1558372" y="2031124"/>
            <a:ext cx="189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grpSp>
        <p:nvGrpSpPr>
          <p:cNvPr id="80" name="Group 27"/>
          <p:cNvGrpSpPr>
            <a:grpSpLocks noChangeAspect="1"/>
          </p:cNvGrpSpPr>
          <p:nvPr/>
        </p:nvGrpSpPr>
        <p:grpSpPr bwMode="auto">
          <a:xfrm>
            <a:off x="9417966" y="4678502"/>
            <a:ext cx="444967" cy="488738"/>
            <a:chOff x="3811" y="2125"/>
            <a:chExt cx="61" cy="67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81" name="Freeform 28"/>
            <p:cNvSpPr>
              <a:spLocks noEditPoints="1"/>
            </p:cNvSpPr>
            <p:nvPr/>
          </p:nvSpPr>
          <p:spPr bwMode="auto">
            <a:xfrm>
              <a:off x="3811" y="2125"/>
              <a:ext cx="61" cy="67"/>
            </a:xfrm>
            <a:custGeom>
              <a:avLst/>
              <a:gdLst>
                <a:gd name="T0" fmla="*/ 20 w 23"/>
                <a:gd name="T1" fmla="*/ 14 h 25"/>
                <a:gd name="T2" fmla="*/ 18 w 23"/>
                <a:gd name="T3" fmla="*/ 20 h 25"/>
                <a:gd name="T4" fmla="*/ 17 w 23"/>
                <a:gd name="T5" fmla="*/ 16 h 25"/>
                <a:gd name="T6" fmla="*/ 15 w 23"/>
                <a:gd name="T7" fmla="*/ 15 h 25"/>
                <a:gd name="T8" fmla="*/ 15 w 23"/>
                <a:gd name="T9" fmla="*/ 15 h 25"/>
                <a:gd name="T10" fmla="*/ 14 w 23"/>
                <a:gd name="T11" fmla="*/ 15 h 25"/>
                <a:gd name="T12" fmla="*/ 13 w 23"/>
                <a:gd name="T13" fmla="*/ 17 h 25"/>
                <a:gd name="T14" fmla="*/ 12 w 23"/>
                <a:gd name="T15" fmla="*/ 18 h 25"/>
                <a:gd name="T16" fmla="*/ 12 w 23"/>
                <a:gd name="T17" fmla="*/ 15 h 25"/>
                <a:gd name="T18" fmla="*/ 12 w 23"/>
                <a:gd name="T19" fmla="*/ 15 h 25"/>
                <a:gd name="T20" fmla="*/ 12 w 23"/>
                <a:gd name="T21" fmla="*/ 15 h 25"/>
                <a:gd name="T22" fmla="*/ 11 w 23"/>
                <a:gd name="T23" fmla="*/ 15 h 25"/>
                <a:gd name="T24" fmla="*/ 11 w 23"/>
                <a:gd name="T25" fmla="*/ 15 h 25"/>
                <a:gd name="T26" fmla="*/ 11 w 23"/>
                <a:gd name="T27" fmla="*/ 18 h 25"/>
                <a:gd name="T28" fmla="*/ 11 w 23"/>
                <a:gd name="T29" fmla="*/ 17 h 25"/>
                <a:gd name="T30" fmla="*/ 10 w 23"/>
                <a:gd name="T31" fmla="*/ 15 h 25"/>
                <a:gd name="T32" fmla="*/ 8 w 23"/>
                <a:gd name="T33" fmla="*/ 15 h 25"/>
                <a:gd name="T34" fmla="*/ 8 w 23"/>
                <a:gd name="T35" fmla="*/ 15 h 25"/>
                <a:gd name="T36" fmla="*/ 6 w 23"/>
                <a:gd name="T37" fmla="*/ 16 h 25"/>
                <a:gd name="T38" fmla="*/ 5 w 23"/>
                <a:gd name="T39" fmla="*/ 20 h 25"/>
                <a:gd name="T40" fmla="*/ 3 w 23"/>
                <a:gd name="T41" fmla="*/ 14 h 25"/>
                <a:gd name="T42" fmla="*/ 12 w 23"/>
                <a:gd name="T43" fmla="*/ 5 h 25"/>
                <a:gd name="T44" fmla="*/ 12 w 23"/>
                <a:gd name="T45" fmla="*/ 6 h 25"/>
                <a:gd name="T46" fmla="*/ 13 w 23"/>
                <a:gd name="T47" fmla="*/ 7 h 25"/>
                <a:gd name="T48" fmla="*/ 14 w 23"/>
                <a:gd name="T49" fmla="*/ 6 h 25"/>
                <a:gd name="T50" fmla="*/ 16 w 23"/>
                <a:gd name="T51" fmla="*/ 5 h 25"/>
                <a:gd name="T52" fmla="*/ 17 w 23"/>
                <a:gd name="T53" fmla="*/ 4 h 25"/>
                <a:gd name="T54" fmla="*/ 17 w 23"/>
                <a:gd name="T55" fmla="*/ 3 h 25"/>
                <a:gd name="T56" fmla="*/ 16 w 23"/>
                <a:gd name="T57" fmla="*/ 2 h 25"/>
                <a:gd name="T58" fmla="*/ 14 w 23"/>
                <a:gd name="T59" fmla="*/ 1 h 25"/>
                <a:gd name="T60" fmla="*/ 13 w 23"/>
                <a:gd name="T61" fmla="*/ 0 h 25"/>
                <a:gd name="T62" fmla="*/ 12 w 23"/>
                <a:gd name="T63" fmla="*/ 1 h 25"/>
                <a:gd name="T64" fmla="*/ 12 w 23"/>
                <a:gd name="T65" fmla="*/ 2 h 25"/>
                <a:gd name="T66" fmla="*/ 0 w 23"/>
                <a:gd name="T67" fmla="*/ 14 h 25"/>
                <a:gd name="T68" fmla="*/ 12 w 23"/>
                <a:gd name="T69" fmla="*/ 25 h 25"/>
                <a:gd name="T70" fmla="*/ 23 w 23"/>
                <a:gd name="T71" fmla="*/ 14 h 25"/>
                <a:gd name="T72" fmla="*/ 20 w 23"/>
                <a:gd name="T73" fmla="*/ 14 h 25"/>
                <a:gd name="T74" fmla="*/ 15 w 23"/>
                <a:gd name="T75" fmla="*/ 18 h 25"/>
                <a:gd name="T76" fmla="*/ 15 w 23"/>
                <a:gd name="T77" fmla="*/ 18 h 25"/>
                <a:gd name="T78" fmla="*/ 15 w 23"/>
                <a:gd name="T79" fmla="*/ 22 h 25"/>
                <a:gd name="T80" fmla="*/ 15 w 23"/>
                <a:gd name="T81" fmla="*/ 22 h 25"/>
                <a:gd name="T82" fmla="*/ 15 w 23"/>
                <a:gd name="T83" fmla="*/ 18 h 25"/>
                <a:gd name="T84" fmla="*/ 15 w 23"/>
                <a:gd name="T85" fmla="*/ 18 h 25"/>
                <a:gd name="T86" fmla="*/ 8 w 23"/>
                <a:gd name="T87" fmla="*/ 18 h 25"/>
                <a:gd name="T88" fmla="*/ 8 w 23"/>
                <a:gd name="T89" fmla="*/ 22 h 25"/>
                <a:gd name="T90" fmla="*/ 7 w 23"/>
                <a:gd name="T91" fmla="*/ 21 h 25"/>
                <a:gd name="T92" fmla="*/ 8 w 23"/>
                <a:gd name="T93" fmla="*/ 18 h 25"/>
                <a:gd name="T94" fmla="*/ 8 w 23"/>
                <a:gd name="T95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" h="25">
                  <a:moveTo>
                    <a:pt x="20" y="14"/>
                  </a:moveTo>
                  <a:cubicBezTo>
                    <a:pt x="20" y="16"/>
                    <a:pt x="19" y="19"/>
                    <a:pt x="18" y="20"/>
                  </a:cubicBezTo>
                  <a:cubicBezTo>
                    <a:pt x="17" y="18"/>
                    <a:pt x="17" y="17"/>
                    <a:pt x="17" y="16"/>
                  </a:cubicBezTo>
                  <a:cubicBezTo>
                    <a:pt x="17" y="15"/>
                    <a:pt x="16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6" y="15"/>
                    <a:pt x="6" y="16"/>
                  </a:cubicBezTo>
                  <a:cubicBezTo>
                    <a:pt x="6" y="17"/>
                    <a:pt x="5" y="18"/>
                    <a:pt x="5" y="20"/>
                  </a:cubicBezTo>
                  <a:cubicBezTo>
                    <a:pt x="4" y="18"/>
                    <a:pt x="3" y="16"/>
                    <a:pt x="3" y="14"/>
                  </a:cubicBezTo>
                  <a:cubicBezTo>
                    <a:pt x="3" y="9"/>
                    <a:pt x="7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"/>
                    <a:pt x="12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8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5" y="1"/>
                    <a:pt x="14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5" y="2"/>
                    <a:pt x="0" y="7"/>
                    <a:pt x="0" y="14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8" y="25"/>
                    <a:pt x="23" y="20"/>
                    <a:pt x="23" y="14"/>
                  </a:cubicBezTo>
                  <a:lnTo>
                    <a:pt x="20" y="14"/>
                  </a:lnTo>
                  <a:close/>
                  <a:moveTo>
                    <a:pt x="15" y="18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lose/>
                  <a:moveTo>
                    <a:pt x="8" y="18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7" y="21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Oval 29"/>
            <p:cNvSpPr>
              <a:spLocks noChangeArrowheads="1"/>
            </p:cNvSpPr>
            <p:nvPr/>
          </p:nvSpPr>
          <p:spPr bwMode="auto">
            <a:xfrm>
              <a:off x="3835" y="2149"/>
              <a:ext cx="13" cy="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904303" y="5310412"/>
            <a:ext cx="2438687" cy="732476"/>
            <a:chOff x="5246304" y="4593021"/>
            <a:chExt cx="2438687" cy="732476"/>
          </a:xfrm>
        </p:grpSpPr>
        <p:sp>
          <p:nvSpPr>
            <p:cNvPr id="84" name="椭圆 83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6" name="Group 20"/>
          <p:cNvGrpSpPr>
            <a:grpSpLocks noChangeAspect="1"/>
          </p:cNvGrpSpPr>
          <p:nvPr/>
        </p:nvGrpSpPr>
        <p:grpSpPr bwMode="auto">
          <a:xfrm>
            <a:off x="2412459" y="4764947"/>
            <a:ext cx="490727" cy="391255"/>
            <a:chOff x="3899" y="2225"/>
            <a:chExt cx="74" cy="59"/>
          </a:xfrm>
          <a:solidFill>
            <a:schemeClr val="tx1">
              <a:lumMod val="65000"/>
              <a:lumOff val="35000"/>
            </a:schemeClr>
          </a:solidFill>
          <a:effectLst/>
        </p:grpSpPr>
        <p:sp>
          <p:nvSpPr>
            <p:cNvPr id="87" name="Freeform 21"/>
            <p:cNvSpPr>
              <a:spLocks noEditPoints="1"/>
            </p:cNvSpPr>
            <p:nvPr/>
          </p:nvSpPr>
          <p:spPr bwMode="auto">
            <a:xfrm>
              <a:off x="3899" y="2225"/>
              <a:ext cx="74" cy="59"/>
            </a:xfrm>
            <a:custGeom>
              <a:avLst/>
              <a:gdLst>
                <a:gd name="T0" fmla="*/ 27 w 29"/>
                <a:gd name="T1" fmla="*/ 0 h 22"/>
                <a:gd name="T2" fmla="*/ 3 w 29"/>
                <a:gd name="T3" fmla="*/ 0 h 22"/>
                <a:gd name="T4" fmla="*/ 0 w 29"/>
                <a:gd name="T5" fmla="*/ 3 h 22"/>
                <a:gd name="T6" fmla="*/ 0 w 29"/>
                <a:gd name="T7" fmla="*/ 16 h 22"/>
                <a:gd name="T8" fmla="*/ 3 w 29"/>
                <a:gd name="T9" fmla="*/ 19 h 22"/>
                <a:gd name="T10" fmla="*/ 10 w 29"/>
                <a:gd name="T11" fmla="*/ 19 h 22"/>
                <a:gd name="T12" fmla="*/ 9 w 29"/>
                <a:gd name="T13" fmla="*/ 20 h 22"/>
                <a:gd name="T14" fmla="*/ 5 w 29"/>
                <a:gd name="T15" fmla="*/ 20 h 22"/>
                <a:gd name="T16" fmla="*/ 3 w 29"/>
                <a:gd name="T17" fmla="*/ 21 h 22"/>
                <a:gd name="T18" fmla="*/ 5 w 29"/>
                <a:gd name="T19" fmla="*/ 22 h 22"/>
                <a:gd name="T20" fmla="*/ 24 w 29"/>
                <a:gd name="T21" fmla="*/ 22 h 22"/>
                <a:gd name="T22" fmla="*/ 26 w 29"/>
                <a:gd name="T23" fmla="*/ 21 h 22"/>
                <a:gd name="T24" fmla="*/ 24 w 29"/>
                <a:gd name="T25" fmla="*/ 20 h 22"/>
                <a:gd name="T26" fmla="*/ 21 w 29"/>
                <a:gd name="T27" fmla="*/ 20 h 22"/>
                <a:gd name="T28" fmla="*/ 19 w 29"/>
                <a:gd name="T29" fmla="*/ 19 h 22"/>
                <a:gd name="T30" fmla="*/ 27 w 29"/>
                <a:gd name="T31" fmla="*/ 19 h 22"/>
                <a:gd name="T32" fmla="*/ 29 w 29"/>
                <a:gd name="T33" fmla="*/ 16 h 22"/>
                <a:gd name="T34" fmla="*/ 29 w 29"/>
                <a:gd name="T35" fmla="*/ 3 h 22"/>
                <a:gd name="T36" fmla="*/ 27 w 29"/>
                <a:gd name="T37" fmla="*/ 0 h 22"/>
                <a:gd name="T38" fmla="*/ 28 w 29"/>
                <a:gd name="T39" fmla="*/ 16 h 22"/>
                <a:gd name="T40" fmla="*/ 27 w 29"/>
                <a:gd name="T41" fmla="*/ 17 h 22"/>
                <a:gd name="T42" fmla="*/ 3 w 29"/>
                <a:gd name="T43" fmla="*/ 17 h 22"/>
                <a:gd name="T44" fmla="*/ 2 w 29"/>
                <a:gd name="T45" fmla="*/ 16 h 22"/>
                <a:gd name="T46" fmla="*/ 2 w 29"/>
                <a:gd name="T47" fmla="*/ 3 h 22"/>
                <a:gd name="T48" fmla="*/ 3 w 29"/>
                <a:gd name="T49" fmla="*/ 2 h 22"/>
                <a:gd name="T50" fmla="*/ 27 w 29"/>
                <a:gd name="T51" fmla="*/ 2 h 22"/>
                <a:gd name="T52" fmla="*/ 28 w 29"/>
                <a:gd name="T53" fmla="*/ 3 h 22"/>
                <a:gd name="T54" fmla="*/ 28 w 29"/>
                <a:gd name="T55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" h="22"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19"/>
                    <a:pt x="3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9" y="19"/>
                    <a:pt x="9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0"/>
                    <a:pt x="3" y="20"/>
                    <a:pt x="3" y="21"/>
                  </a:cubicBezTo>
                  <a:cubicBezTo>
                    <a:pt x="3" y="21"/>
                    <a:pt x="4" y="22"/>
                    <a:pt x="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6" y="21"/>
                    <a:pt x="26" y="21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19"/>
                    <a:pt x="20" y="19"/>
                    <a:pt x="19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8" y="19"/>
                    <a:pt x="29" y="18"/>
                    <a:pt x="29" y="16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8" y="16"/>
                  </a:moveTo>
                  <a:cubicBezTo>
                    <a:pt x="28" y="17"/>
                    <a:pt x="27" y="17"/>
                    <a:pt x="27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6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3"/>
                  </a:cubicBezTo>
                  <a:lnTo>
                    <a:pt x="2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22"/>
            <p:cNvSpPr>
              <a:spLocks noEditPoints="1"/>
            </p:cNvSpPr>
            <p:nvPr/>
          </p:nvSpPr>
          <p:spPr bwMode="auto">
            <a:xfrm>
              <a:off x="3917" y="2241"/>
              <a:ext cx="25" cy="27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4 h 10"/>
                <a:gd name="T4" fmla="*/ 9 w 10"/>
                <a:gd name="T5" fmla="*/ 4 h 10"/>
                <a:gd name="T6" fmla="*/ 8 w 10"/>
                <a:gd name="T7" fmla="*/ 3 h 10"/>
                <a:gd name="T8" fmla="*/ 9 w 10"/>
                <a:gd name="T9" fmla="*/ 2 h 10"/>
                <a:gd name="T10" fmla="*/ 8 w 10"/>
                <a:gd name="T11" fmla="*/ 1 h 10"/>
                <a:gd name="T12" fmla="*/ 8 w 10"/>
                <a:gd name="T13" fmla="*/ 2 h 10"/>
                <a:gd name="T14" fmla="*/ 6 w 10"/>
                <a:gd name="T15" fmla="*/ 1 h 10"/>
                <a:gd name="T16" fmla="*/ 6 w 10"/>
                <a:gd name="T17" fmla="*/ 0 h 10"/>
                <a:gd name="T18" fmla="*/ 4 w 10"/>
                <a:gd name="T19" fmla="*/ 0 h 10"/>
                <a:gd name="T20" fmla="*/ 4 w 10"/>
                <a:gd name="T21" fmla="*/ 1 h 10"/>
                <a:gd name="T22" fmla="*/ 3 w 10"/>
                <a:gd name="T23" fmla="*/ 2 h 10"/>
                <a:gd name="T24" fmla="*/ 2 w 10"/>
                <a:gd name="T25" fmla="*/ 1 h 10"/>
                <a:gd name="T26" fmla="*/ 1 w 10"/>
                <a:gd name="T27" fmla="*/ 2 h 10"/>
                <a:gd name="T28" fmla="*/ 2 w 10"/>
                <a:gd name="T29" fmla="*/ 3 h 10"/>
                <a:gd name="T30" fmla="*/ 1 w 10"/>
                <a:gd name="T31" fmla="*/ 4 h 10"/>
                <a:gd name="T32" fmla="*/ 0 w 10"/>
                <a:gd name="T33" fmla="*/ 4 h 10"/>
                <a:gd name="T34" fmla="*/ 0 w 10"/>
                <a:gd name="T35" fmla="*/ 6 h 10"/>
                <a:gd name="T36" fmla="*/ 1 w 10"/>
                <a:gd name="T37" fmla="*/ 6 h 10"/>
                <a:gd name="T38" fmla="*/ 2 w 10"/>
                <a:gd name="T39" fmla="*/ 8 h 10"/>
                <a:gd name="T40" fmla="*/ 1 w 10"/>
                <a:gd name="T41" fmla="*/ 8 h 10"/>
                <a:gd name="T42" fmla="*/ 2 w 10"/>
                <a:gd name="T43" fmla="*/ 9 h 10"/>
                <a:gd name="T44" fmla="*/ 3 w 10"/>
                <a:gd name="T45" fmla="*/ 8 h 10"/>
                <a:gd name="T46" fmla="*/ 4 w 10"/>
                <a:gd name="T47" fmla="*/ 9 h 10"/>
                <a:gd name="T48" fmla="*/ 4 w 10"/>
                <a:gd name="T49" fmla="*/ 10 h 10"/>
                <a:gd name="T50" fmla="*/ 6 w 10"/>
                <a:gd name="T51" fmla="*/ 10 h 10"/>
                <a:gd name="T52" fmla="*/ 6 w 10"/>
                <a:gd name="T53" fmla="*/ 9 h 10"/>
                <a:gd name="T54" fmla="*/ 8 w 10"/>
                <a:gd name="T55" fmla="*/ 8 h 10"/>
                <a:gd name="T56" fmla="*/ 8 w 10"/>
                <a:gd name="T57" fmla="*/ 9 h 10"/>
                <a:gd name="T58" fmla="*/ 9 w 10"/>
                <a:gd name="T59" fmla="*/ 8 h 10"/>
                <a:gd name="T60" fmla="*/ 8 w 10"/>
                <a:gd name="T61" fmla="*/ 8 h 10"/>
                <a:gd name="T62" fmla="*/ 9 w 10"/>
                <a:gd name="T63" fmla="*/ 6 h 10"/>
                <a:gd name="T64" fmla="*/ 10 w 10"/>
                <a:gd name="T65" fmla="*/ 6 h 10"/>
                <a:gd name="T66" fmla="*/ 8 w 10"/>
                <a:gd name="T67" fmla="*/ 5 h 10"/>
                <a:gd name="T68" fmla="*/ 5 w 10"/>
                <a:gd name="T69" fmla="*/ 8 h 10"/>
                <a:gd name="T70" fmla="*/ 2 w 10"/>
                <a:gd name="T71" fmla="*/ 5 h 10"/>
                <a:gd name="T72" fmla="*/ 5 w 10"/>
                <a:gd name="T73" fmla="*/ 2 h 10"/>
                <a:gd name="T74" fmla="*/ 8 w 10"/>
                <a:gd name="T7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6"/>
                    <a:pt x="9" y="6"/>
                  </a:cubicBezTo>
                  <a:lnTo>
                    <a:pt x="10" y="6"/>
                  </a:lnTo>
                  <a:close/>
                  <a:moveTo>
                    <a:pt x="8" y="5"/>
                  </a:moveTo>
                  <a:cubicBezTo>
                    <a:pt x="8" y="7"/>
                    <a:pt x="7" y="8"/>
                    <a:pt x="5" y="8"/>
                  </a:cubicBezTo>
                  <a:cubicBezTo>
                    <a:pt x="3" y="8"/>
                    <a:pt x="2" y="7"/>
                    <a:pt x="2" y="5"/>
                  </a:cubicBezTo>
                  <a:cubicBezTo>
                    <a:pt x="2" y="3"/>
                    <a:pt x="3" y="2"/>
                    <a:pt x="5" y="2"/>
                  </a:cubicBezTo>
                  <a:cubicBezTo>
                    <a:pt x="7" y="2"/>
                    <a:pt x="8" y="3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23"/>
            <p:cNvSpPr>
              <a:spLocks noEditPoints="1"/>
            </p:cNvSpPr>
            <p:nvPr/>
          </p:nvSpPr>
          <p:spPr bwMode="auto">
            <a:xfrm>
              <a:off x="3942" y="2252"/>
              <a:ext cx="13" cy="13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2 h 5"/>
                <a:gd name="T4" fmla="*/ 5 w 5"/>
                <a:gd name="T5" fmla="*/ 2 h 5"/>
                <a:gd name="T6" fmla="*/ 4 w 5"/>
                <a:gd name="T7" fmla="*/ 1 h 5"/>
                <a:gd name="T8" fmla="*/ 5 w 5"/>
                <a:gd name="T9" fmla="*/ 1 h 5"/>
                <a:gd name="T10" fmla="*/ 4 w 5"/>
                <a:gd name="T11" fmla="*/ 1 h 5"/>
                <a:gd name="T12" fmla="*/ 4 w 5"/>
                <a:gd name="T13" fmla="*/ 1 h 5"/>
                <a:gd name="T14" fmla="*/ 3 w 5"/>
                <a:gd name="T15" fmla="*/ 1 h 5"/>
                <a:gd name="T16" fmla="*/ 3 w 5"/>
                <a:gd name="T17" fmla="*/ 0 h 5"/>
                <a:gd name="T18" fmla="*/ 2 w 5"/>
                <a:gd name="T19" fmla="*/ 0 h 5"/>
                <a:gd name="T20" fmla="*/ 2 w 5"/>
                <a:gd name="T21" fmla="*/ 1 h 5"/>
                <a:gd name="T22" fmla="*/ 1 w 5"/>
                <a:gd name="T23" fmla="*/ 1 h 5"/>
                <a:gd name="T24" fmla="*/ 1 w 5"/>
                <a:gd name="T25" fmla="*/ 1 h 5"/>
                <a:gd name="T26" fmla="*/ 1 w 5"/>
                <a:gd name="T27" fmla="*/ 1 h 5"/>
                <a:gd name="T28" fmla="*/ 1 w 5"/>
                <a:gd name="T29" fmla="*/ 1 h 5"/>
                <a:gd name="T30" fmla="*/ 1 w 5"/>
                <a:gd name="T31" fmla="*/ 2 h 5"/>
                <a:gd name="T32" fmla="*/ 0 w 5"/>
                <a:gd name="T33" fmla="*/ 2 h 5"/>
                <a:gd name="T34" fmla="*/ 0 w 5"/>
                <a:gd name="T35" fmla="*/ 3 h 5"/>
                <a:gd name="T36" fmla="*/ 1 w 5"/>
                <a:gd name="T37" fmla="*/ 3 h 5"/>
                <a:gd name="T38" fmla="*/ 1 w 5"/>
                <a:gd name="T39" fmla="*/ 4 h 5"/>
                <a:gd name="T40" fmla="*/ 1 w 5"/>
                <a:gd name="T41" fmla="*/ 4 h 5"/>
                <a:gd name="T42" fmla="*/ 1 w 5"/>
                <a:gd name="T43" fmla="*/ 5 h 5"/>
                <a:gd name="T44" fmla="*/ 1 w 5"/>
                <a:gd name="T45" fmla="*/ 4 h 5"/>
                <a:gd name="T46" fmla="*/ 2 w 5"/>
                <a:gd name="T47" fmla="*/ 5 h 5"/>
                <a:gd name="T48" fmla="*/ 2 w 5"/>
                <a:gd name="T49" fmla="*/ 5 h 5"/>
                <a:gd name="T50" fmla="*/ 3 w 5"/>
                <a:gd name="T51" fmla="*/ 5 h 5"/>
                <a:gd name="T52" fmla="*/ 3 w 5"/>
                <a:gd name="T53" fmla="*/ 5 h 5"/>
                <a:gd name="T54" fmla="*/ 4 w 5"/>
                <a:gd name="T55" fmla="*/ 4 h 5"/>
                <a:gd name="T56" fmla="*/ 4 w 5"/>
                <a:gd name="T57" fmla="*/ 5 h 5"/>
                <a:gd name="T58" fmla="*/ 5 w 5"/>
                <a:gd name="T59" fmla="*/ 4 h 5"/>
                <a:gd name="T60" fmla="*/ 4 w 5"/>
                <a:gd name="T61" fmla="*/ 4 h 5"/>
                <a:gd name="T62" fmla="*/ 5 w 5"/>
                <a:gd name="T63" fmla="*/ 3 h 5"/>
                <a:gd name="T64" fmla="*/ 4 w 5"/>
                <a:gd name="T65" fmla="*/ 3 h 5"/>
                <a:gd name="T66" fmla="*/ 3 w 5"/>
                <a:gd name="T67" fmla="*/ 4 h 5"/>
                <a:gd name="T68" fmla="*/ 1 w 5"/>
                <a:gd name="T69" fmla="*/ 3 h 5"/>
                <a:gd name="T70" fmla="*/ 3 w 5"/>
                <a:gd name="T71" fmla="*/ 1 h 5"/>
                <a:gd name="T72" fmla="*/ 4 w 5"/>
                <a:gd name="T7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lose/>
                  <a:moveTo>
                    <a:pt x="4" y="3"/>
                  </a:moveTo>
                  <a:cubicBezTo>
                    <a:pt x="4" y="3"/>
                    <a:pt x="3" y="4"/>
                    <a:pt x="3" y="4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24"/>
            <p:cNvSpPr>
              <a:spLocks noEditPoints="1"/>
            </p:cNvSpPr>
            <p:nvPr/>
          </p:nvSpPr>
          <p:spPr bwMode="auto">
            <a:xfrm>
              <a:off x="3937" y="2233"/>
              <a:ext cx="18" cy="19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3 h 7"/>
                <a:gd name="T4" fmla="*/ 6 w 7"/>
                <a:gd name="T5" fmla="*/ 3 h 7"/>
                <a:gd name="T6" fmla="*/ 6 w 7"/>
                <a:gd name="T7" fmla="*/ 2 h 7"/>
                <a:gd name="T8" fmla="*/ 6 w 7"/>
                <a:gd name="T9" fmla="*/ 1 h 7"/>
                <a:gd name="T10" fmla="*/ 6 w 7"/>
                <a:gd name="T11" fmla="*/ 1 h 7"/>
                <a:gd name="T12" fmla="*/ 5 w 7"/>
                <a:gd name="T13" fmla="*/ 1 h 7"/>
                <a:gd name="T14" fmla="*/ 4 w 7"/>
                <a:gd name="T15" fmla="*/ 1 h 7"/>
                <a:gd name="T16" fmla="*/ 4 w 7"/>
                <a:gd name="T17" fmla="*/ 0 h 7"/>
                <a:gd name="T18" fmla="*/ 3 w 7"/>
                <a:gd name="T19" fmla="*/ 0 h 7"/>
                <a:gd name="T20" fmla="*/ 3 w 7"/>
                <a:gd name="T21" fmla="*/ 1 h 7"/>
                <a:gd name="T22" fmla="*/ 2 w 7"/>
                <a:gd name="T23" fmla="*/ 1 h 7"/>
                <a:gd name="T24" fmla="*/ 2 w 7"/>
                <a:gd name="T25" fmla="*/ 1 h 7"/>
                <a:gd name="T26" fmla="*/ 1 w 7"/>
                <a:gd name="T27" fmla="*/ 1 h 7"/>
                <a:gd name="T28" fmla="*/ 2 w 7"/>
                <a:gd name="T29" fmla="*/ 2 h 7"/>
                <a:gd name="T30" fmla="*/ 1 w 7"/>
                <a:gd name="T31" fmla="*/ 3 h 7"/>
                <a:gd name="T32" fmla="*/ 0 w 7"/>
                <a:gd name="T33" fmla="*/ 3 h 7"/>
                <a:gd name="T34" fmla="*/ 0 w 7"/>
                <a:gd name="T35" fmla="*/ 4 h 7"/>
                <a:gd name="T36" fmla="*/ 1 w 7"/>
                <a:gd name="T37" fmla="*/ 4 h 7"/>
                <a:gd name="T38" fmla="*/ 2 w 7"/>
                <a:gd name="T39" fmla="*/ 5 h 7"/>
                <a:gd name="T40" fmla="*/ 1 w 7"/>
                <a:gd name="T41" fmla="*/ 5 h 7"/>
                <a:gd name="T42" fmla="*/ 2 w 7"/>
                <a:gd name="T43" fmla="*/ 6 h 7"/>
                <a:gd name="T44" fmla="*/ 2 w 7"/>
                <a:gd name="T45" fmla="*/ 5 h 7"/>
                <a:gd name="T46" fmla="*/ 3 w 7"/>
                <a:gd name="T47" fmla="*/ 6 h 7"/>
                <a:gd name="T48" fmla="*/ 3 w 7"/>
                <a:gd name="T49" fmla="*/ 7 h 7"/>
                <a:gd name="T50" fmla="*/ 4 w 7"/>
                <a:gd name="T51" fmla="*/ 7 h 7"/>
                <a:gd name="T52" fmla="*/ 4 w 7"/>
                <a:gd name="T53" fmla="*/ 6 h 7"/>
                <a:gd name="T54" fmla="*/ 5 w 7"/>
                <a:gd name="T55" fmla="*/ 5 h 7"/>
                <a:gd name="T56" fmla="*/ 6 w 7"/>
                <a:gd name="T57" fmla="*/ 6 h 7"/>
                <a:gd name="T58" fmla="*/ 6 w 7"/>
                <a:gd name="T59" fmla="*/ 5 h 7"/>
                <a:gd name="T60" fmla="*/ 6 w 7"/>
                <a:gd name="T61" fmla="*/ 5 h 7"/>
                <a:gd name="T62" fmla="*/ 6 w 7"/>
                <a:gd name="T63" fmla="*/ 4 h 7"/>
                <a:gd name="T64" fmla="*/ 7 w 7"/>
                <a:gd name="T65" fmla="*/ 4 h 7"/>
                <a:gd name="T66" fmla="*/ 6 w 7"/>
                <a:gd name="T67" fmla="*/ 3 h 7"/>
                <a:gd name="T68" fmla="*/ 4 w 7"/>
                <a:gd name="T69" fmla="*/ 5 h 7"/>
                <a:gd name="T70" fmla="*/ 2 w 7"/>
                <a:gd name="T71" fmla="*/ 3 h 7"/>
                <a:gd name="T72" fmla="*/ 4 w 7"/>
                <a:gd name="T73" fmla="*/ 1 h 7"/>
                <a:gd name="T74" fmla="*/ 6 w 7"/>
                <a:gd name="T7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7" y="4"/>
                  </a:lnTo>
                  <a:close/>
                  <a:moveTo>
                    <a:pt x="6" y="3"/>
                  </a:moveTo>
                  <a:cubicBezTo>
                    <a:pt x="6" y="4"/>
                    <a:pt x="5" y="5"/>
                    <a:pt x="4" y="5"/>
                  </a:cubicBezTo>
                  <a:cubicBezTo>
                    <a:pt x="3" y="5"/>
                    <a:pt x="2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1"/>
                    <a:pt x="6" y="2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 flipH="1">
            <a:off x="1645831" y="5295898"/>
            <a:ext cx="2438687" cy="732476"/>
            <a:chOff x="5246304" y="4593021"/>
            <a:chExt cx="2438687" cy="732476"/>
          </a:xfrm>
        </p:grpSpPr>
        <p:sp>
          <p:nvSpPr>
            <p:cNvPr id="92" name="椭圆 91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2" name="文本框 101"/>
          <p:cNvSpPr txBox="1"/>
          <p:nvPr/>
        </p:nvSpPr>
        <p:spPr>
          <a:xfrm>
            <a:off x="1439874" y="1291955"/>
            <a:ext cx="811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01ACBE"/>
                </a:solidFill>
                <a:latin typeface="Impact" panose="020B0806030902050204" pitchFamily="34" charset="0"/>
              </a:rPr>
              <a:t>01</a:t>
            </a:r>
            <a:endParaRPr lang="zh-CN" altLang="en-US" sz="36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557058" y="5115574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1558372" y="5378147"/>
            <a:ext cx="189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1462734" y="4652313"/>
            <a:ext cx="811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FFB850"/>
                </a:solidFill>
                <a:latin typeface="Impact" panose="020B0806030902050204" pitchFamily="34" charset="0"/>
              </a:rPr>
              <a:t>02</a:t>
            </a:r>
            <a:endParaRPr lang="zh-CN" altLang="en-US" sz="3600" dirty="0">
              <a:solidFill>
                <a:srgbClr val="FFB850"/>
              </a:solidFill>
              <a:latin typeface="Impact" panose="020B0806030902050204" pitchFamily="34" charset="0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48325" y="1768551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8549639" y="2031124"/>
            <a:ext cx="189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8" name="文本框 107"/>
          <p:cNvSpPr txBox="1"/>
          <p:nvPr/>
        </p:nvSpPr>
        <p:spPr>
          <a:xfrm>
            <a:off x="8548325" y="5115574"/>
            <a:ext cx="1493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8549639" y="5378147"/>
            <a:ext cx="1898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10" name="文本框 109"/>
          <p:cNvSpPr txBox="1"/>
          <p:nvPr/>
        </p:nvSpPr>
        <p:spPr>
          <a:xfrm>
            <a:off x="8491066" y="1291955"/>
            <a:ext cx="811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E87071"/>
                </a:solidFill>
                <a:latin typeface="Impact" panose="020B0806030902050204" pitchFamily="34" charset="0"/>
              </a:rPr>
              <a:t>03</a:t>
            </a:r>
            <a:endParaRPr lang="zh-CN" altLang="en-US" sz="3600" dirty="0">
              <a:solidFill>
                <a:srgbClr val="E87071"/>
              </a:solidFill>
              <a:latin typeface="Impact" panose="020B0806030902050204" pitchFamily="34" charset="0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8471062" y="4652313"/>
            <a:ext cx="811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rgbClr val="663A77"/>
                </a:solidFill>
                <a:latin typeface="Impact" panose="020B0806030902050204" pitchFamily="34" charset="0"/>
              </a:rPr>
              <a:t>04</a:t>
            </a:r>
            <a:endParaRPr lang="zh-CN" altLang="en-US" sz="3600" dirty="0">
              <a:solidFill>
                <a:srgbClr val="663A77"/>
              </a:solidFill>
              <a:latin typeface="Impact" panose="020B0806030902050204" pitchFamily="3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百分比对比关系图表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544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 rot="2823422">
            <a:off x="3612156" y="912061"/>
            <a:ext cx="5043487" cy="504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600000">
            <a:off x="4707112" y="2237935"/>
            <a:ext cx="4657127" cy="1039147"/>
          </a:xfrm>
          <a:custGeom>
            <a:avLst/>
            <a:gdLst>
              <a:gd name="T0" fmla="*/ 1275 w 2572"/>
              <a:gd name="T1" fmla="*/ 0 h 649"/>
              <a:gd name="T2" fmla="*/ 648 w 2572"/>
              <a:gd name="T3" fmla="*/ 0 h 649"/>
              <a:gd name="T4" fmla="*/ 0 w 2572"/>
              <a:gd name="T5" fmla="*/ 649 h 649"/>
              <a:gd name="T6" fmla="*/ 648 w 2572"/>
              <a:gd name="T7" fmla="*/ 649 h 649"/>
              <a:gd name="T8" fmla="*/ 1275 w 2572"/>
              <a:gd name="T9" fmla="*/ 649 h 649"/>
              <a:gd name="T10" fmla="*/ 2572 w 2572"/>
              <a:gd name="T11" fmla="*/ 649 h 649"/>
              <a:gd name="T12" fmla="*/ 2572 w 2572"/>
              <a:gd name="T13" fmla="*/ 0 h 649"/>
              <a:gd name="T14" fmla="*/ 1275 w 2572"/>
              <a:gd name="T15" fmla="*/ 0 h 649"/>
              <a:gd name="connsiteX0" fmla="*/ 4957 w 10000"/>
              <a:gd name="connsiteY0" fmla="*/ 0 h 10000"/>
              <a:gd name="connsiteX1" fmla="*/ 1408 w 10000"/>
              <a:gd name="connsiteY1" fmla="*/ 233 h 10000"/>
              <a:gd name="connsiteX2" fmla="*/ 0 w 10000"/>
              <a:gd name="connsiteY2" fmla="*/ 10000 h 10000"/>
              <a:gd name="connsiteX3" fmla="*/ 2519 w 10000"/>
              <a:gd name="connsiteY3" fmla="*/ 10000 h 10000"/>
              <a:gd name="connsiteX4" fmla="*/ 4957 w 10000"/>
              <a:gd name="connsiteY4" fmla="*/ 10000 h 10000"/>
              <a:gd name="connsiteX5" fmla="*/ 10000 w 10000"/>
              <a:gd name="connsiteY5" fmla="*/ 10000 h 10000"/>
              <a:gd name="connsiteX6" fmla="*/ 10000 w 10000"/>
              <a:gd name="connsiteY6" fmla="*/ 0 h 10000"/>
              <a:gd name="connsiteX7" fmla="*/ 4957 w 10000"/>
              <a:gd name="connsiteY7" fmla="*/ 0 h 10000"/>
              <a:gd name="connsiteX0" fmla="*/ 4957 w 11406"/>
              <a:gd name="connsiteY0" fmla="*/ 0 h 10086"/>
              <a:gd name="connsiteX1" fmla="*/ 1408 w 11406"/>
              <a:gd name="connsiteY1" fmla="*/ 233 h 10086"/>
              <a:gd name="connsiteX2" fmla="*/ 0 w 11406"/>
              <a:gd name="connsiteY2" fmla="*/ 10000 h 10086"/>
              <a:gd name="connsiteX3" fmla="*/ 2519 w 11406"/>
              <a:gd name="connsiteY3" fmla="*/ 10000 h 10086"/>
              <a:gd name="connsiteX4" fmla="*/ 4957 w 11406"/>
              <a:gd name="connsiteY4" fmla="*/ 10000 h 10086"/>
              <a:gd name="connsiteX5" fmla="*/ 11406 w 11406"/>
              <a:gd name="connsiteY5" fmla="*/ 10086 h 10086"/>
              <a:gd name="connsiteX6" fmla="*/ 10000 w 11406"/>
              <a:gd name="connsiteY6" fmla="*/ 0 h 10086"/>
              <a:gd name="connsiteX7" fmla="*/ 4957 w 11406"/>
              <a:gd name="connsiteY7" fmla="*/ 0 h 1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406" h="10086">
                <a:moveTo>
                  <a:pt x="4957" y="0"/>
                </a:moveTo>
                <a:lnTo>
                  <a:pt x="1408" y="233"/>
                </a:lnTo>
                <a:lnTo>
                  <a:pt x="0" y="10000"/>
                </a:lnTo>
                <a:lnTo>
                  <a:pt x="2519" y="10000"/>
                </a:lnTo>
                <a:lnTo>
                  <a:pt x="4957" y="10000"/>
                </a:lnTo>
                <a:lnTo>
                  <a:pt x="11406" y="10086"/>
                </a:lnTo>
                <a:lnTo>
                  <a:pt x="10000" y="0"/>
                </a:lnTo>
                <a:lnTo>
                  <a:pt x="4957" y="0"/>
                </a:lnTo>
                <a:close/>
              </a:path>
            </a:pathLst>
          </a:custGeom>
          <a:solidFill>
            <a:srgbClr val="E46E6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等腰三角形 32"/>
          <p:cNvSpPr/>
          <p:nvPr/>
        </p:nvSpPr>
        <p:spPr>
          <a:xfrm rot="7200000">
            <a:off x="5723571" y="1498059"/>
            <a:ext cx="1422246" cy="447695"/>
          </a:xfrm>
          <a:custGeom>
            <a:avLst/>
            <a:gdLst>
              <a:gd name="connsiteX0" fmla="*/ 0 w 1193370"/>
              <a:gd name="connsiteY0" fmla="*/ 665183 h 665183"/>
              <a:gd name="connsiteX1" fmla="*/ 596685 w 1193370"/>
              <a:gd name="connsiteY1" fmla="*/ 0 h 665183"/>
              <a:gd name="connsiteX2" fmla="*/ 1193370 w 1193370"/>
              <a:gd name="connsiteY2" fmla="*/ 665183 h 665183"/>
              <a:gd name="connsiteX3" fmla="*/ 0 w 1193370"/>
              <a:gd name="connsiteY3" fmla="*/ 665183 h 665183"/>
              <a:gd name="connsiteX0" fmla="*/ 0 w 1468222"/>
              <a:gd name="connsiteY0" fmla="*/ 479445 h 479445"/>
              <a:gd name="connsiteX1" fmla="*/ 1468222 w 1468222"/>
              <a:gd name="connsiteY1" fmla="*/ 0 h 479445"/>
              <a:gd name="connsiteX2" fmla="*/ 1193370 w 1468222"/>
              <a:gd name="connsiteY2" fmla="*/ 479445 h 479445"/>
              <a:gd name="connsiteX3" fmla="*/ 0 w 1468222"/>
              <a:gd name="connsiteY3" fmla="*/ 479445 h 479445"/>
              <a:gd name="connsiteX0" fmla="*/ 0 w 1442822"/>
              <a:gd name="connsiteY0" fmla="*/ 447695 h 447695"/>
              <a:gd name="connsiteX1" fmla="*/ 1442822 w 1442822"/>
              <a:gd name="connsiteY1" fmla="*/ 0 h 447695"/>
              <a:gd name="connsiteX2" fmla="*/ 1193370 w 1442822"/>
              <a:gd name="connsiteY2" fmla="*/ 447695 h 447695"/>
              <a:gd name="connsiteX3" fmla="*/ 0 w 1442822"/>
              <a:gd name="connsiteY3" fmla="*/ 447695 h 447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2822" h="447695">
                <a:moveTo>
                  <a:pt x="0" y="447695"/>
                </a:moveTo>
                <a:lnTo>
                  <a:pt x="1442822" y="0"/>
                </a:lnTo>
                <a:lnTo>
                  <a:pt x="1193370" y="447695"/>
                </a:lnTo>
                <a:lnTo>
                  <a:pt x="0" y="447695"/>
                </a:lnTo>
                <a:close/>
              </a:path>
            </a:pathLst>
          </a:custGeom>
          <a:solidFill>
            <a:srgbClr val="DD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>
            <a:spLocks/>
          </p:cNvSpPr>
          <p:nvPr/>
        </p:nvSpPr>
        <p:spPr bwMode="auto">
          <a:xfrm rot="1800000">
            <a:off x="4474058" y="423249"/>
            <a:ext cx="1028264" cy="4661577"/>
          </a:xfrm>
          <a:custGeom>
            <a:avLst/>
            <a:gdLst>
              <a:gd name="connsiteX0" fmla="*/ 1023145 w 1028264"/>
              <a:gd name="connsiteY0" fmla="*/ 0 h 4661577"/>
              <a:gd name="connsiteX1" fmla="*/ 1028264 w 1028264"/>
              <a:gd name="connsiteY1" fmla="*/ 4661577 h 4661577"/>
              <a:gd name="connsiteX2" fmla="*/ 10022 w 1028264"/>
              <a:gd name="connsiteY2" fmla="*/ 4073695 h 4661577"/>
              <a:gd name="connsiteX3" fmla="*/ 0 w 1028264"/>
              <a:gd name="connsiteY3" fmla="*/ 4064000 h 4661577"/>
              <a:gd name="connsiteX4" fmla="*/ 16973 w 1028264"/>
              <a:gd name="connsiteY4" fmla="*/ 581660 h 4661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8264" h="4661577">
                <a:moveTo>
                  <a:pt x="1023145" y="0"/>
                </a:moveTo>
                <a:lnTo>
                  <a:pt x="1028264" y="4661577"/>
                </a:lnTo>
                <a:lnTo>
                  <a:pt x="10022" y="4073695"/>
                </a:lnTo>
                <a:lnTo>
                  <a:pt x="0" y="4064000"/>
                </a:lnTo>
                <a:lnTo>
                  <a:pt x="16973" y="581660"/>
                </a:lnTo>
                <a:close/>
              </a:path>
            </a:pathLst>
          </a:custGeom>
          <a:solidFill>
            <a:srgbClr val="FEB7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3" name="等腰三角形 32"/>
          <p:cNvSpPr/>
          <p:nvPr/>
        </p:nvSpPr>
        <p:spPr>
          <a:xfrm>
            <a:off x="3678479" y="3557139"/>
            <a:ext cx="1442822" cy="447695"/>
          </a:xfrm>
          <a:custGeom>
            <a:avLst/>
            <a:gdLst>
              <a:gd name="connsiteX0" fmla="*/ 0 w 1193370"/>
              <a:gd name="connsiteY0" fmla="*/ 665183 h 665183"/>
              <a:gd name="connsiteX1" fmla="*/ 596685 w 1193370"/>
              <a:gd name="connsiteY1" fmla="*/ 0 h 665183"/>
              <a:gd name="connsiteX2" fmla="*/ 1193370 w 1193370"/>
              <a:gd name="connsiteY2" fmla="*/ 665183 h 665183"/>
              <a:gd name="connsiteX3" fmla="*/ 0 w 1193370"/>
              <a:gd name="connsiteY3" fmla="*/ 665183 h 665183"/>
              <a:gd name="connsiteX0" fmla="*/ 0 w 1468222"/>
              <a:gd name="connsiteY0" fmla="*/ 479445 h 479445"/>
              <a:gd name="connsiteX1" fmla="*/ 1468222 w 1468222"/>
              <a:gd name="connsiteY1" fmla="*/ 0 h 479445"/>
              <a:gd name="connsiteX2" fmla="*/ 1193370 w 1468222"/>
              <a:gd name="connsiteY2" fmla="*/ 479445 h 479445"/>
              <a:gd name="connsiteX3" fmla="*/ 0 w 1468222"/>
              <a:gd name="connsiteY3" fmla="*/ 479445 h 479445"/>
              <a:gd name="connsiteX0" fmla="*/ 0 w 1442822"/>
              <a:gd name="connsiteY0" fmla="*/ 447695 h 447695"/>
              <a:gd name="connsiteX1" fmla="*/ 1442822 w 1442822"/>
              <a:gd name="connsiteY1" fmla="*/ 0 h 447695"/>
              <a:gd name="connsiteX2" fmla="*/ 1193370 w 1442822"/>
              <a:gd name="connsiteY2" fmla="*/ 447695 h 447695"/>
              <a:gd name="connsiteX3" fmla="*/ 0 w 1442822"/>
              <a:gd name="connsiteY3" fmla="*/ 447695 h 447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2822" h="447695">
                <a:moveTo>
                  <a:pt x="0" y="447695"/>
                </a:moveTo>
                <a:lnTo>
                  <a:pt x="1442822" y="0"/>
                </a:lnTo>
                <a:lnTo>
                  <a:pt x="1193370" y="447695"/>
                </a:lnTo>
                <a:lnTo>
                  <a:pt x="0" y="447695"/>
                </a:lnTo>
                <a:close/>
              </a:path>
            </a:pathLst>
          </a:custGeom>
          <a:solidFill>
            <a:srgbClr val="FE9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任意多边形 35"/>
          <p:cNvSpPr>
            <a:spLocks/>
          </p:cNvSpPr>
          <p:nvPr/>
        </p:nvSpPr>
        <p:spPr bwMode="auto">
          <a:xfrm rot="5400000">
            <a:off x="5190663" y="2477972"/>
            <a:ext cx="1032160" cy="4070508"/>
          </a:xfrm>
          <a:custGeom>
            <a:avLst/>
            <a:gdLst>
              <a:gd name="connsiteX0" fmla="*/ 0 w 1032160"/>
              <a:gd name="connsiteY0" fmla="*/ 4070508 h 4070508"/>
              <a:gd name="connsiteX1" fmla="*/ 0 w 1032160"/>
              <a:gd name="connsiteY1" fmla="*/ 2895686 h 4070508"/>
              <a:gd name="connsiteX2" fmla="*/ 524 w 1032160"/>
              <a:gd name="connsiteY2" fmla="*/ 2895686 h 4070508"/>
              <a:gd name="connsiteX3" fmla="*/ 10945 w 1032160"/>
              <a:gd name="connsiteY3" fmla="*/ 585205 h 4070508"/>
              <a:gd name="connsiteX4" fmla="*/ 1024549 w 1032160"/>
              <a:gd name="connsiteY4" fmla="*/ 0 h 4070508"/>
              <a:gd name="connsiteX5" fmla="*/ 1027491 w 1032160"/>
              <a:gd name="connsiteY5" fmla="*/ 2895686 h 4070508"/>
              <a:gd name="connsiteX6" fmla="*/ 1032160 w 1032160"/>
              <a:gd name="connsiteY6" fmla="*/ 2895686 h 4070508"/>
              <a:gd name="connsiteX7" fmla="*/ 1032160 w 1032160"/>
              <a:gd name="connsiteY7" fmla="*/ 3474590 h 4070508"/>
              <a:gd name="connsiteX0" fmla="*/ 0 w 1032160"/>
              <a:gd name="connsiteY0" fmla="*/ 4070508 h 4070508"/>
              <a:gd name="connsiteX1" fmla="*/ 0 w 1032160"/>
              <a:gd name="connsiteY1" fmla="*/ 2895686 h 4070508"/>
              <a:gd name="connsiteX2" fmla="*/ 524 w 1032160"/>
              <a:gd name="connsiteY2" fmla="*/ 2895686 h 4070508"/>
              <a:gd name="connsiteX3" fmla="*/ 6183 w 1032160"/>
              <a:gd name="connsiteY3" fmla="*/ 594730 h 4070508"/>
              <a:gd name="connsiteX4" fmla="*/ 1024549 w 1032160"/>
              <a:gd name="connsiteY4" fmla="*/ 0 h 4070508"/>
              <a:gd name="connsiteX5" fmla="*/ 1027491 w 1032160"/>
              <a:gd name="connsiteY5" fmla="*/ 2895686 h 4070508"/>
              <a:gd name="connsiteX6" fmla="*/ 1032160 w 1032160"/>
              <a:gd name="connsiteY6" fmla="*/ 2895686 h 4070508"/>
              <a:gd name="connsiteX7" fmla="*/ 1032160 w 1032160"/>
              <a:gd name="connsiteY7" fmla="*/ 3474590 h 4070508"/>
              <a:gd name="connsiteX8" fmla="*/ 0 w 1032160"/>
              <a:gd name="connsiteY8" fmla="*/ 4070508 h 4070508"/>
              <a:gd name="connsiteX0" fmla="*/ 0 w 1032160"/>
              <a:gd name="connsiteY0" fmla="*/ 4070508 h 4070508"/>
              <a:gd name="connsiteX1" fmla="*/ 0 w 1032160"/>
              <a:gd name="connsiteY1" fmla="*/ 2895686 h 4070508"/>
              <a:gd name="connsiteX2" fmla="*/ 524 w 1032160"/>
              <a:gd name="connsiteY2" fmla="*/ 2895686 h 4070508"/>
              <a:gd name="connsiteX3" fmla="*/ 6183 w 1032160"/>
              <a:gd name="connsiteY3" fmla="*/ 594730 h 4070508"/>
              <a:gd name="connsiteX4" fmla="*/ 1024549 w 1032160"/>
              <a:gd name="connsiteY4" fmla="*/ 0 h 4070508"/>
              <a:gd name="connsiteX5" fmla="*/ 1027491 w 1032160"/>
              <a:gd name="connsiteY5" fmla="*/ 2895686 h 4070508"/>
              <a:gd name="connsiteX6" fmla="*/ 1032160 w 1032160"/>
              <a:gd name="connsiteY6" fmla="*/ 2895686 h 4070508"/>
              <a:gd name="connsiteX7" fmla="*/ 1032160 w 1032160"/>
              <a:gd name="connsiteY7" fmla="*/ 3474590 h 4070508"/>
              <a:gd name="connsiteX8" fmla="*/ 0 w 1032160"/>
              <a:gd name="connsiteY8" fmla="*/ 4070508 h 407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32160" h="4070508">
                <a:moveTo>
                  <a:pt x="0" y="4070508"/>
                </a:moveTo>
                <a:lnTo>
                  <a:pt x="0" y="2895686"/>
                </a:lnTo>
                <a:lnTo>
                  <a:pt x="524" y="2895686"/>
                </a:lnTo>
                <a:cubicBezTo>
                  <a:pt x="2410" y="2128701"/>
                  <a:pt x="4297" y="1361715"/>
                  <a:pt x="6183" y="594730"/>
                </a:cubicBezTo>
                <a:lnTo>
                  <a:pt x="1024549" y="0"/>
                </a:lnTo>
                <a:cubicBezTo>
                  <a:pt x="1025530" y="965229"/>
                  <a:pt x="1026510" y="1930457"/>
                  <a:pt x="1027491" y="2895686"/>
                </a:cubicBezTo>
                <a:lnTo>
                  <a:pt x="1032160" y="2895686"/>
                </a:lnTo>
                <a:lnTo>
                  <a:pt x="1032160" y="3474590"/>
                </a:lnTo>
                <a:lnTo>
                  <a:pt x="0" y="4070508"/>
                </a:lnTo>
                <a:close/>
              </a:path>
            </a:pathLst>
          </a:custGeom>
          <a:solidFill>
            <a:srgbClr val="01ACBE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9" name="等腰三角形 32"/>
          <p:cNvSpPr/>
          <p:nvPr/>
        </p:nvSpPr>
        <p:spPr>
          <a:xfrm rot="14400000">
            <a:off x="6483304" y="4295028"/>
            <a:ext cx="1442822" cy="447695"/>
          </a:xfrm>
          <a:custGeom>
            <a:avLst/>
            <a:gdLst>
              <a:gd name="connsiteX0" fmla="*/ 0 w 1193370"/>
              <a:gd name="connsiteY0" fmla="*/ 665183 h 665183"/>
              <a:gd name="connsiteX1" fmla="*/ 596685 w 1193370"/>
              <a:gd name="connsiteY1" fmla="*/ 0 h 665183"/>
              <a:gd name="connsiteX2" fmla="*/ 1193370 w 1193370"/>
              <a:gd name="connsiteY2" fmla="*/ 665183 h 665183"/>
              <a:gd name="connsiteX3" fmla="*/ 0 w 1193370"/>
              <a:gd name="connsiteY3" fmla="*/ 665183 h 665183"/>
              <a:gd name="connsiteX0" fmla="*/ 0 w 1468222"/>
              <a:gd name="connsiteY0" fmla="*/ 479445 h 479445"/>
              <a:gd name="connsiteX1" fmla="*/ 1468222 w 1468222"/>
              <a:gd name="connsiteY1" fmla="*/ 0 h 479445"/>
              <a:gd name="connsiteX2" fmla="*/ 1193370 w 1468222"/>
              <a:gd name="connsiteY2" fmla="*/ 479445 h 479445"/>
              <a:gd name="connsiteX3" fmla="*/ 0 w 1468222"/>
              <a:gd name="connsiteY3" fmla="*/ 479445 h 479445"/>
              <a:gd name="connsiteX0" fmla="*/ 0 w 1442822"/>
              <a:gd name="connsiteY0" fmla="*/ 447695 h 447695"/>
              <a:gd name="connsiteX1" fmla="*/ 1442822 w 1442822"/>
              <a:gd name="connsiteY1" fmla="*/ 0 h 447695"/>
              <a:gd name="connsiteX2" fmla="*/ 1193370 w 1442822"/>
              <a:gd name="connsiteY2" fmla="*/ 447695 h 447695"/>
              <a:gd name="connsiteX3" fmla="*/ 0 w 1442822"/>
              <a:gd name="connsiteY3" fmla="*/ 447695 h 447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2822" h="447695">
                <a:moveTo>
                  <a:pt x="0" y="447695"/>
                </a:moveTo>
                <a:lnTo>
                  <a:pt x="1442822" y="0"/>
                </a:lnTo>
                <a:lnTo>
                  <a:pt x="1193370" y="447695"/>
                </a:lnTo>
                <a:lnTo>
                  <a:pt x="0" y="447695"/>
                </a:lnTo>
                <a:close/>
              </a:path>
            </a:pathLst>
          </a:custGeom>
          <a:solidFill>
            <a:srgbClr val="0187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366920" y="4275576"/>
            <a:ext cx="472080" cy="475299"/>
            <a:chOff x="3771900" y="3200400"/>
            <a:chExt cx="2011680" cy="2025396"/>
          </a:xfrm>
          <a:solidFill>
            <a:schemeClr val="bg1"/>
          </a:solidFill>
        </p:grpSpPr>
        <p:sp>
          <p:nvSpPr>
            <p:cNvPr id="28" name="任意多边形 27"/>
            <p:cNvSpPr/>
            <p:nvPr/>
          </p:nvSpPr>
          <p:spPr>
            <a:xfrm>
              <a:off x="3775166" y="3370217"/>
              <a:ext cx="770708" cy="796834"/>
            </a:xfrm>
            <a:custGeom>
              <a:avLst/>
              <a:gdLst>
                <a:gd name="connsiteX0" fmla="*/ 0 w 770708"/>
                <a:gd name="connsiteY0" fmla="*/ 104503 h 796834"/>
                <a:gd name="connsiteX1" fmla="*/ 0 w 770708"/>
                <a:gd name="connsiteY1" fmla="*/ 796834 h 796834"/>
                <a:gd name="connsiteX2" fmla="*/ 770708 w 770708"/>
                <a:gd name="connsiteY2" fmla="*/ 770709 h 796834"/>
                <a:gd name="connsiteX3" fmla="*/ 770708 w 770708"/>
                <a:gd name="connsiteY3" fmla="*/ 0 h 796834"/>
                <a:gd name="connsiteX4" fmla="*/ 0 w 770708"/>
                <a:gd name="connsiteY4" fmla="*/ 104503 h 79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708" h="796834">
                  <a:moveTo>
                    <a:pt x="0" y="104503"/>
                  </a:moveTo>
                  <a:lnTo>
                    <a:pt x="0" y="796834"/>
                  </a:lnTo>
                  <a:lnTo>
                    <a:pt x="770708" y="770709"/>
                  </a:lnTo>
                  <a:lnTo>
                    <a:pt x="770708" y="0"/>
                  </a:lnTo>
                  <a:lnTo>
                    <a:pt x="0" y="104503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704588" y="3200400"/>
              <a:ext cx="1078992" cy="937260"/>
            </a:xfrm>
            <a:custGeom>
              <a:avLst/>
              <a:gdLst>
                <a:gd name="connsiteX0" fmla="*/ 0 w 1078992"/>
                <a:gd name="connsiteY0" fmla="*/ 155448 h 937260"/>
                <a:gd name="connsiteX1" fmla="*/ 1078992 w 1078992"/>
                <a:gd name="connsiteY1" fmla="*/ 0 h 937260"/>
                <a:gd name="connsiteX2" fmla="*/ 1078992 w 1078992"/>
                <a:gd name="connsiteY2" fmla="*/ 928116 h 937260"/>
                <a:gd name="connsiteX3" fmla="*/ 9144 w 1078992"/>
                <a:gd name="connsiteY3" fmla="*/ 937260 h 937260"/>
                <a:gd name="connsiteX4" fmla="*/ 0 w 1078992"/>
                <a:gd name="connsiteY4" fmla="*/ 155448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992" h="937260">
                  <a:moveTo>
                    <a:pt x="0" y="155448"/>
                  </a:moveTo>
                  <a:lnTo>
                    <a:pt x="1078992" y="0"/>
                  </a:lnTo>
                  <a:lnTo>
                    <a:pt x="1078992" y="928116"/>
                  </a:lnTo>
                  <a:lnTo>
                    <a:pt x="9144" y="937260"/>
                  </a:lnTo>
                  <a:lnTo>
                    <a:pt x="0" y="155448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771900" y="4279392"/>
              <a:ext cx="772668" cy="786384"/>
            </a:xfrm>
            <a:custGeom>
              <a:avLst/>
              <a:gdLst>
                <a:gd name="connsiteX0" fmla="*/ 0 w 772668"/>
                <a:gd name="connsiteY0" fmla="*/ 0 h 786384"/>
                <a:gd name="connsiteX1" fmla="*/ 772668 w 772668"/>
                <a:gd name="connsiteY1" fmla="*/ 13716 h 786384"/>
                <a:gd name="connsiteX2" fmla="*/ 772668 w 772668"/>
                <a:gd name="connsiteY2" fmla="*/ 786384 h 786384"/>
                <a:gd name="connsiteX3" fmla="*/ 4572 w 772668"/>
                <a:gd name="connsiteY3" fmla="*/ 667512 h 786384"/>
                <a:gd name="connsiteX4" fmla="*/ 0 w 772668"/>
                <a:gd name="connsiteY4" fmla="*/ 0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668" h="786384">
                  <a:moveTo>
                    <a:pt x="0" y="0"/>
                  </a:moveTo>
                  <a:lnTo>
                    <a:pt x="772668" y="13716"/>
                  </a:lnTo>
                  <a:lnTo>
                    <a:pt x="772668" y="786384"/>
                  </a:lnTo>
                  <a:lnTo>
                    <a:pt x="4572" y="6675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4704587" y="4293109"/>
              <a:ext cx="1076201" cy="932687"/>
            </a:xfrm>
            <a:custGeom>
              <a:avLst/>
              <a:gdLst>
                <a:gd name="connsiteX0" fmla="*/ 0 w 1092708"/>
                <a:gd name="connsiteY0" fmla="*/ 0 h 932688"/>
                <a:gd name="connsiteX1" fmla="*/ 0 w 1092708"/>
                <a:gd name="connsiteY1" fmla="*/ 795528 h 932688"/>
                <a:gd name="connsiteX2" fmla="*/ 1092708 w 1092708"/>
                <a:gd name="connsiteY2" fmla="*/ 932688 h 932688"/>
                <a:gd name="connsiteX3" fmla="*/ 1092708 w 1092708"/>
                <a:gd name="connsiteY3" fmla="*/ 9144 h 932688"/>
                <a:gd name="connsiteX4" fmla="*/ 0 w 1092708"/>
                <a:gd name="connsiteY4" fmla="*/ 0 h 93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708" h="932688">
                  <a:moveTo>
                    <a:pt x="0" y="0"/>
                  </a:moveTo>
                  <a:lnTo>
                    <a:pt x="0" y="795528"/>
                  </a:lnTo>
                  <a:lnTo>
                    <a:pt x="1092708" y="932688"/>
                  </a:lnTo>
                  <a:lnTo>
                    <a:pt x="1092708" y="9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464198" y="3594003"/>
            <a:ext cx="504723" cy="608427"/>
            <a:chOff x="4141788" y="809625"/>
            <a:chExt cx="3600450" cy="4340225"/>
          </a:xfrm>
          <a:solidFill>
            <a:schemeClr val="bg1"/>
          </a:solidFill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141788" y="1774825"/>
              <a:ext cx="3600450" cy="3375025"/>
            </a:xfrm>
            <a:custGeom>
              <a:avLst/>
              <a:gdLst>
                <a:gd name="T0" fmla="*/ 923 w 958"/>
                <a:gd name="T1" fmla="*/ 114 h 898"/>
                <a:gd name="T2" fmla="*/ 721 w 958"/>
                <a:gd name="T3" fmla="*/ 0 h 898"/>
                <a:gd name="T4" fmla="*/ 508 w 958"/>
                <a:gd name="T5" fmla="*/ 65 h 898"/>
                <a:gd name="T6" fmla="*/ 326 w 958"/>
                <a:gd name="T7" fmla="*/ 3 h 898"/>
                <a:gd name="T8" fmla="*/ 0 w 958"/>
                <a:gd name="T9" fmla="*/ 341 h 898"/>
                <a:gd name="T10" fmla="*/ 107 w 958"/>
                <a:gd name="T11" fmla="*/ 734 h 898"/>
                <a:gd name="T12" fmla="*/ 301 w 958"/>
                <a:gd name="T13" fmla="*/ 898 h 898"/>
                <a:gd name="T14" fmla="*/ 494 w 958"/>
                <a:gd name="T15" fmla="*/ 849 h 898"/>
                <a:gd name="T16" fmla="*/ 681 w 958"/>
                <a:gd name="T17" fmla="*/ 894 h 898"/>
                <a:gd name="T18" fmla="*/ 958 w 958"/>
                <a:gd name="T19" fmla="*/ 583 h 898"/>
                <a:gd name="T20" fmla="*/ 956 w 958"/>
                <a:gd name="T21" fmla="*/ 567 h 898"/>
                <a:gd name="T22" fmla="*/ 956 w 958"/>
                <a:gd name="T23" fmla="*/ 559 h 898"/>
                <a:gd name="T24" fmla="*/ 812 w 958"/>
                <a:gd name="T25" fmla="*/ 327 h 898"/>
                <a:gd name="T26" fmla="*/ 920 w 958"/>
                <a:gd name="T27" fmla="*/ 116 h 898"/>
                <a:gd name="T28" fmla="*/ 923 w 958"/>
                <a:gd name="T29" fmla="*/ 11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8" h="898">
                  <a:moveTo>
                    <a:pt x="923" y="114"/>
                  </a:moveTo>
                  <a:cubicBezTo>
                    <a:pt x="877" y="57"/>
                    <a:pt x="816" y="0"/>
                    <a:pt x="721" y="0"/>
                  </a:cubicBezTo>
                  <a:cubicBezTo>
                    <a:pt x="655" y="0"/>
                    <a:pt x="599" y="65"/>
                    <a:pt x="508" y="65"/>
                  </a:cubicBezTo>
                  <a:cubicBezTo>
                    <a:pt x="435" y="65"/>
                    <a:pt x="405" y="3"/>
                    <a:pt x="326" y="3"/>
                  </a:cubicBezTo>
                  <a:cubicBezTo>
                    <a:pt x="162" y="3"/>
                    <a:pt x="0" y="150"/>
                    <a:pt x="0" y="341"/>
                  </a:cubicBezTo>
                  <a:cubicBezTo>
                    <a:pt x="0" y="442"/>
                    <a:pt x="33" y="598"/>
                    <a:pt x="107" y="734"/>
                  </a:cubicBezTo>
                  <a:cubicBezTo>
                    <a:pt x="161" y="834"/>
                    <a:pt x="227" y="898"/>
                    <a:pt x="301" y="898"/>
                  </a:cubicBezTo>
                  <a:cubicBezTo>
                    <a:pt x="355" y="898"/>
                    <a:pt x="418" y="849"/>
                    <a:pt x="494" y="849"/>
                  </a:cubicBezTo>
                  <a:cubicBezTo>
                    <a:pt x="560" y="849"/>
                    <a:pt x="621" y="894"/>
                    <a:pt x="681" y="894"/>
                  </a:cubicBezTo>
                  <a:cubicBezTo>
                    <a:pt x="825" y="894"/>
                    <a:pt x="958" y="707"/>
                    <a:pt x="958" y="583"/>
                  </a:cubicBezTo>
                  <a:cubicBezTo>
                    <a:pt x="958" y="576"/>
                    <a:pt x="956" y="572"/>
                    <a:pt x="956" y="567"/>
                  </a:cubicBezTo>
                  <a:cubicBezTo>
                    <a:pt x="956" y="559"/>
                    <a:pt x="956" y="559"/>
                    <a:pt x="956" y="559"/>
                  </a:cubicBezTo>
                  <a:cubicBezTo>
                    <a:pt x="863" y="509"/>
                    <a:pt x="812" y="434"/>
                    <a:pt x="812" y="327"/>
                  </a:cubicBezTo>
                  <a:cubicBezTo>
                    <a:pt x="812" y="240"/>
                    <a:pt x="850" y="164"/>
                    <a:pt x="920" y="116"/>
                  </a:cubicBezTo>
                  <a:cubicBezTo>
                    <a:pt x="923" y="114"/>
                    <a:pt x="923" y="114"/>
                    <a:pt x="9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6021388" y="809625"/>
              <a:ext cx="792163" cy="1135063"/>
            </a:xfrm>
            <a:custGeom>
              <a:avLst/>
              <a:gdLst>
                <a:gd name="T0" fmla="*/ 5 w 211"/>
                <a:gd name="T1" fmla="*/ 302 h 302"/>
                <a:gd name="T2" fmla="*/ 211 w 211"/>
                <a:gd name="T3" fmla="*/ 47 h 302"/>
                <a:gd name="T4" fmla="*/ 208 w 211"/>
                <a:gd name="T5" fmla="*/ 6 h 302"/>
                <a:gd name="T6" fmla="*/ 207 w 211"/>
                <a:gd name="T7" fmla="*/ 0 h 302"/>
                <a:gd name="T8" fmla="*/ 0 w 211"/>
                <a:gd name="T9" fmla="*/ 249 h 302"/>
                <a:gd name="T10" fmla="*/ 5 w 211"/>
                <a:gd name="T11" fmla="*/ 295 h 302"/>
                <a:gd name="T12" fmla="*/ 5 w 211"/>
                <a:gd name="T1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02">
                  <a:moveTo>
                    <a:pt x="5" y="302"/>
                  </a:moveTo>
                  <a:cubicBezTo>
                    <a:pt x="112" y="268"/>
                    <a:pt x="211" y="188"/>
                    <a:pt x="211" y="47"/>
                  </a:cubicBezTo>
                  <a:cubicBezTo>
                    <a:pt x="211" y="36"/>
                    <a:pt x="210" y="22"/>
                    <a:pt x="208" y="6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98" y="30"/>
                    <a:pt x="0" y="115"/>
                    <a:pt x="0" y="249"/>
                  </a:cubicBezTo>
                  <a:cubicBezTo>
                    <a:pt x="0" y="262"/>
                    <a:pt x="1" y="278"/>
                    <a:pt x="5" y="295"/>
                  </a:cubicBezTo>
                  <a:cubicBezTo>
                    <a:pt x="5" y="302"/>
                    <a:pt x="5" y="302"/>
                    <a:pt x="5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2" name="椭圆 70"/>
          <p:cNvSpPr/>
          <p:nvPr/>
        </p:nvSpPr>
        <p:spPr>
          <a:xfrm>
            <a:off x="5456519" y="1265106"/>
            <a:ext cx="493495" cy="594837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rgbClr val="F4E0B9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604818" y="4219789"/>
            <a:ext cx="2905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5" name="文本框 54"/>
          <p:cNvSpPr txBox="1"/>
          <p:nvPr/>
        </p:nvSpPr>
        <p:spPr>
          <a:xfrm rot="3600000">
            <a:off x="5582176" y="2461944"/>
            <a:ext cx="2905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6" name="文本框 55"/>
          <p:cNvSpPr txBox="1"/>
          <p:nvPr/>
        </p:nvSpPr>
        <p:spPr>
          <a:xfrm rot="18000000" flipH="1">
            <a:off x="3548326" y="2461942"/>
            <a:ext cx="2905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7957015" y="2092609"/>
            <a:ext cx="3132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素材站，有中国最强的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制作团队有人人都能快速提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1214285" y="2092609"/>
            <a:ext cx="3132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素材站，有中国最强的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制作团队有人人都能快速提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4588235" y="5189251"/>
            <a:ext cx="3132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素材站，有中国最强的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制作团队有人人都能快速提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三项循环关系图表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26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2429795" y="2360574"/>
            <a:ext cx="8741159" cy="193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00604" y="1855943"/>
            <a:ext cx="9448216" cy="1543658"/>
            <a:chOff x="787356" y="2500903"/>
            <a:chExt cx="11909051" cy="1945711"/>
          </a:xfrm>
        </p:grpSpPr>
        <p:sp>
          <p:nvSpPr>
            <p:cNvPr id="44" name="任意多边形 43"/>
            <p:cNvSpPr>
              <a:spLocks/>
            </p:cNvSpPr>
            <p:nvPr/>
          </p:nvSpPr>
          <p:spPr bwMode="auto">
            <a:xfrm>
              <a:off x="5107421" y="2500903"/>
              <a:ext cx="3268922" cy="1945710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gradFill>
              <a:gsLst>
                <a:gs pos="53000">
                  <a:srgbClr val="F2F2F2"/>
                </a:gs>
                <a:gs pos="100000">
                  <a:schemeClr val="bg1"/>
                </a:gs>
                <a:gs pos="0">
                  <a:srgbClr val="D7D7D7"/>
                </a:gs>
              </a:gsLst>
              <a:lin ang="3600000" scaled="0"/>
            </a:gra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任意多边形 45"/>
            <p:cNvSpPr>
              <a:spLocks/>
            </p:cNvSpPr>
            <p:nvPr/>
          </p:nvSpPr>
          <p:spPr bwMode="auto">
            <a:xfrm>
              <a:off x="9427485" y="2500903"/>
              <a:ext cx="3268922" cy="1945710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gradFill>
              <a:gsLst>
                <a:gs pos="53000">
                  <a:srgbClr val="F2F2F2"/>
                </a:gs>
                <a:gs pos="100000">
                  <a:schemeClr val="bg1"/>
                </a:gs>
                <a:gs pos="0">
                  <a:srgbClr val="D7D7D7"/>
                </a:gs>
              </a:gsLst>
              <a:lin ang="3600000" scaled="0"/>
            </a:gra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任意多边形 37"/>
            <p:cNvSpPr>
              <a:spLocks/>
            </p:cNvSpPr>
            <p:nvPr/>
          </p:nvSpPr>
          <p:spPr bwMode="auto">
            <a:xfrm>
              <a:off x="787356" y="2500904"/>
              <a:ext cx="3268922" cy="1945710"/>
            </a:xfrm>
            <a:custGeom>
              <a:avLst/>
              <a:gdLst>
                <a:gd name="connsiteX0" fmla="*/ 2389719 w 3268922"/>
                <a:gd name="connsiteY0" fmla="*/ 97 h 1945710"/>
                <a:gd name="connsiteX1" fmla="*/ 2489590 w 3268922"/>
                <a:gd name="connsiteY1" fmla="*/ 73289 h 1945710"/>
                <a:gd name="connsiteX2" fmla="*/ 3193503 w 3268922"/>
                <a:gd name="connsiteY2" fmla="*/ 771568 h 1945710"/>
                <a:gd name="connsiteX3" fmla="*/ 3193503 w 3268922"/>
                <a:gd name="connsiteY3" fmla="*/ 1159501 h 1945710"/>
                <a:gd name="connsiteX4" fmla="*/ 2489590 w 3268922"/>
                <a:gd name="connsiteY4" fmla="*/ 1883641 h 1945710"/>
                <a:gd name="connsiteX5" fmla="*/ 2313612 w 3268922"/>
                <a:gd name="connsiteY5" fmla="*/ 1806055 h 1945710"/>
                <a:gd name="connsiteX6" fmla="*/ 2037075 w 3268922"/>
                <a:gd name="connsiteY6" fmla="*/ 1521571 h 1945710"/>
                <a:gd name="connsiteX7" fmla="*/ 1374210 w 3268922"/>
                <a:gd name="connsiteY7" fmla="*/ 1521571 h 1945710"/>
                <a:gd name="connsiteX8" fmla="*/ 1283452 w 3268922"/>
                <a:gd name="connsiteY8" fmla="*/ 1521571 h 1945710"/>
                <a:gd name="connsiteX9" fmla="*/ 1283452 w 3268922"/>
                <a:gd name="connsiteY9" fmla="*/ 1521571 h 1945710"/>
                <a:gd name="connsiteX10" fmla="*/ 1275261 w 3268922"/>
                <a:gd name="connsiteY10" fmla="*/ 1521571 h 1945710"/>
                <a:gd name="connsiteX11" fmla="*/ 1108752 w 3268922"/>
                <a:gd name="connsiteY11" fmla="*/ 1521571 h 1945710"/>
                <a:gd name="connsiteX12" fmla="*/ 956065 w 3268922"/>
                <a:gd name="connsiteY12" fmla="*/ 1521571 h 1945710"/>
                <a:gd name="connsiteX13" fmla="*/ 947874 w 3268922"/>
                <a:gd name="connsiteY13" fmla="*/ 1521571 h 1945710"/>
                <a:gd name="connsiteX14" fmla="*/ 903970 w 3268922"/>
                <a:gd name="connsiteY14" fmla="*/ 1521571 h 1945710"/>
                <a:gd name="connsiteX15" fmla="*/ 781365 w 3268922"/>
                <a:gd name="connsiteY15" fmla="*/ 1521571 h 1945710"/>
                <a:gd name="connsiteX16" fmla="*/ 654774 w 3268922"/>
                <a:gd name="connsiteY16" fmla="*/ 1521571 h 1945710"/>
                <a:gd name="connsiteX17" fmla="*/ 646583 w 3268922"/>
                <a:gd name="connsiteY17" fmla="*/ 1521571 h 1945710"/>
                <a:gd name="connsiteX18" fmla="*/ 576583 w 3268922"/>
                <a:gd name="connsiteY18" fmla="*/ 1521571 h 1945710"/>
                <a:gd name="connsiteX19" fmla="*/ 480074 w 3268922"/>
                <a:gd name="connsiteY19" fmla="*/ 1521571 h 1945710"/>
                <a:gd name="connsiteX20" fmla="*/ 275292 w 3268922"/>
                <a:gd name="connsiteY20" fmla="*/ 1521571 h 1945710"/>
                <a:gd name="connsiteX21" fmla="*/ 0 w 3268922"/>
                <a:gd name="connsiteY21" fmla="*/ 1237087 h 1945710"/>
                <a:gd name="connsiteX22" fmla="*/ 0 w 3268922"/>
                <a:gd name="connsiteY22" fmla="*/ 693981 h 1945710"/>
                <a:gd name="connsiteX23" fmla="*/ 275292 w 3268922"/>
                <a:gd name="connsiteY23" fmla="*/ 409497 h 1945710"/>
                <a:gd name="connsiteX24" fmla="*/ 501631 w 3268922"/>
                <a:gd name="connsiteY24" fmla="*/ 409497 h 1945710"/>
                <a:gd name="connsiteX25" fmla="*/ 576583 w 3268922"/>
                <a:gd name="connsiteY25" fmla="*/ 409497 h 1945710"/>
                <a:gd name="connsiteX26" fmla="*/ 604876 w 3268922"/>
                <a:gd name="connsiteY26" fmla="*/ 409497 h 1945710"/>
                <a:gd name="connsiteX27" fmla="*/ 613150 w 3268922"/>
                <a:gd name="connsiteY27" fmla="*/ 409497 h 1945710"/>
                <a:gd name="connsiteX28" fmla="*/ 631842 w 3268922"/>
                <a:gd name="connsiteY28" fmla="*/ 409497 h 1945710"/>
                <a:gd name="connsiteX29" fmla="*/ 654774 w 3268922"/>
                <a:gd name="connsiteY29" fmla="*/ 409497 h 1945710"/>
                <a:gd name="connsiteX30" fmla="*/ 672070 w 3268922"/>
                <a:gd name="connsiteY30" fmla="*/ 409497 h 1945710"/>
                <a:gd name="connsiteX31" fmla="*/ 802922 w 3268922"/>
                <a:gd name="connsiteY31" fmla="*/ 409497 h 1945710"/>
                <a:gd name="connsiteX32" fmla="*/ 903970 w 3268922"/>
                <a:gd name="connsiteY32" fmla="*/ 409497 h 1945710"/>
                <a:gd name="connsiteX33" fmla="*/ 909249 w 3268922"/>
                <a:gd name="connsiteY33" fmla="*/ 409497 h 1945710"/>
                <a:gd name="connsiteX34" fmla="*/ 914441 w 3268922"/>
                <a:gd name="connsiteY34" fmla="*/ 409497 h 1945710"/>
                <a:gd name="connsiteX35" fmla="*/ 921787 w 3268922"/>
                <a:gd name="connsiteY35" fmla="*/ 409497 h 1945710"/>
                <a:gd name="connsiteX36" fmla="*/ 946202 w 3268922"/>
                <a:gd name="connsiteY36" fmla="*/ 409497 h 1945710"/>
                <a:gd name="connsiteX37" fmla="*/ 956065 w 3268922"/>
                <a:gd name="connsiteY37" fmla="*/ 409497 h 1945710"/>
                <a:gd name="connsiteX38" fmla="*/ 986455 w 3268922"/>
                <a:gd name="connsiteY38" fmla="*/ 409497 h 1945710"/>
                <a:gd name="connsiteX39" fmla="*/ 1241828 w 3268922"/>
                <a:gd name="connsiteY39" fmla="*/ 409497 h 1945710"/>
                <a:gd name="connsiteX40" fmla="*/ 1283452 w 3268922"/>
                <a:gd name="connsiteY40" fmla="*/ 409497 h 1945710"/>
                <a:gd name="connsiteX41" fmla="*/ 1283452 w 3268922"/>
                <a:gd name="connsiteY41" fmla="*/ 409497 h 1945710"/>
                <a:gd name="connsiteX42" fmla="*/ 1333161 w 3268922"/>
                <a:gd name="connsiteY42" fmla="*/ 409497 h 1945710"/>
                <a:gd name="connsiteX43" fmla="*/ 2037075 w 3268922"/>
                <a:gd name="connsiteY43" fmla="*/ 409497 h 1945710"/>
                <a:gd name="connsiteX44" fmla="*/ 2313612 w 3268922"/>
                <a:gd name="connsiteY44" fmla="*/ 150875 h 1945710"/>
                <a:gd name="connsiteX45" fmla="*/ 2389719 w 3268922"/>
                <a:gd name="connsiteY45" fmla="*/ 97 h 194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68922" h="1945710">
                  <a:moveTo>
                    <a:pt x="2389719" y="97"/>
                  </a:moveTo>
                  <a:cubicBezTo>
                    <a:pt x="2417706" y="1764"/>
                    <a:pt x="2451881" y="24797"/>
                    <a:pt x="2489590" y="73289"/>
                  </a:cubicBezTo>
                  <a:cubicBezTo>
                    <a:pt x="2489590" y="73289"/>
                    <a:pt x="2489590" y="73289"/>
                    <a:pt x="3193503" y="771568"/>
                  </a:cubicBezTo>
                  <a:cubicBezTo>
                    <a:pt x="3294062" y="875016"/>
                    <a:pt x="3294062" y="1056052"/>
                    <a:pt x="3193503" y="1159501"/>
                  </a:cubicBezTo>
                  <a:lnTo>
                    <a:pt x="2489590" y="1883641"/>
                  </a:lnTo>
                  <a:cubicBezTo>
                    <a:pt x="2389031" y="1987090"/>
                    <a:pt x="2313612" y="1961228"/>
                    <a:pt x="2313612" y="1806055"/>
                  </a:cubicBezTo>
                  <a:cubicBezTo>
                    <a:pt x="2313612" y="1650882"/>
                    <a:pt x="2187913" y="1521571"/>
                    <a:pt x="2037075" y="1521571"/>
                  </a:cubicBezTo>
                  <a:cubicBezTo>
                    <a:pt x="2037075" y="1521571"/>
                    <a:pt x="2037075" y="1521571"/>
                    <a:pt x="1374210" y="1521571"/>
                  </a:cubicBezTo>
                  <a:lnTo>
                    <a:pt x="1283452" y="1521571"/>
                  </a:lnTo>
                  <a:lnTo>
                    <a:pt x="1283452" y="1521571"/>
                  </a:lnTo>
                  <a:lnTo>
                    <a:pt x="1275261" y="1521571"/>
                  </a:lnTo>
                  <a:cubicBezTo>
                    <a:pt x="1225697" y="1521571"/>
                    <a:pt x="1170414" y="1521571"/>
                    <a:pt x="1108752" y="1521571"/>
                  </a:cubicBezTo>
                  <a:lnTo>
                    <a:pt x="956065" y="1521571"/>
                  </a:lnTo>
                  <a:lnTo>
                    <a:pt x="947874" y="1521571"/>
                  </a:lnTo>
                  <a:lnTo>
                    <a:pt x="903970" y="1521571"/>
                  </a:lnTo>
                  <a:lnTo>
                    <a:pt x="781365" y="1521571"/>
                  </a:lnTo>
                  <a:lnTo>
                    <a:pt x="654774" y="1521571"/>
                  </a:lnTo>
                  <a:lnTo>
                    <a:pt x="646583" y="1521571"/>
                  </a:lnTo>
                  <a:lnTo>
                    <a:pt x="576583" y="1521571"/>
                  </a:lnTo>
                  <a:lnTo>
                    <a:pt x="480074" y="1521571"/>
                  </a:lnTo>
                  <a:cubicBezTo>
                    <a:pt x="418412" y="1521571"/>
                    <a:pt x="350372" y="1521571"/>
                    <a:pt x="275292" y="1521571"/>
                  </a:cubicBezTo>
                  <a:cubicBezTo>
                    <a:pt x="125133" y="1521571"/>
                    <a:pt x="0" y="1392260"/>
                    <a:pt x="0" y="1237087"/>
                  </a:cubicBezTo>
                  <a:cubicBezTo>
                    <a:pt x="0" y="1237087"/>
                    <a:pt x="0" y="1237087"/>
                    <a:pt x="0" y="693981"/>
                  </a:cubicBezTo>
                  <a:cubicBezTo>
                    <a:pt x="0" y="538808"/>
                    <a:pt x="125133" y="409497"/>
                    <a:pt x="275292" y="409497"/>
                  </a:cubicBezTo>
                  <a:cubicBezTo>
                    <a:pt x="275292" y="409497"/>
                    <a:pt x="275292" y="409497"/>
                    <a:pt x="501631" y="409497"/>
                  </a:cubicBezTo>
                  <a:lnTo>
                    <a:pt x="576583" y="409497"/>
                  </a:lnTo>
                  <a:cubicBezTo>
                    <a:pt x="576583" y="409497"/>
                    <a:pt x="576583" y="409497"/>
                    <a:pt x="604876" y="409497"/>
                  </a:cubicBezTo>
                  <a:lnTo>
                    <a:pt x="613150" y="409497"/>
                  </a:lnTo>
                  <a:lnTo>
                    <a:pt x="631842" y="409497"/>
                  </a:lnTo>
                  <a:lnTo>
                    <a:pt x="654774" y="409497"/>
                  </a:lnTo>
                  <a:lnTo>
                    <a:pt x="672070" y="409497"/>
                  </a:lnTo>
                  <a:cubicBezTo>
                    <a:pt x="703899" y="409497"/>
                    <a:pt x="746337" y="409497"/>
                    <a:pt x="802922" y="409497"/>
                  </a:cubicBezTo>
                  <a:lnTo>
                    <a:pt x="903970" y="409497"/>
                  </a:lnTo>
                  <a:lnTo>
                    <a:pt x="909249" y="409497"/>
                  </a:lnTo>
                  <a:lnTo>
                    <a:pt x="914441" y="409497"/>
                  </a:lnTo>
                  <a:lnTo>
                    <a:pt x="921787" y="409497"/>
                  </a:lnTo>
                  <a:lnTo>
                    <a:pt x="946202" y="409497"/>
                  </a:lnTo>
                  <a:lnTo>
                    <a:pt x="956065" y="409497"/>
                  </a:lnTo>
                  <a:lnTo>
                    <a:pt x="986455" y="409497"/>
                  </a:lnTo>
                  <a:cubicBezTo>
                    <a:pt x="1035946" y="409497"/>
                    <a:pt x="1115131" y="409497"/>
                    <a:pt x="1241828" y="409497"/>
                  </a:cubicBezTo>
                  <a:lnTo>
                    <a:pt x="1283452" y="409497"/>
                  </a:lnTo>
                  <a:lnTo>
                    <a:pt x="1283452" y="409497"/>
                  </a:lnTo>
                  <a:lnTo>
                    <a:pt x="1333161" y="409497"/>
                  </a:lnTo>
                  <a:cubicBezTo>
                    <a:pt x="1433721" y="409497"/>
                    <a:pt x="1634839" y="409497"/>
                    <a:pt x="2037075" y="409497"/>
                  </a:cubicBezTo>
                  <a:cubicBezTo>
                    <a:pt x="2187913" y="409497"/>
                    <a:pt x="2313612" y="306048"/>
                    <a:pt x="2313612" y="150875"/>
                  </a:cubicBezTo>
                  <a:cubicBezTo>
                    <a:pt x="2313612" y="53892"/>
                    <a:pt x="2343073" y="-2681"/>
                    <a:pt x="2389719" y="97"/>
                  </a:cubicBezTo>
                  <a:close/>
                </a:path>
              </a:pathLst>
            </a:custGeom>
            <a:gradFill>
              <a:gsLst>
                <a:gs pos="53000">
                  <a:srgbClr val="F2F2F2"/>
                </a:gs>
                <a:gs pos="100000">
                  <a:schemeClr val="bg1"/>
                </a:gs>
                <a:gs pos="0">
                  <a:srgbClr val="D7D7D7"/>
                </a:gs>
              </a:gsLst>
              <a:lin ang="3600000" scaled="0"/>
            </a:gradFill>
            <a:ln w="28575">
              <a:gradFill>
                <a:gsLst>
                  <a:gs pos="22000">
                    <a:schemeClr val="bg1"/>
                  </a:gs>
                  <a:gs pos="58000">
                    <a:srgbClr val="EEEEEE"/>
                  </a:gs>
                  <a:gs pos="100000">
                    <a:srgbClr val="FAFAFA"/>
                  </a:gs>
                </a:gsLst>
                <a:lin ang="3600000" scaled="0"/>
              </a:gradFill>
            </a:ln>
            <a:effectLst>
              <a:outerShdw blurRad="317500" dist="1270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205120" y="2390120"/>
            <a:ext cx="472080" cy="475299"/>
            <a:chOff x="3771900" y="3200400"/>
            <a:chExt cx="2011680" cy="2025396"/>
          </a:xfrm>
          <a:solidFill>
            <a:srgbClr val="01ACBE"/>
          </a:solidFill>
        </p:grpSpPr>
        <p:sp>
          <p:nvSpPr>
            <p:cNvPr id="48" name="任意多边形 47"/>
            <p:cNvSpPr/>
            <p:nvPr/>
          </p:nvSpPr>
          <p:spPr>
            <a:xfrm>
              <a:off x="3775166" y="3370217"/>
              <a:ext cx="770708" cy="796834"/>
            </a:xfrm>
            <a:custGeom>
              <a:avLst/>
              <a:gdLst>
                <a:gd name="connsiteX0" fmla="*/ 0 w 770708"/>
                <a:gd name="connsiteY0" fmla="*/ 104503 h 796834"/>
                <a:gd name="connsiteX1" fmla="*/ 0 w 770708"/>
                <a:gd name="connsiteY1" fmla="*/ 796834 h 796834"/>
                <a:gd name="connsiteX2" fmla="*/ 770708 w 770708"/>
                <a:gd name="connsiteY2" fmla="*/ 770709 h 796834"/>
                <a:gd name="connsiteX3" fmla="*/ 770708 w 770708"/>
                <a:gd name="connsiteY3" fmla="*/ 0 h 796834"/>
                <a:gd name="connsiteX4" fmla="*/ 0 w 770708"/>
                <a:gd name="connsiteY4" fmla="*/ 104503 h 79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708" h="796834">
                  <a:moveTo>
                    <a:pt x="0" y="104503"/>
                  </a:moveTo>
                  <a:lnTo>
                    <a:pt x="0" y="796834"/>
                  </a:lnTo>
                  <a:lnTo>
                    <a:pt x="770708" y="770709"/>
                  </a:lnTo>
                  <a:lnTo>
                    <a:pt x="770708" y="0"/>
                  </a:lnTo>
                  <a:lnTo>
                    <a:pt x="0" y="104503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4704588" y="3200400"/>
              <a:ext cx="1078992" cy="937260"/>
            </a:xfrm>
            <a:custGeom>
              <a:avLst/>
              <a:gdLst>
                <a:gd name="connsiteX0" fmla="*/ 0 w 1078992"/>
                <a:gd name="connsiteY0" fmla="*/ 155448 h 937260"/>
                <a:gd name="connsiteX1" fmla="*/ 1078992 w 1078992"/>
                <a:gd name="connsiteY1" fmla="*/ 0 h 937260"/>
                <a:gd name="connsiteX2" fmla="*/ 1078992 w 1078992"/>
                <a:gd name="connsiteY2" fmla="*/ 928116 h 937260"/>
                <a:gd name="connsiteX3" fmla="*/ 9144 w 1078992"/>
                <a:gd name="connsiteY3" fmla="*/ 937260 h 937260"/>
                <a:gd name="connsiteX4" fmla="*/ 0 w 1078992"/>
                <a:gd name="connsiteY4" fmla="*/ 155448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8992" h="937260">
                  <a:moveTo>
                    <a:pt x="0" y="155448"/>
                  </a:moveTo>
                  <a:lnTo>
                    <a:pt x="1078992" y="0"/>
                  </a:lnTo>
                  <a:lnTo>
                    <a:pt x="1078992" y="928116"/>
                  </a:lnTo>
                  <a:lnTo>
                    <a:pt x="9144" y="937260"/>
                  </a:lnTo>
                  <a:lnTo>
                    <a:pt x="0" y="155448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771900" y="4279392"/>
              <a:ext cx="772668" cy="786384"/>
            </a:xfrm>
            <a:custGeom>
              <a:avLst/>
              <a:gdLst>
                <a:gd name="connsiteX0" fmla="*/ 0 w 772668"/>
                <a:gd name="connsiteY0" fmla="*/ 0 h 786384"/>
                <a:gd name="connsiteX1" fmla="*/ 772668 w 772668"/>
                <a:gd name="connsiteY1" fmla="*/ 13716 h 786384"/>
                <a:gd name="connsiteX2" fmla="*/ 772668 w 772668"/>
                <a:gd name="connsiteY2" fmla="*/ 786384 h 786384"/>
                <a:gd name="connsiteX3" fmla="*/ 4572 w 772668"/>
                <a:gd name="connsiteY3" fmla="*/ 667512 h 786384"/>
                <a:gd name="connsiteX4" fmla="*/ 0 w 772668"/>
                <a:gd name="connsiteY4" fmla="*/ 0 h 786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668" h="786384">
                  <a:moveTo>
                    <a:pt x="0" y="0"/>
                  </a:moveTo>
                  <a:lnTo>
                    <a:pt x="772668" y="13716"/>
                  </a:lnTo>
                  <a:lnTo>
                    <a:pt x="772668" y="786384"/>
                  </a:lnTo>
                  <a:lnTo>
                    <a:pt x="4572" y="66751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4704587" y="4293109"/>
              <a:ext cx="1076201" cy="932687"/>
            </a:xfrm>
            <a:custGeom>
              <a:avLst/>
              <a:gdLst>
                <a:gd name="connsiteX0" fmla="*/ 0 w 1092708"/>
                <a:gd name="connsiteY0" fmla="*/ 0 h 932688"/>
                <a:gd name="connsiteX1" fmla="*/ 0 w 1092708"/>
                <a:gd name="connsiteY1" fmla="*/ 795528 h 932688"/>
                <a:gd name="connsiteX2" fmla="*/ 1092708 w 1092708"/>
                <a:gd name="connsiteY2" fmla="*/ 932688 h 932688"/>
                <a:gd name="connsiteX3" fmla="*/ 1092708 w 1092708"/>
                <a:gd name="connsiteY3" fmla="*/ 9144 h 932688"/>
                <a:gd name="connsiteX4" fmla="*/ 0 w 1092708"/>
                <a:gd name="connsiteY4" fmla="*/ 0 h 932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2708" h="932688">
                  <a:moveTo>
                    <a:pt x="0" y="0"/>
                  </a:moveTo>
                  <a:lnTo>
                    <a:pt x="0" y="795528"/>
                  </a:lnTo>
                  <a:lnTo>
                    <a:pt x="1092708" y="932688"/>
                  </a:lnTo>
                  <a:lnTo>
                    <a:pt x="1092708" y="9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588148" y="2305852"/>
            <a:ext cx="504723" cy="608427"/>
            <a:chOff x="4141788" y="809625"/>
            <a:chExt cx="3600450" cy="4340225"/>
          </a:xfrm>
          <a:solidFill>
            <a:srgbClr val="E46E6F"/>
          </a:solidFill>
        </p:grpSpPr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4141788" y="1774825"/>
              <a:ext cx="3600450" cy="3375025"/>
            </a:xfrm>
            <a:custGeom>
              <a:avLst/>
              <a:gdLst>
                <a:gd name="T0" fmla="*/ 923 w 958"/>
                <a:gd name="T1" fmla="*/ 114 h 898"/>
                <a:gd name="T2" fmla="*/ 721 w 958"/>
                <a:gd name="T3" fmla="*/ 0 h 898"/>
                <a:gd name="T4" fmla="*/ 508 w 958"/>
                <a:gd name="T5" fmla="*/ 65 h 898"/>
                <a:gd name="T6" fmla="*/ 326 w 958"/>
                <a:gd name="T7" fmla="*/ 3 h 898"/>
                <a:gd name="T8" fmla="*/ 0 w 958"/>
                <a:gd name="T9" fmla="*/ 341 h 898"/>
                <a:gd name="T10" fmla="*/ 107 w 958"/>
                <a:gd name="T11" fmla="*/ 734 h 898"/>
                <a:gd name="T12" fmla="*/ 301 w 958"/>
                <a:gd name="T13" fmla="*/ 898 h 898"/>
                <a:gd name="T14" fmla="*/ 494 w 958"/>
                <a:gd name="T15" fmla="*/ 849 h 898"/>
                <a:gd name="T16" fmla="*/ 681 w 958"/>
                <a:gd name="T17" fmla="*/ 894 h 898"/>
                <a:gd name="T18" fmla="*/ 958 w 958"/>
                <a:gd name="T19" fmla="*/ 583 h 898"/>
                <a:gd name="T20" fmla="*/ 956 w 958"/>
                <a:gd name="T21" fmla="*/ 567 h 898"/>
                <a:gd name="T22" fmla="*/ 956 w 958"/>
                <a:gd name="T23" fmla="*/ 559 h 898"/>
                <a:gd name="T24" fmla="*/ 812 w 958"/>
                <a:gd name="T25" fmla="*/ 327 h 898"/>
                <a:gd name="T26" fmla="*/ 920 w 958"/>
                <a:gd name="T27" fmla="*/ 116 h 898"/>
                <a:gd name="T28" fmla="*/ 923 w 958"/>
                <a:gd name="T29" fmla="*/ 114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8" h="898">
                  <a:moveTo>
                    <a:pt x="923" y="114"/>
                  </a:moveTo>
                  <a:cubicBezTo>
                    <a:pt x="877" y="57"/>
                    <a:pt x="816" y="0"/>
                    <a:pt x="721" y="0"/>
                  </a:cubicBezTo>
                  <a:cubicBezTo>
                    <a:pt x="655" y="0"/>
                    <a:pt x="599" y="65"/>
                    <a:pt x="508" y="65"/>
                  </a:cubicBezTo>
                  <a:cubicBezTo>
                    <a:pt x="435" y="65"/>
                    <a:pt x="405" y="3"/>
                    <a:pt x="326" y="3"/>
                  </a:cubicBezTo>
                  <a:cubicBezTo>
                    <a:pt x="162" y="3"/>
                    <a:pt x="0" y="150"/>
                    <a:pt x="0" y="341"/>
                  </a:cubicBezTo>
                  <a:cubicBezTo>
                    <a:pt x="0" y="442"/>
                    <a:pt x="33" y="598"/>
                    <a:pt x="107" y="734"/>
                  </a:cubicBezTo>
                  <a:cubicBezTo>
                    <a:pt x="161" y="834"/>
                    <a:pt x="227" y="898"/>
                    <a:pt x="301" y="898"/>
                  </a:cubicBezTo>
                  <a:cubicBezTo>
                    <a:pt x="355" y="898"/>
                    <a:pt x="418" y="849"/>
                    <a:pt x="494" y="849"/>
                  </a:cubicBezTo>
                  <a:cubicBezTo>
                    <a:pt x="560" y="849"/>
                    <a:pt x="621" y="894"/>
                    <a:pt x="681" y="894"/>
                  </a:cubicBezTo>
                  <a:cubicBezTo>
                    <a:pt x="825" y="894"/>
                    <a:pt x="958" y="707"/>
                    <a:pt x="958" y="583"/>
                  </a:cubicBezTo>
                  <a:cubicBezTo>
                    <a:pt x="958" y="576"/>
                    <a:pt x="956" y="572"/>
                    <a:pt x="956" y="567"/>
                  </a:cubicBezTo>
                  <a:cubicBezTo>
                    <a:pt x="956" y="559"/>
                    <a:pt x="956" y="559"/>
                    <a:pt x="956" y="559"/>
                  </a:cubicBezTo>
                  <a:cubicBezTo>
                    <a:pt x="863" y="509"/>
                    <a:pt x="812" y="434"/>
                    <a:pt x="812" y="327"/>
                  </a:cubicBezTo>
                  <a:cubicBezTo>
                    <a:pt x="812" y="240"/>
                    <a:pt x="850" y="164"/>
                    <a:pt x="920" y="116"/>
                  </a:cubicBezTo>
                  <a:cubicBezTo>
                    <a:pt x="923" y="114"/>
                    <a:pt x="923" y="114"/>
                    <a:pt x="9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6021388" y="809625"/>
              <a:ext cx="792163" cy="1135063"/>
            </a:xfrm>
            <a:custGeom>
              <a:avLst/>
              <a:gdLst>
                <a:gd name="T0" fmla="*/ 5 w 211"/>
                <a:gd name="T1" fmla="*/ 302 h 302"/>
                <a:gd name="T2" fmla="*/ 211 w 211"/>
                <a:gd name="T3" fmla="*/ 47 h 302"/>
                <a:gd name="T4" fmla="*/ 208 w 211"/>
                <a:gd name="T5" fmla="*/ 6 h 302"/>
                <a:gd name="T6" fmla="*/ 207 w 211"/>
                <a:gd name="T7" fmla="*/ 0 h 302"/>
                <a:gd name="T8" fmla="*/ 0 w 211"/>
                <a:gd name="T9" fmla="*/ 249 h 302"/>
                <a:gd name="T10" fmla="*/ 5 w 211"/>
                <a:gd name="T11" fmla="*/ 295 h 302"/>
                <a:gd name="T12" fmla="*/ 5 w 211"/>
                <a:gd name="T13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302">
                  <a:moveTo>
                    <a:pt x="5" y="302"/>
                  </a:moveTo>
                  <a:cubicBezTo>
                    <a:pt x="112" y="268"/>
                    <a:pt x="211" y="188"/>
                    <a:pt x="211" y="47"/>
                  </a:cubicBezTo>
                  <a:cubicBezTo>
                    <a:pt x="211" y="36"/>
                    <a:pt x="210" y="22"/>
                    <a:pt x="208" y="6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98" y="30"/>
                    <a:pt x="0" y="115"/>
                    <a:pt x="0" y="249"/>
                  </a:cubicBezTo>
                  <a:cubicBezTo>
                    <a:pt x="0" y="262"/>
                    <a:pt x="1" y="278"/>
                    <a:pt x="5" y="295"/>
                  </a:cubicBezTo>
                  <a:cubicBezTo>
                    <a:pt x="5" y="302"/>
                    <a:pt x="5" y="302"/>
                    <a:pt x="5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5" name="椭圆 70"/>
          <p:cNvSpPr/>
          <p:nvPr/>
        </p:nvSpPr>
        <p:spPr>
          <a:xfrm>
            <a:off x="1714166" y="2330352"/>
            <a:ext cx="493495" cy="594837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rgbClr val="FEB7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rgbClr val="F4E0B9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062335" y="2391059"/>
            <a:ext cx="1883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EB7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5530781" y="2391059"/>
            <a:ext cx="1883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01A3B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8950365" y="2391059"/>
            <a:ext cx="1883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E46E6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1402305" y="3648703"/>
            <a:ext cx="3031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素材站，有中国最强的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制作团队有人人都能快速提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4823422" y="3648703"/>
            <a:ext cx="3031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素材站，有中国最强的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制作团队有人人都能快速提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8254064" y="3648703"/>
            <a:ext cx="3031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素材站，有中国最强的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制作团队有人人都能快速提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圆角箭头递进关系图表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979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3676537" y="632501"/>
            <a:ext cx="4926013" cy="5978526"/>
            <a:chOff x="4649787" y="0"/>
            <a:chExt cx="4926013" cy="5978526"/>
          </a:xfrm>
        </p:grpSpPr>
        <p:sp>
          <p:nvSpPr>
            <p:cNvPr id="6" name="Freeform 31"/>
            <p:cNvSpPr>
              <a:spLocks/>
            </p:cNvSpPr>
            <p:nvPr/>
          </p:nvSpPr>
          <p:spPr bwMode="auto">
            <a:xfrm>
              <a:off x="4649787" y="0"/>
              <a:ext cx="4926013" cy="5978526"/>
            </a:xfrm>
            <a:custGeom>
              <a:avLst/>
              <a:gdLst>
                <a:gd name="T0" fmla="*/ 22 w 338"/>
                <a:gd name="T1" fmla="*/ 184 h 411"/>
                <a:gd name="T2" fmla="*/ 20 w 338"/>
                <a:gd name="T3" fmla="*/ 77 h 411"/>
                <a:gd name="T4" fmla="*/ 150 w 338"/>
                <a:gd name="T5" fmla="*/ 0 h 411"/>
                <a:gd name="T6" fmla="*/ 288 w 338"/>
                <a:gd name="T7" fmla="*/ 84 h 411"/>
                <a:gd name="T8" fmla="*/ 303 w 338"/>
                <a:gd name="T9" fmla="*/ 143 h 411"/>
                <a:gd name="T10" fmla="*/ 302 w 338"/>
                <a:gd name="T11" fmla="*/ 169 h 411"/>
                <a:gd name="T12" fmla="*/ 334 w 338"/>
                <a:gd name="T13" fmla="*/ 211 h 411"/>
                <a:gd name="T14" fmla="*/ 330 w 338"/>
                <a:gd name="T15" fmla="*/ 223 h 411"/>
                <a:gd name="T16" fmla="*/ 312 w 338"/>
                <a:gd name="T17" fmla="*/ 230 h 411"/>
                <a:gd name="T18" fmla="*/ 312 w 338"/>
                <a:gd name="T19" fmla="*/ 242 h 411"/>
                <a:gd name="T20" fmla="*/ 311 w 338"/>
                <a:gd name="T21" fmla="*/ 257 h 411"/>
                <a:gd name="T22" fmla="*/ 305 w 338"/>
                <a:gd name="T23" fmla="*/ 261 h 411"/>
                <a:gd name="T24" fmla="*/ 306 w 338"/>
                <a:gd name="T25" fmla="*/ 274 h 411"/>
                <a:gd name="T26" fmla="*/ 300 w 338"/>
                <a:gd name="T27" fmla="*/ 290 h 411"/>
                <a:gd name="T28" fmla="*/ 302 w 338"/>
                <a:gd name="T29" fmla="*/ 307 h 411"/>
                <a:gd name="T30" fmla="*/ 278 w 338"/>
                <a:gd name="T31" fmla="*/ 320 h 411"/>
                <a:gd name="T32" fmla="*/ 236 w 338"/>
                <a:gd name="T33" fmla="*/ 320 h 411"/>
                <a:gd name="T34" fmla="*/ 228 w 338"/>
                <a:gd name="T35" fmla="*/ 322 h 411"/>
                <a:gd name="T36" fmla="*/ 214 w 338"/>
                <a:gd name="T37" fmla="*/ 345 h 411"/>
                <a:gd name="T38" fmla="*/ 210 w 338"/>
                <a:gd name="T39" fmla="*/ 371 h 411"/>
                <a:gd name="T40" fmla="*/ 251 w 338"/>
                <a:gd name="T41" fmla="*/ 411 h 411"/>
                <a:gd name="T42" fmla="*/ 28 w 338"/>
                <a:gd name="T43" fmla="*/ 411 h 411"/>
                <a:gd name="T44" fmla="*/ 75 w 338"/>
                <a:gd name="T45" fmla="*/ 317 h 411"/>
                <a:gd name="T46" fmla="*/ 79 w 338"/>
                <a:gd name="T47" fmla="*/ 280 h 411"/>
                <a:gd name="T48" fmla="*/ 65 w 338"/>
                <a:gd name="T49" fmla="*/ 250 h 411"/>
                <a:gd name="T50" fmla="*/ 24 w 338"/>
                <a:gd name="T51" fmla="*/ 190 h 411"/>
                <a:gd name="T52" fmla="*/ 22 w 338"/>
                <a:gd name="T53" fmla="*/ 184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8" h="411">
                  <a:moveTo>
                    <a:pt x="22" y="184"/>
                  </a:moveTo>
                  <a:cubicBezTo>
                    <a:pt x="22" y="184"/>
                    <a:pt x="0" y="132"/>
                    <a:pt x="20" y="77"/>
                  </a:cubicBezTo>
                  <a:cubicBezTo>
                    <a:pt x="40" y="22"/>
                    <a:pt x="105" y="0"/>
                    <a:pt x="150" y="0"/>
                  </a:cubicBezTo>
                  <a:cubicBezTo>
                    <a:pt x="195" y="0"/>
                    <a:pt x="255" y="15"/>
                    <a:pt x="288" y="84"/>
                  </a:cubicBezTo>
                  <a:cubicBezTo>
                    <a:pt x="288" y="84"/>
                    <a:pt x="304" y="123"/>
                    <a:pt x="303" y="143"/>
                  </a:cubicBezTo>
                  <a:cubicBezTo>
                    <a:pt x="303" y="143"/>
                    <a:pt x="289" y="155"/>
                    <a:pt x="302" y="169"/>
                  </a:cubicBezTo>
                  <a:cubicBezTo>
                    <a:pt x="313" y="182"/>
                    <a:pt x="334" y="211"/>
                    <a:pt x="334" y="211"/>
                  </a:cubicBezTo>
                  <a:cubicBezTo>
                    <a:pt x="334" y="211"/>
                    <a:pt x="338" y="219"/>
                    <a:pt x="330" y="223"/>
                  </a:cubicBezTo>
                  <a:cubicBezTo>
                    <a:pt x="322" y="226"/>
                    <a:pt x="317" y="226"/>
                    <a:pt x="312" y="230"/>
                  </a:cubicBezTo>
                  <a:cubicBezTo>
                    <a:pt x="307" y="234"/>
                    <a:pt x="306" y="237"/>
                    <a:pt x="312" y="242"/>
                  </a:cubicBezTo>
                  <a:cubicBezTo>
                    <a:pt x="317" y="247"/>
                    <a:pt x="315" y="255"/>
                    <a:pt x="311" y="257"/>
                  </a:cubicBezTo>
                  <a:cubicBezTo>
                    <a:pt x="307" y="260"/>
                    <a:pt x="305" y="261"/>
                    <a:pt x="305" y="261"/>
                  </a:cubicBezTo>
                  <a:cubicBezTo>
                    <a:pt x="305" y="261"/>
                    <a:pt x="314" y="267"/>
                    <a:pt x="306" y="274"/>
                  </a:cubicBezTo>
                  <a:cubicBezTo>
                    <a:pt x="298" y="281"/>
                    <a:pt x="299" y="285"/>
                    <a:pt x="300" y="290"/>
                  </a:cubicBezTo>
                  <a:cubicBezTo>
                    <a:pt x="301" y="294"/>
                    <a:pt x="305" y="301"/>
                    <a:pt x="302" y="307"/>
                  </a:cubicBezTo>
                  <a:cubicBezTo>
                    <a:pt x="299" y="313"/>
                    <a:pt x="293" y="318"/>
                    <a:pt x="278" y="320"/>
                  </a:cubicBezTo>
                  <a:cubicBezTo>
                    <a:pt x="278" y="320"/>
                    <a:pt x="244" y="318"/>
                    <a:pt x="236" y="320"/>
                  </a:cubicBezTo>
                  <a:cubicBezTo>
                    <a:pt x="228" y="321"/>
                    <a:pt x="228" y="322"/>
                    <a:pt x="228" y="322"/>
                  </a:cubicBezTo>
                  <a:cubicBezTo>
                    <a:pt x="228" y="322"/>
                    <a:pt x="217" y="327"/>
                    <a:pt x="214" y="345"/>
                  </a:cubicBezTo>
                  <a:cubicBezTo>
                    <a:pt x="211" y="363"/>
                    <a:pt x="210" y="371"/>
                    <a:pt x="210" y="371"/>
                  </a:cubicBezTo>
                  <a:cubicBezTo>
                    <a:pt x="210" y="371"/>
                    <a:pt x="210" y="388"/>
                    <a:pt x="251" y="411"/>
                  </a:cubicBezTo>
                  <a:cubicBezTo>
                    <a:pt x="28" y="411"/>
                    <a:pt x="28" y="411"/>
                    <a:pt x="28" y="411"/>
                  </a:cubicBezTo>
                  <a:cubicBezTo>
                    <a:pt x="28" y="411"/>
                    <a:pt x="67" y="359"/>
                    <a:pt x="75" y="317"/>
                  </a:cubicBezTo>
                  <a:cubicBezTo>
                    <a:pt x="75" y="317"/>
                    <a:pt x="80" y="291"/>
                    <a:pt x="79" y="280"/>
                  </a:cubicBezTo>
                  <a:cubicBezTo>
                    <a:pt x="77" y="270"/>
                    <a:pt x="78" y="268"/>
                    <a:pt x="65" y="250"/>
                  </a:cubicBezTo>
                  <a:cubicBezTo>
                    <a:pt x="51" y="231"/>
                    <a:pt x="28" y="199"/>
                    <a:pt x="24" y="190"/>
                  </a:cubicBezTo>
                  <a:cubicBezTo>
                    <a:pt x="24" y="189"/>
                    <a:pt x="22" y="184"/>
                    <a:pt x="22" y="184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5077437" y="4378960"/>
              <a:ext cx="3987412" cy="1599566"/>
            </a:xfrm>
            <a:custGeom>
              <a:avLst/>
              <a:gdLst>
                <a:gd name="connsiteX0" fmla="*/ 2019634 w 3987412"/>
                <a:gd name="connsiteY0" fmla="*/ 0 h 1599566"/>
                <a:gd name="connsiteX1" fmla="*/ 3984907 w 3987412"/>
                <a:gd name="connsiteY1" fmla="*/ 0 h 1599566"/>
                <a:gd name="connsiteX2" fmla="*/ 3987412 w 3987412"/>
                <a:gd name="connsiteY2" fmla="*/ 19475 h 1599566"/>
                <a:gd name="connsiteX3" fmla="*/ 3971471 w 3987412"/>
                <a:gd name="connsiteY3" fmla="*/ 86752 h 1599566"/>
                <a:gd name="connsiteX4" fmla="*/ 3621695 w 3987412"/>
                <a:gd name="connsiteY4" fmla="*/ 275854 h 1599566"/>
                <a:gd name="connsiteX5" fmla="*/ 3009587 w 3987412"/>
                <a:gd name="connsiteY5" fmla="*/ 275854 h 1599566"/>
                <a:gd name="connsiteX6" fmla="*/ 2892995 w 3987412"/>
                <a:gd name="connsiteY6" fmla="*/ 304946 h 1599566"/>
                <a:gd name="connsiteX7" fmla="*/ 2688959 w 3987412"/>
                <a:gd name="connsiteY7" fmla="*/ 639511 h 1599566"/>
                <a:gd name="connsiteX8" fmla="*/ 2630663 w 3987412"/>
                <a:gd name="connsiteY8" fmla="*/ 1017715 h 1599566"/>
                <a:gd name="connsiteX9" fmla="*/ 3228197 w 3987412"/>
                <a:gd name="connsiteY9" fmla="*/ 1599566 h 1599566"/>
                <a:gd name="connsiteX10" fmla="*/ 28976 w 3987412"/>
                <a:gd name="connsiteY10" fmla="*/ 1599566 h 1599566"/>
                <a:gd name="connsiteX11" fmla="*/ 0 w 3987412"/>
                <a:gd name="connsiteY11" fmla="*/ 1599566 h 1599566"/>
                <a:gd name="connsiteX12" fmla="*/ 30814 w 3987412"/>
                <a:gd name="connsiteY12" fmla="*/ 1597660 h 1599566"/>
                <a:gd name="connsiteX13" fmla="*/ 216234 w 3987412"/>
                <a:gd name="connsiteY13" fmla="*/ 1320800 h 1599566"/>
                <a:gd name="connsiteX14" fmla="*/ 444834 w 3987412"/>
                <a:gd name="connsiteY14" fmla="*/ 1320800 h 1599566"/>
                <a:gd name="connsiteX15" fmla="*/ 444834 w 3987412"/>
                <a:gd name="connsiteY15" fmla="*/ 1066800 h 1599566"/>
                <a:gd name="connsiteX16" fmla="*/ 851234 w 3987412"/>
                <a:gd name="connsiteY16" fmla="*/ 1066800 h 1599566"/>
                <a:gd name="connsiteX17" fmla="*/ 851234 w 3987412"/>
                <a:gd name="connsiteY17" fmla="*/ 774700 h 1599566"/>
                <a:gd name="connsiteX18" fmla="*/ 1244934 w 3987412"/>
                <a:gd name="connsiteY18" fmla="*/ 774700 h 1599566"/>
                <a:gd name="connsiteX19" fmla="*/ 1244934 w 3987412"/>
                <a:gd name="connsiteY19" fmla="*/ 533400 h 1599566"/>
                <a:gd name="connsiteX20" fmla="*/ 1638634 w 3987412"/>
                <a:gd name="connsiteY20" fmla="*/ 533400 h 1599566"/>
                <a:gd name="connsiteX21" fmla="*/ 1638634 w 3987412"/>
                <a:gd name="connsiteY21" fmla="*/ 266700 h 1599566"/>
                <a:gd name="connsiteX22" fmla="*/ 2019634 w 3987412"/>
                <a:gd name="connsiteY22" fmla="*/ 266700 h 1599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987412" h="1599566">
                  <a:moveTo>
                    <a:pt x="2019634" y="0"/>
                  </a:moveTo>
                  <a:lnTo>
                    <a:pt x="3984907" y="0"/>
                  </a:lnTo>
                  <a:lnTo>
                    <a:pt x="3987412" y="19475"/>
                  </a:lnTo>
                  <a:cubicBezTo>
                    <a:pt x="3986956" y="42204"/>
                    <a:pt x="3982402" y="64932"/>
                    <a:pt x="3971471" y="86752"/>
                  </a:cubicBezTo>
                  <a:cubicBezTo>
                    <a:pt x="3927749" y="174030"/>
                    <a:pt x="3840305" y="246761"/>
                    <a:pt x="3621695" y="275854"/>
                  </a:cubicBezTo>
                  <a:cubicBezTo>
                    <a:pt x="3621695" y="275854"/>
                    <a:pt x="3126179" y="246761"/>
                    <a:pt x="3009587" y="275854"/>
                  </a:cubicBezTo>
                  <a:cubicBezTo>
                    <a:pt x="2892995" y="290400"/>
                    <a:pt x="2892995" y="304946"/>
                    <a:pt x="2892995" y="304946"/>
                  </a:cubicBezTo>
                  <a:cubicBezTo>
                    <a:pt x="2892995" y="304946"/>
                    <a:pt x="2732681" y="377678"/>
                    <a:pt x="2688959" y="639511"/>
                  </a:cubicBezTo>
                  <a:cubicBezTo>
                    <a:pt x="2645237" y="901344"/>
                    <a:pt x="2630663" y="1017715"/>
                    <a:pt x="2630663" y="1017715"/>
                  </a:cubicBezTo>
                  <a:cubicBezTo>
                    <a:pt x="2630663" y="1017715"/>
                    <a:pt x="2630663" y="1265002"/>
                    <a:pt x="3228197" y="1599566"/>
                  </a:cubicBezTo>
                  <a:cubicBezTo>
                    <a:pt x="790695" y="1599566"/>
                    <a:pt x="181320" y="1599566"/>
                    <a:pt x="28976" y="1599566"/>
                  </a:cubicBezTo>
                  <a:lnTo>
                    <a:pt x="0" y="1599566"/>
                  </a:lnTo>
                  <a:lnTo>
                    <a:pt x="30814" y="1597660"/>
                  </a:lnTo>
                  <a:lnTo>
                    <a:pt x="216234" y="1320800"/>
                  </a:lnTo>
                  <a:lnTo>
                    <a:pt x="444834" y="1320800"/>
                  </a:lnTo>
                  <a:lnTo>
                    <a:pt x="444834" y="1066800"/>
                  </a:lnTo>
                  <a:lnTo>
                    <a:pt x="851234" y="1066800"/>
                  </a:lnTo>
                  <a:lnTo>
                    <a:pt x="851234" y="774700"/>
                  </a:lnTo>
                  <a:lnTo>
                    <a:pt x="1244934" y="774700"/>
                  </a:lnTo>
                  <a:lnTo>
                    <a:pt x="1244934" y="533400"/>
                  </a:lnTo>
                  <a:lnTo>
                    <a:pt x="1638634" y="533400"/>
                  </a:lnTo>
                  <a:lnTo>
                    <a:pt x="1638634" y="266700"/>
                  </a:lnTo>
                  <a:lnTo>
                    <a:pt x="2019634" y="26670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任意多边形 49"/>
            <p:cNvSpPr>
              <a:spLocks/>
            </p:cNvSpPr>
            <p:nvPr/>
          </p:nvSpPr>
          <p:spPr bwMode="auto">
            <a:xfrm>
              <a:off x="5495195" y="1146632"/>
              <a:ext cx="4032980" cy="3222475"/>
            </a:xfrm>
            <a:custGeom>
              <a:avLst/>
              <a:gdLst>
                <a:gd name="connsiteX0" fmla="*/ 1811020 w 3945350"/>
                <a:gd name="connsiteY0" fmla="*/ 0 h 3222475"/>
                <a:gd name="connsiteX1" fmla="*/ 3217848 w 3945350"/>
                <a:gd name="connsiteY1" fmla="*/ 0 h 3222475"/>
                <a:gd name="connsiteX2" fmla="*/ 3260372 w 3945350"/>
                <a:gd name="connsiteY2" fmla="*/ 80487 h 3222475"/>
                <a:gd name="connsiteX3" fmla="*/ 3478982 w 3945350"/>
                <a:gd name="connsiteY3" fmla="*/ 938718 h 3222475"/>
                <a:gd name="connsiteX4" fmla="*/ 3464408 w 3945350"/>
                <a:gd name="connsiteY4" fmla="*/ 1316921 h 3222475"/>
                <a:gd name="connsiteX5" fmla="*/ 3930776 w 3945350"/>
                <a:gd name="connsiteY5" fmla="*/ 1927866 h 3222475"/>
                <a:gd name="connsiteX6" fmla="*/ 3872480 w 3945350"/>
                <a:gd name="connsiteY6" fmla="*/ 2102421 h 3222475"/>
                <a:gd name="connsiteX7" fmla="*/ 3610148 w 3945350"/>
                <a:gd name="connsiteY7" fmla="*/ 2204245 h 3222475"/>
                <a:gd name="connsiteX8" fmla="*/ 3610148 w 3945350"/>
                <a:gd name="connsiteY8" fmla="*/ 2378801 h 3222475"/>
                <a:gd name="connsiteX9" fmla="*/ 3595574 w 3945350"/>
                <a:gd name="connsiteY9" fmla="*/ 2596995 h 3222475"/>
                <a:gd name="connsiteX10" fmla="*/ 3508130 w 3945350"/>
                <a:gd name="connsiteY10" fmla="*/ 2655180 h 3222475"/>
                <a:gd name="connsiteX11" fmla="*/ 3522704 w 3945350"/>
                <a:gd name="connsiteY11" fmla="*/ 2844282 h 3222475"/>
                <a:gd name="connsiteX12" fmla="*/ 3435260 w 3945350"/>
                <a:gd name="connsiteY12" fmla="*/ 3077023 h 3222475"/>
                <a:gd name="connsiteX13" fmla="*/ 3471695 w 3945350"/>
                <a:gd name="connsiteY13" fmla="*/ 3189757 h 3222475"/>
                <a:gd name="connsiteX14" fmla="*/ 3475904 w 3945350"/>
                <a:gd name="connsiteY14" fmla="*/ 3222475 h 3222475"/>
                <a:gd name="connsiteX15" fmla="*/ 3041902 w 3945350"/>
                <a:gd name="connsiteY15" fmla="*/ 3222475 h 3222475"/>
                <a:gd name="connsiteX16" fmla="*/ 3041902 w 3945350"/>
                <a:gd name="connsiteY16" fmla="*/ 3217712 h 3222475"/>
                <a:gd name="connsiteX17" fmla="*/ 3051072 w 3945350"/>
                <a:gd name="connsiteY17" fmla="*/ 3217712 h 3222475"/>
                <a:gd name="connsiteX18" fmla="*/ 3051072 w 3945350"/>
                <a:gd name="connsiteY18" fmla="*/ 3201832 h 3222475"/>
                <a:gd name="connsiteX19" fmla="*/ 3051072 w 3945350"/>
                <a:gd name="connsiteY19" fmla="*/ 2997797 h 3222475"/>
                <a:gd name="connsiteX20" fmla="*/ 3045456 w 3945350"/>
                <a:gd name="connsiteY20" fmla="*/ 2997797 h 3222475"/>
                <a:gd name="connsiteX21" fmla="*/ 3043452 w 3945350"/>
                <a:gd name="connsiteY21" fmla="*/ 2924972 h 3222475"/>
                <a:gd name="connsiteX22" fmla="*/ 2814852 w 3945350"/>
                <a:gd name="connsiteY22" fmla="*/ 2924972 h 3222475"/>
                <a:gd name="connsiteX23" fmla="*/ 2814852 w 3945350"/>
                <a:gd name="connsiteY23" fmla="*/ 2670972 h 3222475"/>
                <a:gd name="connsiteX24" fmla="*/ 2408452 w 3945350"/>
                <a:gd name="connsiteY24" fmla="*/ 2670972 h 3222475"/>
                <a:gd name="connsiteX25" fmla="*/ 2408452 w 3945350"/>
                <a:gd name="connsiteY25" fmla="*/ 2378872 h 3222475"/>
                <a:gd name="connsiteX26" fmla="*/ 2014752 w 3945350"/>
                <a:gd name="connsiteY26" fmla="*/ 2378872 h 3222475"/>
                <a:gd name="connsiteX27" fmla="*/ 2014752 w 3945350"/>
                <a:gd name="connsiteY27" fmla="*/ 2137572 h 3222475"/>
                <a:gd name="connsiteX28" fmla="*/ 1621052 w 3945350"/>
                <a:gd name="connsiteY28" fmla="*/ 2137572 h 3222475"/>
                <a:gd name="connsiteX29" fmla="*/ 1621052 w 3945350"/>
                <a:gd name="connsiteY29" fmla="*/ 1870872 h 3222475"/>
                <a:gd name="connsiteX30" fmla="*/ 1240052 w 3945350"/>
                <a:gd name="connsiteY30" fmla="*/ 1870872 h 3222475"/>
                <a:gd name="connsiteX31" fmla="*/ 1240052 w 3945350"/>
                <a:gd name="connsiteY31" fmla="*/ 1604172 h 3222475"/>
                <a:gd name="connsiteX32" fmla="*/ 0 w 3945350"/>
                <a:gd name="connsiteY32" fmla="*/ 1604172 h 3222475"/>
                <a:gd name="connsiteX33" fmla="*/ 0 w 3945350"/>
                <a:gd name="connsiteY33" fmla="*/ 1597660 h 3222475"/>
                <a:gd name="connsiteX34" fmla="*/ 0 w 3945350"/>
                <a:gd name="connsiteY34" fmla="*/ 1393625 h 3222475"/>
                <a:gd name="connsiteX35" fmla="*/ 5616 w 3945350"/>
                <a:gd name="connsiteY35" fmla="*/ 1393625 h 3222475"/>
                <a:gd name="connsiteX36" fmla="*/ 7620 w 3945350"/>
                <a:gd name="connsiteY36" fmla="*/ 1320800 h 3222475"/>
                <a:gd name="connsiteX37" fmla="*/ 236220 w 3945350"/>
                <a:gd name="connsiteY37" fmla="*/ 1320800 h 3222475"/>
                <a:gd name="connsiteX38" fmla="*/ 236220 w 3945350"/>
                <a:gd name="connsiteY38" fmla="*/ 1066800 h 3222475"/>
                <a:gd name="connsiteX39" fmla="*/ 642620 w 3945350"/>
                <a:gd name="connsiteY39" fmla="*/ 1066800 h 3222475"/>
                <a:gd name="connsiteX40" fmla="*/ 642620 w 3945350"/>
                <a:gd name="connsiteY40" fmla="*/ 774700 h 3222475"/>
                <a:gd name="connsiteX41" fmla="*/ 1036320 w 3945350"/>
                <a:gd name="connsiteY41" fmla="*/ 774700 h 3222475"/>
                <a:gd name="connsiteX42" fmla="*/ 1036320 w 3945350"/>
                <a:gd name="connsiteY42" fmla="*/ 533400 h 3222475"/>
                <a:gd name="connsiteX43" fmla="*/ 1430020 w 3945350"/>
                <a:gd name="connsiteY43" fmla="*/ 533400 h 3222475"/>
                <a:gd name="connsiteX44" fmla="*/ 1430020 w 3945350"/>
                <a:gd name="connsiteY44" fmla="*/ 266700 h 3222475"/>
                <a:gd name="connsiteX45" fmla="*/ 1811020 w 3945350"/>
                <a:gd name="connsiteY45" fmla="*/ 266700 h 3222475"/>
                <a:gd name="connsiteX0" fmla="*/ 1811020 w 3945350"/>
                <a:gd name="connsiteY0" fmla="*/ 0 h 3222475"/>
                <a:gd name="connsiteX1" fmla="*/ 3217848 w 3945350"/>
                <a:gd name="connsiteY1" fmla="*/ 0 h 3222475"/>
                <a:gd name="connsiteX2" fmla="*/ 3260372 w 3945350"/>
                <a:gd name="connsiteY2" fmla="*/ 80487 h 3222475"/>
                <a:gd name="connsiteX3" fmla="*/ 3478982 w 3945350"/>
                <a:gd name="connsiteY3" fmla="*/ 938718 h 3222475"/>
                <a:gd name="connsiteX4" fmla="*/ 3464408 w 3945350"/>
                <a:gd name="connsiteY4" fmla="*/ 1316921 h 3222475"/>
                <a:gd name="connsiteX5" fmla="*/ 3930776 w 3945350"/>
                <a:gd name="connsiteY5" fmla="*/ 1927866 h 3222475"/>
                <a:gd name="connsiteX6" fmla="*/ 3872480 w 3945350"/>
                <a:gd name="connsiteY6" fmla="*/ 2102421 h 3222475"/>
                <a:gd name="connsiteX7" fmla="*/ 3610148 w 3945350"/>
                <a:gd name="connsiteY7" fmla="*/ 2204245 h 3222475"/>
                <a:gd name="connsiteX8" fmla="*/ 3610148 w 3945350"/>
                <a:gd name="connsiteY8" fmla="*/ 2378801 h 3222475"/>
                <a:gd name="connsiteX9" fmla="*/ 3595574 w 3945350"/>
                <a:gd name="connsiteY9" fmla="*/ 2596995 h 3222475"/>
                <a:gd name="connsiteX10" fmla="*/ 3508130 w 3945350"/>
                <a:gd name="connsiteY10" fmla="*/ 2655180 h 3222475"/>
                <a:gd name="connsiteX11" fmla="*/ 3522704 w 3945350"/>
                <a:gd name="connsiteY11" fmla="*/ 2844282 h 3222475"/>
                <a:gd name="connsiteX12" fmla="*/ 3435260 w 3945350"/>
                <a:gd name="connsiteY12" fmla="*/ 3077023 h 3222475"/>
                <a:gd name="connsiteX13" fmla="*/ 3471695 w 3945350"/>
                <a:gd name="connsiteY13" fmla="*/ 3189757 h 3222475"/>
                <a:gd name="connsiteX14" fmla="*/ 3475904 w 3945350"/>
                <a:gd name="connsiteY14" fmla="*/ 3222475 h 3222475"/>
                <a:gd name="connsiteX15" fmla="*/ 3041902 w 3945350"/>
                <a:gd name="connsiteY15" fmla="*/ 3222475 h 3222475"/>
                <a:gd name="connsiteX16" fmla="*/ 3041902 w 3945350"/>
                <a:gd name="connsiteY16" fmla="*/ 3217712 h 3222475"/>
                <a:gd name="connsiteX17" fmla="*/ 3051072 w 3945350"/>
                <a:gd name="connsiteY17" fmla="*/ 3217712 h 3222475"/>
                <a:gd name="connsiteX18" fmla="*/ 3051072 w 3945350"/>
                <a:gd name="connsiteY18" fmla="*/ 3201832 h 3222475"/>
                <a:gd name="connsiteX19" fmla="*/ 3051072 w 3945350"/>
                <a:gd name="connsiteY19" fmla="*/ 2997797 h 3222475"/>
                <a:gd name="connsiteX20" fmla="*/ 3045456 w 3945350"/>
                <a:gd name="connsiteY20" fmla="*/ 2997797 h 3222475"/>
                <a:gd name="connsiteX21" fmla="*/ 3043452 w 3945350"/>
                <a:gd name="connsiteY21" fmla="*/ 2924972 h 3222475"/>
                <a:gd name="connsiteX22" fmla="*/ 2814852 w 3945350"/>
                <a:gd name="connsiteY22" fmla="*/ 2924972 h 3222475"/>
                <a:gd name="connsiteX23" fmla="*/ 2814852 w 3945350"/>
                <a:gd name="connsiteY23" fmla="*/ 2670972 h 3222475"/>
                <a:gd name="connsiteX24" fmla="*/ 2408452 w 3945350"/>
                <a:gd name="connsiteY24" fmla="*/ 2670972 h 3222475"/>
                <a:gd name="connsiteX25" fmla="*/ 2408452 w 3945350"/>
                <a:gd name="connsiteY25" fmla="*/ 2378872 h 3222475"/>
                <a:gd name="connsiteX26" fmla="*/ 2014752 w 3945350"/>
                <a:gd name="connsiteY26" fmla="*/ 2378872 h 3222475"/>
                <a:gd name="connsiteX27" fmla="*/ 2014752 w 3945350"/>
                <a:gd name="connsiteY27" fmla="*/ 2137572 h 3222475"/>
                <a:gd name="connsiteX28" fmla="*/ 1621052 w 3945350"/>
                <a:gd name="connsiteY28" fmla="*/ 2137572 h 3222475"/>
                <a:gd name="connsiteX29" fmla="*/ 1621052 w 3945350"/>
                <a:gd name="connsiteY29" fmla="*/ 1870872 h 3222475"/>
                <a:gd name="connsiteX30" fmla="*/ 1240052 w 3945350"/>
                <a:gd name="connsiteY30" fmla="*/ 1870872 h 3222475"/>
                <a:gd name="connsiteX31" fmla="*/ 1240052 w 3945350"/>
                <a:gd name="connsiteY31" fmla="*/ 1604172 h 3222475"/>
                <a:gd name="connsiteX32" fmla="*/ 0 w 3945350"/>
                <a:gd name="connsiteY32" fmla="*/ 1604172 h 3222475"/>
                <a:gd name="connsiteX33" fmla="*/ 0 w 3945350"/>
                <a:gd name="connsiteY33" fmla="*/ 1597660 h 3222475"/>
                <a:gd name="connsiteX34" fmla="*/ 0 w 3945350"/>
                <a:gd name="connsiteY34" fmla="*/ 1393625 h 3222475"/>
                <a:gd name="connsiteX35" fmla="*/ 7620 w 3945350"/>
                <a:gd name="connsiteY35" fmla="*/ 1320800 h 3222475"/>
                <a:gd name="connsiteX36" fmla="*/ 236220 w 3945350"/>
                <a:gd name="connsiteY36" fmla="*/ 1320800 h 3222475"/>
                <a:gd name="connsiteX37" fmla="*/ 236220 w 3945350"/>
                <a:gd name="connsiteY37" fmla="*/ 1066800 h 3222475"/>
                <a:gd name="connsiteX38" fmla="*/ 642620 w 3945350"/>
                <a:gd name="connsiteY38" fmla="*/ 1066800 h 3222475"/>
                <a:gd name="connsiteX39" fmla="*/ 642620 w 3945350"/>
                <a:gd name="connsiteY39" fmla="*/ 774700 h 3222475"/>
                <a:gd name="connsiteX40" fmla="*/ 1036320 w 3945350"/>
                <a:gd name="connsiteY40" fmla="*/ 774700 h 3222475"/>
                <a:gd name="connsiteX41" fmla="*/ 1036320 w 3945350"/>
                <a:gd name="connsiteY41" fmla="*/ 533400 h 3222475"/>
                <a:gd name="connsiteX42" fmla="*/ 1430020 w 3945350"/>
                <a:gd name="connsiteY42" fmla="*/ 533400 h 3222475"/>
                <a:gd name="connsiteX43" fmla="*/ 1430020 w 3945350"/>
                <a:gd name="connsiteY43" fmla="*/ 266700 h 3222475"/>
                <a:gd name="connsiteX44" fmla="*/ 1811020 w 3945350"/>
                <a:gd name="connsiteY44" fmla="*/ 266700 h 3222475"/>
                <a:gd name="connsiteX45" fmla="*/ 1811020 w 3945350"/>
                <a:gd name="connsiteY45" fmla="*/ 0 h 3222475"/>
                <a:gd name="connsiteX0" fmla="*/ 1811020 w 3945350"/>
                <a:gd name="connsiteY0" fmla="*/ 0 h 3222475"/>
                <a:gd name="connsiteX1" fmla="*/ 3217848 w 3945350"/>
                <a:gd name="connsiteY1" fmla="*/ 0 h 3222475"/>
                <a:gd name="connsiteX2" fmla="*/ 3260372 w 3945350"/>
                <a:gd name="connsiteY2" fmla="*/ 80487 h 3222475"/>
                <a:gd name="connsiteX3" fmla="*/ 3478982 w 3945350"/>
                <a:gd name="connsiteY3" fmla="*/ 938718 h 3222475"/>
                <a:gd name="connsiteX4" fmla="*/ 3464408 w 3945350"/>
                <a:gd name="connsiteY4" fmla="*/ 1316921 h 3222475"/>
                <a:gd name="connsiteX5" fmla="*/ 3930776 w 3945350"/>
                <a:gd name="connsiteY5" fmla="*/ 1927866 h 3222475"/>
                <a:gd name="connsiteX6" fmla="*/ 3872480 w 3945350"/>
                <a:gd name="connsiteY6" fmla="*/ 2102421 h 3222475"/>
                <a:gd name="connsiteX7" fmla="*/ 3610148 w 3945350"/>
                <a:gd name="connsiteY7" fmla="*/ 2204245 h 3222475"/>
                <a:gd name="connsiteX8" fmla="*/ 3610148 w 3945350"/>
                <a:gd name="connsiteY8" fmla="*/ 2378801 h 3222475"/>
                <a:gd name="connsiteX9" fmla="*/ 3595574 w 3945350"/>
                <a:gd name="connsiteY9" fmla="*/ 2596995 h 3222475"/>
                <a:gd name="connsiteX10" fmla="*/ 3508130 w 3945350"/>
                <a:gd name="connsiteY10" fmla="*/ 2655180 h 3222475"/>
                <a:gd name="connsiteX11" fmla="*/ 3522704 w 3945350"/>
                <a:gd name="connsiteY11" fmla="*/ 2844282 h 3222475"/>
                <a:gd name="connsiteX12" fmla="*/ 3435260 w 3945350"/>
                <a:gd name="connsiteY12" fmla="*/ 3077023 h 3222475"/>
                <a:gd name="connsiteX13" fmla="*/ 3471695 w 3945350"/>
                <a:gd name="connsiteY13" fmla="*/ 3189757 h 3222475"/>
                <a:gd name="connsiteX14" fmla="*/ 3475904 w 3945350"/>
                <a:gd name="connsiteY14" fmla="*/ 3222475 h 3222475"/>
                <a:gd name="connsiteX15" fmla="*/ 3041902 w 3945350"/>
                <a:gd name="connsiteY15" fmla="*/ 3222475 h 3222475"/>
                <a:gd name="connsiteX16" fmla="*/ 3041902 w 3945350"/>
                <a:gd name="connsiteY16" fmla="*/ 3217712 h 3222475"/>
                <a:gd name="connsiteX17" fmla="*/ 3051072 w 3945350"/>
                <a:gd name="connsiteY17" fmla="*/ 3217712 h 3222475"/>
                <a:gd name="connsiteX18" fmla="*/ 3051072 w 3945350"/>
                <a:gd name="connsiteY18" fmla="*/ 3201832 h 3222475"/>
                <a:gd name="connsiteX19" fmla="*/ 3051072 w 3945350"/>
                <a:gd name="connsiteY19" fmla="*/ 2997797 h 3222475"/>
                <a:gd name="connsiteX20" fmla="*/ 3045456 w 3945350"/>
                <a:gd name="connsiteY20" fmla="*/ 2997797 h 3222475"/>
                <a:gd name="connsiteX21" fmla="*/ 3043452 w 3945350"/>
                <a:gd name="connsiteY21" fmla="*/ 2924972 h 3222475"/>
                <a:gd name="connsiteX22" fmla="*/ 2814852 w 3945350"/>
                <a:gd name="connsiteY22" fmla="*/ 2924972 h 3222475"/>
                <a:gd name="connsiteX23" fmla="*/ 2814852 w 3945350"/>
                <a:gd name="connsiteY23" fmla="*/ 2670972 h 3222475"/>
                <a:gd name="connsiteX24" fmla="*/ 2408452 w 3945350"/>
                <a:gd name="connsiteY24" fmla="*/ 2670972 h 3222475"/>
                <a:gd name="connsiteX25" fmla="*/ 2408452 w 3945350"/>
                <a:gd name="connsiteY25" fmla="*/ 2378872 h 3222475"/>
                <a:gd name="connsiteX26" fmla="*/ 2014752 w 3945350"/>
                <a:gd name="connsiteY26" fmla="*/ 2378872 h 3222475"/>
                <a:gd name="connsiteX27" fmla="*/ 2014752 w 3945350"/>
                <a:gd name="connsiteY27" fmla="*/ 2137572 h 3222475"/>
                <a:gd name="connsiteX28" fmla="*/ 1621052 w 3945350"/>
                <a:gd name="connsiteY28" fmla="*/ 2137572 h 3222475"/>
                <a:gd name="connsiteX29" fmla="*/ 1621052 w 3945350"/>
                <a:gd name="connsiteY29" fmla="*/ 1870872 h 3222475"/>
                <a:gd name="connsiteX30" fmla="*/ 1240052 w 3945350"/>
                <a:gd name="connsiteY30" fmla="*/ 1870872 h 3222475"/>
                <a:gd name="connsiteX31" fmla="*/ 1240052 w 3945350"/>
                <a:gd name="connsiteY31" fmla="*/ 1604172 h 3222475"/>
                <a:gd name="connsiteX32" fmla="*/ 0 w 3945350"/>
                <a:gd name="connsiteY32" fmla="*/ 1604172 h 3222475"/>
                <a:gd name="connsiteX33" fmla="*/ 0 w 3945350"/>
                <a:gd name="connsiteY33" fmla="*/ 1597660 h 3222475"/>
                <a:gd name="connsiteX34" fmla="*/ 7620 w 3945350"/>
                <a:gd name="connsiteY34" fmla="*/ 1320800 h 3222475"/>
                <a:gd name="connsiteX35" fmla="*/ 236220 w 3945350"/>
                <a:gd name="connsiteY35" fmla="*/ 1320800 h 3222475"/>
                <a:gd name="connsiteX36" fmla="*/ 236220 w 3945350"/>
                <a:gd name="connsiteY36" fmla="*/ 1066800 h 3222475"/>
                <a:gd name="connsiteX37" fmla="*/ 642620 w 3945350"/>
                <a:gd name="connsiteY37" fmla="*/ 1066800 h 3222475"/>
                <a:gd name="connsiteX38" fmla="*/ 642620 w 3945350"/>
                <a:gd name="connsiteY38" fmla="*/ 774700 h 3222475"/>
                <a:gd name="connsiteX39" fmla="*/ 1036320 w 3945350"/>
                <a:gd name="connsiteY39" fmla="*/ 774700 h 3222475"/>
                <a:gd name="connsiteX40" fmla="*/ 1036320 w 3945350"/>
                <a:gd name="connsiteY40" fmla="*/ 533400 h 3222475"/>
                <a:gd name="connsiteX41" fmla="*/ 1430020 w 3945350"/>
                <a:gd name="connsiteY41" fmla="*/ 533400 h 3222475"/>
                <a:gd name="connsiteX42" fmla="*/ 1430020 w 3945350"/>
                <a:gd name="connsiteY42" fmla="*/ 266700 h 3222475"/>
                <a:gd name="connsiteX43" fmla="*/ 1811020 w 3945350"/>
                <a:gd name="connsiteY43" fmla="*/ 266700 h 3222475"/>
                <a:gd name="connsiteX44" fmla="*/ 1811020 w 3945350"/>
                <a:gd name="connsiteY44" fmla="*/ 0 h 3222475"/>
                <a:gd name="connsiteX0" fmla="*/ 1898650 w 4032980"/>
                <a:gd name="connsiteY0" fmla="*/ 0 h 3222475"/>
                <a:gd name="connsiteX1" fmla="*/ 3305478 w 4032980"/>
                <a:gd name="connsiteY1" fmla="*/ 0 h 3222475"/>
                <a:gd name="connsiteX2" fmla="*/ 3348002 w 4032980"/>
                <a:gd name="connsiteY2" fmla="*/ 80487 h 3222475"/>
                <a:gd name="connsiteX3" fmla="*/ 3566612 w 4032980"/>
                <a:gd name="connsiteY3" fmla="*/ 938718 h 3222475"/>
                <a:gd name="connsiteX4" fmla="*/ 3552038 w 4032980"/>
                <a:gd name="connsiteY4" fmla="*/ 1316921 h 3222475"/>
                <a:gd name="connsiteX5" fmla="*/ 4018406 w 4032980"/>
                <a:gd name="connsiteY5" fmla="*/ 1927866 h 3222475"/>
                <a:gd name="connsiteX6" fmla="*/ 3960110 w 4032980"/>
                <a:gd name="connsiteY6" fmla="*/ 2102421 h 3222475"/>
                <a:gd name="connsiteX7" fmla="*/ 3697778 w 4032980"/>
                <a:gd name="connsiteY7" fmla="*/ 2204245 h 3222475"/>
                <a:gd name="connsiteX8" fmla="*/ 3697778 w 4032980"/>
                <a:gd name="connsiteY8" fmla="*/ 2378801 h 3222475"/>
                <a:gd name="connsiteX9" fmla="*/ 3683204 w 4032980"/>
                <a:gd name="connsiteY9" fmla="*/ 2596995 h 3222475"/>
                <a:gd name="connsiteX10" fmla="*/ 3595760 w 4032980"/>
                <a:gd name="connsiteY10" fmla="*/ 2655180 h 3222475"/>
                <a:gd name="connsiteX11" fmla="*/ 3610334 w 4032980"/>
                <a:gd name="connsiteY11" fmla="*/ 2844282 h 3222475"/>
                <a:gd name="connsiteX12" fmla="*/ 3522890 w 4032980"/>
                <a:gd name="connsiteY12" fmla="*/ 3077023 h 3222475"/>
                <a:gd name="connsiteX13" fmla="*/ 3559325 w 4032980"/>
                <a:gd name="connsiteY13" fmla="*/ 3189757 h 3222475"/>
                <a:gd name="connsiteX14" fmla="*/ 3563534 w 4032980"/>
                <a:gd name="connsiteY14" fmla="*/ 3222475 h 3222475"/>
                <a:gd name="connsiteX15" fmla="*/ 3129532 w 4032980"/>
                <a:gd name="connsiteY15" fmla="*/ 3222475 h 3222475"/>
                <a:gd name="connsiteX16" fmla="*/ 3129532 w 4032980"/>
                <a:gd name="connsiteY16" fmla="*/ 3217712 h 3222475"/>
                <a:gd name="connsiteX17" fmla="*/ 3138702 w 4032980"/>
                <a:gd name="connsiteY17" fmla="*/ 3217712 h 3222475"/>
                <a:gd name="connsiteX18" fmla="*/ 3138702 w 4032980"/>
                <a:gd name="connsiteY18" fmla="*/ 3201832 h 3222475"/>
                <a:gd name="connsiteX19" fmla="*/ 3138702 w 4032980"/>
                <a:gd name="connsiteY19" fmla="*/ 2997797 h 3222475"/>
                <a:gd name="connsiteX20" fmla="*/ 3133086 w 4032980"/>
                <a:gd name="connsiteY20" fmla="*/ 2997797 h 3222475"/>
                <a:gd name="connsiteX21" fmla="*/ 3131082 w 4032980"/>
                <a:gd name="connsiteY21" fmla="*/ 2924972 h 3222475"/>
                <a:gd name="connsiteX22" fmla="*/ 2902482 w 4032980"/>
                <a:gd name="connsiteY22" fmla="*/ 2924972 h 3222475"/>
                <a:gd name="connsiteX23" fmla="*/ 2902482 w 4032980"/>
                <a:gd name="connsiteY23" fmla="*/ 2670972 h 3222475"/>
                <a:gd name="connsiteX24" fmla="*/ 2496082 w 4032980"/>
                <a:gd name="connsiteY24" fmla="*/ 2670972 h 3222475"/>
                <a:gd name="connsiteX25" fmla="*/ 2496082 w 4032980"/>
                <a:gd name="connsiteY25" fmla="*/ 2378872 h 3222475"/>
                <a:gd name="connsiteX26" fmla="*/ 2102382 w 4032980"/>
                <a:gd name="connsiteY26" fmla="*/ 2378872 h 3222475"/>
                <a:gd name="connsiteX27" fmla="*/ 2102382 w 4032980"/>
                <a:gd name="connsiteY27" fmla="*/ 2137572 h 3222475"/>
                <a:gd name="connsiteX28" fmla="*/ 1708682 w 4032980"/>
                <a:gd name="connsiteY28" fmla="*/ 2137572 h 3222475"/>
                <a:gd name="connsiteX29" fmla="*/ 1708682 w 4032980"/>
                <a:gd name="connsiteY29" fmla="*/ 1870872 h 3222475"/>
                <a:gd name="connsiteX30" fmla="*/ 1327682 w 4032980"/>
                <a:gd name="connsiteY30" fmla="*/ 1870872 h 3222475"/>
                <a:gd name="connsiteX31" fmla="*/ 1327682 w 4032980"/>
                <a:gd name="connsiteY31" fmla="*/ 1604172 h 3222475"/>
                <a:gd name="connsiteX32" fmla="*/ 87630 w 4032980"/>
                <a:gd name="connsiteY32" fmla="*/ 1604172 h 3222475"/>
                <a:gd name="connsiteX33" fmla="*/ 87630 w 4032980"/>
                <a:gd name="connsiteY33" fmla="*/ 1597660 h 3222475"/>
                <a:gd name="connsiteX34" fmla="*/ 0 w 4032980"/>
                <a:gd name="connsiteY34" fmla="*/ 1320800 h 3222475"/>
                <a:gd name="connsiteX35" fmla="*/ 323850 w 4032980"/>
                <a:gd name="connsiteY35" fmla="*/ 1320800 h 3222475"/>
                <a:gd name="connsiteX36" fmla="*/ 323850 w 4032980"/>
                <a:gd name="connsiteY36" fmla="*/ 1066800 h 3222475"/>
                <a:gd name="connsiteX37" fmla="*/ 730250 w 4032980"/>
                <a:gd name="connsiteY37" fmla="*/ 1066800 h 3222475"/>
                <a:gd name="connsiteX38" fmla="*/ 730250 w 4032980"/>
                <a:gd name="connsiteY38" fmla="*/ 774700 h 3222475"/>
                <a:gd name="connsiteX39" fmla="*/ 1123950 w 4032980"/>
                <a:gd name="connsiteY39" fmla="*/ 774700 h 3222475"/>
                <a:gd name="connsiteX40" fmla="*/ 1123950 w 4032980"/>
                <a:gd name="connsiteY40" fmla="*/ 533400 h 3222475"/>
                <a:gd name="connsiteX41" fmla="*/ 1517650 w 4032980"/>
                <a:gd name="connsiteY41" fmla="*/ 533400 h 3222475"/>
                <a:gd name="connsiteX42" fmla="*/ 1517650 w 4032980"/>
                <a:gd name="connsiteY42" fmla="*/ 266700 h 3222475"/>
                <a:gd name="connsiteX43" fmla="*/ 1898650 w 4032980"/>
                <a:gd name="connsiteY43" fmla="*/ 266700 h 3222475"/>
                <a:gd name="connsiteX44" fmla="*/ 1898650 w 4032980"/>
                <a:gd name="connsiteY44" fmla="*/ 0 h 3222475"/>
                <a:gd name="connsiteX0" fmla="*/ 1899920 w 4034250"/>
                <a:gd name="connsiteY0" fmla="*/ 0 h 3222475"/>
                <a:gd name="connsiteX1" fmla="*/ 3306748 w 4034250"/>
                <a:gd name="connsiteY1" fmla="*/ 0 h 3222475"/>
                <a:gd name="connsiteX2" fmla="*/ 3349272 w 4034250"/>
                <a:gd name="connsiteY2" fmla="*/ 80487 h 3222475"/>
                <a:gd name="connsiteX3" fmla="*/ 3567882 w 4034250"/>
                <a:gd name="connsiteY3" fmla="*/ 938718 h 3222475"/>
                <a:gd name="connsiteX4" fmla="*/ 3553308 w 4034250"/>
                <a:gd name="connsiteY4" fmla="*/ 1316921 h 3222475"/>
                <a:gd name="connsiteX5" fmla="*/ 4019676 w 4034250"/>
                <a:gd name="connsiteY5" fmla="*/ 1927866 h 3222475"/>
                <a:gd name="connsiteX6" fmla="*/ 3961380 w 4034250"/>
                <a:gd name="connsiteY6" fmla="*/ 2102421 h 3222475"/>
                <a:gd name="connsiteX7" fmla="*/ 3699048 w 4034250"/>
                <a:gd name="connsiteY7" fmla="*/ 2204245 h 3222475"/>
                <a:gd name="connsiteX8" fmla="*/ 3699048 w 4034250"/>
                <a:gd name="connsiteY8" fmla="*/ 2378801 h 3222475"/>
                <a:gd name="connsiteX9" fmla="*/ 3684474 w 4034250"/>
                <a:gd name="connsiteY9" fmla="*/ 2596995 h 3222475"/>
                <a:gd name="connsiteX10" fmla="*/ 3597030 w 4034250"/>
                <a:gd name="connsiteY10" fmla="*/ 2655180 h 3222475"/>
                <a:gd name="connsiteX11" fmla="*/ 3611604 w 4034250"/>
                <a:gd name="connsiteY11" fmla="*/ 2844282 h 3222475"/>
                <a:gd name="connsiteX12" fmla="*/ 3524160 w 4034250"/>
                <a:gd name="connsiteY12" fmla="*/ 3077023 h 3222475"/>
                <a:gd name="connsiteX13" fmla="*/ 3560595 w 4034250"/>
                <a:gd name="connsiteY13" fmla="*/ 3189757 h 3222475"/>
                <a:gd name="connsiteX14" fmla="*/ 3564804 w 4034250"/>
                <a:gd name="connsiteY14" fmla="*/ 3222475 h 3222475"/>
                <a:gd name="connsiteX15" fmla="*/ 3130802 w 4034250"/>
                <a:gd name="connsiteY15" fmla="*/ 3222475 h 3222475"/>
                <a:gd name="connsiteX16" fmla="*/ 3130802 w 4034250"/>
                <a:gd name="connsiteY16" fmla="*/ 3217712 h 3222475"/>
                <a:gd name="connsiteX17" fmla="*/ 3139972 w 4034250"/>
                <a:gd name="connsiteY17" fmla="*/ 3217712 h 3222475"/>
                <a:gd name="connsiteX18" fmla="*/ 3139972 w 4034250"/>
                <a:gd name="connsiteY18" fmla="*/ 3201832 h 3222475"/>
                <a:gd name="connsiteX19" fmla="*/ 3139972 w 4034250"/>
                <a:gd name="connsiteY19" fmla="*/ 2997797 h 3222475"/>
                <a:gd name="connsiteX20" fmla="*/ 3134356 w 4034250"/>
                <a:gd name="connsiteY20" fmla="*/ 2997797 h 3222475"/>
                <a:gd name="connsiteX21" fmla="*/ 3132352 w 4034250"/>
                <a:gd name="connsiteY21" fmla="*/ 2924972 h 3222475"/>
                <a:gd name="connsiteX22" fmla="*/ 2903752 w 4034250"/>
                <a:gd name="connsiteY22" fmla="*/ 2924972 h 3222475"/>
                <a:gd name="connsiteX23" fmla="*/ 2903752 w 4034250"/>
                <a:gd name="connsiteY23" fmla="*/ 2670972 h 3222475"/>
                <a:gd name="connsiteX24" fmla="*/ 2497352 w 4034250"/>
                <a:gd name="connsiteY24" fmla="*/ 2670972 h 3222475"/>
                <a:gd name="connsiteX25" fmla="*/ 2497352 w 4034250"/>
                <a:gd name="connsiteY25" fmla="*/ 2378872 h 3222475"/>
                <a:gd name="connsiteX26" fmla="*/ 2103652 w 4034250"/>
                <a:gd name="connsiteY26" fmla="*/ 2378872 h 3222475"/>
                <a:gd name="connsiteX27" fmla="*/ 2103652 w 4034250"/>
                <a:gd name="connsiteY27" fmla="*/ 2137572 h 3222475"/>
                <a:gd name="connsiteX28" fmla="*/ 1709952 w 4034250"/>
                <a:gd name="connsiteY28" fmla="*/ 2137572 h 3222475"/>
                <a:gd name="connsiteX29" fmla="*/ 1709952 w 4034250"/>
                <a:gd name="connsiteY29" fmla="*/ 1870872 h 3222475"/>
                <a:gd name="connsiteX30" fmla="*/ 1328952 w 4034250"/>
                <a:gd name="connsiteY30" fmla="*/ 1870872 h 3222475"/>
                <a:gd name="connsiteX31" fmla="*/ 1328952 w 4034250"/>
                <a:gd name="connsiteY31" fmla="*/ 1604172 h 3222475"/>
                <a:gd name="connsiteX32" fmla="*/ 88900 w 4034250"/>
                <a:gd name="connsiteY32" fmla="*/ 1604172 h 3222475"/>
                <a:gd name="connsiteX33" fmla="*/ 0 w 4034250"/>
                <a:gd name="connsiteY33" fmla="*/ 1591310 h 3222475"/>
                <a:gd name="connsiteX34" fmla="*/ 1270 w 4034250"/>
                <a:gd name="connsiteY34" fmla="*/ 1320800 h 3222475"/>
                <a:gd name="connsiteX35" fmla="*/ 325120 w 4034250"/>
                <a:gd name="connsiteY35" fmla="*/ 1320800 h 3222475"/>
                <a:gd name="connsiteX36" fmla="*/ 325120 w 4034250"/>
                <a:gd name="connsiteY36" fmla="*/ 1066800 h 3222475"/>
                <a:gd name="connsiteX37" fmla="*/ 731520 w 4034250"/>
                <a:gd name="connsiteY37" fmla="*/ 1066800 h 3222475"/>
                <a:gd name="connsiteX38" fmla="*/ 731520 w 4034250"/>
                <a:gd name="connsiteY38" fmla="*/ 774700 h 3222475"/>
                <a:gd name="connsiteX39" fmla="*/ 1125220 w 4034250"/>
                <a:gd name="connsiteY39" fmla="*/ 774700 h 3222475"/>
                <a:gd name="connsiteX40" fmla="*/ 1125220 w 4034250"/>
                <a:gd name="connsiteY40" fmla="*/ 533400 h 3222475"/>
                <a:gd name="connsiteX41" fmla="*/ 1518920 w 4034250"/>
                <a:gd name="connsiteY41" fmla="*/ 533400 h 3222475"/>
                <a:gd name="connsiteX42" fmla="*/ 1518920 w 4034250"/>
                <a:gd name="connsiteY42" fmla="*/ 266700 h 3222475"/>
                <a:gd name="connsiteX43" fmla="*/ 1899920 w 4034250"/>
                <a:gd name="connsiteY43" fmla="*/ 266700 h 3222475"/>
                <a:gd name="connsiteX44" fmla="*/ 1899920 w 4034250"/>
                <a:gd name="connsiteY44" fmla="*/ 0 h 3222475"/>
                <a:gd name="connsiteX0" fmla="*/ 1906270 w 4040600"/>
                <a:gd name="connsiteY0" fmla="*/ 0 h 3222475"/>
                <a:gd name="connsiteX1" fmla="*/ 3313098 w 4040600"/>
                <a:gd name="connsiteY1" fmla="*/ 0 h 3222475"/>
                <a:gd name="connsiteX2" fmla="*/ 3355622 w 4040600"/>
                <a:gd name="connsiteY2" fmla="*/ 80487 h 3222475"/>
                <a:gd name="connsiteX3" fmla="*/ 3574232 w 4040600"/>
                <a:gd name="connsiteY3" fmla="*/ 938718 h 3222475"/>
                <a:gd name="connsiteX4" fmla="*/ 3559658 w 4040600"/>
                <a:gd name="connsiteY4" fmla="*/ 1316921 h 3222475"/>
                <a:gd name="connsiteX5" fmla="*/ 4026026 w 4040600"/>
                <a:gd name="connsiteY5" fmla="*/ 1927866 h 3222475"/>
                <a:gd name="connsiteX6" fmla="*/ 3967730 w 4040600"/>
                <a:gd name="connsiteY6" fmla="*/ 2102421 h 3222475"/>
                <a:gd name="connsiteX7" fmla="*/ 3705398 w 4040600"/>
                <a:gd name="connsiteY7" fmla="*/ 2204245 h 3222475"/>
                <a:gd name="connsiteX8" fmla="*/ 3705398 w 4040600"/>
                <a:gd name="connsiteY8" fmla="*/ 2378801 h 3222475"/>
                <a:gd name="connsiteX9" fmla="*/ 3690824 w 4040600"/>
                <a:gd name="connsiteY9" fmla="*/ 2596995 h 3222475"/>
                <a:gd name="connsiteX10" fmla="*/ 3603380 w 4040600"/>
                <a:gd name="connsiteY10" fmla="*/ 2655180 h 3222475"/>
                <a:gd name="connsiteX11" fmla="*/ 3617954 w 4040600"/>
                <a:gd name="connsiteY11" fmla="*/ 2844282 h 3222475"/>
                <a:gd name="connsiteX12" fmla="*/ 3530510 w 4040600"/>
                <a:gd name="connsiteY12" fmla="*/ 3077023 h 3222475"/>
                <a:gd name="connsiteX13" fmla="*/ 3566945 w 4040600"/>
                <a:gd name="connsiteY13" fmla="*/ 3189757 h 3222475"/>
                <a:gd name="connsiteX14" fmla="*/ 3571154 w 4040600"/>
                <a:gd name="connsiteY14" fmla="*/ 3222475 h 3222475"/>
                <a:gd name="connsiteX15" fmla="*/ 3137152 w 4040600"/>
                <a:gd name="connsiteY15" fmla="*/ 3222475 h 3222475"/>
                <a:gd name="connsiteX16" fmla="*/ 3137152 w 4040600"/>
                <a:gd name="connsiteY16" fmla="*/ 3217712 h 3222475"/>
                <a:gd name="connsiteX17" fmla="*/ 3146322 w 4040600"/>
                <a:gd name="connsiteY17" fmla="*/ 3217712 h 3222475"/>
                <a:gd name="connsiteX18" fmla="*/ 3146322 w 4040600"/>
                <a:gd name="connsiteY18" fmla="*/ 3201832 h 3222475"/>
                <a:gd name="connsiteX19" fmla="*/ 3146322 w 4040600"/>
                <a:gd name="connsiteY19" fmla="*/ 2997797 h 3222475"/>
                <a:gd name="connsiteX20" fmla="*/ 3140706 w 4040600"/>
                <a:gd name="connsiteY20" fmla="*/ 2997797 h 3222475"/>
                <a:gd name="connsiteX21" fmla="*/ 3138702 w 4040600"/>
                <a:gd name="connsiteY21" fmla="*/ 2924972 h 3222475"/>
                <a:gd name="connsiteX22" fmla="*/ 2910102 w 4040600"/>
                <a:gd name="connsiteY22" fmla="*/ 2924972 h 3222475"/>
                <a:gd name="connsiteX23" fmla="*/ 2910102 w 4040600"/>
                <a:gd name="connsiteY23" fmla="*/ 2670972 h 3222475"/>
                <a:gd name="connsiteX24" fmla="*/ 2503702 w 4040600"/>
                <a:gd name="connsiteY24" fmla="*/ 2670972 h 3222475"/>
                <a:gd name="connsiteX25" fmla="*/ 2503702 w 4040600"/>
                <a:gd name="connsiteY25" fmla="*/ 2378872 h 3222475"/>
                <a:gd name="connsiteX26" fmla="*/ 2110002 w 4040600"/>
                <a:gd name="connsiteY26" fmla="*/ 2378872 h 3222475"/>
                <a:gd name="connsiteX27" fmla="*/ 2110002 w 4040600"/>
                <a:gd name="connsiteY27" fmla="*/ 2137572 h 3222475"/>
                <a:gd name="connsiteX28" fmla="*/ 1716302 w 4040600"/>
                <a:gd name="connsiteY28" fmla="*/ 2137572 h 3222475"/>
                <a:gd name="connsiteX29" fmla="*/ 1716302 w 4040600"/>
                <a:gd name="connsiteY29" fmla="*/ 1870872 h 3222475"/>
                <a:gd name="connsiteX30" fmla="*/ 1335302 w 4040600"/>
                <a:gd name="connsiteY30" fmla="*/ 1870872 h 3222475"/>
                <a:gd name="connsiteX31" fmla="*/ 1335302 w 4040600"/>
                <a:gd name="connsiteY31" fmla="*/ 1604172 h 3222475"/>
                <a:gd name="connsiteX32" fmla="*/ 95250 w 4040600"/>
                <a:gd name="connsiteY32" fmla="*/ 1604172 h 3222475"/>
                <a:gd name="connsiteX33" fmla="*/ 0 w 4040600"/>
                <a:gd name="connsiteY33" fmla="*/ 1597660 h 3222475"/>
                <a:gd name="connsiteX34" fmla="*/ 7620 w 4040600"/>
                <a:gd name="connsiteY34" fmla="*/ 1320800 h 3222475"/>
                <a:gd name="connsiteX35" fmla="*/ 331470 w 4040600"/>
                <a:gd name="connsiteY35" fmla="*/ 1320800 h 3222475"/>
                <a:gd name="connsiteX36" fmla="*/ 331470 w 4040600"/>
                <a:gd name="connsiteY36" fmla="*/ 1066800 h 3222475"/>
                <a:gd name="connsiteX37" fmla="*/ 737870 w 4040600"/>
                <a:gd name="connsiteY37" fmla="*/ 1066800 h 3222475"/>
                <a:gd name="connsiteX38" fmla="*/ 737870 w 4040600"/>
                <a:gd name="connsiteY38" fmla="*/ 774700 h 3222475"/>
                <a:gd name="connsiteX39" fmla="*/ 1131570 w 4040600"/>
                <a:gd name="connsiteY39" fmla="*/ 774700 h 3222475"/>
                <a:gd name="connsiteX40" fmla="*/ 1131570 w 4040600"/>
                <a:gd name="connsiteY40" fmla="*/ 533400 h 3222475"/>
                <a:gd name="connsiteX41" fmla="*/ 1525270 w 4040600"/>
                <a:gd name="connsiteY41" fmla="*/ 533400 h 3222475"/>
                <a:gd name="connsiteX42" fmla="*/ 1525270 w 4040600"/>
                <a:gd name="connsiteY42" fmla="*/ 266700 h 3222475"/>
                <a:gd name="connsiteX43" fmla="*/ 1906270 w 4040600"/>
                <a:gd name="connsiteY43" fmla="*/ 266700 h 3222475"/>
                <a:gd name="connsiteX44" fmla="*/ 1906270 w 4040600"/>
                <a:gd name="connsiteY44" fmla="*/ 0 h 3222475"/>
                <a:gd name="connsiteX0" fmla="*/ 1898650 w 4032980"/>
                <a:gd name="connsiteY0" fmla="*/ 0 h 3222475"/>
                <a:gd name="connsiteX1" fmla="*/ 3305478 w 4032980"/>
                <a:gd name="connsiteY1" fmla="*/ 0 h 3222475"/>
                <a:gd name="connsiteX2" fmla="*/ 3348002 w 4032980"/>
                <a:gd name="connsiteY2" fmla="*/ 80487 h 3222475"/>
                <a:gd name="connsiteX3" fmla="*/ 3566612 w 4032980"/>
                <a:gd name="connsiteY3" fmla="*/ 938718 h 3222475"/>
                <a:gd name="connsiteX4" fmla="*/ 3552038 w 4032980"/>
                <a:gd name="connsiteY4" fmla="*/ 1316921 h 3222475"/>
                <a:gd name="connsiteX5" fmla="*/ 4018406 w 4032980"/>
                <a:gd name="connsiteY5" fmla="*/ 1927866 h 3222475"/>
                <a:gd name="connsiteX6" fmla="*/ 3960110 w 4032980"/>
                <a:gd name="connsiteY6" fmla="*/ 2102421 h 3222475"/>
                <a:gd name="connsiteX7" fmla="*/ 3697778 w 4032980"/>
                <a:gd name="connsiteY7" fmla="*/ 2204245 h 3222475"/>
                <a:gd name="connsiteX8" fmla="*/ 3697778 w 4032980"/>
                <a:gd name="connsiteY8" fmla="*/ 2378801 h 3222475"/>
                <a:gd name="connsiteX9" fmla="*/ 3683204 w 4032980"/>
                <a:gd name="connsiteY9" fmla="*/ 2596995 h 3222475"/>
                <a:gd name="connsiteX10" fmla="*/ 3595760 w 4032980"/>
                <a:gd name="connsiteY10" fmla="*/ 2655180 h 3222475"/>
                <a:gd name="connsiteX11" fmla="*/ 3610334 w 4032980"/>
                <a:gd name="connsiteY11" fmla="*/ 2844282 h 3222475"/>
                <a:gd name="connsiteX12" fmla="*/ 3522890 w 4032980"/>
                <a:gd name="connsiteY12" fmla="*/ 3077023 h 3222475"/>
                <a:gd name="connsiteX13" fmla="*/ 3559325 w 4032980"/>
                <a:gd name="connsiteY13" fmla="*/ 3189757 h 3222475"/>
                <a:gd name="connsiteX14" fmla="*/ 3563534 w 4032980"/>
                <a:gd name="connsiteY14" fmla="*/ 3222475 h 3222475"/>
                <a:gd name="connsiteX15" fmla="*/ 3129532 w 4032980"/>
                <a:gd name="connsiteY15" fmla="*/ 3222475 h 3222475"/>
                <a:gd name="connsiteX16" fmla="*/ 3129532 w 4032980"/>
                <a:gd name="connsiteY16" fmla="*/ 3217712 h 3222475"/>
                <a:gd name="connsiteX17" fmla="*/ 3138702 w 4032980"/>
                <a:gd name="connsiteY17" fmla="*/ 3217712 h 3222475"/>
                <a:gd name="connsiteX18" fmla="*/ 3138702 w 4032980"/>
                <a:gd name="connsiteY18" fmla="*/ 3201832 h 3222475"/>
                <a:gd name="connsiteX19" fmla="*/ 3138702 w 4032980"/>
                <a:gd name="connsiteY19" fmla="*/ 2997797 h 3222475"/>
                <a:gd name="connsiteX20" fmla="*/ 3133086 w 4032980"/>
                <a:gd name="connsiteY20" fmla="*/ 2997797 h 3222475"/>
                <a:gd name="connsiteX21" fmla="*/ 3131082 w 4032980"/>
                <a:gd name="connsiteY21" fmla="*/ 2924972 h 3222475"/>
                <a:gd name="connsiteX22" fmla="*/ 2902482 w 4032980"/>
                <a:gd name="connsiteY22" fmla="*/ 2924972 h 3222475"/>
                <a:gd name="connsiteX23" fmla="*/ 2902482 w 4032980"/>
                <a:gd name="connsiteY23" fmla="*/ 2670972 h 3222475"/>
                <a:gd name="connsiteX24" fmla="*/ 2496082 w 4032980"/>
                <a:gd name="connsiteY24" fmla="*/ 2670972 h 3222475"/>
                <a:gd name="connsiteX25" fmla="*/ 2496082 w 4032980"/>
                <a:gd name="connsiteY25" fmla="*/ 2378872 h 3222475"/>
                <a:gd name="connsiteX26" fmla="*/ 2102382 w 4032980"/>
                <a:gd name="connsiteY26" fmla="*/ 2378872 h 3222475"/>
                <a:gd name="connsiteX27" fmla="*/ 2102382 w 4032980"/>
                <a:gd name="connsiteY27" fmla="*/ 2137572 h 3222475"/>
                <a:gd name="connsiteX28" fmla="*/ 1708682 w 4032980"/>
                <a:gd name="connsiteY28" fmla="*/ 2137572 h 3222475"/>
                <a:gd name="connsiteX29" fmla="*/ 1708682 w 4032980"/>
                <a:gd name="connsiteY29" fmla="*/ 1870872 h 3222475"/>
                <a:gd name="connsiteX30" fmla="*/ 1327682 w 4032980"/>
                <a:gd name="connsiteY30" fmla="*/ 1870872 h 3222475"/>
                <a:gd name="connsiteX31" fmla="*/ 1327682 w 4032980"/>
                <a:gd name="connsiteY31" fmla="*/ 1604172 h 3222475"/>
                <a:gd name="connsiteX32" fmla="*/ 87630 w 4032980"/>
                <a:gd name="connsiteY32" fmla="*/ 1604172 h 3222475"/>
                <a:gd name="connsiteX33" fmla="*/ 0 w 4032980"/>
                <a:gd name="connsiteY33" fmla="*/ 1320800 h 3222475"/>
                <a:gd name="connsiteX34" fmla="*/ 323850 w 4032980"/>
                <a:gd name="connsiteY34" fmla="*/ 1320800 h 3222475"/>
                <a:gd name="connsiteX35" fmla="*/ 323850 w 4032980"/>
                <a:gd name="connsiteY35" fmla="*/ 1066800 h 3222475"/>
                <a:gd name="connsiteX36" fmla="*/ 730250 w 4032980"/>
                <a:gd name="connsiteY36" fmla="*/ 1066800 h 3222475"/>
                <a:gd name="connsiteX37" fmla="*/ 730250 w 4032980"/>
                <a:gd name="connsiteY37" fmla="*/ 774700 h 3222475"/>
                <a:gd name="connsiteX38" fmla="*/ 1123950 w 4032980"/>
                <a:gd name="connsiteY38" fmla="*/ 774700 h 3222475"/>
                <a:gd name="connsiteX39" fmla="*/ 1123950 w 4032980"/>
                <a:gd name="connsiteY39" fmla="*/ 533400 h 3222475"/>
                <a:gd name="connsiteX40" fmla="*/ 1517650 w 4032980"/>
                <a:gd name="connsiteY40" fmla="*/ 533400 h 3222475"/>
                <a:gd name="connsiteX41" fmla="*/ 1517650 w 4032980"/>
                <a:gd name="connsiteY41" fmla="*/ 266700 h 3222475"/>
                <a:gd name="connsiteX42" fmla="*/ 1898650 w 4032980"/>
                <a:gd name="connsiteY42" fmla="*/ 266700 h 3222475"/>
                <a:gd name="connsiteX43" fmla="*/ 1898650 w 4032980"/>
                <a:gd name="connsiteY43" fmla="*/ 0 h 3222475"/>
                <a:gd name="connsiteX0" fmla="*/ 1898650 w 4032980"/>
                <a:gd name="connsiteY0" fmla="*/ 0 h 3222475"/>
                <a:gd name="connsiteX1" fmla="*/ 3305478 w 4032980"/>
                <a:gd name="connsiteY1" fmla="*/ 0 h 3222475"/>
                <a:gd name="connsiteX2" fmla="*/ 3348002 w 4032980"/>
                <a:gd name="connsiteY2" fmla="*/ 80487 h 3222475"/>
                <a:gd name="connsiteX3" fmla="*/ 3566612 w 4032980"/>
                <a:gd name="connsiteY3" fmla="*/ 938718 h 3222475"/>
                <a:gd name="connsiteX4" fmla="*/ 3552038 w 4032980"/>
                <a:gd name="connsiteY4" fmla="*/ 1316921 h 3222475"/>
                <a:gd name="connsiteX5" fmla="*/ 4018406 w 4032980"/>
                <a:gd name="connsiteY5" fmla="*/ 1927866 h 3222475"/>
                <a:gd name="connsiteX6" fmla="*/ 3960110 w 4032980"/>
                <a:gd name="connsiteY6" fmla="*/ 2102421 h 3222475"/>
                <a:gd name="connsiteX7" fmla="*/ 3697778 w 4032980"/>
                <a:gd name="connsiteY7" fmla="*/ 2204245 h 3222475"/>
                <a:gd name="connsiteX8" fmla="*/ 3697778 w 4032980"/>
                <a:gd name="connsiteY8" fmla="*/ 2378801 h 3222475"/>
                <a:gd name="connsiteX9" fmla="*/ 3683204 w 4032980"/>
                <a:gd name="connsiteY9" fmla="*/ 2596995 h 3222475"/>
                <a:gd name="connsiteX10" fmla="*/ 3595760 w 4032980"/>
                <a:gd name="connsiteY10" fmla="*/ 2655180 h 3222475"/>
                <a:gd name="connsiteX11" fmla="*/ 3610334 w 4032980"/>
                <a:gd name="connsiteY11" fmla="*/ 2844282 h 3222475"/>
                <a:gd name="connsiteX12" fmla="*/ 3522890 w 4032980"/>
                <a:gd name="connsiteY12" fmla="*/ 3077023 h 3222475"/>
                <a:gd name="connsiteX13" fmla="*/ 3559325 w 4032980"/>
                <a:gd name="connsiteY13" fmla="*/ 3189757 h 3222475"/>
                <a:gd name="connsiteX14" fmla="*/ 3563534 w 4032980"/>
                <a:gd name="connsiteY14" fmla="*/ 3222475 h 3222475"/>
                <a:gd name="connsiteX15" fmla="*/ 3129532 w 4032980"/>
                <a:gd name="connsiteY15" fmla="*/ 3222475 h 3222475"/>
                <a:gd name="connsiteX16" fmla="*/ 3129532 w 4032980"/>
                <a:gd name="connsiteY16" fmla="*/ 3217712 h 3222475"/>
                <a:gd name="connsiteX17" fmla="*/ 3138702 w 4032980"/>
                <a:gd name="connsiteY17" fmla="*/ 3217712 h 3222475"/>
                <a:gd name="connsiteX18" fmla="*/ 3138702 w 4032980"/>
                <a:gd name="connsiteY18" fmla="*/ 3201832 h 3222475"/>
                <a:gd name="connsiteX19" fmla="*/ 3138702 w 4032980"/>
                <a:gd name="connsiteY19" fmla="*/ 2997797 h 3222475"/>
                <a:gd name="connsiteX20" fmla="*/ 3133086 w 4032980"/>
                <a:gd name="connsiteY20" fmla="*/ 2997797 h 3222475"/>
                <a:gd name="connsiteX21" fmla="*/ 3131082 w 4032980"/>
                <a:gd name="connsiteY21" fmla="*/ 2924972 h 3222475"/>
                <a:gd name="connsiteX22" fmla="*/ 2902482 w 4032980"/>
                <a:gd name="connsiteY22" fmla="*/ 2924972 h 3222475"/>
                <a:gd name="connsiteX23" fmla="*/ 2902482 w 4032980"/>
                <a:gd name="connsiteY23" fmla="*/ 2670972 h 3222475"/>
                <a:gd name="connsiteX24" fmla="*/ 2496082 w 4032980"/>
                <a:gd name="connsiteY24" fmla="*/ 2670972 h 3222475"/>
                <a:gd name="connsiteX25" fmla="*/ 2496082 w 4032980"/>
                <a:gd name="connsiteY25" fmla="*/ 2378872 h 3222475"/>
                <a:gd name="connsiteX26" fmla="*/ 2102382 w 4032980"/>
                <a:gd name="connsiteY26" fmla="*/ 2378872 h 3222475"/>
                <a:gd name="connsiteX27" fmla="*/ 2102382 w 4032980"/>
                <a:gd name="connsiteY27" fmla="*/ 2137572 h 3222475"/>
                <a:gd name="connsiteX28" fmla="*/ 1708682 w 4032980"/>
                <a:gd name="connsiteY28" fmla="*/ 2137572 h 3222475"/>
                <a:gd name="connsiteX29" fmla="*/ 1708682 w 4032980"/>
                <a:gd name="connsiteY29" fmla="*/ 1870872 h 3222475"/>
                <a:gd name="connsiteX30" fmla="*/ 1327682 w 4032980"/>
                <a:gd name="connsiteY30" fmla="*/ 1870872 h 3222475"/>
                <a:gd name="connsiteX31" fmla="*/ 1327682 w 4032980"/>
                <a:gd name="connsiteY31" fmla="*/ 1604172 h 3222475"/>
                <a:gd name="connsiteX32" fmla="*/ 5080 w 4032980"/>
                <a:gd name="connsiteY32" fmla="*/ 1604172 h 3222475"/>
                <a:gd name="connsiteX33" fmla="*/ 0 w 4032980"/>
                <a:gd name="connsiteY33" fmla="*/ 1320800 h 3222475"/>
                <a:gd name="connsiteX34" fmla="*/ 323850 w 4032980"/>
                <a:gd name="connsiteY34" fmla="*/ 1320800 h 3222475"/>
                <a:gd name="connsiteX35" fmla="*/ 323850 w 4032980"/>
                <a:gd name="connsiteY35" fmla="*/ 1066800 h 3222475"/>
                <a:gd name="connsiteX36" fmla="*/ 730250 w 4032980"/>
                <a:gd name="connsiteY36" fmla="*/ 1066800 h 3222475"/>
                <a:gd name="connsiteX37" fmla="*/ 730250 w 4032980"/>
                <a:gd name="connsiteY37" fmla="*/ 774700 h 3222475"/>
                <a:gd name="connsiteX38" fmla="*/ 1123950 w 4032980"/>
                <a:gd name="connsiteY38" fmla="*/ 774700 h 3222475"/>
                <a:gd name="connsiteX39" fmla="*/ 1123950 w 4032980"/>
                <a:gd name="connsiteY39" fmla="*/ 533400 h 3222475"/>
                <a:gd name="connsiteX40" fmla="*/ 1517650 w 4032980"/>
                <a:gd name="connsiteY40" fmla="*/ 533400 h 3222475"/>
                <a:gd name="connsiteX41" fmla="*/ 1517650 w 4032980"/>
                <a:gd name="connsiteY41" fmla="*/ 266700 h 3222475"/>
                <a:gd name="connsiteX42" fmla="*/ 1898650 w 4032980"/>
                <a:gd name="connsiteY42" fmla="*/ 266700 h 3222475"/>
                <a:gd name="connsiteX43" fmla="*/ 1898650 w 4032980"/>
                <a:gd name="connsiteY43" fmla="*/ 0 h 322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32980" h="3222475">
                  <a:moveTo>
                    <a:pt x="1898650" y="0"/>
                  </a:moveTo>
                  <a:lnTo>
                    <a:pt x="3305478" y="0"/>
                  </a:lnTo>
                  <a:lnTo>
                    <a:pt x="3348002" y="80487"/>
                  </a:lnTo>
                  <a:cubicBezTo>
                    <a:pt x="3348002" y="80487"/>
                    <a:pt x="3581186" y="647792"/>
                    <a:pt x="3566612" y="938718"/>
                  </a:cubicBezTo>
                  <a:cubicBezTo>
                    <a:pt x="3566612" y="938718"/>
                    <a:pt x="3362576" y="1113273"/>
                    <a:pt x="3552038" y="1316921"/>
                  </a:cubicBezTo>
                  <a:cubicBezTo>
                    <a:pt x="3712352" y="1506023"/>
                    <a:pt x="4018406" y="1927866"/>
                    <a:pt x="4018406" y="1927866"/>
                  </a:cubicBezTo>
                  <a:cubicBezTo>
                    <a:pt x="4018406" y="1927866"/>
                    <a:pt x="4076702" y="2044236"/>
                    <a:pt x="3960110" y="2102421"/>
                  </a:cubicBezTo>
                  <a:cubicBezTo>
                    <a:pt x="3843518" y="2146060"/>
                    <a:pt x="3770648" y="2146060"/>
                    <a:pt x="3697778" y="2204245"/>
                  </a:cubicBezTo>
                  <a:cubicBezTo>
                    <a:pt x="3624908" y="2262430"/>
                    <a:pt x="3610334" y="2306069"/>
                    <a:pt x="3697778" y="2378801"/>
                  </a:cubicBezTo>
                  <a:cubicBezTo>
                    <a:pt x="3770648" y="2451532"/>
                    <a:pt x="3741500" y="2567903"/>
                    <a:pt x="3683204" y="2596995"/>
                  </a:cubicBezTo>
                  <a:cubicBezTo>
                    <a:pt x="3624908" y="2640634"/>
                    <a:pt x="3595760" y="2655180"/>
                    <a:pt x="3595760" y="2655180"/>
                  </a:cubicBezTo>
                  <a:cubicBezTo>
                    <a:pt x="3595760" y="2655180"/>
                    <a:pt x="3726926" y="2742458"/>
                    <a:pt x="3610334" y="2844282"/>
                  </a:cubicBezTo>
                  <a:cubicBezTo>
                    <a:pt x="3493742" y="2946106"/>
                    <a:pt x="3508316" y="3004291"/>
                    <a:pt x="3522890" y="3077023"/>
                  </a:cubicBezTo>
                  <a:cubicBezTo>
                    <a:pt x="3530177" y="3106116"/>
                    <a:pt x="3548395" y="3146118"/>
                    <a:pt x="3559325" y="3189757"/>
                  </a:cubicBezTo>
                  <a:lnTo>
                    <a:pt x="3563534" y="3222475"/>
                  </a:lnTo>
                  <a:lnTo>
                    <a:pt x="3129532" y="3222475"/>
                  </a:lnTo>
                  <a:lnTo>
                    <a:pt x="3129532" y="3217712"/>
                  </a:lnTo>
                  <a:lnTo>
                    <a:pt x="3138702" y="3217712"/>
                  </a:lnTo>
                  <a:lnTo>
                    <a:pt x="3138702" y="3201832"/>
                  </a:lnTo>
                  <a:lnTo>
                    <a:pt x="3138702" y="2997797"/>
                  </a:lnTo>
                  <a:lnTo>
                    <a:pt x="3133086" y="2997797"/>
                  </a:lnTo>
                  <a:lnTo>
                    <a:pt x="3131082" y="2924972"/>
                  </a:lnTo>
                  <a:lnTo>
                    <a:pt x="2902482" y="2924972"/>
                  </a:lnTo>
                  <a:lnTo>
                    <a:pt x="2902482" y="2670972"/>
                  </a:lnTo>
                  <a:lnTo>
                    <a:pt x="2496082" y="2670972"/>
                  </a:lnTo>
                  <a:lnTo>
                    <a:pt x="2496082" y="2378872"/>
                  </a:lnTo>
                  <a:lnTo>
                    <a:pt x="2102382" y="2378872"/>
                  </a:lnTo>
                  <a:lnTo>
                    <a:pt x="2102382" y="2137572"/>
                  </a:lnTo>
                  <a:lnTo>
                    <a:pt x="1708682" y="2137572"/>
                  </a:lnTo>
                  <a:lnTo>
                    <a:pt x="1708682" y="1870872"/>
                  </a:lnTo>
                  <a:lnTo>
                    <a:pt x="1327682" y="1870872"/>
                  </a:lnTo>
                  <a:lnTo>
                    <a:pt x="1327682" y="1604172"/>
                  </a:lnTo>
                  <a:lnTo>
                    <a:pt x="5080" y="1604172"/>
                  </a:lnTo>
                  <a:cubicBezTo>
                    <a:pt x="3387" y="1509715"/>
                    <a:pt x="1693" y="1415257"/>
                    <a:pt x="0" y="1320800"/>
                  </a:cubicBezTo>
                  <a:lnTo>
                    <a:pt x="323850" y="1320800"/>
                  </a:lnTo>
                  <a:lnTo>
                    <a:pt x="323850" y="1066800"/>
                  </a:lnTo>
                  <a:lnTo>
                    <a:pt x="730250" y="1066800"/>
                  </a:lnTo>
                  <a:lnTo>
                    <a:pt x="730250" y="774700"/>
                  </a:lnTo>
                  <a:lnTo>
                    <a:pt x="1123950" y="774700"/>
                  </a:lnTo>
                  <a:lnTo>
                    <a:pt x="1123950" y="533400"/>
                  </a:lnTo>
                  <a:lnTo>
                    <a:pt x="1517650" y="533400"/>
                  </a:lnTo>
                  <a:lnTo>
                    <a:pt x="1517650" y="266700"/>
                  </a:lnTo>
                  <a:lnTo>
                    <a:pt x="1898650" y="266700"/>
                  </a:lnTo>
                  <a:lnTo>
                    <a:pt x="1898650" y="0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任意多边形 22"/>
            <p:cNvSpPr>
              <a:spLocks/>
            </p:cNvSpPr>
            <p:nvPr/>
          </p:nvSpPr>
          <p:spPr bwMode="auto">
            <a:xfrm>
              <a:off x="5000184" y="2760657"/>
              <a:ext cx="3628517" cy="3213107"/>
            </a:xfrm>
            <a:custGeom>
              <a:avLst/>
              <a:gdLst>
                <a:gd name="connsiteX0" fmla="*/ 3243329 w 3628517"/>
                <a:gd name="connsiteY0" fmla="*/ 1877104 h 3213107"/>
                <a:gd name="connsiteX1" fmla="*/ 3236158 w 3628517"/>
                <a:gd name="connsiteY1" fmla="*/ 1877299 h 3213107"/>
                <a:gd name="connsiteX2" fmla="*/ 3240021 w 3628517"/>
                <a:gd name="connsiteY2" fmla="*/ 1877121 h 3213107"/>
                <a:gd name="connsiteX3" fmla="*/ 3340104 w 3628517"/>
                <a:gd name="connsiteY3" fmla="*/ 1876609 h 3213107"/>
                <a:gd name="connsiteX4" fmla="*/ 3628054 w 3628517"/>
                <a:gd name="connsiteY4" fmla="*/ 1885303 h 3213107"/>
                <a:gd name="connsiteX5" fmla="*/ 3628517 w 3628517"/>
                <a:gd name="connsiteY5" fmla="*/ 1885326 h 3213107"/>
                <a:gd name="connsiteX6" fmla="*/ 3628517 w 3628517"/>
                <a:gd name="connsiteY6" fmla="*/ 1885637 h 3213107"/>
                <a:gd name="connsiteX7" fmla="*/ 3621684 w 3628517"/>
                <a:gd name="connsiteY7" fmla="*/ 1885304 h 3213107"/>
                <a:gd name="connsiteX8" fmla="*/ 3489621 w 3628517"/>
                <a:gd name="connsiteY8" fmla="*/ 1879998 h 3213107"/>
                <a:gd name="connsiteX9" fmla="*/ 3334912 w 3628517"/>
                <a:gd name="connsiteY9" fmla="*/ 1876636 h 3213107"/>
                <a:gd name="connsiteX10" fmla="*/ 0 w 3628517"/>
                <a:gd name="connsiteY10" fmla="*/ 0 h 3213107"/>
                <a:gd name="connsiteX11" fmla="*/ 1817497 w 3628517"/>
                <a:gd name="connsiteY11" fmla="*/ 0 h 3213107"/>
                <a:gd name="connsiteX12" fmla="*/ 1817497 w 3628517"/>
                <a:gd name="connsiteY12" fmla="*/ 266700 h 3213107"/>
                <a:gd name="connsiteX13" fmla="*/ 2198497 w 3628517"/>
                <a:gd name="connsiteY13" fmla="*/ 266700 h 3213107"/>
                <a:gd name="connsiteX14" fmla="*/ 2198497 w 3628517"/>
                <a:gd name="connsiteY14" fmla="*/ 533400 h 3213107"/>
                <a:gd name="connsiteX15" fmla="*/ 2592197 w 3628517"/>
                <a:gd name="connsiteY15" fmla="*/ 533400 h 3213107"/>
                <a:gd name="connsiteX16" fmla="*/ 2592197 w 3628517"/>
                <a:gd name="connsiteY16" fmla="*/ 774700 h 3213107"/>
                <a:gd name="connsiteX17" fmla="*/ 2985897 w 3628517"/>
                <a:gd name="connsiteY17" fmla="*/ 774700 h 3213107"/>
                <a:gd name="connsiteX18" fmla="*/ 2985897 w 3628517"/>
                <a:gd name="connsiteY18" fmla="*/ 1066800 h 3213107"/>
                <a:gd name="connsiteX19" fmla="*/ 3392297 w 3628517"/>
                <a:gd name="connsiteY19" fmla="*/ 1066800 h 3213107"/>
                <a:gd name="connsiteX20" fmla="*/ 3392297 w 3628517"/>
                <a:gd name="connsiteY20" fmla="*/ 1320800 h 3213107"/>
                <a:gd name="connsiteX21" fmla="*/ 3620897 w 3628517"/>
                <a:gd name="connsiteY21" fmla="*/ 1320800 h 3213107"/>
                <a:gd name="connsiteX22" fmla="*/ 3622901 w 3628517"/>
                <a:gd name="connsiteY22" fmla="*/ 1393625 h 3213107"/>
                <a:gd name="connsiteX23" fmla="*/ 3628517 w 3628517"/>
                <a:gd name="connsiteY23" fmla="*/ 1393625 h 3213107"/>
                <a:gd name="connsiteX24" fmla="*/ 3628517 w 3628517"/>
                <a:gd name="connsiteY24" fmla="*/ 1597660 h 3213107"/>
                <a:gd name="connsiteX25" fmla="*/ 3628517 w 3628517"/>
                <a:gd name="connsiteY25" fmla="*/ 1613540 h 3213107"/>
                <a:gd name="connsiteX26" fmla="*/ 2105239 w 3628517"/>
                <a:gd name="connsiteY26" fmla="*/ 1613540 h 3213107"/>
                <a:gd name="connsiteX27" fmla="*/ 2105239 w 3628517"/>
                <a:gd name="connsiteY27" fmla="*/ 1880240 h 3213107"/>
                <a:gd name="connsiteX28" fmla="*/ 1724239 w 3628517"/>
                <a:gd name="connsiteY28" fmla="*/ 1880240 h 3213107"/>
                <a:gd name="connsiteX29" fmla="*/ 1724239 w 3628517"/>
                <a:gd name="connsiteY29" fmla="*/ 2146940 h 3213107"/>
                <a:gd name="connsiteX30" fmla="*/ 1330539 w 3628517"/>
                <a:gd name="connsiteY30" fmla="*/ 2146940 h 3213107"/>
                <a:gd name="connsiteX31" fmla="*/ 1330539 w 3628517"/>
                <a:gd name="connsiteY31" fmla="*/ 2388240 h 3213107"/>
                <a:gd name="connsiteX32" fmla="*/ 936839 w 3628517"/>
                <a:gd name="connsiteY32" fmla="*/ 2388240 h 3213107"/>
                <a:gd name="connsiteX33" fmla="*/ 936839 w 3628517"/>
                <a:gd name="connsiteY33" fmla="*/ 2680340 h 3213107"/>
                <a:gd name="connsiteX34" fmla="*/ 530439 w 3628517"/>
                <a:gd name="connsiteY34" fmla="*/ 2680340 h 3213107"/>
                <a:gd name="connsiteX35" fmla="*/ 530439 w 3628517"/>
                <a:gd name="connsiteY35" fmla="*/ 2934340 h 3213107"/>
                <a:gd name="connsiteX36" fmla="*/ 301839 w 3628517"/>
                <a:gd name="connsiteY36" fmla="*/ 2934340 h 3213107"/>
                <a:gd name="connsiteX37" fmla="*/ 116419 w 3628517"/>
                <a:gd name="connsiteY37" fmla="*/ 3211200 h 3213107"/>
                <a:gd name="connsiteX38" fmla="*/ 85605 w 3628517"/>
                <a:gd name="connsiteY38" fmla="*/ 3213106 h 3213107"/>
                <a:gd name="connsiteX39" fmla="*/ 114581 w 3628517"/>
                <a:gd name="connsiteY39" fmla="*/ 3213106 h 3213107"/>
                <a:gd name="connsiteX40" fmla="*/ 3090600 w 3628517"/>
                <a:gd name="connsiteY40" fmla="*/ 3213106 h 3213107"/>
                <a:gd name="connsiteX41" fmla="*/ 3307430 w 3628517"/>
                <a:gd name="connsiteY41" fmla="*/ 3213106 h 3213107"/>
                <a:gd name="connsiteX42" fmla="*/ 3307432 w 3628517"/>
                <a:gd name="connsiteY42" fmla="*/ 3213107 h 3213107"/>
                <a:gd name="connsiteX43" fmla="*/ 57429 w 3628517"/>
                <a:gd name="connsiteY43" fmla="*/ 3213107 h 3213107"/>
                <a:gd name="connsiteX44" fmla="*/ 742407 w 3628517"/>
                <a:gd name="connsiteY44" fmla="*/ 1845756 h 3213107"/>
                <a:gd name="connsiteX45" fmla="*/ 800703 w 3628517"/>
                <a:gd name="connsiteY45" fmla="*/ 1307543 h 3213107"/>
                <a:gd name="connsiteX46" fmla="*/ 596667 w 3628517"/>
                <a:gd name="connsiteY46" fmla="*/ 871154 h 3213107"/>
                <a:gd name="connsiteX47" fmla="*/ 33177 w 3628517"/>
                <a:gd name="connsiteY47" fmla="*/ 62130 h 3213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628517" h="3213107">
                  <a:moveTo>
                    <a:pt x="3243329" y="1877104"/>
                  </a:moveTo>
                  <a:lnTo>
                    <a:pt x="3236158" y="1877299"/>
                  </a:lnTo>
                  <a:lnTo>
                    <a:pt x="3240021" y="1877121"/>
                  </a:lnTo>
                  <a:close/>
                  <a:moveTo>
                    <a:pt x="3340104" y="1876609"/>
                  </a:moveTo>
                  <a:cubicBezTo>
                    <a:pt x="3444285" y="1877462"/>
                    <a:pt x="3555639" y="1881894"/>
                    <a:pt x="3628054" y="1885303"/>
                  </a:cubicBezTo>
                  <a:lnTo>
                    <a:pt x="3628517" y="1885326"/>
                  </a:lnTo>
                  <a:lnTo>
                    <a:pt x="3628517" y="1885637"/>
                  </a:lnTo>
                  <a:lnTo>
                    <a:pt x="3621684" y="1885304"/>
                  </a:lnTo>
                  <a:cubicBezTo>
                    <a:pt x="3585477" y="1883599"/>
                    <a:pt x="3539535" y="1881639"/>
                    <a:pt x="3489621" y="1879998"/>
                  </a:cubicBezTo>
                  <a:lnTo>
                    <a:pt x="3334912" y="1876636"/>
                  </a:lnTo>
                  <a:close/>
                  <a:moveTo>
                    <a:pt x="0" y="0"/>
                  </a:moveTo>
                  <a:lnTo>
                    <a:pt x="1817497" y="0"/>
                  </a:lnTo>
                  <a:lnTo>
                    <a:pt x="1817497" y="266700"/>
                  </a:lnTo>
                  <a:lnTo>
                    <a:pt x="2198497" y="266700"/>
                  </a:lnTo>
                  <a:lnTo>
                    <a:pt x="2198497" y="533400"/>
                  </a:lnTo>
                  <a:lnTo>
                    <a:pt x="2592197" y="533400"/>
                  </a:lnTo>
                  <a:lnTo>
                    <a:pt x="2592197" y="774700"/>
                  </a:lnTo>
                  <a:lnTo>
                    <a:pt x="2985897" y="774700"/>
                  </a:lnTo>
                  <a:lnTo>
                    <a:pt x="2985897" y="1066800"/>
                  </a:lnTo>
                  <a:lnTo>
                    <a:pt x="3392297" y="1066800"/>
                  </a:lnTo>
                  <a:lnTo>
                    <a:pt x="3392297" y="1320800"/>
                  </a:lnTo>
                  <a:lnTo>
                    <a:pt x="3620897" y="1320800"/>
                  </a:lnTo>
                  <a:lnTo>
                    <a:pt x="3622901" y="1393625"/>
                  </a:lnTo>
                  <a:lnTo>
                    <a:pt x="3628517" y="1393625"/>
                  </a:lnTo>
                  <a:lnTo>
                    <a:pt x="3628517" y="1597660"/>
                  </a:lnTo>
                  <a:lnTo>
                    <a:pt x="3628517" y="1613540"/>
                  </a:lnTo>
                  <a:lnTo>
                    <a:pt x="2105239" y="1613540"/>
                  </a:lnTo>
                  <a:lnTo>
                    <a:pt x="2105239" y="1880240"/>
                  </a:lnTo>
                  <a:lnTo>
                    <a:pt x="1724239" y="1880240"/>
                  </a:lnTo>
                  <a:lnTo>
                    <a:pt x="1724239" y="2146940"/>
                  </a:lnTo>
                  <a:lnTo>
                    <a:pt x="1330539" y="2146940"/>
                  </a:lnTo>
                  <a:lnTo>
                    <a:pt x="1330539" y="2388240"/>
                  </a:lnTo>
                  <a:lnTo>
                    <a:pt x="936839" y="2388240"/>
                  </a:lnTo>
                  <a:lnTo>
                    <a:pt x="936839" y="2680340"/>
                  </a:lnTo>
                  <a:lnTo>
                    <a:pt x="530439" y="2680340"/>
                  </a:lnTo>
                  <a:lnTo>
                    <a:pt x="530439" y="2934340"/>
                  </a:lnTo>
                  <a:lnTo>
                    <a:pt x="301839" y="2934340"/>
                  </a:lnTo>
                  <a:lnTo>
                    <a:pt x="116419" y="3211200"/>
                  </a:lnTo>
                  <a:lnTo>
                    <a:pt x="85605" y="3213106"/>
                  </a:lnTo>
                  <a:lnTo>
                    <a:pt x="114581" y="3213106"/>
                  </a:lnTo>
                  <a:cubicBezTo>
                    <a:pt x="262164" y="3213106"/>
                    <a:pt x="838660" y="3213106"/>
                    <a:pt x="3090600" y="3213106"/>
                  </a:cubicBezTo>
                  <a:lnTo>
                    <a:pt x="3307430" y="3213106"/>
                  </a:lnTo>
                  <a:lnTo>
                    <a:pt x="3307432" y="3213107"/>
                  </a:lnTo>
                  <a:cubicBezTo>
                    <a:pt x="57429" y="3213107"/>
                    <a:pt x="57429" y="3213107"/>
                    <a:pt x="57429" y="3213107"/>
                  </a:cubicBezTo>
                  <a:cubicBezTo>
                    <a:pt x="57429" y="3213107"/>
                    <a:pt x="625815" y="2456700"/>
                    <a:pt x="742407" y="1845756"/>
                  </a:cubicBezTo>
                  <a:cubicBezTo>
                    <a:pt x="742407" y="1845756"/>
                    <a:pt x="815277" y="1467552"/>
                    <a:pt x="800703" y="1307543"/>
                  </a:cubicBezTo>
                  <a:cubicBezTo>
                    <a:pt x="771555" y="1162080"/>
                    <a:pt x="786129" y="1132987"/>
                    <a:pt x="596667" y="871154"/>
                  </a:cubicBezTo>
                  <a:cubicBezTo>
                    <a:pt x="418136" y="629322"/>
                    <a:pt x="139180" y="242709"/>
                    <a:pt x="33177" y="62130"/>
                  </a:cubicBezTo>
                  <a:close/>
                </a:path>
              </a:pathLst>
            </a:custGeom>
            <a:solidFill>
              <a:srgbClr val="F6615B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任意多边形 11"/>
            <p:cNvSpPr>
              <a:spLocks/>
            </p:cNvSpPr>
            <p:nvPr/>
          </p:nvSpPr>
          <p:spPr bwMode="auto">
            <a:xfrm>
              <a:off x="5075301" y="4355459"/>
              <a:ext cx="3968504" cy="1618616"/>
            </a:xfrm>
            <a:custGeom>
              <a:avLst/>
              <a:gdLst>
                <a:gd name="connsiteX0" fmla="*/ 2019634 w 3987412"/>
                <a:gd name="connsiteY0" fmla="*/ 0 h 1599566"/>
                <a:gd name="connsiteX1" fmla="*/ 3984907 w 3987412"/>
                <a:gd name="connsiteY1" fmla="*/ 0 h 1599566"/>
                <a:gd name="connsiteX2" fmla="*/ 3987412 w 3987412"/>
                <a:gd name="connsiteY2" fmla="*/ 19475 h 1599566"/>
                <a:gd name="connsiteX3" fmla="*/ 3984805 w 3987412"/>
                <a:gd name="connsiteY3" fmla="*/ 30480 h 1599566"/>
                <a:gd name="connsiteX4" fmla="*/ 2049010 w 3987412"/>
                <a:gd name="connsiteY4" fmla="*/ 30480 h 1599566"/>
                <a:gd name="connsiteX5" fmla="*/ 2049010 w 3987412"/>
                <a:gd name="connsiteY5" fmla="*/ 297180 h 1599566"/>
                <a:gd name="connsiteX6" fmla="*/ 1668010 w 3987412"/>
                <a:gd name="connsiteY6" fmla="*/ 297180 h 1599566"/>
                <a:gd name="connsiteX7" fmla="*/ 1668010 w 3987412"/>
                <a:gd name="connsiteY7" fmla="*/ 563880 h 1599566"/>
                <a:gd name="connsiteX8" fmla="*/ 1274310 w 3987412"/>
                <a:gd name="connsiteY8" fmla="*/ 563880 h 1599566"/>
                <a:gd name="connsiteX9" fmla="*/ 1274310 w 3987412"/>
                <a:gd name="connsiteY9" fmla="*/ 805180 h 1599566"/>
                <a:gd name="connsiteX10" fmla="*/ 880610 w 3987412"/>
                <a:gd name="connsiteY10" fmla="*/ 805180 h 1599566"/>
                <a:gd name="connsiteX11" fmla="*/ 880610 w 3987412"/>
                <a:gd name="connsiteY11" fmla="*/ 1097280 h 1599566"/>
                <a:gd name="connsiteX12" fmla="*/ 474210 w 3987412"/>
                <a:gd name="connsiteY12" fmla="*/ 1097280 h 1599566"/>
                <a:gd name="connsiteX13" fmla="*/ 474210 w 3987412"/>
                <a:gd name="connsiteY13" fmla="*/ 1351280 h 1599566"/>
                <a:gd name="connsiteX14" fmla="*/ 245610 w 3987412"/>
                <a:gd name="connsiteY14" fmla="*/ 1351280 h 1599566"/>
                <a:gd name="connsiteX15" fmla="*/ 79327 w 3987412"/>
                <a:gd name="connsiteY15" fmla="*/ 1599566 h 1599566"/>
                <a:gd name="connsiteX16" fmla="*/ 28976 w 3987412"/>
                <a:gd name="connsiteY16" fmla="*/ 1599566 h 1599566"/>
                <a:gd name="connsiteX17" fmla="*/ 0 w 3987412"/>
                <a:gd name="connsiteY17" fmla="*/ 1599566 h 1599566"/>
                <a:gd name="connsiteX18" fmla="*/ 30814 w 3987412"/>
                <a:gd name="connsiteY18" fmla="*/ 1597660 h 1599566"/>
                <a:gd name="connsiteX19" fmla="*/ 216234 w 3987412"/>
                <a:gd name="connsiteY19" fmla="*/ 1320800 h 1599566"/>
                <a:gd name="connsiteX20" fmla="*/ 444834 w 3987412"/>
                <a:gd name="connsiteY20" fmla="*/ 1320800 h 1599566"/>
                <a:gd name="connsiteX21" fmla="*/ 444834 w 3987412"/>
                <a:gd name="connsiteY21" fmla="*/ 1066800 h 1599566"/>
                <a:gd name="connsiteX22" fmla="*/ 851234 w 3987412"/>
                <a:gd name="connsiteY22" fmla="*/ 1066800 h 1599566"/>
                <a:gd name="connsiteX23" fmla="*/ 851234 w 3987412"/>
                <a:gd name="connsiteY23" fmla="*/ 774700 h 1599566"/>
                <a:gd name="connsiteX24" fmla="*/ 1244934 w 3987412"/>
                <a:gd name="connsiteY24" fmla="*/ 774700 h 1599566"/>
                <a:gd name="connsiteX25" fmla="*/ 1244934 w 3987412"/>
                <a:gd name="connsiteY25" fmla="*/ 533400 h 1599566"/>
                <a:gd name="connsiteX26" fmla="*/ 1638634 w 3987412"/>
                <a:gd name="connsiteY26" fmla="*/ 533400 h 1599566"/>
                <a:gd name="connsiteX27" fmla="*/ 1638634 w 3987412"/>
                <a:gd name="connsiteY27" fmla="*/ 266700 h 1599566"/>
                <a:gd name="connsiteX28" fmla="*/ 2019634 w 3987412"/>
                <a:gd name="connsiteY28" fmla="*/ 266700 h 1599566"/>
                <a:gd name="connsiteX0" fmla="*/ 1990658 w 3958436"/>
                <a:gd name="connsiteY0" fmla="*/ 0 h 1599566"/>
                <a:gd name="connsiteX1" fmla="*/ 3955931 w 3958436"/>
                <a:gd name="connsiteY1" fmla="*/ 0 h 1599566"/>
                <a:gd name="connsiteX2" fmla="*/ 3958436 w 3958436"/>
                <a:gd name="connsiteY2" fmla="*/ 19475 h 1599566"/>
                <a:gd name="connsiteX3" fmla="*/ 3955829 w 3958436"/>
                <a:gd name="connsiteY3" fmla="*/ 30480 h 1599566"/>
                <a:gd name="connsiteX4" fmla="*/ 2020034 w 3958436"/>
                <a:gd name="connsiteY4" fmla="*/ 30480 h 1599566"/>
                <a:gd name="connsiteX5" fmla="*/ 2020034 w 3958436"/>
                <a:gd name="connsiteY5" fmla="*/ 297180 h 1599566"/>
                <a:gd name="connsiteX6" fmla="*/ 1639034 w 3958436"/>
                <a:gd name="connsiteY6" fmla="*/ 297180 h 1599566"/>
                <a:gd name="connsiteX7" fmla="*/ 1639034 w 3958436"/>
                <a:gd name="connsiteY7" fmla="*/ 563880 h 1599566"/>
                <a:gd name="connsiteX8" fmla="*/ 1245334 w 3958436"/>
                <a:gd name="connsiteY8" fmla="*/ 563880 h 1599566"/>
                <a:gd name="connsiteX9" fmla="*/ 1245334 w 3958436"/>
                <a:gd name="connsiteY9" fmla="*/ 805180 h 1599566"/>
                <a:gd name="connsiteX10" fmla="*/ 851634 w 3958436"/>
                <a:gd name="connsiteY10" fmla="*/ 805180 h 1599566"/>
                <a:gd name="connsiteX11" fmla="*/ 851634 w 3958436"/>
                <a:gd name="connsiteY11" fmla="*/ 1097280 h 1599566"/>
                <a:gd name="connsiteX12" fmla="*/ 445234 w 3958436"/>
                <a:gd name="connsiteY12" fmla="*/ 1097280 h 1599566"/>
                <a:gd name="connsiteX13" fmla="*/ 445234 w 3958436"/>
                <a:gd name="connsiteY13" fmla="*/ 1351280 h 1599566"/>
                <a:gd name="connsiteX14" fmla="*/ 216634 w 3958436"/>
                <a:gd name="connsiteY14" fmla="*/ 1351280 h 1599566"/>
                <a:gd name="connsiteX15" fmla="*/ 50351 w 3958436"/>
                <a:gd name="connsiteY15" fmla="*/ 1599566 h 1599566"/>
                <a:gd name="connsiteX16" fmla="*/ 0 w 3958436"/>
                <a:gd name="connsiteY16" fmla="*/ 1599566 h 1599566"/>
                <a:gd name="connsiteX17" fmla="*/ 1838 w 3958436"/>
                <a:gd name="connsiteY17" fmla="*/ 1597660 h 1599566"/>
                <a:gd name="connsiteX18" fmla="*/ 187258 w 3958436"/>
                <a:gd name="connsiteY18" fmla="*/ 1320800 h 1599566"/>
                <a:gd name="connsiteX19" fmla="*/ 415858 w 3958436"/>
                <a:gd name="connsiteY19" fmla="*/ 1320800 h 1599566"/>
                <a:gd name="connsiteX20" fmla="*/ 415858 w 3958436"/>
                <a:gd name="connsiteY20" fmla="*/ 1066800 h 1599566"/>
                <a:gd name="connsiteX21" fmla="*/ 822258 w 3958436"/>
                <a:gd name="connsiteY21" fmla="*/ 1066800 h 1599566"/>
                <a:gd name="connsiteX22" fmla="*/ 822258 w 3958436"/>
                <a:gd name="connsiteY22" fmla="*/ 774700 h 1599566"/>
                <a:gd name="connsiteX23" fmla="*/ 1215958 w 3958436"/>
                <a:gd name="connsiteY23" fmla="*/ 774700 h 1599566"/>
                <a:gd name="connsiteX24" fmla="*/ 1215958 w 3958436"/>
                <a:gd name="connsiteY24" fmla="*/ 533400 h 1599566"/>
                <a:gd name="connsiteX25" fmla="*/ 1609658 w 3958436"/>
                <a:gd name="connsiteY25" fmla="*/ 533400 h 1599566"/>
                <a:gd name="connsiteX26" fmla="*/ 1609658 w 3958436"/>
                <a:gd name="connsiteY26" fmla="*/ 266700 h 1599566"/>
                <a:gd name="connsiteX27" fmla="*/ 1990658 w 3958436"/>
                <a:gd name="connsiteY27" fmla="*/ 266700 h 1599566"/>
                <a:gd name="connsiteX28" fmla="*/ 1990658 w 3958436"/>
                <a:gd name="connsiteY28" fmla="*/ 0 h 1599566"/>
                <a:gd name="connsiteX0" fmla="*/ 2000726 w 3968504"/>
                <a:gd name="connsiteY0" fmla="*/ 0 h 1616710"/>
                <a:gd name="connsiteX1" fmla="*/ 3965999 w 3968504"/>
                <a:gd name="connsiteY1" fmla="*/ 0 h 1616710"/>
                <a:gd name="connsiteX2" fmla="*/ 3968504 w 3968504"/>
                <a:gd name="connsiteY2" fmla="*/ 19475 h 1616710"/>
                <a:gd name="connsiteX3" fmla="*/ 3965897 w 3968504"/>
                <a:gd name="connsiteY3" fmla="*/ 30480 h 1616710"/>
                <a:gd name="connsiteX4" fmla="*/ 2030102 w 3968504"/>
                <a:gd name="connsiteY4" fmla="*/ 30480 h 1616710"/>
                <a:gd name="connsiteX5" fmla="*/ 2030102 w 3968504"/>
                <a:gd name="connsiteY5" fmla="*/ 297180 h 1616710"/>
                <a:gd name="connsiteX6" fmla="*/ 1649102 w 3968504"/>
                <a:gd name="connsiteY6" fmla="*/ 297180 h 1616710"/>
                <a:gd name="connsiteX7" fmla="*/ 1649102 w 3968504"/>
                <a:gd name="connsiteY7" fmla="*/ 563880 h 1616710"/>
                <a:gd name="connsiteX8" fmla="*/ 1255402 w 3968504"/>
                <a:gd name="connsiteY8" fmla="*/ 563880 h 1616710"/>
                <a:gd name="connsiteX9" fmla="*/ 1255402 w 3968504"/>
                <a:gd name="connsiteY9" fmla="*/ 805180 h 1616710"/>
                <a:gd name="connsiteX10" fmla="*/ 861702 w 3968504"/>
                <a:gd name="connsiteY10" fmla="*/ 805180 h 1616710"/>
                <a:gd name="connsiteX11" fmla="*/ 861702 w 3968504"/>
                <a:gd name="connsiteY11" fmla="*/ 1097280 h 1616710"/>
                <a:gd name="connsiteX12" fmla="*/ 455302 w 3968504"/>
                <a:gd name="connsiteY12" fmla="*/ 1097280 h 1616710"/>
                <a:gd name="connsiteX13" fmla="*/ 455302 w 3968504"/>
                <a:gd name="connsiteY13" fmla="*/ 1351280 h 1616710"/>
                <a:gd name="connsiteX14" fmla="*/ 226702 w 3968504"/>
                <a:gd name="connsiteY14" fmla="*/ 1351280 h 1616710"/>
                <a:gd name="connsiteX15" fmla="*/ 60419 w 3968504"/>
                <a:gd name="connsiteY15" fmla="*/ 1599566 h 1616710"/>
                <a:gd name="connsiteX16" fmla="*/ 10068 w 3968504"/>
                <a:gd name="connsiteY16" fmla="*/ 1599566 h 1616710"/>
                <a:gd name="connsiteX17" fmla="*/ 0 w 3968504"/>
                <a:gd name="connsiteY17" fmla="*/ 1616710 h 1616710"/>
                <a:gd name="connsiteX18" fmla="*/ 197326 w 3968504"/>
                <a:gd name="connsiteY18" fmla="*/ 1320800 h 1616710"/>
                <a:gd name="connsiteX19" fmla="*/ 425926 w 3968504"/>
                <a:gd name="connsiteY19" fmla="*/ 1320800 h 1616710"/>
                <a:gd name="connsiteX20" fmla="*/ 425926 w 3968504"/>
                <a:gd name="connsiteY20" fmla="*/ 1066800 h 1616710"/>
                <a:gd name="connsiteX21" fmla="*/ 832326 w 3968504"/>
                <a:gd name="connsiteY21" fmla="*/ 1066800 h 1616710"/>
                <a:gd name="connsiteX22" fmla="*/ 832326 w 3968504"/>
                <a:gd name="connsiteY22" fmla="*/ 774700 h 1616710"/>
                <a:gd name="connsiteX23" fmla="*/ 1226026 w 3968504"/>
                <a:gd name="connsiteY23" fmla="*/ 774700 h 1616710"/>
                <a:gd name="connsiteX24" fmla="*/ 1226026 w 3968504"/>
                <a:gd name="connsiteY24" fmla="*/ 533400 h 1616710"/>
                <a:gd name="connsiteX25" fmla="*/ 1619726 w 3968504"/>
                <a:gd name="connsiteY25" fmla="*/ 533400 h 1616710"/>
                <a:gd name="connsiteX26" fmla="*/ 1619726 w 3968504"/>
                <a:gd name="connsiteY26" fmla="*/ 266700 h 1616710"/>
                <a:gd name="connsiteX27" fmla="*/ 2000726 w 3968504"/>
                <a:gd name="connsiteY27" fmla="*/ 266700 h 1616710"/>
                <a:gd name="connsiteX28" fmla="*/ 2000726 w 3968504"/>
                <a:gd name="connsiteY28" fmla="*/ 0 h 1616710"/>
                <a:gd name="connsiteX0" fmla="*/ 2000726 w 3968504"/>
                <a:gd name="connsiteY0" fmla="*/ 0 h 1618616"/>
                <a:gd name="connsiteX1" fmla="*/ 3965999 w 3968504"/>
                <a:gd name="connsiteY1" fmla="*/ 0 h 1618616"/>
                <a:gd name="connsiteX2" fmla="*/ 3968504 w 3968504"/>
                <a:gd name="connsiteY2" fmla="*/ 19475 h 1618616"/>
                <a:gd name="connsiteX3" fmla="*/ 3965897 w 3968504"/>
                <a:gd name="connsiteY3" fmla="*/ 30480 h 1618616"/>
                <a:gd name="connsiteX4" fmla="*/ 2030102 w 3968504"/>
                <a:gd name="connsiteY4" fmla="*/ 30480 h 1618616"/>
                <a:gd name="connsiteX5" fmla="*/ 2030102 w 3968504"/>
                <a:gd name="connsiteY5" fmla="*/ 297180 h 1618616"/>
                <a:gd name="connsiteX6" fmla="*/ 1649102 w 3968504"/>
                <a:gd name="connsiteY6" fmla="*/ 297180 h 1618616"/>
                <a:gd name="connsiteX7" fmla="*/ 1649102 w 3968504"/>
                <a:gd name="connsiteY7" fmla="*/ 563880 h 1618616"/>
                <a:gd name="connsiteX8" fmla="*/ 1255402 w 3968504"/>
                <a:gd name="connsiteY8" fmla="*/ 563880 h 1618616"/>
                <a:gd name="connsiteX9" fmla="*/ 1255402 w 3968504"/>
                <a:gd name="connsiteY9" fmla="*/ 805180 h 1618616"/>
                <a:gd name="connsiteX10" fmla="*/ 861702 w 3968504"/>
                <a:gd name="connsiteY10" fmla="*/ 805180 h 1618616"/>
                <a:gd name="connsiteX11" fmla="*/ 861702 w 3968504"/>
                <a:gd name="connsiteY11" fmla="*/ 1097280 h 1618616"/>
                <a:gd name="connsiteX12" fmla="*/ 455302 w 3968504"/>
                <a:gd name="connsiteY12" fmla="*/ 1097280 h 1618616"/>
                <a:gd name="connsiteX13" fmla="*/ 455302 w 3968504"/>
                <a:gd name="connsiteY13" fmla="*/ 1351280 h 1618616"/>
                <a:gd name="connsiteX14" fmla="*/ 226702 w 3968504"/>
                <a:gd name="connsiteY14" fmla="*/ 1351280 h 1618616"/>
                <a:gd name="connsiteX15" fmla="*/ 50894 w 3968504"/>
                <a:gd name="connsiteY15" fmla="*/ 1618616 h 1618616"/>
                <a:gd name="connsiteX16" fmla="*/ 10068 w 3968504"/>
                <a:gd name="connsiteY16" fmla="*/ 1599566 h 1618616"/>
                <a:gd name="connsiteX17" fmla="*/ 0 w 3968504"/>
                <a:gd name="connsiteY17" fmla="*/ 1616710 h 1618616"/>
                <a:gd name="connsiteX18" fmla="*/ 197326 w 3968504"/>
                <a:gd name="connsiteY18" fmla="*/ 1320800 h 1618616"/>
                <a:gd name="connsiteX19" fmla="*/ 425926 w 3968504"/>
                <a:gd name="connsiteY19" fmla="*/ 1320800 h 1618616"/>
                <a:gd name="connsiteX20" fmla="*/ 425926 w 3968504"/>
                <a:gd name="connsiteY20" fmla="*/ 1066800 h 1618616"/>
                <a:gd name="connsiteX21" fmla="*/ 832326 w 3968504"/>
                <a:gd name="connsiteY21" fmla="*/ 1066800 h 1618616"/>
                <a:gd name="connsiteX22" fmla="*/ 832326 w 3968504"/>
                <a:gd name="connsiteY22" fmla="*/ 774700 h 1618616"/>
                <a:gd name="connsiteX23" fmla="*/ 1226026 w 3968504"/>
                <a:gd name="connsiteY23" fmla="*/ 774700 h 1618616"/>
                <a:gd name="connsiteX24" fmla="*/ 1226026 w 3968504"/>
                <a:gd name="connsiteY24" fmla="*/ 533400 h 1618616"/>
                <a:gd name="connsiteX25" fmla="*/ 1619726 w 3968504"/>
                <a:gd name="connsiteY25" fmla="*/ 533400 h 1618616"/>
                <a:gd name="connsiteX26" fmla="*/ 1619726 w 3968504"/>
                <a:gd name="connsiteY26" fmla="*/ 266700 h 1618616"/>
                <a:gd name="connsiteX27" fmla="*/ 2000726 w 3968504"/>
                <a:gd name="connsiteY27" fmla="*/ 266700 h 1618616"/>
                <a:gd name="connsiteX28" fmla="*/ 2000726 w 3968504"/>
                <a:gd name="connsiteY28" fmla="*/ 0 h 1618616"/>
                <a:gd name="connsiteX0" fmla="*/ 2000726 w 3968504"/>
                <a:gd name="connsiteY0" fmla="*/ 0 h 1618616"/>
                <a:gd name="connsiteX1" fmla="*/ 3965999 w 3968504"/>
                <a:gd name="connsiteY1" fmla="*/ 0 h 1618616"/>
                <a:gd name="connsiteX2" fmla="*/ 3968504 w 3968504"/>
                <a:gd name="connsiteY2" fmla="*/ 19475 h 1618616"/>
                <a:gd name="connsiteX3" fmla="*/ 3965897 w 3968504"/>
                <a:gd name="connsiteY3" fmla="*/ 30480 h 1618616"/>
                <a:gd name="connsiteX4" fmla="*/ 2030102 w 3968504"/>
                <a:gd name="connsiteY4" fmla="*/ 30480 h 1618616"/>
                <a:gd name="connsiteX5" fmla="*/ 2030102 w 3968504"/>
                <a:gd name="connsiteY5" fmla="*/ 297180 h 1618616"/>
                <a:gd name="connsiteX6" fmla="*/ 1649102 w 3968504"/>
                <a:gd name="connsiteY6" fmla="*/ 297180 h 1618616"/>
                <a:gd name="connsiteX7" fmla="*/ 1649102 w 3968504"/>
                <a:gd name="connsiteY7" fmla="*/ 563880 h 1618616"/>
                <a:gd name="connsiteX8" fmla="*/ 1255402 w 3968504"/>
                <a:gd name="connsiteY8" fmla="*/ 563880 h 1618616"/>
                <a:gd name="connsiteX9" fmla="*/ 1255402 w 3968504"/>
                <a:gd name="connsiteY9" fmla="*/ 805180 h 1618616"/>
                <a:gd name="connsiteX10" fmla="*/ 861702 w 3968504"/>
                <a:gd name="connsiteY10" fmla="*/ 805180 h 1618616"/>
                <a:gd name="connsiteX11" fmla="*/ 861702 w 3968504"/>
                <a:gd name="connsiteY11" fmla="*/ 1097280 h 1618616"/>
                <a:gd name="connsiteX12" fmla="*/ 455302 w 3968504"/>
                <a:gd name="connsiteY12" fmla="*/ 1097280 h 1618616"/>
                <a:gd name="connsiteX13" fmla="*/ 455302 w 3968504"/>
                <a:gd name="connsiteY13" fmla="*/ 1351280 h 1618616"/>
                <a:gd name="connsiteX14" fmla="*/ 226702 w 3968504"/>
                <a:gd name="connsiteY14" fmla="*/ 1351280 h 1618616"/>
                <a:gd name="connsiteX15" fmla="*/ 50894 w 3968504"/>
                <a:gd name="connsiteY15" fmla="*/ 1618616 h 1618616"/>
                <a:gd name="connsiteX16" fmla="*/ 0 w 3968504"/>
                <a:gd name="connsiteY16" fmla="*/ 1616710 h 1618616"/>
                <a:gd name="connsiteX17" fmla="*/ 197326 w 3968504"/>
                <a:gd name="connsiteY17" fmla="*/ 1320800 h 1618616"/>
                <a:gd name="connsiteX18" fmla="*/ 425926 w 3968504"/>
                <a:gd name="connsiteY18" fmla="*/ 1320800 h 1618616"/>
                <a:gd name="connsiteX19" fmla="*/ 425926 w 3968504"/>
                <a:gd name="connsiteY19" fmla="*/ 1066800 h 1618616"/>
                <a:gd name="connsiteX20" fmla="*/ 832326 w 3968504"/>
                <a:gd name="connsiteY20" fmla="*/ 1066800 h 1618616"/>
                <a:gd name="connsiteX21" fmla="*/ 832326 w 3968504"/>
                <a:gd name="connsiteY21" fmla="*/ 774700 h 1618616"/>
                <a:gd name="connsiteX22" fmla="*/ 1226026 w 3968504"/>
                <a:gd name="connsiteY22" fmla="*/ 774700 h 1618616"/>
                <a:gd name="connsiteX23" fmla="*/ 1226026 w 3968504"/>
                <a:gd name="connsiteY23" fmla="*/ 533400 h 1618616"/>
                <a:gd name="connsiteX24" fmla="*/ 1619726 w 3968504"/>
                <a:gd name="connsiteY24" fmla="*/ 533400 h 1618616"/>
                <a:gd name="connsiteX25" fmla="*/ 1619726 w 3968504"/>
                <a:gd name="connsiteY25" fmla="*/ 266700 h 1618616"/>
                <a:gd name="connsiteX26" fmla="*/ 2000726 w 3968504"/>
                <a:gd name="connsiteY26" fmla="*/ 266700 h 1618616"/>
                <a:gd name="connsiteX27" fmla="*/ 2000726 w 3968504"/>
                <a:gd name="connsiteY27" fmla="*/ 0 h 1618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968504" h="1618616">
                  <a:moveTo>
                    <a:pt x="2000726" y="0"/>
                  </a:moveTo>
                  <a:lnTo>
                    <a:pt x="3965999" y="0"/>
                  </a:lnTo>
                  <a:lnTo>
                    <a:pt x="3968504" y="19475"/>
                  </a:lnTo>
                  <a:lnTo>
                    <a:pt x="3965897" y="30480"/>
                  </a:lnTo>
                  <a:lnTo>
                    <a:pt x="2030102" y="30480"/>
                  </a:lnTo>
                  <a:lnTo>
                    <a:pt x="2030102" y="297180"/>
                  </a:lnTo>
                  <a:lnTo>
                    <a:pt x="1649102" y="297180"/>
                  </a:lnTo>
                  <a:lnTo>
                    <a:pt x="1649102" y="563880"/>
                  </a:lnTo>
                  <a:lnTo>
                    <a:pt x="1255402" y="563880"/>
                  </a:lnTo>
                  <a:lnTo>
                    <a:pt x="1255402" y="805180"/>
                  </a:lnTo>
                  <a:lnTo>
                    <a:pt x="861702" y="805180"/>
                  </a:lnTo>
                  <a:lnTo>
                    <a:pt x="861702" y="1097280"/>
                  </a:lnTo>
                  <a:lnTo>
                    <a:pt x="455302" y="1097280"/>
                  </a:lnTo>
                  <a:lnTo>
                    <a:pt x="455302" y="1351280"/>
                  </a:lnTo>
                  <a:lnTo>
                    <a:pt x="226702" y="1351280"/>
                  </a:lnTo>
                  <a:lnTo>
                    <a:pt x="50894" y="1618616"/>
                  </a:lnTo>
                  <a:lnTo>
                    <a:pt x="0" y="1616710"/>
                  </a:lnTo>
                  <a:lnTo>
                    <a:pt x="197326" y="1320800"/>
                  </a:lnTo>
                  <a:lnTo>
                    <a:pt x="425926" y="1320800"/>
                  </a:lnTo>
                  <a:lnTo>
                    <a:pt x="425926" y="1066800"/>
                  </a:lnTo>
                  <a:lnTo>
                    <a:pt x="832326" y="1066800"/>
                  </a:lnTo>
                  <a:lnTo>
                    <a:pt x="832326" y="774700"/>
                  </a:lnTo>
                  <a:lnTo>
                    <a:pt x="1226026" y="774700"/>
                  </a:lnTo>
                  <a:lnTo>
                    <a:pt x="1226026" y="533400"/>
                  </a:lnTo>
                  <a:lnTo>
                    <a:pt x="1619726" y="533400"/>
                  </a:lnTo>
                  <a:lnTo>
                    <a:pt x="1619726" y="266700"/>
                  </a:lnTo>
                  <a:lnTo>
                    <a:pt x="2000726" y="266700"/>
                  </a:lnTo>
                  <a:lnTo>
                    <a:pt x="2000726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任意多边形 28"/>
            <p:cNvSpPr>
              <a:spLocks/>
            </p:cNvSpPr>
            <p:nvPr/>
          </p:nvSpPr>
          <p:spPr bwMode="auto">
            <a:xfrm>
              <a:off x="4996654" y="2737793"/>
              <a:ext cx="3642206" cy="1613540"/>
            </a:xfrm>
            <a:custGeom>
              <a:avLst/>
              <a:gdLst>
                <a:gd name="connsiteX0" fmla="*/ 3243329 w 3628517"/>
                <a:gd name="connsiteY0" fmla="*/ 1877104 h 1885637"/>
                <a:gd name="connsiteX1" fmla="*/ 3236158 w 3628517"/>
                <a:gd name="connsiteY1" fmla="*/ 1877299 h 1885637"/>
                <a:gd name="connsiteX2" fmla="*/ 3240021 w 3628517"/>
                <a:gd name="connsiteY2" fmla="*/ 1877121 h 1885637"/>
                <a:gd name="connsiteX3" fmla="*/ 3340104 w 3628517"/>
                <a:gd name="connsiteY3" fmla="*/ 1876609 h 1885637"/>
                <a:gd name="connsiteX4" fmla="*/ 3628054 w 3628517"/>
                <a:gd name="connsiteY4" fmla="*/ 1885303 h 1885637"/>
                <a:gd name="connsiteX5" fmla="*/ 3628517 w 3628517"/>
                <a:gd name="connsiteY5" fmla="*/ 1885326 h 1885637"/>
                <a:gd name="connsiteX6" fmla="*/ 3628517 w 3628517"/>
                <a:gd name="connsiteY6" fmla="*/ 1885637 h 1885637"/>
                <a:gd name="connsiteX7" fmla="*/ 3621684 w 3628517"/>
                <a:gd name="connsiteY7" fmla="*/ 1885304 h 1885637"/>
                <a:gd name="connsiteX8" fmla="*/ 3489621 w 3628517"/>
                <a:gd name="connsiteY8" fmla="*/ 1879998 h 1885637"/>
                <a:gd name="connsiteX9" fmla="*/ 3334912 w 3628517"/>
                <a:gd name="connsiteY9" fmla="*/ 1876636 h 1885637"/>
                <a:gd name="connsiteX10" fmla="*/ 0 w 3628517"/>
                <a:gd name="connsiteY10" fmla="*/ 0 h 1885637"/>
                <a:gd name="connsiteX11" fmla="*/ 1817497 w 3628517"/>
                <a:gd name="connsiteY11" fmla="*/ 0 h 1885637"/>
                <a:gd name="connsiteX12" fmla="*/ 1817497 w 3628517"/>
                <a:gd name="connsiteY12" fmla="*/ 266700 h 1885637"/>
                <a:gd name="connsiteX13" fmla="*/ 2198497 w 3628517"/>
                <a:gd name="connsiteY13" fmla="*/ 266700 h 1885637"/>
                <a:gd name="connsiteX14" fmla="*/ 2198497 w 3628517"/>
                <a:gd name="connsiteY14" fmla="*/ 533400 h 1885637"/>
                <a:gd name="connsiteX15" fmla="*/ 2592197 w 3628517"/>
                <a:gd name="connsiteY15" fmla="*/ 533400 h 1885637"/>
                <a:gd name="connsiteX16" fmla="*/ 2592197 w 3628517"/>
                <a:gd name="connsiteY16" fmla="*/ 774700 h 1885637"/>
                <a:gd name="connsiteX17" fmla="*/ 2985897 w 3628517"/>
                <a:gd name="connsiteY17" fmla="*/ 774700 h 1885637"/>
                <a:gd name="connsiteX18" fmla="*/ 2985897 w 3628517"/>
                <a:gd name="connsiteY18" fmla="*/ 1066800 h 1885637"/>
                <a:gd name="connsiteX19" fmla="*/ 3392297 w 3628517"/>
                <a:gd name="connsiteY19" fmla="*/ 1066800 h 1885637"/>
                <a:gd name="connsiteX20" fmla="*/ 3392297 w 3628517"/>
                <a:gd name="connsiteY20" fmla="*/ 1320800 h 1885637"/>
                <a:gd name="connsiteX21" fmla="*/ 3620897 w 3628517"/>
                <a:gd name="connsiteY21" fmla="*/ 1320800 h 1885637"/>
                <a:gd name="connsiteX22" fmla="*/ 3622901 w 3628517"/>
                <a:gd name="connsiteY22" fmla="*/ 1393625 h 1885637"/>
                <a:gd name="connsiteX23" fmla="*/ 3628517 w 3628517"/>
                <a:gd name="connsiteY23" fmla="*/ 1393625 h 1885637"/>
                <a:gd name="connsiteX24" fmla="*/ 3628517 w 3628517"/>
                <a:gd name="connsiteY24" fmla="*/ 1597660 h 1885637"/>
                <a:gd name="connsiteX25" fmla="*/ 3628517 w 3628517"/>
                <a:gd name="connsiteY25" fmla="*/ 1613540 h 1885637"/>
                <a:gd name="connsiteX26" fmla="*/ 3592909 w 3628517"/>
                <a:gd name="connsiteY26" fmla="*/ 1613540 h 1885637"/>
                <a:gd name="connsiteX27" fmla="*/ 3592909 w 3628517"/>
                <a:gd name="connsiteY27" fmla="*/ 1431725 h 1885637"/>
                <a:gd name="connsiteX28" fmla="*/ 3587293 w 3628517"/>
                <a:gd name="connsiteY28" fmla="*/ 1431725 h 1885637"/>
                <a:gd name="connsiteX29" fmla="*/ 3585289 w 3628517"/>
                <a:gd name="connsiteY29" fmla="*/ 1358900 h 1885637"/>
                <a:gd name="connsiteX30" fmla="*/ 3356689 w 3628517"/>
                <a:gd name="connsiteY30" fmla="*/ 1358900 h 1885637"/>
                <a:gd name="connsiteX31" fmla="*/ 3356689 w 3628517"/>
                <a:gd name="connsiteY31" fmla="*/ 1104900 h 1885637"/>
                <a:gd name="connsiteX32" fmla="*/ 2950289 w 3628517"/>
                <a:gd name="connsiteY32" fmla="*/ 1104900 h 1885637"/>
                <a:gd name="connsiteX33" fmla="*/ 2950289 w 3628517"/>
                <a:gd name="connsiteY33" fmla="*/ 812800 h 1885637"/>
                <a:gd name="connsiteX34" fmla="*/ 2556589 w 3628517"/>
                <a:gd name="connsiteY34" fmla="*/ 812800 h 1885637"/>
                <a:gd name="connsiteX35" fmla="*/ 2556589 w 3628517"/>
                <a:gd name="connsiteY35" fmla="*/ 571500 h 1885637"/>
                <a:gd name="connsiteX36" fmla="*/ 2162889 w 3628517"/>
                <a:gd name="connsiteY36" fmla="*/ 571500 h 1885637"/>
                <a:gd name="connsiteX37" fmla="*/ 2162889 w 3628517"/>
                <a:gd name="connsiteY37" fmla="*/ 304800 h 1885637"/>
                <a:gd name="connsiteX38" fmla="*/ 1781889 w 3628517"/>
                <a:gd name="connsiteY38" fmla="*/ 304800 h 1885637"/>
                <a:gd name="connsiteX39" fmla="*/ 1781889 w 3628517"/>
                <a:gd name="connsiteY39" fmla="*/ 38100 h 1885637"/>
                <a:gd name="connsiteX40" fmla="*/ 20345 w 3628517"/>
                <a:gd name="connsiteY40" fmla="*/ 38100 h 1885637"/>
                <a:gd name="connsiteX0" fmla="*/ 3240021 w 3628517"/>
                <a:gd name="connsiteY0" fmla="*/ 1877121 h 1885637"/>
                <a:gd name="connsiteX1" fmla="*/ 3236158 w 3628517"/>
                <a:gd name="connsiteY1" fmla="*/ 1877299 h 1885637"/>
                <a:gd name="connsiteX2" fmla="*/ 3240021 w 3628517"/>
                <a:gd name="connsiteY2" fmla="*/ 1877121 h 1885637"/>
                <a:gd name="connsiteX3" fmla="*/ 3340104 w 3628517"/>
                <a:gd name="connsiteY3" fmla="*/ 1876609 h 1885637"/>
                <a:gd name="connsiteX4" fmla="*/ 3628054 w 3628517"/>
                <a:gd name="connsiteY4" fmla="*/ 1885303 h 1885637"/>
                <a:gd name="connsiteX5" fmla="*/ 3628517 w 3628517"/>
                <a:gd name="connsiteY5" fmla="*/ 1885326 h 1885637"/>
                <a:gd name="connsiteX6" fmla="*/ 3628517 w 3628517"/>
                <a:gd name="connsiteY6" fmla="*/ 1885637 h 1885637"/>
                <a:gd name="connsiteX7" fmla="*/ 3621684 w 3628517"/>
                <a:gd name="connsiteY7" fmla="*/ 1885304 h 1885637"/>
                <a:gd name="connsiteX8" fmla="*/ 3489621 w 3628517"/>
                <a:gd name="connsiteY8" fmla="*/ 1879998 h 1885637"/>
                <a:gd name="connsiteX9" fmla="*/ 3334912 w 3628517"/>
                <a:gd name="connsiteY9" fmla="*/ 1876636 h 1885637"/>
                <a:gd name="connsiteX10" fmla="*/ 3340104 w 3628517"/>
                <a:gd name="connsiteY10" fmla="*/ 1876609 h 1885637"/>
                <a:gd name="connsiteX11" fmla="*/ 0 w 3628517"/>
                <a:gd name="connsiteY11" fmla="*/ 0 h 1885637"/>
                <a:gd name="connsiteX12" fmla="*/ 1817497 w 3628517"/>
                <a:gd name="connsiteY12" fmla="*/ 0 h 1885637"/>
                <a:gd name="connsiteX13" fmla="*/ 1817497 w 3628517"/>
                <a:gd name="connsiteY13" fmla="*/ 266700 h 1885637"/>
                <a:gd name="connsiteX14" fmla="*/ 2198497 w 3628517"/>
                <a:gd name="connsiteY14" fmla="*/ 266700 h 1885637"/>
                <a:gd name="connsiteX15" fmla="*/ 2198497 w 3628517"/>
                <a:gd name="connsiteY15" fmla="*/ 533400 h 1885637"/>
                <a:gd name="connsiteX16" fmla="*/ 2592197 w 3628517"/>
                <a:gd name="connsiteY16" fmla="*/ 533400 h 1885637"/>
                <a:gd name="connsiteX17" fmla="*/ 2592197 w 3628517"/>
                <a:gd name="connsiteY17" fmla="*/ 774700 h 1885637"/>
                <a:gd name="connsiteX18" fmla="*/ 2985897 w 3628517"/>
                <a:gd name="connsiteY18" fmla="*/ 774700 h 1885637"/>
                <a:gd name="connsiteX19" fmla="*/ 2985897 w 3628517"/>
                <a:gd name="connsiteY19" fmla="*/ 1066800 h 1885637"/>
                <a:gd name="connsiteX20" fmla="*/ 3392297 w 3628517"/>
                <a:gd name="connsiteY20" fmla="*/ 1066800 h 1885637"/>
                <a:gd name="connsiteX21" fmla="*/ 3392297 w 3628517"/>
                <a:gd name="connsiteY21" fmla="*/ 1320800 h 1885637"/>
                <a:gd name="connsiteX22" fmla="*/ 3620897 w 3628517"/>
                <a:gd name="connsiteY22" fmla="*/ 1320800 h 1885637"/>
                <a:gd name="connsiteX23" fmla="*/ 3622901 w 3628517"/>
                <a:gd name="connsiteY23" fmla="*/ 1393625 h 1885637"/>
                <a:gd name="connsiteX24" fmla="*/ 3628517 w 3628517"/>
                <a:gd name="connsiteY24" fmla="*/ 1393625 h 1885637"/>
                <a:gd name="connsiteX25" fmla="*/ 3628517 w 3628517"/>
                <a:gd name="connsiteY25" fmla="*/ 1597660 h 1885637"/>
                <a:gd name="connsiteX26" fmla="*/ 3628517 w 3628517"/>
                <a:gd name="connsiteY26" fmla="*/ 1613540 h 1885637"/>
                <a:gd name="connsiteX27" fmla="*/ 3592909 w 3628517"/>
                <a:gd name="connsiteY27" fmla="*/ 1613540 h 1885637"/>
                <a:gd name="connsiteX28" fmla="*/ 3592909 w 3628517"/>
                <a:gd name="connsiteY28" fmla="*/ 1431725 h 1885637"/>
                <a:gd name="connsiteX29" fmla="*/ 3587293 w 3628517"/>
                <a:gd name="connsiteY29" fmla="*/ 1431725 h 1885637"/>
                <a:gd name="connsiteX30" fmla="*/ 3585289 w 3628517"/>
                <a:gd name="connsiteY30" fmla="*/ 1358900 h 1885637"/>
                <a:gd name="connsiteX31" fmla="*/ 3356689 w 3628517"/>
                <a:gd name="connsiteY31" fmla="*/ 1358900 h 1885637"/>
                <a:gd name="connsiteX32" fmla="*/ 3356689 w 3628517"/>
                <a:gd name="connsiteY32" fmla="*/ 1104900 h 1885637"/>
                <a:gd name="connsiteX33" fmla="*/ 2950289 w 3628517"/>
                <a:gd name="connsiteY33" fmla="*/ 1104900 h 1885637"/>
                <a:gd name="connsiteX34" fmla="*/ 2950289 w 3628517"/>
                <a:gd name="connsiteY34" fmla="*/ 812800 h 1885637"/>
                <a:gd name="connsiteX35" fmla="*/ 2556589 w 3628517"/>
                <a:gd name="connsiteY35" fmla="*/ 812800 h 1885637"/>
                <a:gd name="connsiteX36" fmla="*/ 2556589 w 3628517"/>
                <a:gd name="connsiteY36" fmla="*/ 571500 h 1885637"/>
                <a:gd name="connsiteX37" fmla="*/ 2162889 w 3628517"/>
                <a:gd name="connsiteY37" fmla="*/ 571500 h 1885637"/>
                <a:gd name="connsiteX38" fmla="*/ 2162889 w 3628517"/>
                <a:gd name="connsiteY38" fmla="*/ 304800 h 1885637"/>
                <a:gd name="connsiteX39" fmla="*/ 1781889 w 3628517"/>
                <a:gd name="connsiteY39" fmla="*/ 304800 h 1885637"/>
                <a:gd name="connsiteX40" fmla="*/ 1781889 w 3628517"/>
                <a:gd name="connsiteY40" fmla="*/ 38100 h 1885637"/>
                <a:gd name="connsiteX41" fmla="*/ 20345 w 3628517"/>
                <a:gd name="connsiteY41" fmla="*/ 38100 h 1885637"/>
                <a:gd name="connsiteX42" fmla="*/ 0 w 3628517"/>
                <a:gd name="connsiteY42" fmla="*/ 0 h 1885637"/>
                <a:gd name="connsiteX0" fmla="*/ 3340104 w 3628517"/>
                <a:gd name="connsiteY0" fmla="*/ 1876609 h 1885637"/>
                <a:gd name="connsiteX1" fmla="*/ 3628054 w 3628517"/>
                <a:gd name="connsiteY1" fmla="*/ 1885303 h 1885637"/>
                <a:gd name="connsiteX2" fmla="*/ 3628517 w 3628517"/>
                <a:gd name="connsiteY2" fmla="*/ 1885326 h 1885637"/>
                <a:gd name="connsiteX3" fmla="*/ 3628517 w 3628517"/>
                <a:gd name="connsiteY3" fmla="*/ 1885637 h 1885637"/>
                <a:gd name="connsiteX4" fmla="*/ 3621684 w 3628517"/>
                <a:gd name="connsiteY4" fmla="*/ 1885304 h 1885637"/>
                <a:gd name="connsiteX5" fmla="*/ 3489621 w 3628517"/>
                <a:gd name="connsiteY5" fmla="*/ 1879998 h 1885637"/>
                <a:gd name="connsiteX6" fmla="*/ 3334912 w 3628517"/>
                <a:gd name="connsiteY6" fmla="*/ 1876636 h 1885637"/>
                <a:gd name="connsiteX7" fmla="*/ 3340104 w 3628517"/>
                <a:gd name="connsiteY7" fmla="*/ 1876609 h 1885637"/>
                <a:gd name="connsiteX8" fmla="*/ 0 w 3628517"/>
                <a:gd name="connsiteY8" fmla="*/ 0 h 1885637"/>
                <a:gd name="connsiteX9" fmla="*/ 1817497 w 3628517"/>
                <a:gd name="connsiteY9" fmla="*/ 0 h 1885637"/>
                <a:gd name="connsiteX10" fmla="*/ 1817497 w 3628517"/>
                <a:gd name="connsiteY10" fmla="*/ 266700 h 1885637"/>
                <a:gd name="connsiteX11" fmla="*/ 2198497 w 3628517"/>
                <a:gd name="connsiteY11" fmla="*/ 266700 h 1885637"/>
                <a:gd name="connsiteX12" fmla="*/ 2198497 w 3628517"/>
                <a:gd name="connsiteY12" fmla="*/ 533400 h 1885637"/>
                <a:gd name="connsiteX13" fmla="*/ 2592197 w 3628517"/>
                <a:gd name="connsiteY13" fmla="*/ 533400 h 1885637"/>
                <a:gd name="connsiteX14" fmla="*/ 2592197 w 3628517"/>
                <a:gd name="connsiteY14" fmla="*/ 774700 h 1885637"/>
                <a:gd name="connsiteX15" fmla="*/ 2985897 w 3628517"/>
                <a:gd name="connsiteY15" fmla="*/ 774700 h 1885637"/>
                <a:gd name="connsiteX16" fmla="*/ 2985897 w 3628517"/>
                <a:gd name="connsiteY16" fmla="*/ 1066800 h 1885637"/>
                <a:gd name="connsiteX17" fmla="*/ 3392297 w 3628517"/>
                <a:gd name="connsiteY17" fmla="*/ 1066800 h 1885637"/>
                <a:gd name="connsiteX18" fmla="*/ 3392297 w 3628517"/>
                <a:gd name="connsiteY18" fmla="*/ 1320800 h 1885637"/>
                <a:gd name="connsiteX19" fmla="*/ 3620897 w 3628517"/>
                <a:gd name="connsiteY19" fmla="*/ 1320800 h 1885637"/>
                <a:gd name="connsiteX20" fmla="*/ 3622901 w 3628517"/>
                <a:gd name="connsiteY20" fmla="*/ 1393625 h 1885637"/>
                <a:gd name="connsiteX21" fmla="*/ 3628517 w 3628517"/>
                <a:gd name="connsiteY21" fmla="*/ 1393625 h 1885637"/>
                <a:gd name="connsiteX22" fmla="*/ 3628517 w 3628517"/>
                <a:gd name="connsiteY22" fmla="*/ 1597660 h 1885637"/>
                <a:gd name="connsiteX23" fmla="*/ 3628517 w 3628517"/>
                <a:gd name="connsiteY23" fmla="*/ 1613540 h 1885637"/>
                <a:gd name="connsiteX24" fmla="*/ 3592909 w 3628517"/>
                <a:gd name="connsiteY24" fmla="*/ 1613540 h 1885637"/>
                <a:gd name="connsiteX25" fmla="*/ 3592909 w 3628517"/>
                <a:gd name="connsiteY25" fmla="*/ 1431725 h 1885637"/>
                <a:gd name="connsiteX26" fmla="*/ 3587293 w 3628517"/>
                <a:gd name="connsiteY26" fmla="*/ 1431725 h 1885637"/>
                <a:gd name="connsiteX27" fmla="*/ 3585289 w 3628517"/>
                <a:gd name="connsiteY27" fmla="*/ 1358900 h 1885637"/>
                <a:gd name="connsiteX28" fmla="*/ 3356689 w 3628517"/>
                <a:gd name="connsiteY28" fmla="*/ 1358900 h 1885637"/>
                <a:gd name="connsiteX29" fmla="*/ 3356689 w 3628517"/>
                <a:gd name="connsiteY29" fmla="*/ 1104900 h 1885637"/>
                <a:gd name="connsiteX30" fmla="*/ 2950289 w 3628517"/>
                <a:gd name="connsiteY30" fmla="*/ 1104900 h 1885637"/>
                <a:gd name="connsiteX31" fmla="*/ 2950289 w 3628517"/>
                <a:gd name="connsiteY31" fmla="*/ 812800 h 1885637"/>
                <a:gd name="connsiteX32" fmla="*/ 2556589 w 3628517"/>
                <a:gd name="connsiteY32" fmla="*/ 812800 h 1885637"/>
                <a:gd name="connsiteX33" fmla="*/ 2556589 w 3628517"/>
                <a:gd name="connsiteY33" fmla="*/ 571500 h 1885637"/>
                <a:gd name="connsiteX34" fmla="*/ 2162889 w 3628517"/>
                <a:gd name="connsiteY34" fmla="*/ 571500 h 1885637"/>
                <a:gd name="connsiteX35" fmla="*/ 2162889 w 3628517"/>
                <a:gd name="connsiteY35" fmla="*/ 304800 h 1885637"/>
                <a:gd name="connsiteX36" fmla="*/ 1781889 w 3628517"/>
                <a:gd name="connsiteY36" fmla="*/ 304800 h 1885637"/>
                <a:gd name="connsiteX37" fmla="*/ 1781889 w 3628517"/>
                <a:gd name="connsiteY37" fmla="*/ 38100 h 1885637"/>
                <a:gd name="connsiteX38" fmla="*/ 20345 w 3628517"/>
                <a:gd name="connsiteY38" fmla="*/ 38100 h 1885637"/>
                <a:gd name="connsiteX39" fmla="*/ 0 w 3628517"/>
                <a:gd name="connsiteY39" fmla="*/ 0 h 1885637"/>
                <a:gd name="connsiteX0" fmla="*/ 3334912 w 3628517"/>
                <a:gd name="connsiteY0" fmla="*/ 1876636 h 1885637"/>
                <a:gd name="connsiteX1" fmla="*/ 3628054 w 3628517"/>
                <a:gd name="connsiteY1" fmla="*/ 1885303 h 1885637"/>
                <a:gd name="connsiteX2" fmla="*/ 3628517 w 3628517"/>
                <a:gd name="connsiteY2" fmla="*/ 1885326 h 1885637"/>
                <a:gd name="connsiteX3" fmla="*/ 3628517 w 3628517"/>
                <a:gd name="connsiteY3" fmla="*/ 1885637 h 1885637"/>
                <a:gd name="connsiteX4" fmla="*/ 3621684 w 3628517"/>
                <a:gd name="connsiteY4" fmla="*/ 1885304 h 1885637"/>
                <a:gd name="connsiteX5" fmla="*/ 3489621 w 3628517"/>
                <a:gd name="connsiteY5" fmla="*/ 1879998 h 1885637"/>
                <a:gd name="connsiteX6" fmla="*/ 3334912 w 3628517"/>
                <a:gd name="connsiteY6" fmla="*/ 1876636 h 1885637"/>
                <a:gd name="connsiteX7" fmla="*/ 0 w 3628517"/>
                <a:gd name="connsiteY7" fmla="*/ 0 h 1885637"/>
                <a:gd name="connsiteX8" fmla="*/ 1817497 w 3628517"/>
                <a:gd name="connsiteY8" fmla="*/ 0 h 1885637"/>
                <a:gd name="connsiteX9" fmla="*/ 1817497 w 3628517"/>
                <a:gd name="connsiteY9" fmla="*/ 266700 h 1885637"/>
                <a:gd name="connsiteX10" fmla="*/ 2198497 w 3628517"/>
                <a:gd name="connsiteY10" fmla="*/ 266700 h 1885637"/>
                <a:gd name="connsiteX11" fmla="*/ 2198497 w 3628517"/>
                <a:gd name="connsiteY11" fmla="*/ 533400 h 1885637"/>
                <a:gd name="connsiteX12" fmla="*/ 2592197 w 3628517"/>
                <a:gd name="connsiteY12" fmla="*/ 533400 h 1885637"/>
                <a:gd name="connsiteX13" fmla="*/ 2592197 w 3628517"/>
                <a:gd name="connsiteY13" fmla="*/ 774700 h 1885637"/>
                <a:gd name="connsiteX14" fmla="*/ 2985897 w 3628517"/>
                <a:gd name="connsiteY14" fmla="*/ 774700 h 1885637"/>
                <a:gd name="connsiteX15" fmla="*/ 2985897 w 3628517"/>
                <a:gd name="connsiteY15" fmla="*/ 1066800 h 1885637"/>
                <a:gd name="connsiteX16" fmla="*/ 3392297 w 3628517"/>
                <a:gd name="connsiteY16" fmla="*/ 1066800 h 1885637"/>
                <a:gd name="connsiteX17" fmla="*/ 3392297 w 3628517"/>
                <a:gd name="connsiteY17" fmla="*/ 1320800 h 1885637"/>
                <a:gd name="connsiteX18" fmla="*/ 3620897 w 3628517"/>
                <a:gd name="connsiteY18" fmla="*/ 1320800 h 1885637"/>
                <a:gd name="connsiteX19" fmla="*/ 3622901 w 3628517"/>
                <a:gd name="connsiteY19" fmla="*/ 1393625 h 1885637"/>
                <a:gd name="connsiteX20" fmla="*/ 3628517 w 3628517"/>
                <a:gd name="connsiteY20" fmla="*/ 1393625 h 1885637"/>
                <a:gd name="connsiteX21" fmla="*/ 3628517 w 3628517"/>
                <a:gd name="connsiteY21" fmla="*/ 1597660 h 1885637"/>
                <a:gd name="connsiteX22" fmla="*/ 3628517 w 3628517"/>
                <a:gd name="connsiteY22" fmla="*/ 1613540 h 1885637"/>
                <a:gd name="connsiteX23" fmla="*/ 3592909 w 3628517"/>
                <a:gd name="connsiteY23" fmla="*/ 1613540 h 1885637"/>
                <a:gd name="connsiteX24" fmla="*/ 3592909 w 3628517"/>
                <a:gd name="connsiteY24" fmla="*/ 1431725 h 1885637"/>
                <a:gd name="connsiteX25" fmla="*/ 3587293 w 3628517"/>
                <a:gd name="connsiteY25" fmla="*/ 1431725 h 1885637"/>
                <a:gd name="connsiteX26" fmla="*/ 3585289 w 3628517"/>
                <a:gd name="connsiteY26" fmla="*/ 1358900 h 1885637"/>
                <a:gd name="connsiteX27" fmla="*/ 3356689 w 3628517"/>
                <a:gd name="connsiteY27" fmla="*/ 1358900 h 1885637"/>
                <a:gd name="connsiteX28" fmla="*/ 3356689 w 3628517"/>
                <a:gd name="connsiteY28" fmla="*/ 1104900 h 1885637"/>
                <a:gd name="connsiteX29" fmla="*/ 2950289 w 3628517"/>
                <a:gd name="connsiteY29" fmla="*/ 1104900 h 1885637"/>
                <a:gd name="connsiteX30" fmla="*/ 2950289 w 3628517"/>
                <a:gd name="connsiteY30" fmla="*/ 812800 h 1885637"/>
                <a:gd name="connsiteX31" fmla="*/ 2556589 w 3628517"/>
                <a:gd name="connsiteY31" fmla="*/ 812800 h 1885637"/>
                <a:gd name="connsiteX32" fmla="*/ 2556589 w 3628517"/>
                <a:gd name="connsiteY32" fmla="*/ 571500 h 1885637"/>
                <a:gd name="connsiteX33" fmla="*/ 2162889 w 3628517"/>
                <a:gd name="connsiteY33" fmla="*/ 571500 h 1885637"/>
                <a:gd name="connsiteX34" fmla="*/ 2162889 w 3628517"/>
                <a:gd name="connsiteY34" fmla="*/ 304800 h 1885637"/>
                <a:gd name="connsiteX35" fmla="*/ 1781889 w 3628517"/>
                <a:gd name="connsiteY35" fmla="*/ 304800 h 1885637"/>
                <a:gd name="connsiteX36" fmla="*/ 1781889 w 3628517"/>
                <a:gd name="connsiteY36" fmla="*/ 38100 h 1885637"/>
                <a:gd name="connsiteX37" fmla="*/ 20345 w 3628517"/>
                <a:gd name="connsiteY37" fmla="*/ 38100 h 1885637"/>
                <a:gd name="connsiteX38" fmla="*/ 0 w 3628517"/>
                <a:gd name="connsiteY38" fmla="*/ 0 h 1885637"/>
                <a:gd name="connsiteX0" fmla="*/ 3489621 w 3628517"/>
                <a:gd name="connsiteY0" fmla="*/ 1879998 h 1885637"/>
                <a:gd name="connsiteX1" fmla="*/ 3628054 w 3628517"/>
                <a:gd name="connsiteY1" fmla="*/ 1885303 h 1885637"/>
                <a:gd name="connsiteX2" fmla="*/ 3628517 w 3628517"/>
                <a:gd name="connsiteY2" fmla="*/ 1885326 h 1885637"/>
                <a:gd name="connsiteX3" fmla="*/ 3628517 w 3628517"/>
                <a:gd name="connsiteY3" fmla="*/ 1885637 h 1885637"/>
                <a:gd name="connsiteX4" fmla="*/ 3621684 w 3628517"/>
                <a:gd name="connsiteY4" fmla="*/ 1885304 h 1885637"/>
                <a:gd name="connsiteX5" fmla="*/ 3489621 w 3628517"/>
                <a:gd name="connsiteY5" fmla="*/ 1879998 h 1885637"/>
                <a:gd name="connsiteX6" fmla="*/ 0 w 3628517"/>
                <a:gd name="connsiteY6" fmla="*/ 0 h 1885637"/>
                <a:gd name="connsiteX7" fmla="*/ 1817497 w 3628517"/>
                <a:gd name="connsiteY7" fmla="*/ 0 h 1885637"/>
                <a:gd name="connsiteX8" fmla="*/ 1817497 w 3628517"/>
                <a:gd name="connsiteY8" fmla="*/ 266700 h 1885637"/>
                <a:gd name="connsiteX9" fmla="*/ 2198497 w 3628517"/>
                <a:gd name="connsiteY9" fmla="*/ 266700 h 1885637"/>
                <a:gd name="connsiteX10" fmla="*/ 2198497 w 3628517"/>
                <a:gd name="connsiteY10" fmla="*/ 533400 h 1885637"/>
                <a:gd name="connsiteX11" fmla="*/ 2592197 w 3628517"/>
                <a:gd name="connsiteY11" fmla="*/ 533400 h 1885637"/>
                <a:gd name="connsiteX12" fmla="*/ 2592197 w 3628517"/>
                <a:gd name="connsiteY12" fmla="*/ 774700 h 1885637"/>
                <a:gd name="connsiteX13" fmla="*/ 2985897 w 3628517"/>
                <a:gd name="connsiteY13" fmla="*/ 774700 h 1885637"/>
                <a:gd name="connsiteX14" fmla="*/ 2985897 w 3628517"/>
                <a:gd name="connsiteY14" fmla="*/ 1066800 h 1885637"/>
                <a:gd name="connsiteX15" fmla="*/ 3392297 w 3628517"/>
                <a:gd name="connsiteY15" fmla="*/ 1066800 h 1885637"/>
                <a:gd name="connsiteX16" fmla="*/ 3392297 w 3628517"/>
                <a:gd name="connsiteY16" fmla="*/ 1320800 h 1885637"/>
                <a:gd name="connsiteX17" fmla="*/ 3620897 w 3628517"/>
                <a:gd name="connsiteY17" fmla="*/ 1320800 h 1885637"/>
                <a:gd name="connsiteX18" fmla="*/ 3622901 w 3628517"/>
                <a:gd name="connsiteY18" fmla="*/ 1393625 h 1885637"/>
                <a:gd name="connsiteX19" fmla="*/ 3628517 w 3628517"/>
                <a:gd name="connsiteY19" fmla="*/ 1393625 h 1885637"/>
                <a:gd name="connsiteX20" fmla="*/ 3628517 w 3628517"/>
                <a:gd name="connsiteY20" fmla="*/ 1597660 h 1885637"/>
                <a:gd name="connsiteX21" fmla="*/ 3628517 w 3628517"/>
                <a:gd name="connsiteY21" fmla="*/ 1613540 h 1885637"/>
                <a:gd name="connsiteX22" fmla="*/ 3592909 w 3628517"/>
                <a:gd name="connsiteY22" fmla="*/ 1613540 h 1885637"/>
                <a:gd name="connsiteX23" fmla="*/ 3592909 w 3628517"/>
                <a:gd name="connsiteY23" fmla="*/ 1431725 h 1885637"/>
                <a:gd name="connsiteX24" fmla="*/ 3587293 w 3628517"/>
                <a:gd name="connsiteY24" fmla="*/ 1431725 h 1885637"/>
                <a:gd name="connsiteX25" fmla="*/ 3585289 w 3628517"/>
                <a:gd name="connsiteY25" fmla="*/ 1358900 h 1885637"/>
                <a:gd name="connsiteX26" fmla="*/ 3356689 w 3628517"/>
                <a:gd name="connsiteY26" fmla="*/ 1358900 h 1885637"/>
                <a:gd name="connsiteX27" fmla="*/ 3356689 w 3628517"/>
                <a:gd name="connsiteY27" fmla="*/ 1104900 h 1885637"/>
                <a:gd name="connsiteX28" fmla="*/ 2950289 w 3628517"/>
                <a:gd name="connsiteY28" fmla="*/ 1104900 h 1885637"/>
                <a:gd name="connsiteX29" fmla="*/ 2950289 w 3628517"/>
                <a:gd name="connsiteY29" fmla="*/ 812800 h 1885637"/>
                <a:gd name="connsiteX30" fmla="*/ 2556589 w 3628517"/>
                <a:gd name="connsiteY30" fmla="*/ 812800 h 1885637"/>
                <a:gd name="connsiteX31" fmla="*/ 2556589 w 3628517"/>
                <a:gd name="connsiteY31" fmla="*/ 571500 h 1885637"/>
                <a:gd name="connsiteX32" fmla="*/ 2162889 w 3628517"/>
                <a:gd name="connsiteY32" fmla="*/ 571500 h 1885637"/>
                <a:gd name="connsiteX33" fmla="*/ 2162889 w 3628517"/>
                <a:gd name="connsiteY33" fmla="*/ 304800 h 1885637"/>
                <a:gd name="connsiteX34" fmla="*/ 1781889 w 3628517"/>
                <a:gd name="connsiteY34" fmla="*/ 304800 h 1885637"/>
                <a:gd name="connsiteX35" fmla="*/ 1781889 w 3628517"/>
                <a:gd name="connsiteY35" fmla="*/ 38100 h 1885637"/>
                <a:gd name="connsiteX36" fmla="*/ 20345 w 3628517"/>
                <a:gd name="connsiteY36" fmla="*/ 38100 h 1885637"/>
                <a:gd name="connsiteX37" fmla="*/ 0 w 3628517"/>
                <a:gd name="connsiteY37" fmla="*/ 0 h 1885637"/>
                <a:gd name="connsiteX0" fmla="*/ 3621684 w 3628517"/>
                <a:gd name="connsiteY0" fmla="*/ 1885304 h 1885637"/>
                <a:gd name="connsiteX1" fmla="*/ 3628054 w 3628517"/>
                <a:gd name="connsiteY1" fmla="*/ 1885303 h 1885637"/>
                <a:gd name="connsiteX2" fmla="*/ 3628517 w 3628517"/>
                <a:gd name="connsiteY2" fmla="*/ 1885326 h 1885637"/>
                <a:gd name="connsiteX3" fmla="*/ 3628517 w 3628517"/>
                <a:gd name="connsiteY3" fmla="*/ 1885637 h 1885637"/>
                <a:gd name="connsiteX4" fmla="*/ 3621684 w 3628517"/>
                <a:gd name="connsiteY4" fmla="*/ 1885304 h 1885637"/>
                <a:gd name="connsiteX5" fmla="*/ 0 w 3628517"/>
                <a:gd name="connsiteY5" fmla="*/ 0 h 1885637"/>
                <a:gd name="connsiteX6" fmla="*/ 1817497 w 3628517"/>
                <a:gd name="connsiteY6" fmla="*/ 0 h 1885637"/>
                <a:gd name="connsiteX7" fmla="*/ 1817497 w 3628517"/>
                <a:gd name="connsiteY7" fmla="*/ 266700 h 1885637"/>
                <a:gd name="connsiteX8" fmla="*/ 2198497 w 3628517"/>
                <a:gd name="connsiteY8" fmla="*/ 266700 h 1885637"/>
                <a:gd name="connsiteX9" fmla="*/ 2198497 w 3628517"/>
                <a:gd name="connsiteY9" fmla="*/ 533400 h 1885637"/>
                <a:gd name="connsiteX10" fmla="*/ 2592197 w 3628517"/>
                <a:gd name="connsiteY10" fmla="*/ 533400 h 1885637"/>
                <a:gd name="connsiteX11" fmla="*/ 2592197 w 3628517"/>
                <a:gd name="connsiteY11" fmla="*/ 774700 h 1885637"/>
                <a:gd name="connsiteX12" fmla="*/ 2985897 w 3628517"/>
                <a:gd name="connsiteY12" fmla="*/ 774700 h 1885637"/>
                <a:gd name="connsiteX13" fmla="*/ 2985897 w 3628517"/>
                <a:gd name="connsiteY13" fmla="*/ 1066800 h 1885637"/>
                <a:gd name="connsiteX14" fmla="*/ 3392297 w 3628517"/>
                <a:gd name="connsiteY14" fmla="*/ 1066800 h 1885637"/>
                <a:gd name="connsiteX15" fmla="*/ 3392297 w 3628517"/>
                <a:gd name="connsiteY15" fmla="*/ 1320800 h 1885637"/>
                <a:gd name="connsiteX16" fmla="*/ 3620897 w 3628517"/>
                <a:gd name="connsiteY16" fmla="*/ 1320800 h 1885637"/>
                <a:gd name="connsiteX17" fmla="*/ 3622901 w 3628517"/>
                <a:gd name="connsiteY17" fmla="*/ 1393625 h 1885637"/>
                <a:gd name="connsiteX18" fmla="*/ 3628517 w 3628517"/>
                <a:gd name="connsiteY18" fmla="*/ 1393625 h 1885637"/>
                <a:gd name="connsiteX19" fmla="*/ 3628517 w 3628517"/>
                <a:gd name="connsiteY19" fmla="*/ 1597660 h 1885637"/>
                <a:gd name="connsiteX20" fmla="*/ 3628517 w 3628517"/>
                <a:gd name="connsiteY20" fmla="*/ 1613540 h 1885637"/>
                <a:gd name="connsiteX21" fmla="*/ 3592909 w 3628517"/>
                <a:gd name="connsiteY21" fmla="*/ 1613540 h 1885637"/>
                <a:gd name="connsiteX22" fmla="*/ 3592909 w 3628517"/>
                <a:gd name="connsiteY22" fmla="*/ 1431725 h 1885637"/>
                <a:gd name="connsiteX23" fmla="*/ 3587293 w 3628517"/>
                <a:gd name="connsiteY23" fmla="*/ 1431725 h 1885637"/>
                <a:gd name="connsiteX24" fmla="*/ 3585289 w 3628517"/>
                <a:gd name="connsiteY24" fmla="*/ 1358900 h 1885637"/>
                <a:gd name="connsiteX25" fmla="*/ 3356689 w 3628517"/>
                <a:gd name="connsiteY25" fmla="*/ 1358900 h 1885637"/>
                <a:gd name="connsiteX26" fmla="*/ 3356689 w 3628517"/>
                <a:gd name="connsiteY26" fmla="*/ 1104900 h 1885637"/>
                <a:gd name="connsiteX27" fmla="*/ 2950289 w 3628517"/>
                <a:gd name="connsiteY27" fmla="*/ 1104900 h 1885637"/>
                <a:gd name="connsiteX28" fmla="*/ 2950289 w 3628517"/>
                <a:gd name="connsiteY28" fmla="*/ 812800 h 1885637"/>
                <a:gd name="connsiteX29" fmla="*/ 2556589 w 3628517"/>
                <a:gd name="connsiteY29" fmla="*/ 812800 h 1885637"/>
                <a:gd name="connsiteX30" fmla="*/ 2556589 w 3628517"/>
                <a:gd name="connsiteY30" fmla="*/ 571500 h 1885637"/>
                <a:gd name="connsiteX31" fmla="*/ 2162889 w 3628517"/>
                <a:gd name="connsiteY31" fmla="*/ 571500 h 1885637"/>
                <a:gd name="connsiteX32" fmla="*/ 2162889 w 3628517"/>
                <a:gd name="connsiteY32" fmla="*/ 304800 h 1885637"/>
                <a:gd name="connsiteX33" fmla="*/ 1781889 w 3628517"/>
                <a:gd name="connsiteY33" fmla="*/ 304800 h 1885637"/>
                <a:gd name="connsiteX34" fmla="*/ 1781889 w 3628517"/>
                <a:gd name="connsiteY34" fmla="*/ 38100 h 1885637"/>
                <a:gd name="connsiteX35" fmla="*/ 20345 w 3628517"/>
                <a:gd name="connsiteY35" fmla="*/ 38100 h 1885637"/>
                <a:gd name="connsiteX36" fmla="*/ 0 w 3628517"/>
                <a:gd name="connsiteY36" fmla="*/ 0 h 1885637"/>
                <a:gd name="connsiteX0" fmla="*/ 3628517 w 3628517"/>
                <a:gd name="connsiteY0" fmla="*/ 1885637 h 1885637"/>
                <a:gd name="connsiteX1" fmla="*/ 3628054 w 3628517"/>
                <a:gd name="connsiteY1" fmla="*/ 1885303 h 1885637"/>
                <a:gd name="connsiteX2" fmla="*/ 3628517 w 3628517"/>
                <a:gd name="connsiteY2" fmla="*/ 1885326 h 1885637"/>
                <a:gd name="connsiteX3" fmla="*/ 3628517 w 3628517"/>
                <a:gd name="connsiteY3" fmla="*/ 1885637 h 1885637"/>
                <a:gd name="connsiteX4" fmla="*/ 0 w 3628517"/>
                <a:gd name="connsiteY4" fmla="*/ 0 h 1885637"/>
                <a:gd name="connsiteX5" fmla="*/ 1817497 w 3628517"/>
                <a:gd name="connsiteY5" fmla="*/ 0 h 1885637"/>
                <a:gd name="connsiteX6" fmla="*/ 1817497 w 3628517"/>
                <a:gd name="connsiteY6" fmla="*/ 266700 h 1885637"/>
                <a:gd name="connsiteX7" fmla="*/ 2198497 w 3628517"/>
                <a:gd name="connsiteY7" fmla="*/ 266700 h 1885637"/>
                <a:gd name="connsiteX8" fmla="*/ 2198497 w 3628517"/>
                <a:gd name="connsiteY8" fmla="*/ 533400 h 1885637"/>
                <a:gd name="connsiteX9" fmla="*/ 2592197 w 3628517"/>
                <a:gd name="connsiteY9" fmla="*/ 533400 h 1885637"/>
                <a:gd name="connsiteX10" fmla="*/ 2592197 w 3628517"/>
                <a:gd name="connsiteY10" fmla="*/ 774700 h 1885637"/>
                <a:gd name="connsiteX11" fmla="*/ 2985897 w 3628517"/>
                <a:gd name="connsiteY11" fmla="*/ 774700 h 1885637"/>
                <a:gd name="connsiteX12" fmla="*/ 2985897 w 3628517"/>
                <a:gd name="connsiteY12" fmla="*/ 1066800 h 1885637"/>
                <a:gd name="connsiteX13" fmla="*/ 3392297 w 3628517"/>
                <a:gd name="connsiteY13" fmla="*/ 1066800 h 1885637"/>
                <a:gd name="connsiteX14" fmla="*/ 3392297 w 3628517"/>
                <a:gd name="connsiteY14" fmla="*/ 1320800 h 1885637"/>
                <a:gd name="connsiteX15" fmla="*/ 3620897 w 3628517"/>
                <a:gd name="connsiteY15" fmla="*/ 1320800 h 1885637"/>
                <a:gd name="connsiteX16" fmla="*/ 3622901 w 3628517"/>
                <a:gd name="connsiteY16" fmla="*/ 1393625 h 1885637"/>
                <a:gd name="connsiteX17" fmla="*/ 3628517 w 3628517"/>
                <a:gd name="connsiteY17" fmla="*/ 1393625 h 1885637"/>
                <a:gd name="connsiteX18" fmla="*/ 3628517 w 3628517"/>
                <a:gd name="connsiteY18" fmla="*/ 1597660 h 1885637"/>
                <a:gd name="connsiteX19" fmla="*/ 3628517 w 3628517"/>
                <a:gd name="connsiteY19" fmla="*/ 1613540 h 1885637"/>
                <a:gd name="connsiteX20" fmla="*/ 3592909 w 3628517"/>
                <a:gd name="connsiteY20" fmla="*/ 1613540 h 1885637"/>
                <a:gd name="connsiteX21" fmla="*/ 3592909 w 3628517"/>
                <a:gd name="connsiteY21" fmla="*/ 1431725 h 1885637"/>
                <a:gd name="connsiteX22" fmla="*/ 3587293 w 3628517"/>
                <a:gd name="connsiteY22" fmla="*/ 1431725 h 1885637"/>
                <a:gd name="connsiteX23" fmla="*/ 3585289 w 3628517"/>
                <a:gd name="connsiteY23" fmla="*/ 1358900 h 1885637"/>
                <a:gd name="connsiteX24" fmla="*/ 3356689 w 3628517"/>
                <a:gd name="connsiteY24" fmla="*/ 1358900 h 1885637"/>
                <a:gd name="connsiteX25" fmla="*/ 3356689 w 3628517"/>
                <a:gd name="connsiteY25" fmla="*/ 1104900 h 1885637"/>
                <a:gd name="connsiteX26" fmla="*/ 2950289 w 3628517"/>
                <a:gd name="connsiteY26" fmla="*/ 1104900 h 1885637"/>
                <a:gd name="connsiteX27" fmla="*/ 2950289 w 3628517"/>
                <a:gd name="connsiteY27" fmla="*/ 812800 h 1885637"/>
                <a:gd name="connsiteX28" fmla="*/ 2556589 w 3628517"/>
                <a:gd name="connsiteY28" fmla="*/ 812800 h 1885637"/>
                <a:gd name="connsiteX29" fmla="*/ 2556589 w 3628517"/>
                <a:gd name="connsiteY29" fmla="*/ 571500 h 1885637"/>
                <a:gd name="connsiteX30" fmla="*/ 2162889 w 3628517"/>
                <a:gd name="connsiteY30" fmla="*/ 571500 h 1885637"/>
                <a:gd name="connsiteX31" fmla="*/ 2162889 w 3628517"/>
                <a:gd name="connsiteY31" fmla="*/ 304800 h 1885637"/>
                <a:gd name="connsiteX32" fmla="*/ 1781889 w 3628517"/>
                <a:gd name="connsiteY32" fmla="*/ 304800 h 1885637"/>
                <a:gd name="connsiteX33" fmla="*/ 1781889 w 3628517"/>
                <a:gd name="connsiteY33" fmla="*/ 38100 h 1885637"/>
                <a:gd name="connsiteX34" fmla="*/ 20345 w 3628517"/>
                <a:gd name="connsiteY34" fmla="*/ 38100 h 1885637"/>
                <a:gd name="connsiteX35" fmla="*/ 0 w 3628517"/>
                <a:gd name="connsiteY35" fmla="*/ 0 h 1885637"/>
                <a:gd name="connsiteX0" fmla="*/ 3628517 w 3628517"/>
                <a:gd name="connsiteY0" fmla="*/ 1885326 h 1885326"/>
                <a:gd name="connsiteX1" fmla="*/ 3628054 w 3628517"/>
                <a:gd name="connsiteY1" fmla="*/ 1885303 h 1885326"/>
                <a:gd name="connsiteX2" fmla="*/ 3628517 w 3628517"/>
                <a:gd name="connsiteY2" fmla="*/ 1885326 h 1885326"/>
                <a:gd name="connsiteX3" fmla="*/ 0 w 3628517"/>
                <a:gd name="connsiteY3" fmla="*/ 0 h 1885326"/>
                <a:gd name="connsiteX4" fmla="*/ 1817497 w 3628517"/>
                <a:gd name="connsiteY4" fmla="*/ 0 h 1885326"/>
                <a:gd name="connsiteX5" fmla="*/ 1817497 w 3628517"/>
                <a:gd name="connsiteY5" fmla="*/ 266700 h 1885326"/>
                <a:gd name="connsiteX6" fmla="*/ 2198497 w 3628517"/>
                <a:gd name="connsiteY6" fmla="*/ 266700 h 1885326"/>
                <a:gd name="connsiteX7" fmla="*/ 2198497 w 3628517"/>
                <a:gd name="connsiteY7" fmla="*/ 533400 h 1885326"/>
                <a:gd name="connsiteX8" fmla="*/ 2592197 w 3628517"/>
                <a:gd name="connsiteY8" fmla="*/ 533400 h 1885326"/>
                <a:gd name="connsiteX9" fmla="*/ 2592197 w 3628517"/>
                <a:gd name="connsiteY9" fmla="*/ 774700 h 1885326"/>
                <a:gd name="connsiteX10" fmla="*/ 2985897 w 3628517"/>
                <a:gd name="connsiteY10" fmla="*/ 774700 h 1885326"/>
                <a:gd name="connsiteX11" fmla="*/ 2985897 w 3628517"/>
                <a:gd name="connsiteY11" fmla="*/ 1066800 h 1885326"/>
                <a:gd name="connsiteX12" fmla="*/ 3392297 w 3628517"/>
                <a:gd name="connsiteY12" fmla="*/ 1066800 h 1885326"/>
                <a:gd name="connsiteX13" fmla="*/ 3392297 w 3628517"/>
                <a:gd name="connsiteY13" fmla="*/ 1320800 h 1885326"/>
                <a:gd name="connsiteX14" fmla="*/ 3620897 w 3628517"/>
                <a:gd name="connsiteY14" fmla="*/ 1320800 h 1885326"/>
                <a:gd name="connsiteX15" fmla="*/ 3622901 w 3628517"/>
                <a:gd name="connsiteY15" fmla="*/ 1393625 h 1885326"/>
                <a:gd name="connsiteX16" fmla="*/ 3628517 w 3628517"/>
                <a:gd name="connsiteY16" fmla="*/ 1393625 h 1885326"/>
                <a:gd name="connsiteX17" fmla="*/ 3628517 w 3628517"/>
                <a:gd name="connsiteY17" fmla="*/ 1597660 h 1885326"/>
                <a:gd name="connsiteX18" fmla="*/ 3628517 w 3628517"/>
                <a:gd name="connsiteY18" fmla="*/ 1613540 h 1885326"/>
                <a:gd name="connsiteX19" fmla="*/ 3592909 w 3628517"/>
                <a:gd name="connsiteY19" fmla="*/ 1613540 h 1885326"/>
                <a:gd name="connsiteX20" fmla="*/ 3592909 w 3628517"/>
                <a:gd name="connsiteY20" fmla="*/ 1431725 h 1885326"/>
                <a:gd name="connsiteX21" fmla="*/ 3587293 w 3628517"/>
                <a:gd name="connsiteY21" fmla="*/ 1431725 h 1885326"/>
                <a:gd name="connsiteX22" fmla="*/ 3585289 w 3628517"/>
                <a:gd name="connsiteY22" fmla="*/ 1358900 h 1885326"/>
                <a:gd name="connsiteX23" fmla="*/ 3356689 w 3628517"/>
                <a:gd name="connsiteY23" fmla="*/ 1358900 h 1885326"/>
                <a:gd name="connsiteX24" fmla="*/ 3356689 w 3628517"/>
                <a:gd name="connsiteY24" fmla="*/ 1104900 h 1885326"/>
                <a:gd name="connsiteX25" fmla="*/ 2950289 w 3628517"/>
                <a:gd name="connsiteY25" fmla="*/ 1104900 h 1885326"/>
                <a:gd name="connsiteX26" fmla="*/ 2950289 w 3628517"/>
                <a:gd name="connsiteY26" fmla="*/ 812800 h 1885326"/>
                <a:gd name="connsiteX27" fmla="*/ 2556589 w 3628517"/>
                <a:gd name="connsiteY27" fmla="*/ 812800 h 1885326"/>
                <a:gd name="connsiteX28" fmla="*/ 2556589 w 3628517"/>
                <a:gd name="connsiteY28" fmla="*/ 571500 h 1885326"/>
                <a:gd name="connsiteX29" fmla="*/ 2162889 w 3628517"/>
                <a:gd name="connsiteY29" fmla="*/ 571500 h 1885326"/>
                <a:gd name="connsiteX30" fmla="*/ 2162889 w 3628517"/>
                <a:gd name="connsiteY30" fmla="*/ 304800 h 1885326"/>
                <a:gd name="connsiteX31" fmla="*/ 1781889 w 3628517"/>
                <a:gd name="connsiteY31" fmla="*/ 304800 h 1885326"/>
                <a:gd name="connsiteX32" fmla="*/ 1781889 w 3628517"/>
                <a:gd name="connsiteY32" fmla="*/ 38100 h 1885326"/>
                <a:gd name="connsiteX33" fmla="*/ 20345 w 3628517"/>
                <a:gd name="connsiteY33" fmla="*/ 38100 h 1885326"/>
                <a:gd name="connsiteX34" fmla="*/ 0 w 3628517"/>
                <a:gd name="connsiteY34" fmla="*/ 0 h 1885326"/>
                <a:gd name="connsiteX0" fmla="*/ 0 w 3628517"/>
                <a:gd name="connsiteY0" fmla="*/ 0 h 1613540"/>
                <a:gd name="connsiteX1" fmla="*/ 1817497 w 3628517"/>
                <a:gd name="connsiteY1" fmla="*/ 0 h 1613540"/>
                <a:gd name="connsiteX2" fmla="*/ 1817497 w 3628517"/>
                <a:gd name="connsiteY2" fmla="*/ 266700 h 1613540"/>
                <a:gd name="connsiteX3" fmla="*/ 2198497 w 3628517"/>
                <a:gd name="connsiteY3" fmla="*/ 266700 h 1613540"/>
                <a:gd name="connsiteX4" fmla="*/ 2198497 w 3628517"/>
                <a:gd name="connsiteY4" fmla="*/ 533400 h 1613540"/>
                <a:gd name="connsiteX5" fmla="*/ 2592197 w 3628517"/>
                <a:gd name="connsiteY5" fmla="*/ 533400 h 1613540"/>
                <a:gd name="connsiteX6" fmla="*/ 2592197 w 3628517"/>
                <a:gd name="connsiteY6" fmla="*/ 774700 h 1613540"/>
                <a:gd name="connsiteX7" fmla="*/ 2985897 w 3628517"/>
                <a:gd name="connsiteY7" fmla="*/ 774700 h 1613540"/>
                <a:gd name="connsiteX8" fmla="*/ 2985897 w 3628517"/>
                <a:gd name="connsiteY8" fmla="*/ 1066800 h 1613540"/>
                <a:gd name="connsiteX9" fmla="*/ 3392297 w 3628517"/>
                <a:gd name="connsiteY9" fmla="*/ 1066800 h 1613540"/>
                <a:gd name="connsiteX10" fmla="*/ 3392297 w 3628517"/>
                <a:gd name="connsiteY10" fmla="*/ 1320800 h 1613540"/>
                <a:gd name="connsiteX11" fmla="*/ 3620897 w 3628517"/>
                <a:gd name="connsiteY11" fmla="*/ 1320800 h 1613540"/>
                <a:gd name="connsiteX12" fmla="*/ 3622901 w 3628517"/>
                <a:gd name="connsiteY12" fmla="*/ 1393625 h 1613540"/>
                <a:gd name="connsiteX13" fmla="*/ 3628517 w 3628517"/>
                <a:gd name="connsiteY13" fmla="*/ 1393625 h 1613540"/>
                <a:gd name="connsiteX14" fmla="*/ 3628517 w 3628517"/>
                <a:gd name="connsiteY14" fmla="*/ 1597660 h 1613540"/>
                <a:gd name="connsiteX15" fmla="*/ 3628517 w 3628517"/>
                <a:gd name="connsiteY15" fmla="*/ 1613540 h 1613540"/>
                <a:gd name="connsiteX16" fmla="*/ 3592909 w 3628517"/>
                <a:gd name="connsiteY16" fmla="*/ 1613540 h 1613540"/>
                <a:gd name="connsiteX17" fmla="*/ 3592909 w 3628517"/>
                <a:gd name="connsiteY17" fmla="*/ 1431725 h 1613540"/>
                <a:gd name="connsiteX18" fmla="*/ 3587293 w 3628517"/>
                <a:gd name="connsiteY18" fmla="*/ 1431725 h 1613540"/>
                <a:gd name="connsiteX19" fmla="*/ 3585289 w 3628517"/>
                <a:gd name="connsiteY19" fmla="*/ 1358900 h 1613540"/>
                <a:gd name="connsiteX20" fmla="*/ 3356689 w 3628517"/>
                <a:gd name="connsiteY20" fmla="*/ 1358900 h 1613540"/>
                <a:gd name="connsiteX21" fmla="*/ 3356689 w 3628517"/>
                <a:gd name="connsiteY21" fmla="*/ 1104900 h 1613540"/>
                <a:gd name="connsiteX22" fmla="*/ 2950289 w 3628517"/>
                <a:gd name="connsiteY22" fmla="*/ 1104900 h 1613540"/>
                <a:gd name="connsiteX23" fmla="*/ 2950289 w 3628517"/>
                <a:gd name="connsiteY23" fmla="*/ 812800 h 1613540"/>
                <a:gd name="connsiteX24" fmla="*/ 2556589 w 3628517"/>
                <a:gd name="connsiteY24" fmla="*/ 812800 h 1613540"/>
                <a:gd name="connsiteX25" fmla="*/ 2556589 w 3628517"/>
                <a:gd name="connsiteY25" fmla="*/ 571500 h 1613540"/>
                <a:gd name="connsiteX26" fmla="*/ 2162889 w 3628517"/>
                <a:gd name="connsiteY26" fmla="*/ 571500 h 1613540"/>
                <a:gd name="connsiteX27" fmla="*/ 2162889 w 3628517"/>
                <a:gd name="connsiteY27" fmla="*/ 304800 h 1613540"/>
                <a:gd name="connsiteX28" fmla="*/ 1781889 w 3628517"/>
                <a:gd name="connsiteY28" fmla="*/ 304800 h 1613540"/>
                <a:gd name="connsiteX29" fmla="*/ 1781889 w 3628517"/>
                <a:gd name="connsiteY29" fmla="*/ 38100 h 1613540"/>
                <a:gd name="connsiteX30" fmla="*/ 20345 w 3628517"/>
                <a:gd name="connsiteY30" fmla="*/ 38100 h 1613540"/>
                <a:gd name="connsiteX31" fmla="*/ 0 w 3628517"/>
                <a:gd name="connsiteY31" fmla="*/ 0 h 1613540"/>
                <a:gd name="connsiteX0" fmla="*/ 0 w 3628517"/>
                <a:gd name="connsiteY0" fmla="*/ 0 h 1613540"/>
                <a:gd name="connsiteX1" fmla="*/ 1817497 w 3628517"/>
                <a:gd name="connsiteY1" fmla="*/ 0 h 1613540"/>
                <a:gd name="connsiteX2" fmla="*/ 1817497 w 3628517"/>
                <a:gd name="connsiteY2" fmla="*/ 266700 h 1613540"/>
                <a:gd name="connsiteX3" fmla="*/ 2198497 w 3628517"/>
                <a:gd name="connsiteY3" fmla="*/ 266700 h 1613540"/>
                <a:gd name="connsiteX4" fmla="*/ 2198497 w 3628517"/>
                <a:gd name="connsiteY4" fmla="*/ 533400 h 1613540"/>
                <a:gd name="connsiteX5" fmla="*/ 2592197 w 3628517"/>
                <a:gd name="connsiteY5" fmla="*/ 533400 h 1613540"/>
                <a:gd name="connsiteX6" fmla="*/ 2592197 w 3628517"/>
                <a:gd name="connsiteY6" fmla="*/ 774700 h 1613540"/>
                <a:gd name="connsiteX7" fmla="*/ 2985897 w 3628517"/>
                <a:gd name="connsiteY7" fmla="*/ 774700 h 1613540"/>
                <a:gd name="connsiteX8" fmla="*/ 2985897 w 3628517"/>
                <a:gd name="connsiteY8" fmla="*/ 1066800 h 1613540"/>
                <a:gd name="connsiteX9" fmla="*/ 3392297 w 3628517"/>
                <a:gd name="connsiteY9" fmla="*/ 1066800 h 1613540"/>
                <a:gd name="connsiteX10" fmla="*/ 3392297 w 3628517"/>
                <a:gd name="connsiteY10" fmla="*/ 1320800 h 1613540"/>
                <a:gd name="connsiteX11" fmla="*/ 3620897 w 3628517"/>
                <a:gd name="connsiteY11" fmla="*/ 1320800 h 1613540"/>
                <a:gd name="connsiteX12" fmla="*/ 3622901 w 3628517"/>
                <a:gd name="connsiteY12" fmla="*/ 1393625 h 1613540"/>
                <a:gd name="connsiteX13" fmla="*/ 3628517 w 3628517"/>
                <a:gd name="connsiteY13" fmla="*/ 1393625 h 1613540"/>
                <a:gd name="connsiteX14" fmla="*/ 3628517 w 3628517"/>
                <a:gd name="connsiteY14" fmla="*/ 1613540 h 1613540"/>
                <a:gd name="connsiteX15" fmla="*/ 3592909 w 3628517"/>
                <a:gd name="connsiteY15" fmla="*/ 1613540 h 1613540"/>
                <a:gd name="connsiteX16" fmla="*/ 3592909 w 3628517"/>
                <a:gd name="connsiteY16" fmla="*/ 1431725 h 1613540"/>
                <a:gd name="connsiteX17" fmla="*/ 3587293 w 3628517"/>
                <a:gd name="connsiteY17" fmla="*/ 1431725 h 1613540"/>
                <a:gd name="connsiteX18" fmla="*/ 3585289 w 3628517"/>
                <a:gd name="connsiteY18" fmla="*/ 1358900 h 1613540"/>
                <a:gd name="connsiteX19" fmla="*/ 3356689 w 3628517"/>
                <a:gd name="connsiteY19" fmla="*/ 1358900 h 1613540"/>
                <a:gd name="connsiteX20" fmla="*/ 3356689 w 3628517"/>
                <a:gd name="connsiteY20" fmla="*/ 1104900 h 1613540"/>
                <a:gd name="connsiteX21" fmla="*/ 2950289 w 3628517"/>
                <a:gd name="connsiteY21" fmla="*/ 1104900 h 1613540"/>
                <a:gd name="connsiteX22" fmla="*/ 2950289 w 3628517"/>
                <a:gd name="connsiteY22" fmla="*/ 812800 h 1613540"/>
                <a:gd name="connsiteX23" fmla="*/ 2556589 w 3628517"/>
                <a:gd name="connsiteY23" fmla="*/ 812800 h 1613540"/>
                <a:gd name="connsiteX24" fmla="*/ 2556589 w 3628517"/>
                <a:gd name="connsiteY24" fmla="*/ 571500 h 1613540"/>
                <a:gd name="connsiteX25" fmla="*/ 2162889 w 3628517"/>
                <a:gd name="connsiteY25" fmla="*/ 571500 h 1613540"/>
                <a:gd name="connsiteX26" fmla="*/ 2162889 w 3628517"/>
                <a:gd name="connsiteY26" fmla="*/ 304800 h 1613540"/>
                <a:gd name="connsiteX27" fmla="*/ 1781889 w 3628517"/>
                <a:gd name="connsiteY27" fmla="*/ 304800 h 1613540"/>
                <a:gd name="connsiteX28" fmla="*/ 1781889 w 3628517"/>
                <a:gd name="connsiteY28" fmla="*/ 38100 h 1613540"/>
                <a:gd name="connsiteX29" fmla="*/ 20345 w 3628517"/>
                <a:gd name="connsiteY29" fmla="*/ 38100 h 1613540"/>
                <a:gd name="connsiteX30" fmla="*/ 0 w 3628517"/>
                <a:gd name="connsiteY30" fmla="*/ 0 h 1613540"/>
                <a:gd name="connsiteX0" fmla="*/ 0 w 3628517"/>
                <a:gd name="connsiteY0" fmla="*/ 0 h 1613540"/>
                <a:gd name="connsiteX1" fmla="*/ 1817497 w 3628517"/>
                <a:gd name="connsiteY1" fmla="*/ 0 h 1613540"/>
                <a:gd name="connsiteX2" fmla="*/ 1817497 w 3628517"/>
                <a:gd name="connsiteY2" fmla="*/ 266700 h 1613540"/>
                <a:gd name="connsiteX3" fmla="*/ 2198497 w 3628517"/>
                <a:gd name="connsiteY3" fmla="*/ 266700 h 1613540"/>
                <a:gd name="connsiteX4" fmla="*/ 2198497 w 3628517"/>
                <a:gd name="connsiteY4" fmla="*/ 533400 h 1613540"/>
                <a:gd name="connsiteX5" fmla="*/ 2592197 w 3628517"/>
                <a:gd name="connsiteY5" fmla="*/ 533400 h 1613540"/>
                <a:gd name="connsiteX6" fmla="*/ 2592197 w 3628517"/>
                <a:gd name="connsiteY6" fmla="*/ 774700 h 1613540"/>
                <a:gd name="connsiteX7" fmla="*/ 2985897 w 3628517"/>
                <a:gd name="connsiteY7" fmla="*/ 774700 h 1613540"/>
                <a:gd name="connsiteX8" fmla="*/ 2985897 w 3628517"/>
                <a:gd name="connsiteY8" fmla="*/ 1066800 h 1613540"/>
                <a:gd name="connsiteX9" fmla="*/ 3392297 w 3628517"/>
                <a:gd name="connsiteY9" fmla="*/ 1066800 h 1613540"/>
                <a:gd name="connsiteX10" fmla="*/ 3392297 w 3628517"/>
                <a:gd name="connsiteY10" fmla="*/ 1320800 h 1613540"/>
                <a:gd name="connsiteX11" fmla="*/ 3620897 w 3628517"/>
                <a:gd name="connsiteY11" fmla="*/ 1320800 h 1613540"/>
                <a:gd name="connsiteX12" fmla="*/ 3622901 w 3628517"/>
                <a:gd name="connsiteY12" fmla="*/ 1393625 h 1613540"/>
                <a:gd name="connsiteX13" fmla="*/ 3628517 w 3628517"/>
                <a:gd name="connsiteY13" fmla="*/ 1613540 h 1613540"/>
                <a:gd name="connsiteX14" fmla="*/ 3592909 w 3628517"/>
                <a:gd name="connsiteY14" fmla="*/ 1613540 h 1613540"/>
                <a:gd name="connsiteX15" fmla="*/ 3592909 w 3628517"/>
                <a:gd name="connsiteY15" fmla="*/ 1431725 h 1613540"/>
                <a:gd name="connsiteX16" fmla="*/ 3587293 w 3628517"/>
                <a:gd name="connsiteY16" fmla="*/ 1431725 h 1613540"/>
                <a:gd name="connsiteX17" fmla="*/ 3585289 w 3628517"/>
                <a:gd name="connsiteY17" fmla="*/ 1358900 h 1613540"/>
                <a:gd name="connsiteX18" fmla="*/ 3356689 w 3628517"/>
                <a:gd name="connsiteY18" fmla="*/ 1358900 h 1613540"/>
                <a:gd name="connsiteX19" fmla="*/ 3356689 w 3628517"/>
                <a:gd name="connsiteY19" fmla="*/ 1104900 h 1613540"/>
                <a:gd name="connsiteX20" fmla="*/ 2950289 w 3628517"/>
                <a:gd name="connsiteY20" fmla="*/ 1104900 h 1613540"/>
                <a:gd name="connsiteX21" fmla="*/ 2950289 w 3628517"/>
                <a:gd name="connsiteY21" fmla="*/ 812800 h 1613540"/>
                <a:gd name="connsiteX22" fmla="*/ 2556589 w 3628517"/>
                <a:gd name="connsiteY22" fmla="*/ 812800 h 1613540"/>
                <a:gd name="connsiteX23" fmla="*/ 2556589 w 3628517"/>
                <a:gd name="connsiteY23" fmla="*/ 571500 h 1613540"/>
                <a:gd name="connsiteX24" fmla="*/ 2162889 w 3628517"/>
                <a:gd name="connsiteY24" fmla="*/ 571500 h 1613540"/>
                <a:gd name="connsiteX25" fmla="*/ 2162889 w 3628517"/>
                <a:gd name="connsiteY25" fmla="*/ 304800 h 1613540"/>
                <a:gd name="connsiteX26" fmla="*/ 1781889 w 3628517"/>
                <a:gd name="connsiteY26" fmla="*/ 304800 h 1613540"/>
                <a:gd name="connsiteX27" fmla="*/ 1781889 w 3628517"/>
                <a:gd name="connsiteY27" fmla="*/ 38100 h 1613540"/>
                <a:gd name="connsiteX28" fmla="*/ 20345 w 3628517"/>
                <a:gd name="connsiteY28" fmla="*/ 38100 h 1613540"/>
                <a:gd name="connsiteX29" fmla="*/ 0 w 3628517"/>
                <a:gd name="connsiteY29" fmla="*/ 0 h 1613540"/>
                <a:gd name="connsiteX0" fmla="*/ 0 w 3628517"/>
                <a:gd name="connsiteY0" fmla="*/ 0 h 1613540"/>
                <a:gd name="connsiteX1" fmla="*/ 1817497 w 3628517"/>
                <a:gd name="connsiteY1" fmla="*/ 0 h 1613540"/>
                <a:gd name="connsiteX2" fmla="*/ 1817497 w 3628517"/>
                <a:gd name="connsiteY2" fmla="*/ 266700 h 1613540"/>
                <a:gd name="connsiteX3" fmla="*/ 2198497 w 3628517"/>
                <a:gd name="connsiteY3" fmla="*/ 266700 h 1613540"/>
                <a:gd name="connsiteX4" fmla="*/ 2198497 w 3628517"/>
                <a:gd name="connsiteY4" fmla="*/ 533400 h 1613540"/>
                <a:gd name="connsiteX5" fmla="*/ 2592197 w 3628517"/>
                <a:gd name="connsiteY5" fmla="*/ 533400 h 1613540"/>
                <a:gd name="connsiteX6" fmla="*/ 2592197 w 3628517"/>
                <a:gd name="connsiteY6" fmla="*/ 774700 h 1613540"/>
                <a:gd name="connsiteX7" fmla="*/ 2985897 w 3628517"/>
                <a:gd name="connsiteY7" fmla="*/ 774700 h 1613540"/>
                <a:gd name="connsiteX8" fmla="*/ 2985897 w 3628517"/>
                <a:gd name="connsiteY8" fmla="*/ 1066800 h 1613540"/>
                <a:gd name="connsiteX9" fmla="*/ 3392297 w 3628517"/>
                <a:gd name="connsiteY9" fmla="*/ 1066800 h 1613540"/>
                <a:gd name="connsiteX10" fmla="*/ 3392297 w 3628517"/>
                <a:gd name="connsiteY10" fmla="*/ 1320800 h 1613540"/>
                <a:gd name="connsiteX11" fmla="*/ 3620897 w 3628517"/>
                <a:gd name="connsiteY11" fmla="*/ 1320800 h 1613540"/>
                <a:gd name="connsiteX12" fmla="*/ 3628517 w 3628517"/>
                <a:gd name="connsiteY12" fmla="*/ 1613540 h 1613540"/>
                <a:gd name="connsiteX13" fmla="*/ 3592909 w 3628517"/>
                <a:gd name="connsiteY13" fmla="*/ 1613540 h 1613540"/>
                <a:gd name="connsiteX14" fmla="*/ 3592909 w 3628517"/>
                <a:gd name="connsiteY14" fmla="*/ 1431725 h 1613540"/>
                <a:gd name="connsiteX15" fmla="*/ 3587293 w 3628517"/>
                <a:gd name="connsiteY15" fmla="*/ 1431725 h 1613540"/>
                <a:gd name="connsiteX16" fmla="*/ 3585289 w 3628517"/>
                <a:gd name="connsiteY16" fmla="*/ 1358900 h 1613540"/>
                <a:gd name="connsiteX17" fmla="*/ 3356689 w 3628517"/>
                <a:gd name="connsiteY17" fmla="*/ 1358900 h 1613540"/>
                <a:gd name="connsiteX18" fmla="*/ 3356689 w 3628517"/>
                <a:gd name="connsiteY18" fmla="*/ 1104900 h 1613540"/>
                <a:gd name="connsiteX19" fmla="*/ 2950289 w 3628517"/>
                <a:gd name="connsiteY19" fmla="*/ 1104900 h 1613540"/>
                <a:gd name="connsiteX20" fmla="*/ 2950289 w 3628517"/>
                <a:gd name="connsiteY20" fmla="*/ 812800 h 1613540"/>
                <a:gd name="connsiteX21" fmla="*/ 2556589 w 3628517"/>
                <a:gd name="connsiteY21" fmla="*/ 812800 h 1613540"/>
                <a:gd name="connsiteX22" fmla="*/ 2556589 w 3628517"/>
                <a:gd name="connsiteY22" fmla="*/ 571500 h 1613540"/>
                <a:gd name="connsiteX23" fmla="*/ 2162889 w 3628517"/>
                <a:gd name="connsiteY23" fmla="*/ 571500 h 1613540"/>
                <a:gd name="connsiteX24" fmla="*/ 2162889 w 3628517"/>
                <a:gd name="connsiteY24" fmla="*/ 304800 h 1613540"/>
                <a:gd name="connsiteX25" fmla="*/ 1781889 w 3628517"/>
                <a:gd name="connsiteY25" fmla="*/ 304800 h 1613540"/>
                <a:gd name="connsiteX26" fmla="*/ 1781889 w 3628517"/>
                <a:gd name="connsiteY26" fmla="*/ 38100 h 1613540"/>
                <a:gd name="connsiteX27" fmla="*/ 20345 w 3628517"/>
                <a:gd name="connsiteY27" fmla="*/ 38100 h 1613540"/>
                <a:gd name="connsiteX28" fmla="*/ 0 w 3628517"/>
                <a:gd name="connsiteY28" fmla="*/ 0 h 161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628517" h="1613540">
                  <a:moveTo>
                    <a:pt x="0" y="0"/>
                  </a:moveTo>
                  <a:lnTo>
                    <a:pt x="1817497" y="0"/>
                  </a:lnTo>
                  <a:lnTo>
                    <a:pt x="1817497" y="266700"/>
                  </a:lnTo>
                  <a:lnTo>
                    <a:pt x="2198497" y="266700"/>
                  </a:lnTo>
                  <a:lnTo>
                    <a:pt x="2198497" y="533400"/>
                  </a:lnTo>
                  <a:lnTo>
                    <a:pt x="2592197" y="533400"/>
                  </a:lnTo>
                  <a:lnTo>
                    <a:pt x="2592197" y="774700"/>
                  </a:lnTo>
                  <a:lnTo>
                    <a:pt x="2985897" y="774700"/>
                  </a:lnTo>
                  <a:lnTo>
                    <a:pt x="2985897" y="1066800"/>
                  </a:lnTo>
                  <a:lnTo>
                    <a:pt x="3392297" y="1066800"/>
                  </a:lnTo>
                  <a:lnTo>
                    <a:pt x="3392297" y="1320800"/>
                  </a:lnTo>
                  <a:lnTo>
                    <a:pt x="3620897" y="1320800"/>
                  </a:lnTo>
                  <a:lnTo>
                    <a:pt x="3628517" y="1613540"/>
                  </a:lnTo>
                  <a:lnTo>
                    <a:pt x="3592909" y="1613540"/>
                  </a:lnTo>
                  <a:lnTo>
                    <a:pt x="3592909" y="1431725"/>
                  </a:lnTo>
                  <a:lnTo>
                    <a:pt x="3587293" y="1431725"/>
                  </a:lnTo>
                  <a:lnTo>
                    <a:pt x="3585289" y="1358900"/>
                  </a:lnTo>
                  <a:lnTo>
                    <a:pt x="3356689" y="1358900"/>
                  </a:lnTo>
                  <a:lnTo>
                    <a:pt x="3356689" y="1104900"/>
                  </a:lnTo>
                  <a:lnTo>
                    <a:pt x="2950289" y="1104900"/>
                  </a:lnTo>
                  <a:lnTo>
                    <a:pt x="2950289" y="812800"/>
                  </a:lnTo>
                  <a:lnTo>
                    <a:pt x="2556589" y="812800"/>
                  </a:lnTo>
                  <a:lnTo>
                    <a:pt x="2556589" y="571500"/>
                  </a:lnTo>
                  <a:lnTo>
                    <a:pt x="2162889" y="571500"/>
                  </a:lnTo>
                  <a:lnTo>
                    <a:pt x="2162889" y="304800"/>
                  </a:lnTo>
                  <a:lnTo>
                    <a:pt x="1781889" y="304800"/>
                  </a:lnTo>
                  <a:lnTo>
                    <a:pt x="1781889" y="38100"/>
                  </a:lnTo>
                  <a:lnTo>
                    <a:pt x="20345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任意多边形 54"/>
            <p:cNvSpPr>
              <a:spLocks/>
            </p:cNvSpPr>
            <p:nvPr/>
          </p:nvSpPr>
          <p:spPr bwMode="auto">
            <a:xfrm>
              <a:off x="5482969" y="1139012"/>
              <a:ext cx="3329634" cy="1604172"/>
            </a:xfrm>
            <a:custGeom>
              <a:avLst/>
              <a:gdLst>
                <a:gd name="connsiteX0" fmla="*/ 1898650 w 3329634"/>
                <a:gd name="connsiteY0" fmla="*/ 0 h 1604172"/>
                <a:gd name="connsiteX1" fmla="*/ 3305478 w 3329634"/>
                <a:gd name="connsiteY1" fmla="*/ 0 h 1604172"/>
                <a:gd name="connsiteX2" fmla="*/ 3329634 w 3329634"/>
                <a:gd name="connsiteY2" fmla="*/ 45720 h 1604172"/>
                <a:gd name="connsiteX3" fmla="*/ 1946785 w 3329634"/>
                <a:gd name="connsiteY3" fmla="*/ 45720 h 1604172"/>
                <a:gd name="connsiteX4" fmla="*/ 1946785 w 3329634"/>
                <a:gd name="connsiteY4" fmla="*/ 312420 h 1604172"/>
                <a:gd name="connsiteX5" fmla="*/ 1565785 w 3329634"/>
                <a:gd name="connsiteY5" fmla="*/ 312420 h 1604172"/>
                <a:gd name="connsiteX6" fmla="*/ 1565785 w 3329634"/>
                <a:gd name="connsiteY6" fmla="*/ 579120 h 1604172"/>
                <a:gd name="connsiteX7" fmla="*/ 1172085 w 3329634"/>
                <a:gd name="connsiteY7" fmla="*/ 579120 h 1604172"/>
                <a:gd name="connsiteX8" fmla="*/ 1172085 w 3329634"/>
                <a:gd name="connsiteY8" fmla="*/ 820420 h 1604172"/>
                <a:gd name="connsiteX9" fmla="*/ 778385 w 3329634"/>
                <a:gd name="connsiteY9" fmla="*/ 820420 h 1604172"/>
                <a:gd name="connsiteX10" fmla="*/ 778385 w 3329634"/>
                <a:gd name="connsiteY10" fmla="*/ 1112520 h 1604172"/>
                <a:gd name="connsiteX11" fmla="*/ 371985 w 3329634"/>
                <a:gd name="connsiteY11" fmla="*/ 1112520 h 1604172"/>
                <a:gd name="connsiteX12" fmla="*/ 371985 w 3329634"/>
                <a:gd name="connsiteY12" fmla="*/ 1366520 h 1604172"/>
                <a:gd name="connsiteX13" fmla="*/ 48135 w 3329634"/>
                <a:gd name="connsiteY13" fmla="*/ 1366520 h 1604172"/>
                <a:gd name="connsiteX14" fmla="*/ 52395 w 3329634"/>
                <a:gd name="connsiteY14" fmla="*/ 1604172 h 1604172"/>
                <a:gd name="connsiteX15" fmla="*/ 5080 w 3329634"/>
                <a:gd name="connsiteY15" fmla="*/ 1604172 h 1604172"/>
                <a:gd name="connsiteX16" fmla="*/ 0 w 3329634"/>
                <a:gd name="connsiteY16" fmla="*/ 1320800 h 1604172"/>
                <a:gd name="connsiteX17" fmla="*/ 323850 w 3329634"/>
                <a:gd name="connsiteY17" fmla="*/ 1320800 h 1604172"/>
                <a:gd name="connsiteX18" fmla="*/ 323850 w 3329634"/>
                <a:gd name="connsiteY18" fmla="*/ 1066800 h 1604172"/>
                <a:gd name="connsiteX19" fmla="*/ 730250 w 3329634"/>
                <a:gd name="connsiteY19" fmla="*/ 1066800 h 1604172"/>
                <a:gd name="connsiteX20" fmla="*/ 730250 w 3329634"/>
                <a:gd name="connsiteY20" fmla="*/ 774700 h 1604172"/>
                <a:gd name="connsiteX21" fmla="*/ 1123950 w 3329634"/>
                <a:gd name="connsiteY21" fmla="*/ 774700 h 1604172"/>
                <a:gd name="connsiteX22" fmla="*/ 1123950 w 3329634"/>
                <a:gd name="connsiteY22" fmla="*/ 533400 h 1604172"/>
                <a:gd name="connsiteX23" fmla="*/ 1517650 w 3329634"/>
                <a:gd name="connsiteY23" fmla="*/ 533400 h 1604172"/>
                <a:gd name="connsiteX24" fmla="*/ 1517650 w 3329634"/>
                <a:gd name="connsiteY24" fmla="*/ 266700 h 1604172"/>
                <a:gd name="connsiteX25" fmla="*/ 1898650 w 3329634"/>
                <a:gd name="connsiteY25" fmla="*/ 266700 h 160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29634" h="1604172">
                  <a:moveTo>
                    <a:pt x="1898650" y="0"/>
                  </a:moveTo>
                  <a:lnTo>
                    <a:pt x="3305478" y="0"/>
                  </a:lnTo>
                  <a:lnTo>
                    <a:pt x="3329634" y="45720"/>
                  </a:lnTo>
                  <a:lnTo>
                    <a:pt x="1946785" y="45720"/>
                  </a:lnTo>
                  <a:lnTo>
                    <a:pt x="1946785" y="312420"/>
                  </a:lnTo>
                  <a:lnTo>
                    <a:pt x="1565785" y="312420"/>
                  </a:lnTo>
                  <a:lnTo>
                    <a:pt x="1565785" y="579120"/>
                  </a:lnTo>
                  <a:lnTo>
                    <a:pt x="1172085" y="579120"/>
                  </a:lnTo>
                  <a:lnTo>
                    <a:pt x="1172085" y="820420"/>
                  </a:lnTo>
                  <a:lnTo>
                    <a:pt x="778385" y="820420"/>
                  </a:lnTo>
                  <a:lnTo>
                    <a:pt x="778385" y="1112520"/>
                  </a:lnTo>
                  <a:lnTo>
                    <a:pt x="371985" y="1112520"/>
                  </a:lnTo>
                  <a:lnTo>
                    <a:pt x="371985" y="1366520"/>
                  </a:lnTo>
                  <a:lnTo>
                    <a:pt x="48135" y="1366520"/>
                  </a:lnTo>
                  <a:lnTo>
                    <a:pt x="52395" y="1604172"/>
                  </a:lnTo>
                  <a:lnTo>
                    <a:pt x="5080" y="1604172"/>
                  </a:lnTo>
                  <a:cubicBezTo>
                    <a:pt x="3387" y="1509715"/>
                    <a:pt x="1693" y="1415257"/>
                    <a:pt x="0" y="1320800"/>
                  </a:cubicBezTo>
                  <a:lnTo>
                    <a:pt x="323850" y="1320800"/>
                  </a:lnTo>
                  <a:lnTo>
                    <a:pt x="323850" y="1066800"/>
                  </a:lnTo>
                  <a:lnTo>
                    <a:pt x="730250" y="1066800"/>
                  </a:lnTo>
                  <a:lnTo>
                    <a:pt x="730250" y="774700"/>
                  </a:lnTo>
                  <a:lnTo>
                    <a:pt x="1123950" y="774700"/>
                  </a:lnTo>
                  <a:lnTo>
                    <a:pt x="1123950" y="533400"/>
                  </a:lnTo>
                  <a:lnTo>
                    <a:pt x="1517650" y="533400"/>
                  </a:lnTo>
                  <a:lnTo>
                    <a:pt x="1517650" y="266700"/>
                  </a:lnTo>
                  <a:lnTo>
                    <a:pt x="1898650" y="26670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216" name="文本框 1215"/>
          <p:cNvSpPr txBox="1"/>
          <p:nvPr/>
        </p:nvSpPr>
        <p:spPr>
          <a:xfrm>
            <a:off x="5655002" y="3763018"/>
            <a:ext cx="568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prstClr val="white"/>
                </a:solidFill>
                <a:latin typeface="Impact" panose="020B0806030902050204" pitchFamily="34" charset="0"/>
              </a:rPr>
              <a:t>1</a:t>
            </a:r>
            <a:endParaRPr lang="zh-CN" altLang="en-US" sz="60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257" name="文本框 256"/>
          <p:cNvSpPr txBox="1"/>
          <p:nvPr/>
        </p:nvSpPr>
        <p:spPr>
          <a:xfrm>
            <a:off x="4427129" y="1241685"/>
            <a:ext cx="568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prstClr val="white"/>
                </a:solidFill>
                <a:latin typeface="Impact" panose="020B0806030902050204" pitchFamily="34" charset="0"/>
              </a:rPr>
              <a:t>3</a:t>
            </a:r>
            <a:endParaRPr lang="zh-CN" altLang="en-US" sz="60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258" name="文本框 257"/>
          <p:cNvSpPr txBox="1"/>
          <p:nvPr/>
        </p:nvSpPr>
        <p:spPr>
          <a:xfrm>
            <a:off x="6867836" y="2260623"/>
            <a:ext cx="568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prstClr val="white"/>
                </a:solidFill>
                <a:latin typeface="Impact" panose="020B0806030902050204" pitchFamily="34" charset="0"/>
              </a:rPr>
              <a:t>2</a:t>
            </a:r>
            <a:endParaRPr lang="zh-CN" altLang="en-US" sz="60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1217" name="文本框 1216"/>
          <p:cNvSpPr txBox="1"/>
          <p:nvPr/>
        </p:nvSpPr>
        <p:spPr>
          <a:xfrm>
            <a:off x="4304770" y="2036570"/>
            <a:ext cx="836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Impact" panose="020B0806030902050204" pitchFamily="34" charset="0"/>
                <a:ea typeface="时尚中黑简体" panose="01010104010101010101" pitchFamily="2" charset="-122"/>
              </a:rPr>
              <a:t>STEP</a:t>
            </a:r>
            <a:endParaRPr lang="zh-CN" altLang="en-US" sz="1600" dirty="0">
              <a:solidFill>
                <a:prstClr val="white"/>
              </a:solidFill>
              <a:latin typeface="Impact" panose="020B0806030902050204" pitchFamily="34" charset="0"/>
              <a:ea typeface="时尚中黑简体" panose="01010104010101010101" pitchFamily="2" charset="-122"/>
            </a:endParaRPr>
          </a:p>
        </p:txBody>
      </p:sp>
      <p:sp>
        <p:nvSpPr>
          <p:cNvPr id="260" name="文本框 259"/>
          <p:cNvSpPr txBox="1"/>
          <p:nvPr/>
        </p:nvSpPr>
        <p:spPr>
          <a:xfrm>
            <a:off x="6724122" y="3031291"/>
            <a:ext cx="836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Impact" panose="020B0806030902050204" pitchFamily="34" charset="0"/>
                <a:ea typeface="时尚中黑简体" panose="01010104010101010101" pitchFamily="2" charset="-122"/>
              </a:rPr>
              <a:t>STEP</a:t>
            </a:r>
            <a:endParaRPr lang="zh-CN" altLang="en-US" sz="1600" dirty="0">
              <a:solidFill>
                <a:prstClr val="white"/>
              </a:solidFill>
              <a:latin typeface="Impact" panose="020B0806030902050204" pitchFamily="34" charset="0"/>
              <a:ea typeface="时尚中黑简体" panose="01010104010101010101" pitchFamily="2" charset="-122"/>
            </a:endParaRPr>
          </a:p>
        </p:txBody>
      </p:sp>
      <p:sp>
        <p:nvSpPr>
          <p:cNvPr id="261" name="文本框 260"/>
          <p:cNvSpPr txBox="1"/>
          <p:nvPr/>
        </p:nvSpPr>
        <p:spPr>
          <a:xfrm>
            <a:off x="5517137" y="4522317"/>
            <a:ext cx="836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Impact" panose="020B0806030902050204" pitchFamily="34" charset="0"/>
                <a:ea typeface="时尚中黑简体" panose="01010104010101010101" pitchFamily="2" charset="-122"/>
              </a:rPr>
              <a:t>STEP</a:t>
            </a:r>
            <a:endParaRPr lang="zh-CN" altLang="en-US" sz="1600" dirty="0">
              <a:solidFill>
                <a:prstClr val="white"/>
              </a:solidFill>
              <a:latin typeface="Impact" panose="020B0806030902050204" pitchFamily="34" charset="0"/>
              <a:ea typeface="时尚中黑简体" panose="01010104010101010101" pitchFamily="2" charset="-122"/>
            </a:endParaRPr>
          </a:p>
        </p:txBody>
      </p:sp>
      <p:sp>
        <p:nvSpPr>
          <p:cNvPr id="276" name="文本框 275"/>
          <p:cNvSpPr txBox="1"/>
          <p:nvPr/>
        </p:nvSpPr>
        <p:spPr>
          <a:xfrm>
            <a:off x="2777085" y="4242298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277" name="文本框 276"/>
          <p:cNvSpPr txBox="1"/>
          <p:nvPr/>
        </p:nvSpPr>
        <p:spPr>
          <a:xfrm>
            <a:off x="2258222" y="4531881"/>
            <a:ext cx="209384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grpSp>
        <p:nvGrpSpPr>
          <p:cNvPr id="278" name="组合 277"/>
          <p:cNvGrpSpPr/>
          <p:nvPr/>
        </p:nvGrpSpPr>
        <p:grpSpPr>
          <a:xfrm>
            <a:off x="2379257" y="4208395"/>
            <a:ext cx="412310" cy="373080"/>
            <a:chOff x="8578850" y="285750"/>
            <a:chExt cx="817563" cy="739775"/>
          </a:xfrm>
          <a:solidFill>
            <a:srgbClr val="F6615B"/>
          </a:solidFill>
        </p:grpSpPr>
        <p:sp>
          <p:nvSpPr>
            <p:cNvPr id="279" name="Freeform 35"/>
            <p:cNvSpPr>
              <a:spLocks/>
            </p:cNvSpPr>
            <p:nvPr/>
          </p:nvSpPr>
          <p:spPr bwMode="auto">
            <a:xfrm>
              <a:off x="8578850" y="530225"/>
              <a:ext cx="615950" cy="495300"/>
            </a:xfrm>
            <a:custGeom>
              <a:avLst/>
              <a:gdLst>
                <a:gd name="T0" fmla="*/ 164 w 164"/>
                <a:gd name="T1" fmla="*/ 59 h 132"/>
                <a:gd name="T2" fmla="*/ 131 w 164"/>
                <a:gd name="T3" fmla="*/ 63 h 132"/>
                <a:gd name="T4" fmla="*/ 108 w 164"/>
                <a:gd name="T5" fmla="*/ 61 h 132"/>
                <a:gd name="T6" fmla="*/ 76 w 164"/>
                <a:gd name="T7" fmla="*/ 83 h 132"/>
                <a:gd name="T8" fmla="*/ 77 w 164"/>
                <a:gd name="T9" fmla="*/ 50 h 132"/>
                <a:gd name="T10" fmla="*/ 41 w 164"/>
                <a:gd name="T11" fmla="*/ 0 h 132"/>
                <a:gd name="T12" fmla="*/ 0 w 164"/>
                <a:gd name="T13" fmla="*/ 48 h 132"/>
                <a:gd name="T14" fmla="*/ 83 w 164"/>
                <a:gd name="T15" fmla="*/ 105 h 132"/>
                <a:gd name="T16" fmla="*/ 108 w 164"/>
                <a:gd name="T17" fmla="*/ 102 h 132"/>
                <a:gd name="T18" fmla="*/ 138 w 164"/>
                <a:gd name="T19" fmla="*/ 132 h 132"/>
                <a:gd name="T20" fmla="*/ 130 w 164"/>
                <a:gd name="T21" fmla="*/ 95 h 132"/>
                <a:gd name="T22" fmla="*/ 164 w 164"/>
                <a:gd name="T23" fmla="*/ 5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132">
                  <a:moveTo>
                    <a:pt x="164" y="59"/>
                  </a:moveTo>
                  <a:cubicBezTo>
                    <a:pt x="154" y="62"/>
                    <a:pt x="143" y="63"/>
                    <a:pt x="131" y="63"/>
                  </a:cubicBezTo>
                  <a:cubicBezTo>
                    <a:pt x="123" y="63"/>
                    <a:pt x="115" y="62"/>
                    <a:pt x="108" y="61"/>
                  </a:cubicBezTo>
                  <a:cubicBezTo>
                    <a:pt x="104" y="64"/>
                    <a:pt x="76" y="83"/>
                    <a:pt x="76" y="83"/>
                  </a:cubicBezTo>
                  <a:cubicBezTo>
                    <a:pt x="76" y="83"/>
                    <a:pt x="76" y="56"/>
                    <a:pt x="77" y="50"/>
                  </a:cubicBezTo>
                  <a:cubicBezTo>
                    <a:pt x="55" y="38"/>
                    <a:pt x="41" y="20"/>
                    <a:pt x="41" y="0"/>
                  </a:cubicBezTo>
                  <a:cubicBezTo>
                    <a:pt x="17" y="10"/>
                    <a:pt x="0" y="28"/>
                    <a:pt x="0" y="48"/>
                  </a:cubicBezTo>
                  <a:cubicBezTo>
                    <a:pt x="0" y="80"/>
                    <a:pt x="37" y="105"/>
                    <a:pt x="83" y="105"/>
                  </a:cubicBezTo>
                  <a:cubicBezTo>
                    <a:pt x="92" y="105"/>
                    <a:pt x="100" y="104"/>
                    <a:pt x="108" y="102"/>
                  </a:cubicBezTo>
                  <a:cubicBezTo>
                    <a:pt x="138" y="132"/>
                    <a:pt x="138" y="132"/>
                    <a:pt x="138" y="132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48" y="87"/>
                    <a:pt x="160" y="74"/>
                    <a:pt x="164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Freeform 36"/>
            <p:cNvSpPr>
              <a:spLocks/>
            </p:cNvSpPr>
            <p:nvPr/>
          </p:nvSpPr>
          <p:spPr bwMode="auto">
            <a:xfrm>
              <a:off x="8777288" y="285750"/>
              <a:ext cx="619125" cy="469900"/>
            </a:xfrm>
            <a:custGeom>
              <a:avLst/>
              <a:gdLst>
                <a:gd name="T0" fmla="*/ 83 w 165"/>
                <a:gd name="T1" fmla="*/ 0 h 125"/>
                <a:gd name="T2" fmla="*/ 0 w 165"/>
                <a:gd name="T3" fmla="*/ 56 h 125"/>
                <a:gd name="T4" fmla="*/ 36 w 165"/>
                <a:gd name="T5" fmla="*/ 102 h 125"/>
                <a:gd name="T6" fmla="*/ 35 w 165"/>
                <a:gd name="T7" fmla="*/ 125 h 125"/>
                <a:gd name="T8" fmla="*/ 57 w 165"/>
                <a:gd name="T9" fmla="*/ 110 h 125"/>
                <a:gd name="T10" fmla="*/ 83 w 165"/>
                <a:gd name="T11" fmla="*/ 113 h 125"/>
                <a:gd name="T12" fmla="*/ 165 w 165"/>
                <a:gd name="T13" fmla="*/ 56 h 125"/>
                <a:gd name="T14" fmla="*/ 83 w 165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5" h="125">
                  <a:moveTo>
                    <a:pt x="83" y="0"/>
                  </a:moveTo>
                  <a:cubicBezTo>
                    <a:pt x="37" y="0"/>
                    <a:pt x="0" y="25"/>
                    <a:pt x="0" y="56"/>
                  </a:cubicBezTo>
                  <a:cubicBezTo>
                    <a:pt x="0" y="75"/>
                    <a:pt x="14" y="92"/>
                    <a:pt x="36" y="102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65" y="112"/>
                    <a:pt x="74" y="113"/>
                    <a:pt x="83" y="113"/>
                  </a:cubicBezTo>
                  <a:cubicBezTo>
                    <a:pt x="128" y="113"/>
                    <a:pt x="165" y="87"/>
                    <a:pt x="165" y="56"/>
                  </a:cubicBezTo>
                  <a:cubicBezTo>
                    <a:pt x="165" y="25"/>
                    <a:pt x="128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81" name="Freeform 32"/>
          <p:cNvSpPr>
            <a:spLocks noEditPoints="1"/>
          </p:cNvSpPr>
          <p:nvPr/>
        </p:nvSpPr>
        <p:spPr bwMode="auto">
          <a:xfrm>
            <a:off x="1678437" y="1829730"/>
            <a:ext cx="507059" cy="362940"/>
          </a:xfrm>
          <a:custGeom>
            <a:avLst/>
            <a:gdLst>
              <a:gd name="T0" fmla="*/ 92 w 244"/>
              <a:gd name="T1" fmla="*/ 48 h 175"/>
              <a:gd name="T2" fmla="*/ 102 w 244"/>
              <a:gd name="T3" fmla="*/ 27 h 175"/>
              <a:gd name="T4" fmla="*/ 75 w 244"/>
              <a:gd name="T5" fmla="*/ 0 h 175"/>
              <a:gd name="T6" fmla="*/ 48 w 244"/>
              <a:gd name="T7" fmla="*/ 27 h 175"/>
              <a:gd name="T8" fmla="*/ 58 w 244"/>
              <a:gd name="T9" fmla="*/ 48 h 175"/>
              <a:gd name="T10" fmla="*/ 10 w 244"/>
              <a:gd name="T11" fmla="*/ 123 h 175"/>
              <a:gd name="T12" fmla="*/ 46 w 244"/>
              <a:gd name="T13" fmla="*/ 97 h 175"/>
              <a:gd name="T14" fmla="*/ 32 w 244"/>
              <a:gd name="T15" fmla="*/ 175 h 175"/>
              <a:gd name="T16" fmla="*/ 57 w 244"/>
              <a:gd name="T17" fmla="*/ 175 h 175"/>
              <a:gd name="T18" fmla="*/ 75 w 244"/>
              <a:gd name="T19" fmla="*/ 142 h 175"/>
              <a:gd name="T20" fmla="*/ 93 w 244"/>
              <a:gd name="T21" fmla="*/ 175 h 175"/>
              <a:gd name="T22" fmla="*/ 118 w 244"/>
              <a:gd name="T23" fmla="*/ 175 h 175"/>
              <a:gd name="T24" fmla="*/ 104 w 244"/>
              <a:gd name="T25" fmla="*/ 97 h 175"/>
              <a:gd name="T26" fmla="*/ 140 w 244"/>
              <a:gd name="T27" fmla="*/ 123 h 175"/>
              <a:gd name="T28" fmla="*/ 92 w 244"/>
              <a:gd name="T29" fmla="*/ 48 h 175"/>
              <a:gd name="T30" fmla="*/ 208 w 244"/>
              <a:gd name="T31" fmla="*/ 97 h 175"/>
              <a:gd name="T32" fmla="*/ 214 w 244"/>
              <a:gd name="T33" fmla="*/ 84 h 175"/>
              <a:gd name="T34" fmla="*/ 198 w 244"/>
              <a:gd name="T35" fmla="*/ 68 h 175"/>
              <a:gd name="T36" fmla="*/ 181 w 244"/>
              <a:gd name="T37" fmla="*/ 84 h 175"/>
              <a:gd name="T38" fmla="*/ 187 w 244"/>
              <a:gd name="T39" fmla="*/ 97 h 175"/>
              <a:gd name="T40" fmla="*/ 158 w 244"/>
              <a:gd name="T41" fmla="*/ 143 h 175"/>
              <a:gd name="T42" fmla="*/ 180 w 244"/>
              <a:gd name="T43" fmla="*/ 127 h 175"/>
              <a:gd name="T44" fmla="*/ 171 w 244"/>
              <a:gd name="T45" fmla="*/ 175 h 175"/>
              <a:gd name="T46" fmla="*/ 186 w 244"/>
              <a:gd name="T47" fmla="*/ 175 h 175"/>
              <a:gd name="T48" fmla="*/ 198 w 244"/>
              <a:gd name="T49" fmla="*/ 155 h 175"/>
              <a:gd name="T50" fmla="*/ 209 w 244"/>
              <a:gd name="T51" fmla="*/ 175 h 175"/>
              <a:gd name="T52" fmla="*/ 224 w 244"/>
              <a:gd name="T53" fmla="*/ 175 h 175"/>
              <a:gd name="T54" fmla="*/ 216 w 244"/>
              <a:gd name="T55" fmla="*/ 127 h 175"/>
              <a:gd name="T56" fmla="*/ 237 w 244"/>
              <a:gd name="T57" fmla="*/ 143 h 175"/>
              <a:gd name="T58" fmla="*/ 208 w 244"/>
              <a:gd name="T59" fmla="*/ 97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4" h="175">
                <a:moveTo>
                  <a:pt x="92" y="48"/>
                </a:moveTo>
                <a:cubicBezTo>
                  <a:pt x="98" y="43"/>
                  <a:pt x="102" y="36"/>
                  <a:pt x="102" y="27"/>
                </a:cubicBezTo>
                <a:cubicBezTo>
                  <a:pt x="102" y="12"/>
                  <a:pt x="90" y="0"/>
                  <a:pt x="75" y="0"/>
                </a:cubicBezTo>
                <a:cubicBezTo>
                  <a:pt x="60" y="0"/>
                  <a:pt x="48" y="12"/>
                  <a:pt x="48" y="27"/>
                </a:cubicBezTo>
                <a:cubicBezTo>
                  <a:pt x="48" y="36"/>
                  <a:pt x="52" y="43"/>
                  <a:pt x="58" y="48"/>
                </a:cubicBezTo>
                <a:cubicBezTo>
                  <a:pt x="31" y="58"/>
                  <a:pt x="0" y="113"/>
                  <a:pt x="10" y="123"/>
                </a:cubicBezTo>
                <a:cubicBezTo>
                  <a:pt x="19" y="131"/>
                  <a:pt x="34" y="114"/>
                  <a:pt x="46" y="97"/>
                </a:cubicBezTo>
                <a:cubicBezTo>
                  <a:pt x="39" y="123"/>
                  <a:pt x="34" y="151"/>
                  <a:pt x="32" y="175"/>
                </a:cubicBezTo>
                <a:cubicBezTo>
                  <a:pt x="57" y="175"/>
                  <a:pt x="57" y="175"/>
                  <a:pt x="57" y="175"/>
                </a:cubicBezTo>
                <a:cubicBezTo>
                  <a:pt x="57" y="161"/>
                  <a:pt x="66" y="142"/>
                  <a:pt x="75" y="142"/>
                </a:cubicBezTo>
                <a:cubicBezTo>
                  <a:pt x="84" y="142"/>
                  <a:pt x="93" y="161"/>
                  <a:pt x="93" y="175"/>
                </a:cubicBezTo>
                <a:cubicBezTo>
                  <a:pt x="118" y="175"/>
                  <a:pt x="118" y="175"/>
                  <a:pt x="118" y="175"/>
                </a:cubicBezTo>
                <a:cubicBezTo>
                  <a:pt x="116" y="151"/>
                  <a:pt x="111" y="123"/>
                  <a:pt x="104" y="97"/>
                </a:cubicBezTo>
                <a:cubicBezTo>
                  <a:pt x="116" y="114"/>
                  <a:pt x="131" y="131"/>
                  <a:pt x="140" y="123"/>
                </a:cubicBezTo>
                <a:cubicBezTo>
                  <a:pt x="150" y="113"/>
                  <a:pt x="119" y="58"/>
                  <a:pt x="92" y="48"/>
                </a:cubicBezTo>
                <a:close/>
                <a:moveTo>
                  <a:pt x="208" y="97"/>
                </a:moveTo>
                <a:cubicBezTo>
                  <a:pt x="212" y="94"/>
                  <a:pt x="214" y="89"/>
                  <a:pt x="214" y="84"/>
                </a:cubicBezTo>
                <a:cubicBezTo>
                  <a:pt x="214" y="75"/>
                  <a:pt x="207" y="68"/>
                  <a:pt x="198" y="68"/>
                </a:cubicBezTo>
                <a:cubicBezTo>
                  <a:pt x="188" y="68"/>
                  <a:pt x="181" y="75"/>
                  <a:pt x="181" y="84"/>
                </a:cubicBezTo>
                <a:cubicBezTo>
                  <a:pt x="181" y="89"/>
                  <a:pt x="183" y="94"/>
                  <a:pt x="187" y="97"/>
                </a:cubicBezTo>
                <a:cubicBezTo>
                  <a:pt x="170" y="103"/>
                  <a:pt x="151" y="137"/>
                  <a:pt x="158" y="143"/>
                </a:cubicBezTo>
                <a:cubicBezTo>
                  <a:pt x="163" y="148"/>
                  <a:pt x="172" y="137"/>
                  <a:pt x="180" y="127"/>
                </a:cubicBezTo>
                <a:cubicBezTo>
                  <a:pt x="176" y="143"/>
                  <a:pt x="173" y="160"/>
                  <a:pt x="171" y="175"/>
                </a:cubicBezTo>
                <a:cubicBezTo>
                  <a:pt x="186" y="175"/>
                  <a:pt x="186" y="175"/>
                  <a:pt x="186" y="175"/>
                </a:cubicBezTo>
                <a:cubicBezTo>
                  <a:pt x="186" y="167"/>
                  <a:pt x="192" y="155"/>
                  <a:pt x="198" y="155"/>
                </a:cubicBezTo>
                <a:cubicBezTo>
                  <a:pt x="203" y="155"/>
                  <a:pt x="209" y="167"/>
                  <a:pt x="209" y="175"/>
                </a:cubicBezTo>
                <a:cubicBezTo>
                  <a:pt x="224" y="175"/>
                  <a:pt x="224" y="175"/>
                  <a:pt x="224" y="175"/>
                </a:cubicBezTo>
                <a:cubicBezTo>
                  <a:pt x="223" y="160"/>
                  <a:pt x="219" y="143"/>
                  <a:pt x="216" y="127"/>
                </a:cubicBezTo>
                <a:cubicBezTo>
                  <a:pt x="223" y="137"/>
                  <a:pt x="232" y="148"/>
                  <a:pt x="237" y="143"/>
                </a:cubicBezTo>
                <a:cubicBezTo>
                  <a:pt x="244" y="137"/>
                  <a:pt x="225" y="103"/>
                  <a:pt x="208" y="97"/>
                </a:cubicBezTo>
                <a:close/>
              </a:path>
            </a:pathLst>
          </a:custGeom>
          <a:solidFill>
            <a:srgbClr val="01ACB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82" name="组合 281"/>
          <p:cNvGrpSpPr/>
          <p:nvPr/>
        </p:nvGrpSpPr>
        <p:grpSpPr>
          <a:xfrm>
            <a:off x="8853306" y="2448170"/>
            <a:ext cx="359409" cy="405607"/>
            <a:chOff x="10815638" y="1174750"/>
            <a:chExt cx="728663" cy="822325"/>
          </a:xfrm>
          <a:solidFill>
            <a:srgbClr val="FFB850"/>
          </a:solidFill>
        </p:grpSpPr>
        <p:sp>
          <p:nvSpPr>
            <p:cNvPr id="283" name="Freeform 33"/>
            <p:cNvSpPr>
              <a:spLocks noEditPoints="1"/>
            </p:cNvSpPr>
            <p:nvPr/>
          </p:nvSpPr>
          <p:spPr bwMode="auto">
            <a:xfrm>
              <a:off x="10815638" y="1174750"/>
              <a:ext cx="728663" cy="822325"/>
            </a:xfrm>
            <a:custGeom>
              <a:avLst/>
              <a:gdLst>
                <a:gd name="T0" fmla="*/ 103 w 194"/>
                <a:gd name="T1" fmla="*/ 26 h 219"/>
                <a:gd name="T2" fmla="*/ 103 w 194"/>
                <a:gd name="T3" fmla="*/ 18 h 219"/>
                <a:gd name="T4" fmla="*/ 120 w 194"/>
                <a:gd name="T5" fmla="*/ 18 h 219"/>
                <a:gd name="T6" fmla="*/ 120 w 194"/>
                <a:gd name="T7" fmla="*/ 0 h 219"/>
                <a:gd name="T8" fmla="*/ 74 w 194"/>
                <a:gd name="T9" fmla="*/ 0 h 219"/>
                <a:gd name="T10" fmla="*/ 74 w 194"/>
                <a:gd name="T11" fmla="*/ 18 h 219"/>
                <a:gd name="T12" fmla="*/ 91 w 194"/>
                <a:gd name="T13" fmla="*/ 18 h 219"/>
                <a:gd name="T14" fmla="*/ 91 w 194"/>
                <a:gd name="T15" fmla="*/ 26 h 219"/>
                <a:gd name="T16" fmla="*/ 0 w 194"/>
                <a:gd name="T17" fmla="*/ 122 h 219"/>
                <a:gd name="T18" fmla="*/ 97 w 194"/>
                <a:gd name="T19" fmla="*/ 219 h 219"/>
                <a:gd name="T20" fmla="*/ 194 w 194"/>
                <a:gd name="T21" fmla="*/ 122 h 219"/>
                <a:gd name="T22" fmla="*/ 103 w 194"/>
                <a:gd name="T23" fmla="*/ 26 h 219"/>
                <a:gd name="T24" fmla="*/ 158 w 194"/>
                <a:gd name="T25" fmla="*/ 180 h 219"/>
                <a:gd name="T26" fmla="*/ 145 w 194"/>
                <a:gd name="T27" fmla="*/ 167 h 219"/>
                <a:gd name="T28" fmla="*/ 142 w 194"/>
                <a:gd name="T29" fmla="*/ 171 h 219"/>
                <a:gd name="T30" fmla="*/ 154 w 194"/>
                <a:gd name="T31" fmla="*/ 183 h 219"/>
                <a:gd name="T32" fmla="*/ 100 w 194"/>
                <a:gd name="T33" fmla="*/ 206 h 219"/>
                <a:gd name="T34" fmla="*/ 100 w 194"/>
                <a:gd name="T35" fmla="*/ 188 h 219"/>
                <a:gd name="T36" fmla="*/ 95 w 194"/>
                <a:gd name="T37" fmla="*/ 188 h 219"/>
                <a:gd name="T38" fmla="*/ 95 w 194"/>
                <a:gd name="T39" fmla="*/ 206 h 219"/>
                <a:gd name="T40" fmla="*/ 40 w 194"/>
                <a:gd name="T41" fmla="*/ 183 h 219"/>
                <a:gd name="T42" fmla="*/ 52 w 194"/>
                <a:gd name="T43" fmla="*/ 171 h 219"/>
                <a:gd name="T44" fmla="*/ 49 w 194"/>
                <a:gd name="T45" fmla="*/ 167 h 219"/>
                <a:gd name="T46" fmla="*/ 36 w 194"/>
                <a:gd name="T47" fmla="*/ 180 h 219"/>
                <a:gd name="T48" fmla="*/ 14 w 194"/>
                <a:gd name="T49" fmla="*/ 125 h 219"/>
                <a:gd name="T50" fmla="*/ 31 w 194"/>
                <a:gd name="T51" fmla="*/ 125 h 219"/>
                <a:gd name="T52" fmla="*/ 31 w 194"/>
                <a:gd name="T53" fmla="*/ 120 h 219"/>
                <a:gd name="T54" fmla="*/ 14 w 194"/>
                <a:gd name="T55" fmla="*/ 120 h 219"/>
                <a:gd name="T56" fmla="*/ 36 w 194"/>
                <a:gd name="T57" fmla="*/ 65 h 219"/>
                <a:gd name="T58" fmla="*/ 49 w 194"/>
                <a:gd name="T59" fmla="*/ 78 h 219"/>
                <a:gd name="T60" fmla="*/ 52 w 194"/>
                <a:gd name="T61" fmla="*/ 74 h 219"/>
                <a:gd name="T62" fmla="*/ 40 w 194"/>
                <a:gd name="T63" fmla="*/ 62 h 219"/>
                <a:gd name="T64" fmla="*/ 95 w 194"/>
                <a:gd name="T65" fmla="*/ 39 h 219"/>
                <a:gd name="T66" fmla="*/ 95 w 194"/>
                <a:gd name="T67" fmla="*/ 56 h 219"/>
                <a:gd name="T68" fmla="*/ 100 w 194"/>
                <a:gd name="T69" fmla="*/ 56 h 219"/>
                <a:gd name="T70" fmla="*/ 100 w 194"/>
                <a:gd name="T71" fmla="*/ 39 h 219"/>
                <a:gd name="T72" fmla="*/ 154 w 194"/>
                <a:gd name="T73" fmla="*/ 62 h 219"/>
                <a:gd name="T74" fmla="*/ 142 w 194"/>
                <a:gd name="T75" fmla="*/ 74 h 219"/>
                <a:gd name="T76" fmla="*/ 145 w 194"/>
                <a:gd name="T77" fmla="*/ 78 h 219"/>
                <a:gd name="T78" fmla="*/ 158 w 194"/>
                <a:gd name="T79" fmla="*/ 65 h 219"/>
                <a:gd name="T80" fmla="*/ 180 w 194"/>
                <a:gd name="T81" fmla="*/ 120 h 219"/>
                <a:gd name="T82" fmla="*/ 163 w 194"/>
                <a:gd name="T83" fmla="*/ 120 h 219"/>
                <a:gd name="T84" fmla="*/ 163 w 194"/>
                <a:gd name="T85" fmla="*/ 125 h 219"/>
                <a:gd name="T86" fmla="*/ 180 w 194"/>
                <a:gd name="T87" fmla="*/ 125 h 219"/>
                <a:gd name="T88" fmla="*/ 158 w 194"/>
                <a:gd name="T89" fmla="*/ 18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4" h="219">
                  <a:moveTo>
                    <a:pt x="103" y="26"/>
                  </a:moveTo>
                  <a:cubicBezTo>
                    <a:pt x="103" y="18"/>
                    <a:pt x="103" y="18"/>
                    <a:pt x="103" y="18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41" y="29"/>
                    <a:pt x="0" y="71"/>
                    <a:pt x="0" y="122"/>
                  </a:cubicBezTo>
                  <a:cubicBezTo>
                    <a:pt x="0" y="176"/>
                    <a:pt x="44" y="219"/>
                    <a:pt x="97" y="219"/>
                  </a:cubicBezTo>
                  <a:cubicBezTo>
                    <a:pt x="150" y="219"/>
                    <a:pt x="194" y="176"/>
                    <a:pt x="194" y="122"/>
                  </a:cubicBezTo>
                  <a:cubicBezTo>
                    <a:pt x="194" y="71"/>
                    <a:pt x="154" y="29"/>
                    <a:pt x="103" y="26"/>
                  </a:cubicBezTo>
                  <a:close/>
                  <a:moveTo>
                    <a:pt x="158" y="180"/>
                  </a:moveTo>
                  <a:cubicBezTo>
                    <a:pt x="145" y="167"/>
                    <a:pt x="145" y="167"/>
                    <a:pt x="145" y="167"/>
                  </a:cubicBezTo>
                  <a:cubicBezTo>
                    <a:pt x="142" y="171"/>
                    <a:pt x="142" y="171"/>
                    <a:pt x="142" y="171"/>
                  </a:cubicBezTo>
                  <a:cubicBezTo>
                    <a:pt x="154" y="183"/>
                    <a:pt x="154" y="183"/>
                    <a:pt x="154" y="183"/>
                  </a:cubicBezTo>
                  <a:cubicBezTo>
                    <a:pt x="140" y="197"/>
                    <a:pt x="121" y="205"/>
                    <a:pt x="100" y="206"/>
                  </a:cubicBezTo>
                  <a:cubicBezTo>
                    <a:pt x="100" y="188"/>
                    <a:pt x="100" y="188"/>
                    <a:pt x="100" y="188"/>
                  </a:cubicBezTo>
                  <a:cubicBezTo>
                    <a:pt x="95" y="188"/>
                    <a:pt x="95" y="188"/>
                    <a:pt x="95" y="188"/>
                  </a:cubicBezTo>
                  <a:cubicBezTo>
                    <a:pt x="95" y="206"/>
                    <a:pt x="95" y="206"/>
                    <a:pt x="95" y="206"/>
                  </a:cubicBezTo>
                  <a:cubicBezTo>
                    <a:pt x="73" y="205"/>
                    <a:pt x="54" y="197"/>
                    <a:pt x="40" y="183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23" y="165"/>
                    <a:pt x="14" y="146"/>
                    <a:pt x="14" y="125"/>
                  </a:cubicBezTo>
                  <a:cubicBezTo>
                    <a:pt x="31" y="125"/>
                    <a:pt x="31" y="125"/>
                    <a:pt x="31" y="125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14" y="120"/>
                    <a:pt x="14" y="120"/>
                    <a:pt x="14" y="120"/>
                  </a:cubicBezTo>
                  <a:cubicBezTo>
                    <a:pt x="14" y="99"/>
                    <a:pt x="23" y="80"/>
                    <a:pt x="36" y="65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54" y="48"/>
                    <a:pt x="73" y="40"/>
                    <a:pt x="95" y="39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21" y="40"/>
                    <a:pt x="140" y="48"/>
                    <a:pt x="154" y="62"/>
                  </a:cubicBezTo>
                  <a:cubicBezTo>
                    <a:pt x="142" y="74"/>
                    <a:pt x="142" y="74"/>
                    <a:pt x="142" y="74"/>
                  </a:cubicBezTo>
                  <a:cubicBezTo>
                    <a:pt x="145" y="78"/>
                    <a:pt x="145" y="78"/>
                    <a:pt x="145" y="78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71" y="80"/>
                    <a:pt x="180" y="99"/>
                    <a:pt x="180" y="120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46"/>
                    <a:pt x="171" y="165"/>
                    <a:pt x="158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4" name="Freeform 34"/>
            <p:cNvSpPr>
              <a:spLocks/>
            </p:cNvSpPr>
            <p:nvPr/>
          </p:nvSpPr>
          <p:spPr bwMode="auto">
            <a:xfrm>
              <a:off x="11153775" y="1404937"/>
              <a:ext cx="160338" cy="273050"/>
            </a:xfrm>
            <a:custGeom>
              <a:avLst/>
              <a:gdLst>
                <a:gd name="T0" fmla="*/ 101 w 101"/>
                <a:gd name="T1" fmla="*/ 66 h 172"/>
                <a:gd name="T2" fmla="*/ 94 w 101"/>
                <a:gd name="T3" fmla="*/ 59 h 172"/>
                <a:gd name="T4" fmla="*/ 21 w 101"/>
                <a:gd name="T5" fmla="*/ 132 h 172"/>
                <a:gd name="T6" fmla="*/ 21 w 101"/>
                <a:gd name="T7" fmla="*/ 0 h 172"/>
                <a:gd name="T8" fmla="*/ 11 w 101"/>
                <a:gd name="T9" fmla="*/ 0 h 172"/>
                <a:gd name="T10" fmla="*/ 11 w 101"/>
                <a:gd name="T11" fmla="*/ 141 h 172"/>
                <a:gd name="T12" fmla="*/ 0 w 101"/>
                <a:gd name="T13" fmla="*/ 153 h 172"/>
                <a:gd name="T14" fmla="*/ 7 w 101"/>
                <a:gd name="T15" fmla="*/ 163 h 172"/>
                <a:gd name="T16" fmla="*/ 11 w 101"/>
                <a:gd name="T17" fmla="*/ 158 h 172"/>
                <a:gd name="T18" fmla="*/ 11 w 101"/>
                <a:gd name="T19" fmla="*/ 172 h 172"/>
                <a:gd name="T20" fmla="*/ 21 w 101"/>
                <a:gd name="T21" fmla="*/ 172 h 172"/>
                <a:gd name="T22" fmla="*/ 21 w 101"/>
                <a:gd name="T23" fmla="*/ 146 h 172"/>
                <a:gd name="T24" fmla="*/ 101 w 101"/>
                <a:gd name="T25" fmla="*/ 6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72">
                  <a:moveTo>
                    <a:pt x="101" y="66"/>
                  </a:moveTo>
                  <a:lnTo>
                    <a:pt x="94" y="59"/>
                  </a:lnTo>
                  <a:lnTo>
                    <a:pt x="21" y="132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11" y="141"/>
                  </a:lnTo>
                  <a:lnTo>
                    <a:pt x="0" y="153"/>
                  </a:lnTo>
                  <a:lnTo>
                    <a:pt x="7" y="163"/>
                  </a:lnTo>
                  <a:lnTo>
                    <a:pt x="11" y="158"/>
                  </a:lnTo>
                  <a:lnTo>
                    <a:pt x="11" y="172"/>
                  </a:lnTo>
                  <a:lnTo>
                    <a:pt x="21" y="172"/>
                  </a:lnTo>
                  <a:lnTo>
                    <a:pt x="21" y="146"/>
                  </a:lnTo>
                  <a:lnTo>
                    <a:pt x="101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21" name="Group 195"/>
          <p:cNvGrpSpPr>
            <a:grpSpLocks noChangeAspect="1"/>
          </p:cNvGrpSpPr>
          <p:nvPr/>
        </p:nvGrpSpPr>
        <p:grpSpPr bwMode="auto">
          <a:xfrm>
            <a:off x="5424759" y="1196350"/>
            <a:ext cx="875394" cy="1101010"/>
            <a:chOff x="2980" y="105"/>
            <a:chExt cx="1649" cy="207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23" name="Freeform 196"/>
            <p:cNvSpPr>
              <a:spLocks/>
            </p:cNvSpPr>
            <p:nvPr/>
          </p:nvSpPr>
          <p:spPr bwMode="auto">
            <a:xfrm>
              <a:off x="3549" y="105"/>
              <a:ext cx="470" cy="469"/>
            </a:xfrm>
            <a:custGeom>
              <a:avLst/>
              <a:gdLst>
                <a:gd name="T0" fmla="*/ 79 w 198"/>
                <a:gd name="T1" fmla="*/ 187 h 198"/>
                <a:gd name="T2" fmla="*/ 187 w 198"/>
                <a:gd name="T3" fmla="*/ 120 h 198"/>
                <a:gd name="T4" fmla="*/ 120 w 198"/>
                <a:gd name="T5" fmla="*/ 12 h 198"/>
                <a:gd name="T6" fmla="*/ 12 w 198"/>
                <a:gd name="T7" fmla="*/ 79 h 198"/>
                <a:gd name="T8" fmla="*/ 79 w 198"/>
                <a:gd name="T9" fmla="*/ 18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98">
                  <a:moveTo>
                    <a:pt x="79" y="187"/>
                  </a:moveTo>
                  <a:cubicBezTo>
                    <a:pt x="127" y="198"/>
                    <a:pt x="176" y="168"/>
                    <a:pt x="187" y="120"/>
                  </a:cubicBezTo>
                  <a:cubicBezTo>
                    <a:pt x="198" y="71"/>
                    <a:pt x="168" y="23"/>
                    <a:pt x="120" y="12"/>
                  </a:cubicBezTo>
                  <a:cubicBezTo>
                    <a:pt x="71" y="0"/>
                    <a:pt x="23" y="30"/>
                    <a:pt x="12" y="79"/>
                  </a:cubicBezTo>
                  <a:cubicBezTo>
                    <a:pt x="0" y="127"/>
                    <a:pt x="30" y="176"/>
                    <a:pt x="7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4" name="Freeform 197"/>
            <p:cNvSpPr>
              <a:spLocks noEditPoints="1"/>
            </p:cNvSpPr>
            <p:nvPr/>
          </p:nvSpPr>
          <p:spPr bwMode="auto">
            <a:xfrm>
              <a:off x="2980" y="558"/>
              <a:ext cx="1649" cy="1621"/>
            </a:xfrm>
            <a:custGeom>
              <a:avLst/>
              <a:gdLst>
                <a:gd name="T0" fmla="*/ 244 w 695"/>
                <a:gd name="T1" fmla="*/ 499 h 684"/>
                <a:gd name="T2" fmla="*/ 299 w 695"/>
                <a:gd name="T3" fmla="*/ 454 h 684"/>
                <a:gd name="T4" fmla="*/ 298 w 695"/>
                <a:gd name="T5" fmla="*/ 617 h 684"/>
                <a:gd name="T6" fmla="*/ 345 w 695"/>
                <a:gd name="T7" fmla="*/ 684 h 684"/>
                <a:gd name="T8" fmla="*/ 415 w 695"/>
                <a:gd name="T9" fmla="*/ 529 h 684"/>
                <a:gd name="T10" fmla="*/ 306 w 695"/>
                <a:gd name="T11" fmla="*/ 306 h 684"/>
                <a:gd name="T12" fmla="*/ 316 w 695"/>
                <a:gd name="T13" fmla="*/ 155 h 684"/>
                <a:gd name="T14" fmla="*/ 430 w 695"/>
                <a:gd name="T15" fmla="*/ 214 h 684"/>
                <a:gd name="T16" fmla="*/ 481 w 695"/>
                <a:gd name="T17" fmla="*/ 205 h 684"/>
                <a:gd name="T18" fmla="*/ 505 w 695"/>
                <a:gd name="T19" fmla="*/ 226 h 684"/>
                <a:gd name="T20" fmla="*/ 495 w 695"/>
                <a:gd name="T21" fmla="*/ 283 h 684"/>
                <a:gd name="T22" fmla="*/ 614 w 695"/>
                <a:gd name="T23" fmla="*/ 323 h 684"/>
                <a:gd name="T24" fmla="*/ 683 w 695"/>
                <a:gd name="T25" fmla="*/ 144 h 684"/>
                <a:gd name="T26" fmla="*/ 565 w 695"/>
                <a:gd name="T27" fmla="*/ 104 h 684"/>
                <a:gd name="T28" fmla="*/ 543 w 695"/>
                <a:gd name="T29" fmla="*/ 137 h 684"/>
                <a:gd name="T30" fmla="*/ 470 w 695"/>
                <a:gd name="T31" fmla="*/ 140 h 684"/>
                <a:gd name="T32" fmla="*/ 392 w 695"/>
                <a:gd name="T33" fmla="*/ 138 h 684"/>
                <a:gd name="T34" fmla="*/ 335 w 695"/>
                <a:gd name="T35" fmla="*/ 66 h 684"/>
                <a:gd name="T36" fmla="*/ 332 w 695"/>
                <a:gd name="T37" fmla="*/ 58 h 684"/>
                <a:gd name="T38" fmla="*/ 331 w 695"/>
                <a:gd name="T39" fmla="*/ 57 h 684"/>
                <a:gd name="T40" fmla="*/ 331 w 695"/>
                <a:gd name="T41" fmla="*/ 57 h 684"/>
                <a:gd name="T42" fmla="*/ 290 w 695"/>
                <a:gd name="T43" fmla="*/ 2 h 684"/>
                <a:gd name="T44" fmla="*/ 246 w 695"/>
                <a:gd name="T45" fmla="*/ 0 h 684"/>
                <a:gd name="T46" fmla="*/ 81 w 695"/>
                <a:gd name="T47" fmla="*/ 97 h 684"/>
                <a:gd name="T48" fmla="*/ 65 w 695"/>
                <a:gd name="T49" fmla="*/ 262 h 684"/>
                <a:gd name="T50" fmla="*/ 101 w 695"/>
                <a:gd name="T51" fmla="*/ 290 h 684"/>
                <a:gd name="T52" fmla="*/ 125 w 695"/>
                <a:gd name="T53" fmla="*/ 201 h 684"/>
                <a:gd name="T54" fmla="*/ 184 w 695"/>
                <a:gd name="T55" fmla="*/ 78 h 684"/>
                <a:gd name="T56" fmla="*/ 176 w 695"/>
                <a:gd name="T57" fmla="*/ 328 h 684"/>
                <a:gd name="T58" fmla="*/ 153 w 695"/>
                <a:gd name="T59" fmla="*/ 457 h 684"/>
                <a:gd name="T60" fmla="*/ 12 w 695"/>
                <a:gd name="T61" fmla="*/ 640 h 684"/>
                <a:gd name="T62" fmla="*/ 538 w 695"/>
                <a:gd name="T63" fmla="*/ 148 h 684"/>
                <a:gd name="T64" fmla="*/ 511 w 695"/>
                <a:gd name="T65" fmla="*/ 215 h 684"/>
                <a:gd name="T66" fmla="*/ 492 w 695"/>
                <a:gd name="T67" fmla="*/ 200 h 684"/>
                <a:gd name="T68" fmla="*/ 513 w 695"/>
                <a:gd name="T69" fmla="*/ 153 h 684"/>
                <a:gd name="T70" fmla="*/ 538 w 695"/>
                <a:gd name="T71" fmla="*/ 148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5" h="684">
                  <a:moveTo>
                    <a:pt x="78" y="663"/>
                  </a:moveTo>
                  <a:cubicBezTo>
                    <a:pt x="165" y="622"/>
                    <a:pt x="217" y="559"/>
                    <a:pt x="244" y="499"/>
                  </a:cubicBezTo>
                  <a:cubicBezTo>
                    <a:pt x="258" y="468"/>
                    <a:pt x="266" y="438"/>
                    <a:pt x="271" y="411"/>
                  </a:cubicBezTo>
                  <a:cubicBezTo>
                    <a:pt x="282" y="423"/>
                    <a:pt x="292" y="438"/>
                    <a:pt x="299" y="454"/>
                  </a:cubicBezTo>
                  <a:cubicBezTo>
                    <a:pt x="309" y="475"/>
                    <a:pt x="315" y="500"/>
                    <a:pt x="315" y="529"/>
                  </a:cubicBezTo>
                  <a:cubicBezTo>
                    <a:pt x="315" y="554"/>
                    <a:pt x="311" y="583"/>
                    <a:pt x="298" y="617"/>
                  </a:cubicBezTo>
                  <a:cubicBezTo>
                    <a:pt x="289" y="643"/>
                    <a:pt x="303" y="672"/>
                    <a:pt x="329" y="681"/>
                  </a:cubicBezTo>
                  <a:cubicBezTo>
                    <a:pt x="334" y="683"/>
                    <a:pt x="340" y="684"/>
                    <a:pt x="345" y="684"/>
                  </a:cubicBezTo>
                  <a:cubicBezTo>
                    <a:pt x="366" y="684"/>
                    <a:pt x="385" y="671"/>
                    <a:pt x="393" y="651"/>
                  </a:cubicBezTo>
                  <a:cubicBezTo>
                    <a:pt x="408" y="607"/>
                    <a:pt x="415" y="567"/>
                    <a:pt x="415" y="529"/>
                  </a:cubicBezTo>
                  <a:cubicBezTo>
                    <a:pt x="415" y="483"/>
                    <a:pt x="405" y="443"/>
                    <a:pt x="388" y="409"/>
                  </a:cubicBezTo>
                  <a:cubicBezTo>
                    <a:pt x="366" y="362"/>
                    <a:pt x="334" y="329"/>
                    <a:pt x="306" y="306"/>
                  </a:cubicBezTo>
                  <a:cubicBezTo>
                    <a:pt x="306" y="305"/>
                    <a:pt x="306" y="304"/>
                    <a:pt x="306" y="303"/>
                  </a:cubicBezTo>
                  <a:cubicBezTo>
                    <a:pt x="300" y="255"/>
                    <a:pt x="307" y="202"/>
                    <a:pt x="316" y="155"/>
                  </a:cubicBezTo>
                  <a:cubicBezTo>
                    <a:pt x="327" y="168"/>
                    <a:pt x="340" y="181"/>
                    <a:pt x="356" y="191"/>
                  </a:cubicBezTo>
                  <a:cubicBezTo>
                    <a:pt x="376" y="205"/>
                    <a:pt x="402" y="214"/>
                    <a:pt x="430" y="214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7" y="214"/>
                    <a:pt x="463" y="211"/>
                    <a:pt x="481" y="205"/>
                  </a:cubicBezTo>
                  <a:cubicBezTo>
                    <a:pt x="485" y="213"/>
                    <a:pt x="492" y="219"/>
                    <a:pt x="501" y="224"/>
                  </a:cubicBezTo>
                  <a:cubicBezTo>
                    <a:pt x="503" y="224"/>
                    <a:pt x="504" y="225"/>
                    <a:pt x="505" y="226"/>
                  </a:cubicBezTo>
                  <a:cubicBezTo>
                    <a:pt x="488" y="262"/>
                    <a:pt x="488" y="262"/>
                    <a:pt x="488" y="262"/>
                  </a:cubicBezTo>
                  <a:cubicBezTo>
                    <a:pt x="484" y="270"/>
                    <a:pt x="487" y="279"/>
                    <a:pt x="495" y="283"/>
                  </a:cubicBezTo>
                  <a:cubicBezTo>
                    <a:pt x="592" y="330"/>
                    <a:pt x="592" y="330"/>
                    <a:pt x="592" y="330"/>
                  </a:cubicBezTo>
                  <a:cubicBezTo>
                    <a:pt x="600" y="334"/>
                    <a:pt x="610" y="331"/>
                    <a:pt x="614" y="323"/>
                  </a:cubicBezTo>
                  <a:cubicBezTo>
                    <a:pt x="691" y="165"/>
                    <a:pt x="691" y="165"/>
                    <a:pt x="691" y="165"/>
                  </a:cubicBezTo>
                  <a:cubicBezTo>
                    <a:pt x="695" y="157"/>
                    <a:pt x="691" y="147"/>
                    <a:pt x="683" y="144"/>
                  </a:cubicBezTo>
                  <a:cubicBezTo>
                    <a:pt x="586" y="96"/>
                    <a:pt x="586" y="96"/>
                    <a:pt x="586" y="96"/>
                  </a:cubicBezTo>
                  <a:cubicBezTo>
                    <a:pt x="578" y="92"/>
                    <a:pt x="569" y="96"/>
                    <a:pt x="565" y="104"/>
                  </a:cubicBezTo>
                  <a:cubicBezTo>
                    <a:pt x="547" y="140"/>
                    <a:pt x="547" y="140"/>
                    <a:pt x="547" y="140"/>
                  </a:cubicBezTo>
                  <a:cubicBezTo>
                    <a:pt x="546" y="139"/>
                    <a:pt x="545" y="138"/>
                    <a:pt x="543" y="137"/>
                  </a:cubicBezTo>
                  <a:cubicBezTo>
                    <a:pt x="528" y="130"/>
                    <a:pt x="512" y="131"/>
                    <a:pt x="498" y="139"/>
                  </a:cubicBezTo>
                  <a:cubicBezTo>
                    <a:pt x="490" y="135"/>
                    <a:pt x="479" y="135"/>
                    <a:pt x="470" y="140"/>
                  </a:cubicBezTo>
                  <a:cubicBezTo>
                    <a:pt x="454" y="148"/>
                    <a:pt x="441" y="150"/>
                    <a:pt x="430" y="150"/>
                  </a:cubicBezTo>
                  <a:cubicBezTo>
                    <a:pt x="416" y="150"/>
                    <a:pt x="404" y="146"/>
                    <a:pt x="392" y="138"/>
                  </a:cubicBezTo>
                  <a:cubicBezTo>
                    <a:pt x="374" y="126"/>
                    <a:pt x="358" y="106"/>
                    <a:pt x="347" y="88"/>
                  </a:cubicBezTo>
                  <a:cubicBezTo>
                    <a:pt x="342" y="79"/>
                    <a:pt x="338" y="71"/>
                    <a:pt x="335" y="66"/>
                  </a:cubicBezTo>
                  <a:cubicBezTo>
                    <a:pt x="334" y="63"/>
                    <a:pt x="333" y="61"/>
                    <a:pt x="332" y="59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6"/>
                    <a:pt x="330" y="55"/>
                    <a:pt x="330" y="54"/>
                  </a:cubicBezTo>
                  <a:cubicBezTo>
                    <a:pt x="325" y="29"/>
                    <a:pt x="311" y="8"/>
                    <a:pt x="290" y="2"/>
                  </a:cubicBezTo>
                  <a:cubicBezTo>
                    <a:pt x="282" y="0"/>
                    <a:pt x="272" y="0"/>
                    <a:pt x="263" y="1"/>
                  </a:cubicBezTo>
                  <a:cubicBezTo>
                    <a:pt x="258" y="1"/>
                    <a:pt x="253" y="0"/>
                    <a:pt x="246" y="0"/>
                  </a:cubicBezTo>
                  <a:cubicBezTo>
                    <a:pt x="218" y="1"/>
                    <a:pt x="173" y="5"/>
                    <a:pt x="132" y="34"/>
                  </a:cubicBezTo>
                  <a:cubicBezTo>
                    <a:pt x="112" y="49"/>
                    <a:pt x="93" y="70"/>
                    <a:pt x="81" y="97"/>
                  </a:cubicBezTo>
                  <a:cubicBezTo>
                    <a:pt x="68" y="125"/>
                    <a:pt x="61" y="160"/>
                    <a:pt x="61" y="201"/>
                  </a:cubicBezTo>
                  <a:cubicBezTo>
                    <a:pt x="61" y="220"/>
                    <a:pt x="62" y="240"/>
                    <a:pt x="65" y="262"/>
                  </a:cubicBezTo>
                  <a:cubicBezTo>
                    <a:pt x="67" y="278"/>
                    <a:pt x="81" y="290"/>
                    <a:pt x="97" y="290"/>
                  </a:cubicBezTo>
                  <a:cubicBezTo>
                    <a:pt x="98" y="290"/>
                    <a:pt x="100" y="290"/>
                    <a:pt x="101" y="290"/>
                  </a:cubicBezTo>
                  <a:cubicBezTo>
                    <a:pt x="119" y="287"/>
                    <a:pt x="131" y="271"/>
                    <a:pt x="129" y="253"/>
                  </a:cubicBezTo>
                  <a:cubicBezTo>
                    <a:pt x="126" y="234"/>
                    <a:pt x="125" y="217"/>
                    <a:pt x="125" y="201"/>
                  </a:cubicBezTo>
                  <a:cubicBezTo>
                    <a:pt x="125" y="167"/>
                    <a:pt x="130" y="142"/>
                    <a:pt x="139" y="124"/>
                  </a:cubicBezTo>
                  <a:cubicBezTo>
                    <a:pt x="150" y="100"/>
                    <a:pt x="166" y="86"/>
                    <a:pt x="184" y="78"/>
                  </a:cubicBezTo>
                  <a:cubicBezTo>
                    <a:pt x="159" y="155"/>
                    <a:pt x="153" y="207"/>
                    <a:pt x="163" y="293"/>
                  </a:cubicBezTo>
                  <a:cubicBezTo>
                    <a:pt x="166" y="308"/>
                    <a:pt x="171" y="319"/>
                    <a:pt x="176" y="328"/>
                  </a:cubicBezTo>
                  <a:cubicBezTo>
                    <a:pt x="177" y="333"/>
                    <a:pt x="177" y="338"/>
                    <a:pt x="177" y="345"/>
                  </a:cubicBezTo>
                  <a:cubicBezTo>
                    <a:pt x="177" y="372"/>
                    <a:pt x="173" y="415"/>
                    <a:pt x="153" y="457"/>
                  </a:cubicBezTo>
                  <a:cubicBezTo>
                    <a:pt x="133" y="499"/>
                    <a:pt x="100" y="541"/>
                    <a:pt x="35" y="573"/>
                  </a:cubicBezTo>
                  <a:cubicBezTo>
                    <a:pt x="10" y="585"/>
                    <a:pt x="0" y="615"/>
                    <a:pt x="12" y="640"/>
                  </a:cubicBezTo>
                  <a:cubicBezTo>
                    <a:pt x="24" y="664"/>
                    <a:pt x="53" y="675"/>
                    <a:pt x="78" y="663"/>
                  </a:cubicBezTo>
                  <a:close/>
                  <a:moveTo>
                    <a:pt x="538" y="148"/>
                  </a:moveTo>
                  <a:cubicBezTo>
                    <a:pt x="539" y="149"/>
                    <a:pt x="541" y="150"/>
                    <a:pt x="542" y="151"/>
                  </a:cubicBezTo>
                  <a:cubicBezTo>
                    <a:pt x="511" y="215"/>
                    <a:pt x="511" y="215"/>
                    <a:pt x="511" y="215"/>
                  </a:cubicBezTo>
                  <a:cubicBezTo>
                    <a:pt x="509" y="214"/>
                    <a:pt x="508" y="214"/>
                    <a:pt x="506" y="213"/>
                  </a:cubicBezTo>
                  <a:cubicBezTo>
                    <a:pt x="500" y="210"/>
                    <a:pt x="495" y="205"/>
                    <a:pt x="492" y="200"/>
                  </a:cubicBezTo>
                  <a:cubicBezTo>
                    <a:pt x="494" y="199"/>
                    <a:pt x="497" y="198"/>
                    <a:pt x="499" y="196"/>
                  </a:cubicBezTo>
                  <a:cubicBezTo>
                    <a:pt x="515" y="188"/>
                    <a:pt x="521" y="169"/>
                    <a:pt x="513" y="153"/>
                  </a:cubicBezTo>
                  <a:cubicBezTo>
                    <a:pt x="512" y="151"/>
                    <a:pt x="511" y="149"/>
                    <a:pt x="509" y="147"/>
                  </a:cubicBezTo>
                  <a:cubicBezTo>
                    <a:pt x="518" y="144"/>
                    <a:pt x="529" y="144"/>
                    <a:pt x="538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25" name="Group 200"/>
          <p:cNvGrpSpPr>
            <a:grpSpLocks noChangeAspect="1"/>
          </p:cNvGrpSpPr>
          <p:nvPr/>
        </p:nvGrpSpPr>
        <p:grpSpPr bwMode="auto">
          <a:xfrm>
            <a:off x="5096714" y="4317843"/>
            <a:ext cx="505277" cy="1404148"/>
            <a:chOff x="6048" y="2140"/>
            <a:chExt cx="466" cy="129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28" name="Freeform 202"/>
            <p:cNvSpPr>
              <a:spLocks/>
            </p:cNvSpPr>
            <p:nvPr/>
          </p:nvSpPr>
          <p:spPr bwMode="auto">
            <a:xfrm>
              <a:off x="6181" y="2140"/>
              <a:ext cx="250" cy="249"/>
            </a:xfrm>
            <a:custGeom>
              <a:avLst/>
              <a:gdLst>
                <a:gd name="T0" fmla="*/ 44 w 105"/>
                <a:gd name="T1" fmla="*/ 100 h 105"/>
                <a:gd name="T2" fmla="*/ 100 w 105"/>
                <a:gd name="T3" fmla="*/ 62 h 105"/>
                <a:gd name="T4" fmla="*/ 61 w 105"/>
                <a:gd name="T5" fmla="*/ 5 h 105"/>
                <a:gd name="T6" fmla="*/ 5 w 105"/>
                <a:gd name="T7" fmla="*/ 44 h 105"/>
                <a:gd name="T8" fmla="*/ 44 w 105"/>
                <a:gd name="T9" fmla="*/ 10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05">
                  <a:moveTo>
                    <a:pt x="44" y="100"/>
                  </a:moveTo>
                  <a:cubicBezTo>
                    <a:pt x="70" y="105"/>
                    <a:pt x="95" y="88"/>
                    <a:pt x="100" y="62"/>
                  </a:cubicBezTo>
                  <a:cubicBezTo>
                    <a:pt x="105" y="35"/>
                    <a:pt x="87" y="10"/>
                    <a:pt x="61" y="5"/>
                  </a:cubicBezTo>
                  <a:cubicBezTo>
                    <a:pt x="35" y="0"/>
                    <a:pt x="10" y="18"/>
                    <a:pt x="5" y="44"/>
                  </a:cubicBezTo>
                  <a:cubicBezTo>
                    <a:pt x="0" y="70"/>
                    <a:pt x="17" y="95"/>
                    <a:pt x="44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9" name="Freeform 203"/>
            <p:cNvSpPr>
              <a:spLocks/>
            </p:cNvSpPr>
            <p:nvPr/>
          </p:nvSpPr>
          <p:spPr bwMode="auto">
            <a:xfrm>
              <a:off x="6048" y="2365"/>
              <a:ext cx="373" cy="1070"/>
            </a:xfrm>
            <a:custGeom>
              <a:avLst/>
              <a:gdLst>
                <a:gd name="T0" fmla="*/ 20 w 157"/>
                <a:gd name="T1" fmla="*/ 448 h 451"/>
                <a:gd name="T2" fmla="*/ 30 w 157"/>
                <a:gd name="T3" fmla="*/ 451 h 451"/>
                <a:gd name="T4" fmla="*/ 55 w 157"/>
                <a:gd name="T5" fmla="*/ 435 h 451"/>
                <a:gd name="T6" fmla="*/ 85 w 157"/>
                <a:gd name="T7" fmla="*/ 287 h 451"/>
                <a:gd name="T8" fmla="*/ 84 w 157"/>
                <a:gd name="T9" fmla="*/ 253 h 451"/>
                <a:gd name="T10" fmla="*/ 94 w 157"/>
                <a:gd name="T11" fmla="*/ 269 h 451"/>
                <a:gd name="T12" fmla="*/ 103 w 157"/>
                <a:gd name="T13" fmla="*/ 312 h 451"/>
                <a:gd name="T14" fmla="*/ 101 w 157"/>
                <a:gd name="T15" fmla="*/ 340 h 451"/>
                <a:gd name="T16" fmla="*/ 123 w 157"/>
                <a:gd name="T17" fmla="*/ 371 h 451"/>
                <a:gd name="T18" fmla="*/ 153 w 157"/>
                <a:gd name="T19" fmla="*/ 349 h 451"/>
                <a:gd name="T20" fmla="*/ 153 w 157"/>
                <a:gd name="T21" fmla="*/ 349 h 451"/>
                <a:gd name="T22" fmla="*/ 157 w 157"/>
                <a:gd name="T23" fmla="*/ 312 h 451"/>
                <a:gd name="T24" fmla="*/ 141 w 157"/>
                <a:gd name="T25" fmla="*/ 242 h 451"/>
                <a:gd name="T26" fmla="*/ 95 w 157"/>
                <a:gd name="T27" fmla="*/ 193 h 451"/>
                <a:gd name="T28" fmla="*/ 95 w 157"/>
                <a:gd name="T29" fmla="*/ 189 h 451"/>
                <a:gd name="T30" fmla="*/ 95 w 157"/>
                <a:gd name="T31" fmla="*/ 123 h 451"/>
                <a:gd name="T32" fmla="*/ 64 w 157"/>
                <a:gd name="T33" fmla="*/ 81 h 451"/>
                <a:gd name="T34" fmla="*/ 52 w 157"/>
                <a:gd name="T35" fmla="*/ 53 h 451"/>
                <a:gd name="T36" fmla="*/ 64 w 157"/>
                <a:gd name="T37" fmla="*/ 32 h 451"/>
                <a:gd name="T38" fmla="*/ 85 w 157"/>
                <a:gd name="T39" fmla="*/ 43 h 451"/>
                <a:gd name="T40" fmla="*/ 85 w 157"/>
                <a:gd name="T41" fmla="*/ 43 h 451"/>
                <a:gd name="T42" fmla="*/ 94 w 157"/>
                <a:gd name="T43" fmla="*/ 65 h 451"/>
                <a:gd name="T44" fmla="*/ 106 w 157"/>
                <a:gd name="T45" fmla="*/ 83 h 451"/>
                <a:gd name="T46" fmla="*/ 107 w 157"/>
                <a:gd name="T47" fmla="*/ 81 h 451"/>
                <a:gd name="T48" fmla="*/ 93 w 157"/>
                <a:gd name="T49" fmla="*/ 16 h 451"/>
                <a:gd name="T50" fmla="*/ 30 w 157"/>
                <a:gd name="T51" fmla="*/ 40 h 451"/>
                <a:gd name="T52" fmla="*/ 7 w 157"/>
                <a:gd name="T53" fmla="*/ 187 h 451"/>
                <a:gd name="T54" fmla="*/ 27 w 157"/>
                <a:gd name="T55" fmla="*/ 232 h 451"/>
                <a:gd name="T56" fmla="*/ 32 w 157"/>
                <a:gd name="T57" fmla="*/ 287 h 451"/>
                <a:gd name="T58" fmla="*/ 6 w 157"/>
                <a:gd name="T59" fmla="*/ 413 h 451"/>
                <a:gd name="T60" fmla="*/ 20 w 157"/>
                <a:gd name="T61" fmla="*/ 448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7" h="451">
                  <a:moveTo>
                    <a:pt x="20" y="448"/>
                  </a:moveTo>
                  <a:cubicBezTo>
                    <a:pt x="23" y="450"/>
                    <a:pt x="27" y="451"/>
                    <a:pt x="30" y="451"/>
                  </a:cubicBezTo>
                  <a:cubicBezTo>
                    <a:pt x="41" y="451"/>
                    <a:pt x="50" y="445"/>
                    <a:pt x="55" y="435"/>
                  </a:cubicBezTo>
                  <a:cubicBezTo>
                    <a:pt x="79" y="380"/>
                    <a:pt x="85" y="328"/>
                    <a:pt x="85" y="287"/>
                  </a:cubicBezTo>
                  <a:cubicBezTo>
                    <a:pt x="85" y="274"/>
                    <a:pt x="85" y="263"/>
                    <a:pt x="84" y="253"/>
                  </a:cubicBezTo>
                  <a:cubicBezTo>
                    <a:pt x="88" y="257"/>
                    <a:pt x="91" y="263"/>
                    <a:pt x="94" y="269"/>
                  </a:cubicBezTo>
                  <a:cubicBezTo>
                    <a:pt x="99" y="280"/>
                    <a:pt x="103" y="293"/>
                    <a:pt x="103" y="312"/>
                  </a:cubicBezTo>
                  <a:cubicBezTo>
                    <a:pt x="103" y="320"/>
                    <a:pt x="102" y="330"/>
                    <a:pt x="101" y="340"/>
                  </a:cubicBezTo>
                  <a:cubicBezTo>
                    <a:pt x="98" y="355"/>
                    <a:pt x="108" y="369"/>
                    <a:pt x="123" y="371"/>
                  </a:cubicBezTo>
                  <a:cubicBezTo>
                    <a:pt x="137" y="373"/>
                    <a:pt x="151" y="364"/>
                    <a:pt x="153" y="349"/>
                  </a:cubicBezTo>
                  <a:cubicBezTo>
                    <a:pt x="153" y="349"/>
                    <a:pt x="153" y="349"/>
                    <a:pt x="153" y="349"/>
                  </a:cubicBezTo>
                  <a:cubicBezTo>
                    <a:pt x="156" y="336"/>
                    <a:pt x="157" y="324"/>
                    <a:pt x="157" y="312"/>
                  </a:cubicBezTo>
                  <a:cubicBezTo>
                    <a:pt x="157" y="284"/>
                    <a:pt x="151" y="261"/>
                    <a:pt x="141" y="242"/>
                  </a:cubicBezTo>
                  <a:cubicBezTo>
                    <a:pt x="128" y="218"/>
                    <a:pt x="111" y="203"/>
                    <a:pt x="95" y="193"/>
                  </a:cubicBezTo>
                  <a:cubicBezTo>
                    <a:pt x="95" y="191"/>
                    <a:pt x="95" y="190"/>
                    <a:pt x="95" y="189"/>
                  </a:cubicBezTo>
                  <a:cubicBezTo>
                    <a:pt x="91" y="166"/>
                    <a:pt x="92" y="144"/>
                    <a:pt x="95" y="123"/>
                  </a:cubicBezTo>
                  <a:cubicBezTo>
                    <a:pt x="81" y="109"/>
                    <a:pt x="71" y="94"/>
                    <a:pt x="64" y="81"/>
                  </a:cubicBezTo>
                  <a:cubicBezTo>
                    <a:pt x="56" y="66"/>
                    <a:pt x="52" y="54"/>
                    <a:pt x="52" y="53"/>
                  </a:cubicBezTo>
                  <a:cubicBezTo>
                    <a:pt x="49" y="44"/>
                    <a:pt x="55" y="35"/>
                    <a:pt x="64" y="32"/>
                  </a:cubicBezTo>
                  <a:cubicBezTo>
                    <a:pt x="73" y="29"/>
                    <a:pt x="82" y="34"/>
                    <a:pt x="85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4"/>
                    <a:pt x="88" y="53"/>
                    <a:pt x="94" y="65"/>
                  </a:cubicBezTo>
                  <a:cubicBezTo>
                    <a:pt x="97" y="70"/>
                    <a:pt x="101" y="77"/>
                    <a:pt x="106" y="83"/>
                  </a:cubicBezTo>
                  <a:cubicBezTo>
                    <a:pt x="106" y="82"/>
                    <a:pt x="106" y="81"/>
                    <a:pt x="107" y="81"/>
                  </a:cubicBezTo>
                  <a:cubicBezTo>
                    <a:pt x="115" y="59"/>
                    <a:pt x="110" y="32"/>
                    <a:pt x="93" y="16"/>
                  </a:cubicBezTo>
                  <a:cubicBezTo>
                    <a:pt x="75" y="0"/>
                    <a:pt x="44" y="7"/>
                    <a:pt x="30" y="40"/>
                  </a:cubicBezTo>
                  <a:cubicBezTo>
                    <a:pt x="10" y="85"/>
                    <a:pt x="2" y="135"/>
                    <a:pt x="7" y="187"/>
                  </a:cubicBezTo>
                  <a:cubicBezTo>
                    <a:pt x="9" y="206"/>
                    <a:pt x="17" y="221"/>
                    <a:pt x="27" y="232"/>
                  </a:cubicBezTo>
                  <a:cubicBezTo>
                    <a:pt x="30" y="246"/>
                    <a:pt x="32" y="265"/>
                    <a:pt x="32" y="287"/>
                  </a:cubicBezTo>
                  <a:cubicBezTo>
                    <a:pt x="32" y="322"/>
                    <a:pt x="26" y="367"/>
                    <a:pt x="6" y="413"/>
                  </a:cubicBezTo>
                  <a:cubicBezTo>
                    <a:pt x="0" y="427"/>
                    <a:pt x="6" y="443"/>
                    <a:pt x="20" y="4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0" name="Freeform 204"/>
            <p:cNvSpPr>
              <a:spLocks/>
            </p:cNvSpPr>
            <p:nvPr/>
          </p:nvSpPr>
          <p:spPr bwMode="auto">
            <a:xfrm>
              <a:off x="6177" y="2448"/>
              <a:ext cx="337" cy="297"/>
            </a:xfrm>
            <a:custGeom>
              <a:avLst/>
              <a:gdLst>
                <a:gd name="T0" fmla="*/ 50 w 142"/>
                <a:gd name="T1" fmla="*/ 53 h 125"/>
                <a:gd name="T2" fmla="*/ 37 w 142"/>
                <a:gd name="T3" fmla="*/ 32 h 125"/>
                <a:gd name="T4" fmla="*/ 27 w 142"/>
                <a:gd name="T5" fmla="*/ 10 h 125"/>
                <a:gd name="T6" fmla="*/ 21 w 142"/>
                <a:gd name="T7" fmla="*/ 2 h 125"/>
                <a:gd name="T8" fmla="*/ 11 w 142"/>
                <a:gd name="T9" fmla="*/ 1 h 125"/>
                <a:gd name="T10" fmla="*/ 8 w 142"/>
                <a:gd name="T11" fmla="*/ 2 h 125"/>
                <a:gd name="T12" fmla="*/ 2 w 142"/>
                <a:gd name="T13" fmla="*/ 17 h 125"/>
                <a:gd name="T14" fmla="*/ 14 w 142"/>
                <a:gd name="T15" fmla="*/ 44 h 125"/>
                <a:gd name="T16" fmla="*/ 42 w 142"/>
                <a:gd name="T17" fmla="*/ 83 h 125"/>
                <a:gd name="T18" fmla="*/ 53 w 142"/>
                <a:gd name="T19" fmla="*/ 93 h 125"/>
                <a:gd name="T20" fmla="*/ 128 w 142"/>
                <a:gd name="T21" fmla="*/ 125 h 125"/>
                <a:gd name="T22" fmla="*/ 135 w 142"/>
                <a:gd name="T23" fmla="*/ 123 h 125"/>
                <a:gd name="T24" fmla="*/ 142 w 142"/>
                <a:gd name="T25" fmla="*/ 113 h 125"/>
                <a:gd name="T26" fmla="*/ 139 w 142"/>
                <a:gd name="T27" fmla="*/ 104 h 125"/>
                <a:gd name="T28" fmla="*/ 130 w 142"/>
                <a:gd name="T29" fmla="*/ 99 h 125"/>
                <a:gd name="T30" fmla="*/ 69 w 142"/>
                <a:gd name="T31" fmla="*/ 74 h 125"/>
                <a:gd name="T32" fmla="*/ 50 w 142"/>
                <a:gd name="T33" fmla="*/ 5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25">
                  <a:moveTo>
                    <a:pt x="50" y="53"/>
                  </a:moveTo>
                  <a:cubicBezTo>
                    <a:pt x="44" y="45"/>
                    <a:pt x="40" y="38"/>
                    <a:pt x="37" y="32"/>
                  </a:cubicBezTo>
                  <a:cubicBezTo>
                    <a:pt x="30" y="19"/>
                    <a:pt x="27" y="10"/>
                    <a:pt x="27" y="10"/>
                  </a:cubicBezTo>
                  <a:cubicBezTo>
                    <a:pt x="26" y="6"/>
                    <a:pt x="24" y="4"/>
                    <a:pt x="21" y="2"/>
                  </a:cubicBezTo>
                  <a:cubicBezTo>
                    <a:pt x="18" y="0"/>
                    <a:pt x="14" y="0"/>
                    <a:pt x="11" y="1"/>
                  </a:cubicBezTo>
                  <a:cubicBezTo>
                    <a:pt x="10" y="1"/>
                    <a:pt x="9" y="2"/>
                    <a:pt x="8" y="2"/>
                  </a:cubicBezTo>
                  <a:cubicBezTo>
                    <a:pt x="3" y="5"/>
                    <a:pt x="0" y="11"/>
                    <a:pt x="2" y="17"/>
                  </a:cubicBezTo>
                  <a:cubicBezTo>
                    <a:pt x="3" y="19"/>
                    <a:pt x="6" y="30"/>
                    <a:pt x="14" y="44"/>
                  </a:cubicBezTo>
                  <a:cubicBezTo>
                    <a:pt x="22" y="59"/>
                    <a:pt x="31" y="72"/>
                    <a:pt x="42" y="83"/>
                  </a:cubicBezTo>
                  <a:cubicBezTo>
                    <a:pt x="45" y="87"/>
                    <a:pt x="49" y="90"/>
                    <a:pt x="53" y="93"/>
                  </a:cubicBezTo>
                  <a:cubicBezTo>
                    <a:pt x="68" y="106"/>
                    <a:pt x="93" y="122"/>
                    <a:pt x="128" y="125"/>
                  </a:cubicBezTo>
                  <a:cubicBezTo>
                    <a:pt x="130" y="125"/>
                    <a:pt x="133" y="125"/>
                    <a:pt x="135" y="123"/>
                  </a:cubicBezTo>
                  <a:cubicBezTo>
                    <a:pt x="139" y="121"/>
                    <a:pt x="141" y="117"/>
                    <a:pt x="142" y="113"/>
                  </a:cubicBezTo>
                  <a:cubicBezTo>
                    <a:pt x="142" y="110"/>
                    <a:pt x="141" y="106"/>
                    <a:pt x="139" y="104"/>
                  </a:cubicBezTo>
                  <a:cubicBezTo>
                    <a:pt x="136" y="101"/>
                    <a:pt x="133" y="99"/>
                    <a:pt x="130" y="99"/>
                  </a:cubicBezTo>
                  <a:cubicBezTo>
                    <a:pt x="107" y="97"/>
                    <a:pt x="87" y="89"/>
                    <a:pt x="69" y="74"/>
                  </a:cubicBezTo>
                  <a:cubicBezTo>
                    <a:pt x="62" y="67"/>
                    <a:pt x="55" y="60"/>
                    <a:pt x="5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31" name="Group 207"/>
          <p:cNvGrpSpPr>
            <a:grpSpLocks noChangeAspect="1"/>
          </p:cNvGrpSpPr>
          <p:nvPr/>
        </p:nvGrpSpPr>
        <p:grpSpPr bwMode="auto">
          <a:xfrm>
            <a:off x="6680914" y="3650734"/>
            <a:ext cx="638353" cy="805277"/>
            <a:chOff x="6566" y="246"/>
            <a:chExt cx="1262" cy="1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3" name="Freeform 208"/>
            <p:cNvSpPr>
              <a:spLocks/>
            </p:cNvSpPr>
            <p:nvPr/>
          </p:nvSpPr>
          <p:spPr bwMode="auto">
            <a:xfrm>
              <a:off x="7350" y="246"/>
              <a:ext cx="478" cy="446"/>
            </a:xfrm>
            <a:custGeom>
              <a:avLst/>
              <a:gdLst>
                <a:gd name="T0" fmla="*/ 130 w 201"/>
                <a:gd name="T1" fmla="*/ 16 h 188"/>
                <a:gd name="T2" fmla="*/ 15 w 201"/>
                <a:gd name="T3" fmla="*/ 71 h 188"/>
                <a:gd name="T4" fmla="*/ 56 w 201"/>
                <a:gd name="T5" fmla="*/ 180 h 188"/>
                <a:gd name="T6" fmla="*/ 72 w 201"/>
                <a:gd name="T7" fmla="*/ 139 h 188"/>
                <a:gd name="T8" fmla="*/ 113 w 201"/>
                <a:gd name="T9" fmla="*/ 120 h 188"/>
                <a:gd name="T10" fmla="*/ 132 w 201"/>
                <a:gd name="T11" fmla="*/ 161 h 188"/>
                <a:gd name="T12" fmla="*/ 122 w 201"/>
                <a:gd name="T13" fmla="*/ 188 h 188"/>
                <a:gd name="T14" fmla="*/ 185 w 201"/>
                <a:gd name="T15" fmla="*/ 131 h 188"/>
                <a:gd name="T16" fmla="*/ 130 w 201"/>
                <a:gd name="T17" fmla="*/ 16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188">
                  <a:moveTo>
                    <a:pt x="130" y="16"/>
                  </a:moveTo>
                  <a:cubicBezTo>
                    <a:pt x="83" y="0"/>
                    <a:pt x="32" y="24"/>
                    <a:pt x="15" y="71"/>
                  </a:cubicBezTo>
                  <a:cubicBezTo>
                    <a:pt x="0" y="113"/>
                    <a:pt x="18" y="159"/>
                    <a:pt x="56" y="180"/>
                  </a:cubicBezTo>
                  <a:cubicBezTo>
                    <a:pt x="62" y="168"/>
                    <a:pt x="67" y="154"/>
                    <a:pt x="72" y="139"/>
                  </a:cubicBezTo>
                  <a:cubicBezTo>
                    <a:pt x="78" y="123"/>
                    <a:pt x="96" y="114"/>
                    <a:pt x="113" y="120"/>
                  </a:cubicBezTo>
                  <a:cubicBezTo>
                    <a:pt x="130" y="126"/>
                    <a:pt x="138" y="144"/>
                    <a:pt x="132" y="161"/>
                  </a:cubicBezTo>
                  <a:cubicBezTo>
                    <a:pt x="129" y="170"/>
                    <a:pt x="126" y="180"/>
                    <a:pt x="122" y="188"/>
                  </a:cubicBezTo>
                  <a:cubicBezTo>
                    <a:pt x="150" y="181"/>
                    <a:pt x="174" y="160"/>
                    <a:pt x="185" y="131"/>
                  </a:cubicBezTo>
                  <a:cubicBezTo>
                    <a:pt x="201" y="84"/>
                    <a:pt x="177" y="33"/>
                    <a:pt x="13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4" name="Freeform 209"/>
            <p:cNvSpPr>
              <a:spLocks/>
            </p:cNvSpPr>
            <p:nvPr/>
          </p:nvSpPr>
          <p:spPr bwMode="auto">
            <a:xfrm>
              <a:off x="6566" y="401"/>
              <a:ext cx="1005" cy="1437"/>
            </a:xfrm>
            <a:custGeom>
              <a:avLst/>
              <a:gdLst>
                <a:gd name="T0" fmla="*/ 372 w 423"/>
                <a:gd name="T1" fmla="*/ 299 h 606"/>
                <a:gd name="T2" fmla="*/ 329 w 423"/>
                <a:gd name="T3" fmla="*/ 263 h 606"/>
                <a:gd name="T4" fmla="*/ 192 w 423"/>
                <a:gd name="T5" fmla="*/ 263 h 606"/>
                <a:gd name="T6" fmla="*/ 263 w 423"/>
                <a:gd name="T7" fmla="*/ 186 h 606"/>
                <a:gd name="T8" fmla="*/ 257 w 423"/>
                <a:gd name="T9" fmla="*/ 173 h 606"/>
                <a:gd name="T10" fmla="*/ 239 w 423"/>
                <a:gd name="T11" fmla="*/ 104 h 606"/>
                <a:gd name="T12" fmla="*/ 266 w 423"/>
                <a:gd name="T13" fmla="*/ 67 h 606"/>
                <a:gd name="T14" fmla="*/ 302 w 423"/>
                <a:gd name="T15" fmla="*/ 93 h 606"/>
                <a:gd name="T16" fmla="*/ 303 w 423"/>
                <a:gd name="T17" fmla="*/ 95 h 606"/>
                <a:gd name="T18" fmla="*/ 304 w 423"/>
                <a:gd name="T19" fmla="*/ 101 h 606"/>
                <a:gd name="T20" fmla="*/ 309 w 423"/>
                <a:gd name="T21" fmla="*/ 123 h 606"/>
                <a:gd name="T22" fmla="*/ 314 w 423"/>
                <a:gd name="T23" fmla="*/ 139 h 606"/>
                <a:gd name="T24" fmla="*/ 324 w 423"/>
                <a:gd name="T25" fmla="*/ 53 h 606"/>
                <a:gd name="T26" fmla="*/ 192 w 423"/>
                <a:gd name="T27" fmla="*/ 38 h 606"/>
                <a:gd name="T28" fmla="*/ 32 w 423"/>
                <a:gd name="T29" fmla="*/ 217 h 606"/>
                <a:gd name="T30" fmla="*/ 61 w 423"/>
                <a:gd name="T31" fmla="*/ 347 h 606"/>
                <a:gd name="T32" fmla="*/ 81 w 423"/>
                <a:gd name="T33" fmla="*/ 350 h 606"/>
                <a:gd name="T34" fmla="*/ 92 w 423"/>
                <a:gd name="T35" fmla="*/ 351 h 606"/>
                <a:gd name="T36" fmla="*/ 92 w 423"/>
                <a:gd name="T37" fmla="*/ 351 h 606"/>
                <a:gd name="T38" fmla="*/ 292 w 423"/>
                <a:gd name="T39" fmla="*/ 351 h 606"/>
                <a:gd name="T40" fmla="*/ 332 w 423"/>
                <a:gd name="T41" fmla="*/ 570 h 606"/>
                <a:gd name="T42" fmla="*/ 375 w 423"/>
                <a:gd name="T43" fmla="*/ 606 h 606"/>
                <a:gd name="T44" fmla="*/ 383 w 423"/>
                <a:gd name="T45" fmla="*/ 605 h 606"/>
                <a:gd name="T46" fmla="*/ 419 w 423"/>
                <a:gd name="T47" fmla="*/ 554 h 606"/>
                <a:gd name="T48" fmla="*/ 372 w 423"/>
                <a:gd name="T49" fmla="*/ 299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3" h="606">
                  <a:moveTo>
                    <a:pt x="372" y="299"/>
                  </a:moveTo>
                  <a:cubicBezTo>
                    <a:pt x="368" y="278"/>
                    <a:pt x="350" y="263"/>
                    <a:pt x="329" y="263"/>
                  </a:cubicBezTo>
                  <a:cubicBezTo>
                    <a:pt x="192" y="263"/>
                    <a:pt x="192" y="263"/>
                    <a:pt x="192" y="263"/>
                  </a:cubicBezTo>
                  <a:cubicBezTo>
                    <a:pt x="212" y="235"/>
                    <a:pt x="236" y="209"/>
                    <a:pt x="263" y="186"/>
                  </a:cubicBezTo>
                  <a:cubicBezTo>
                    <a:pt x="261" y="182"/>
                    <a:pt x="259" y="177"/>
                    <a:pt x="257" y="173"/>
                  </a:cubicBezTo>
                  <a:cubicBezTo>
                    <a:pt x="245" y="138"/>
                    <a:pt x="240" y="105"/>
                    <a:pt x="239" y="104"/>
                  </a:cubicBezTo>
                  <a:cubicBezTo>
                    <a:pt x="236" y="86"/>
                    <a:pt x="248" y="70"/>
                    <a:pt x="266" y="67"/>
                  </a:cubicBezTo>
                  <a:cubicBezTo>
                    <a:pt x="283" y="64"/>
                    <a:pt x="299" y="76"/>
                    <a:pt x="302" y="93"/>
                  </a:cubicBezTo>
                  <a:cubicBezTo>
                    <a:pt x="302" y="93"/>
                    <a:pt x="303" y="94"/>
                    <a:pt x="303" y="95"/>
                  </a:cubicBezTo>
                  <a:cubicBezTo>
                    <a:pt x="303" y="96"/>
                    <a:pt x="304" y="98"/>
                    <a:pt x="304" y="101"/>
                  </a:cubicBezTo>
                  <a:cubicBezTo>
                    <a:pt x="305" y="107"/>
                    <a:pt x="307" y="114"/>
                    <a:pt x="309" y="123"/>
                  </a:cubicBezTo>
                  <a:cubicBezTo>
                    <a:pt x="310" y="128"/>
                    <a:pt x="312" y="133"/>
                    <a:pt x="314" y="139"/>
                  </a:cubicBezTo>
                  <a:cubicBezTo>
                    <a:pt x="330" y="113"/>
                    <a:pt x="336" y="82"/>
                    <a:pt x="324" y="53"/>
                  </a:cubicBezTo>
                  <a:cubicBezTo>
                    <a:pt x="307" y="12"/>
                    <a:pt x="244" y="0"/>
                    <a:pt x="192" y="38"/>
                  </a:cubicBezTo>
                  <a:cubicBezTo>
                    <a:pt x="127" y="86"/>
                    <a:pt x="72" y="147"/>
                    <a:pt x="32" y="217"/>
                  </a:cubicBezTo>
                  <a:cubicBezTo>
                    <a:pt x="0" y="273"/>
                    <a:pt x="19" y="334"/>
                    <a:pt x="61" y="347"/>
                  </a:cubicBezTo>
                  <a:cubicBezTo>
                    <a:pt x="68" y="349"/>
                    <a:pt x="75" y="350"/>
                    <a:pt x="81" y="350"/>
                  </a:cubicBezTo>
                  <a:cubicBezTo>
                    <a:pt x="85" y="351"/>
                    <a:pt x="88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292" y="351"/>
                    <a:pt x="292" y="351"/>
                    <a:pt x="292" y="351"/>
                  </a:cubicBezTo>
                  <a:cubicBezTo>
                    <a:pt x="332" y="570"/>
                    <a:pt x="332" y="570"/>
                    <a:pt x="332" y="570"/>
                  </a:cubicBezTo>
                  <a:cubicBezTo>
                    <a:pt x="336" y="591"/>
                    <a:pt x="355" y="606"/>
                    <a:pt x="375" y="606"/>
                  </a:cubicBezTo>
                  <a:cubicBezTo>
                    <a:pt x="378" y="606"/>
                    <a:pt x="381" y="606"/>
                    <a:pt x="383" y="605"/>
                  </a:cubicBezTo>
                  <a:cubicBezTo>
                    <a:pt x="407" y="601"/>
                    <a:pt x="423" y="578"/>
                    <a:pt x="419" y="554"/>
                  </a:cubicBezTo>
                  <a:lnTo>
                    <a:pt x="37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6" name="Freeform 211"/>
            <p:cNvSpPr>
              <a:spLocks/>
            </p:cNvSpPr>
            <p:nvPr/>
          </p:nvSpPr>
          <p:spPr bwMode="auto">
            <a:xfrm>
              <a:off x="7151" y="545"/>
              <a:ext cx="501" cy="449"/>
            </a:xfrm>
            <a:custGeom>
              <a:avLst/>
              <a:gdLst>
                <a:gd name="T0" fmla="*/ 208 w 211"/>
                <a:gd name="T1" fmla="*/ 14 h 189"/>
                <a:gd name="T2" fmla="*/ 194 w 211"/>
                <a:gd name="T3" fmla="*/ 1 h 189"/>
                <a:gd name="T4" fmla="*/ 186 w 211"/>
                <a:gd name="T5" fmla="*/ 0 h 189"/>
                <a:gd name="T6" fmla="*/ 164 w 211"/>
                <a:gd name="T7" fmla="*/ 16 h 189"/>
                <a:gd name="T8" fmla="*/ 148 w 211"/>
                <a:gd name="T9" fmla="*/ 57 h 189"/>
                <a:gd name="T10" fmla="*/ 115 w 211"/>
                <a:gd name="T11" fmla="*/ 121 h 189"/>
                <a:gd name="T12" fmla="*/ 99 w 211"/>
                <a:gd name="T13" fmla="*/ 138 h 189"/>
                <a:gd name="T14" fmla="*/ 93 w 211"/>
                <a:gd name="T15" fmla="*/ 142 h 189"/>
                <a:gd name="T16" fmla="*/ 88 w 211"/>
                <a:gd name="T17" fmla="*/ 138 h 189"/>
                <a:gd name="T18" fmla="*/ 75 w 211"/>
                <a:gd name="T19" fmla="*/ 120 h 189"/>
                <a:gd name="T20" fmla="*/ 62 w 211"/>
                <a:gd name="T21" fmla="*/ 86 h 189"/>
                <a:gd name="T22" fmla="*/ 55 w 211"/>
                <a:gd name="T23" fmla="*/ 64 h 189"/>
                <a:gd name="T24" fmla="*/ 50 w 211"/>
                <a:gd name="T25" fmla="*/ 42 h 189"/>
                <a:gd name="T26" fmla="*/ 49 w 211"/>
                <a:gd name="T27" fmla="*/ 35 h 189"/>
                <a:gd name="T28" fmla="*/ 49 w 211"/>
                <a:gd name="T29" fmla="*/ 33 h 189"/>
                <a:gd name="T30" fmla="*/ 25 w 211"/>
                <a:gd name="T31" fmla="*/ 13 h 189"/>
                <a:gd name="T32" fmla="*/ 21 w 211"/>
                <a:gd name="T33" fmla="*/ 14 h 189"/>
                <a:gd name="T34" fmla="*/ 5 w 211"/>
                <a:gd name="T35" fmla="*/ 24 h 189"/>
                <a:gd name="T36" fmla="*/ 1 w 211"/>
                <a:gd name="T37" fmla="*/ 41 h 189"/>
                <a:gd name="T38" fmla="*/ 1 w 211"/>
                <a:gd name="T39" fmla="*/ 42 h 189"/>
                <a:gd name="T40" fmla="*/ 19 w 211"/>
                <a:gd name="T41" fmla="*/ 109 h 189"/>
                <a:gd name="T42" fmla="*/ 23 w 211"/>
                <a:gd name="T43" fmla="*/ 120 h 189"/>
                <a:gd name="T44" fmla="*/ 43 w 211"/>
                <a:gd name="T45" fmla="*/ 159 h 189"/>
                <a:gd name="T46" fmla="*/ 63 w 211"/>
                <a:gd name="T47" fmla="*/ 179 h 189"/>
                <a:gd name="T48" fmla="*/ 93 w 211"/>
                <a:gd name="T49" fmla="*/ 189 h 189"/>
                <a:gd name="T50" fmla="*/ 93 w 211"/>
                <a:gd name="T51" fmla="*/ 189 h 189"/>
                <a:gd name="T52" fmla="*/ 126 w 211"/>
                <a:gd name="T53" fmla="*/ 178 h 189"/>
                <a:gd name="T54" fmla="*/ 167 w 211"/>
                <a:gd name="T55" fmla="*/ 127 h 189"/>
                <a:gd name="T56" fmla="*/ 197 w 211"/>
                <a:gd name="T57" fmla="*/ 64 h 189"/>
                <a:gd name="T58" fmla="*/ 209 w 211"/>
                <a:gd name="T59" fmla="*/ 32 h 189"/>
                <a:gd name="T60" fmla="*/ 208 w 211"/>
                <a:gd name="T61" fmla="*/ 1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1" h="189">
                  <a:moveTo>
                    <a:pt x="208" y="14"/>
                  </a:moveTo>
                  <a:cubicBezTo>
                    <a:pt x="205" y="8"/>
                    <a:pt x="200" y="4"/>
                    <a:pt x="194" y="1"/>
                  </a:cubicBezTo>
                  <a:cubicBezTo>
                    <a:pt x="192" y="1"/>
                    <a:pt x="189" y="0"/>
                    <a:pt x="186" y="0"/>
                  </a:cubicBezTo>
                  <a:cubicBezTo>
                    <a:pt x="176" y="0"/>
                    <a:pt x="167" y="6"/>
                    <a:pt x="164" y="16"/>
                  </a:cubicBezTo>
                  <a:cubicBezTo>
                    <a:pt x="158" y="32"/>
                    <a:pt x="153" y="45"/>
                    <a:pt x="148" y="57"/>
                  </a:cubicBezTo>
                  <a:cubicBezTo>
                    <a:pt x="134" y="90"/>
                    <a:pt x="123" y="110"/>
                    <a:pt x="115" y="121"/>
                  </a:cubicBezTo>
                  <a:cubicBezTo>
                    <a:pt x="107" y="132"/>
                    <a:pt x="101" y="137"/>
                    <a:pt x="99" y="138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5" y="135"/>
                    <a:pt x="80" y="128"/>
                    <a:pt x="75" y="120"/>
                  </a:cubicBezTo>
                  <a:cubicBezTo>
                    <a:pt x="70" y="109"/>
                    <a:pt x="65" y="97"/>
                    <a:pt x="62" y="86"/>
                  </a:cubicBezTo>
                  <a:cubicBezTo>
                    <a:pt x="59" y="77"/>
                    <a:pt x="57" y="69"/>
                    <a:pt x="55" y="64"/>
                  </a:cubicBezTo>
                  <a:cubicBezTo>
                    <a:pt x="53" y="57"/>
                    <a:pt x="52" y="49"/>
                    <a:pt x="50" y="42"/>
                  </a:cubicBezTo>
                  <a:cubicBezTo>
                    <a:pt x="50" y="39"/>
                    <a:pt x="49" y="37"/>
                    <a:pt x="49" y="35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7" y="22"/>
                    <a:pt x="37" y="13"/>
                    <a:pt x="25" y="13"/>
                  </a:cubicBezTo>
                  <a:cubicBezTo>
                    <a:pt x="24" y="13"/>
                    <a:pt x="22" y="13"/>
                    <a:pt x="21" y="14"/>
                  </a:cubicBezTo>
                  <a:cubicBezTo>
                    <a:pt x="15" y="15"/>
                    <a:pt x="9" y="18"/>
                    <a:pt x="5" y="24"/>
                  </a:cubicBezTo>
                  <a:cubicBezTo>
                    <a:pt x="2" y="29"/>
                    <a:pt x="0" y="35"/>
                    <a:pt x="1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3" y="53"/>
                    <a:pt x="9" y="80"/>
                    <a:pt x="19" y="109"/>
                  </a:cubicBezTo>
                  <a:cubicBezTo>
                    <a:pt x="20" y="113"/>
                    <a:pt x="22" y="116"/>
                    <a:pt x="23" y="120"/>
                  </a:cubicBezTo>
                  <a:cubicBezTo>
                    <a:pt x="28" y="132"/>
                    <a:pt x="34" y="146"/>
                    <a:pt x="43" y="159"/>
                  </a:cubicBezTo>
                  <a:cubicBezTo>
                    <a:pt x="50" y="168"/>
                    <a:pt x="56" y="174"/>
                    <a:pt x="63" y="179"/>
                  </a:cubicBezTo>
                  <a:cubicBezTo>
                    <a:pt x="68" y="183"/>
                    <a:pt x="79" y="189"/>
                    <a:pt x="93" y="189"/>
                  </a:cubicBezTo>
                  <a:cubicBezTo>
                    <a:pt x="93" y="189"/>
                    <a:pt x="93" y="189"/>
                    <a:pt x="93" y="189"/>
                  </a:cubicBezTo>
                  <a:cubicBezTo>
                    <a:pt x="104" y="189"/>
                    <a:pt x="116" y="185"/>
                    <a:pt x="126" y="178"/>
                  </a:cubicBezTo>
                  <a:cubicBezTo>
                    <a:pt x="141" y="167"/>
                    <a:pt x="153" y="152"/>
                    <a:pt x="167" y="127"/>
                  </a:cubicBezTo>
                  <a:cubicBezTo>
                    <a:pt x="177" y="110"/>
                    <a:pt x="187" y="89"/>
                    <a:pt x="197" y="64"/>
                  </a:cubicBezTo>
                  <a:cubicBezTo>
                    <a:pt x="201" y="54"/>
                    <a:pt x="205" y="44"/>
                    <a:pt x="209" y="32"/>
                  </a:cubicBezTo>
                  <a:cubicBezTo>
                    <a:pt x="211" y="26"/>
                    <a:pt x="211" y="20"/>
                    <a:pt x="20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19" name="文本框 318"/>
          <p:cNvSpPr txBox="1"/>
          <p:nvPr/>
        </p:nvSpPr>
        <p:spPr>
          <a:xfrm>
            <a:off x="9236747" y="2493221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320" name="文本框 319"/>
          <p:cNvSpPr txBox="1"/>
          <p:nvPr/>
        </p:nvSpPr>
        <p:spPr>
          <a:xfrm>
            <a:off x="8717884" y="2782804"/>
            <a:ext cx="209384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321" name="文本框 320"/>
          <p:cNvSpPr txBox="1"/>
          <p:nvPr/>
        </p:nvSpPr>
        <p:spPr>
          <a:xfrm>
            <a:off x="2110830" y="1861225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322" name="文本框 321"/>
          <p:cNvSpPr txBox="1"/>
          <p:nvPr/>
        </p:nvSpPr>
        <p:spPr>
          <a:xfrm>
            <a:off x="1591967" y="2150808"/>
            <a:ext cx="209384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创意小人层级关系图表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086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任意多边形 1031"/>
          <p:cNvSpPr/>
          <p:nvPr/>
        </p:nvSpPr>
        <p:spPr>
          <a:xfrm>
            <a:off x="4619117" y="2699733"/>
            <a:ext cx="1457583" cy="313667"/>
          </a:xfrm>
          <a:custGeom>
            <a:avLst/>
            <a:gdLst>
              <a:gd name="connsiteX0" fmla="*/ 0 w 1457583"/>
              <a:gd name="connsiteY0" fmla="*/ 0 h 313667"/>
              <a:gd name="connsiteX1" fmla="*/ 1195422 w 1457583"/>
              <a:gd name="connsiteY1" fmla="*/ 0 h 313667"/>
              <a:gd name="connsiteX2" fmla="*/ 1228360 w 1457583"/>
              <a:gd name="connsiteY2" fmla="*/ 23469 h 313667"/>
              <a:gd name="connsiteX3" fmla="*/ 1365204 w 1457583"/>
              <a:gd name="connsiteY3" fmla="*/ 166694 h 313667"/>
              <a:gd name="connsiteX4" fmla="*/ 1457583 w 1457583"/>
              <a:gd name="connsiteY4" fmla="*/ 313667 h 313667"/>
              <a:gd name="connsiteX5" fmla="*/ 1080462 w 1457583"/>
              <a:gd name="connsiteY5" fmla="*/ 313667 h 313667"/>
              <a:gd name="connsiteX6" fmla="*/ 1079447 w 1457583"/>
              <a:gd name="connsiteY6" fmla="*/ 312052 h 313667"/>
              <a:gd name="connsiteX7" fmla="*/ 399816 w 1457583"/>
              <a:gd name="connsiteY7" fmla="*/ 2 h 313667"/>
              <a:gd name="connsiteX8" fmla="*/ 0 w 1457583"/>
              <a:gd name="connsiteY8" fmla="*/ 2 h 313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7583" h="313667">
                <a:moveTo>
                  <a:pt x="0" y="0"/>
                </a:moveTo>
                <a:lnTo>
                  <a:pt x="1195422" y="0"/>
                </a:lnTo>
                <a:lnTo>
                  <a:pt x="1228360" y="23469"/>
                </a:lnTo>
                <a:cubicBezTo>
                  <a:pt x="1279060" y="67252"/>
                  <a:pt x="1324925" y="115209"/>
                  <a:pt x="1365204" y="166694"/>
                </a:cubicBezTo>
                <a:lnTo>
                  <a:pt x="1457583" y="313667"/>
                </a:lnTo>
                <a:lnTo>
                  <a:pt x="1080462" y="313667"/>
                </a:lnTo>
                <a:lnTo>
                  <a:pt x="1079447" y="312052"/>
                </a:lnTo>
                <a:cubicBezTo>
                  <a:pt x="932158" y="123784"/>
                  <a:pt x="682727" y="2"/>
                  <a:pt x="399816" y="2"/>
                </a:cubicBezTo>
                <a:lnTo>
                  <a:pt x="0" y="2"/>
                </a:lnTo>
                <a:close/>
              </a:path>
            </a:pathLst>
          </a:custGeom>
          <a:gradFill flip="none" rotWithShape="1">
            <a:gsLst>
              <a:gs pos="100000">
                <a:srgbClr val="E7E7E7">
                  <a:alpha val="0"/>
                </a:srgbClr>
              </a:gs>
              <a:gs pos="0">
                <a:schemeClr val="tx1">
                  <a:alpha val="48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86361" y="2437205"/>
            <a:ext cx="7621137" cy="1935508"/>
            <a:chOff x="2286361" y="2437205"/>
            <a:chExt cx="7621137" cy="1935508"/>
          </a:xfrm>
          <a:effectLst>
            <a:outerShdw blurRad="1524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79" name="任意多边形 978"/>
            <p:cNvSpPr/>
            <p:nvPr/>
          </p:nvSpPr>
          <p:spPr>
            <a:xfrm>
              <a:off x="2293981" y="2437205"/>
              <a:ext cx="2018676" cy="1935508"/>
            </a:xfrm>
            <a:custGeom>
              <a:avLst/>
              <a:gdLst>
                <a:gd name="connsiteX0" fmla="*/ 0 w 1706497"/>
                <a:gd name="connsiteY0" fmla="*/ 0 h 1894723"/>
                <a:gd name="connsiteX1" fmla="*/ 759136 w 1706497"/>
                <a:gd name="connsiteY1" fmla="*/ 0 h 1894723"/>
                <a:gd name="connsiteX2" fmla="*/ 1706497 w 1706497"/>
                <a:gd name="connsiteY2" fmla="*/ 947362 h 1894723"/>
                <a:gd name="connsiteX3" fmla="*/ 759136 w 1706497"/>
                <a:gd name="connsiteY3" fmla="*/ 1894723 h 1894723"/>
                <a:gd name="connsiteX4" fmla="*/ 0 w 1706497"/>
                <a:gd name="connsiteY4" fmla="*/ 1894723 h 1894723"/>
                <a:gd name="connsiteX5" fmla="*/ 0 w 1706497"/>
                <a:gd name="connsiteY5" fmla="*/ 1640221 h 1894723"/>
                <a:gd name="connsiteX6" fmla="*/ 728608 w 1706497"/>
                <a:gd name="connsiteY6" fmla="*/ 1640221 h 1894723"/>
                <a:gd name="connsiteX7" fmla="*/ 1421466 w 1706497"/>
                <a:gd name="connsiteY7" fmla="*/ 947362 h 1894723"/>
                <a:gd name="connsiteX8" fmla="*/ 728608 w 1706497"/>
                <a:gd name="connsiteY8" fmla="*/ 254503 h 1894723"/>
                <a:gd name="connsiteX9" fmla="*/ 0 w 1706497"/>
                <a:gd name="connsiteY9" fmla="*/ 254503 h 189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06497" h="1894723">
                  <a:moveTo>
                    <a:pt x="0" y="0"/>
                  </a:moveTo>
                  <a:lnTo>
                    <a:pt x="759136" y="0"/>
                  </a:lnTo>
                  <a:cubicBezTo>
                    <a:pt x="1282349" y="0"/>
                    <a:pt x="1706497" y="424148"/>
                    <a:pt x="1706497" y="947362"/>
                  </a:cubicBezTo>
                  <a:cubicBezTo>
                    <a:pt x="1706497" y="1470575"/>
                    <a:pt x="1282349" y="1894723"/>
                    <a:pt x="759136" y="1894723"/>
                  </a:cubicBezTo>
                  <a:lnTo>
                    <a:pt x="0" y="1894723"/>
                  </a:lnTo>
                  <a:lnTo>
                    <a:pt x="0" y="1640221"/>
                  </a:lnTo>
                  <a:lnTo>
                    <a:pt x="728608" y="1640221"/>
                  </a:lnTo>
                  <a:cubicBezTo>
                    <a:pt x="1111263" y="1640221"/>
                    <a:pt x="1421466" y="1330017"/>
                    <a:pt x="1421466" y="947362"/>
                  </a:cubicBezTo>
                  <a:cubicBezTo>
                    <a:pt x="1421466" y="564706"/>
                    <a:pt x="1111263" y="254503"/>
                    <a:pt x="728608" y="254503"/>
                  </a:cubicBezTo>
                  <a:lnTo>
                    <a:pt x="0" y="254503"/>
                  </a:lnTo>
                  <a:close/>
                </a:path>
              </a:pathLst>
            </a:custGeom>
            <a:solidFill>
              <a:srgbClr val="663A77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88" name="任意多边形 987"/>
            <p:cNvSpPr/>
            <p:nvPr/>
          </p:nvSpPr>
          <p:spPr>
            <a:xfrm>
              <a:off x="2286361" y="2437205"/>
              <a:ext cx="3884608" cy="1935508"/>
            </a:xfrm>
            <a:custGeom>
              <a:avLst/>
              <a:gdLst>
                <a:gd name="connsiteX0" fmla="*/ 0 w 3283871"/>
                <a:gd name="connsiteY0" fmla="*/ 0 h 1894723"/>
                <a:gd name="connsiteX1" fmla="*/ 2336510 w 3283871"/>
                <a:gd name="connsiteY1" fmla="*/ 0 h 1894723"/>
                <a:gd name="connsiteX2" fmla="*/ 3283871 w 3283871"/>
                <a:gd name="connsiteY2" fmla="*/ 947362 h 1894723"/>
                <a:gd name="connsiteX3" fmla="*/ 2336510 w 3283871"/>
                <a:gd name="connsiteY3" fmla="*/ 1894723 h 1894723"/>
                <a:gd name="connsiteX4" fmla="*/ 0 w 3283871"/>
                <a:gd name="connsiteY4" fmla="*/ 1894723 h 1894723"/>
                <a:gd name="connsiteX5" fmla="*/ 0 w 3283871"/>
                <a:gd name="connsiteY5" fmla="*/ 1640221 h 1894723"/>
                <a:gd name="connsiteX6" fmla="*/ 2305982 w 3283871"/>
                <a:gd name="connsiteY6" fmla="*/ 1640221 h 1894723"/>
                <a:gd name="connsiteX7" fmla="*/ 2998840 w 3283871"/>
                <a:gd name="connsiteY7" fmla="*/ 947362 h 1894723"/>
                <a:gd name="connsiteX8" fmla="*/ 2305982 w 3283871"/>
                <a:gd name="connsiteY8" fmla="*/ 254503 h 1894723"/>
                <a:gd name="connsiteX9" fmla="*/ 1403841 w 3283871"/>
                <a:gd name="connsiteY9" fmla="*/ 254503 h 1894723"/>
                <a:gd name="connsiteX10" fmla="*/ 1396120 w 3283871"/>
                <a:gd name="connsiteY10" fmla="*/ 246109 h 1894723"/>
                <a:gd name="connsiteX11" fmla="*/ 759136 w 3283871"/>
                <a:gd name="connsiteY11" fmla="*/ 1 h 1894723"/>
                <a:gd name="connsiteX12" fmla="*/ 0 w 3283871"/>
                <a:gd name="connsiteY12" fmla="*/ 1 h 189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83871" h="1894723">
                  <a:moveTo>
                    <a:pt x="0" y="0"/>
                  </a:moveTo>
                  <a:lnTo>
                    <a:pt x="2336510" y="0"/>
                  </a:lnTo>
                  <a:cubicBezTo>
                    <a:pt x="2859723" y="0"/>
                    <a:pt x="3283871" y="424148"/>
                    <a:pt x="3283871" y="947362"/>
                  </a:cubicBezTo>
                  <a:cubicBezTo>
                    <a:pt x="3283871" y="1470575"/>
                    <a:pt x="2859723" y="1894723"/>
                    <a:pt x="2336510" y="1894723"/>
                  </a:cubicBezTo>
                  <a:lnTo>
                    <a:pt x="0" y="1894723"/>
                  </a:lnTo>
                  <a:lnTo>
                    <a:pt x="0" y="1640221"/>
                  </a:lnTo>
                  <a:lnTo>
                    <a:pt x="2305982" y="1640221"/>
                  </a:lnTo>
                  <a:cubicBezTo>
                    <a:pt x="2688637" y="1640221"/>
                    <a:pt x="2998840" y="1330017"/>
                    <a:pt x="2998840" y="947362"/>
                  </a:cubicBezTo>
                  <a:cubicBezTo>
                    <a:pt x="2998840" y="564706"/>
                    <a:pt x="2688637" y="254503"/>
                    <a:pt x="2305982" y="254503"/>
                  </a:cubicBezTo>
                  <a:lnTo>
                    <a:pt x="1403841" y="254503"/>
                  </a:lnTo>
                  <a:lnTo>
                    <a:pt x="1396120" y="246109"/>
                  </a:lnTo>
                  <a:cubicBezTo>
                    <a:pt x="1227881" y="93198"/>
                    <a:pt x="1004392" y="1"/>
                    <a:pt x="759136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661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94" name="任意多边形 993"/>
            <p:cNvSpPr/>
            <p:nvPr/>
          </p:nvSpPr>
          <p:spPr>
            <a:xfrm flipV="1">
              <a:off x="2290852" y="2437205"/>
              <a:ext cx="5753802" cy="1935508"/>
            </a:xfrm>
            <a:custGeom>
              <a:avLst/>
              <a:gdLst>
                <a:gd name="connsiteX0" fmla="*/ 0 w 4864002"/>
                <a:gd name="connsiteY0" fmla="*/ 1894723 h 1894723"/>
                <a:gd name="connsiteX1" fmla="*/ 1580131 w 4864002"/>
                <a:gd name="connsiteY1" fmla="*/ 1894723 h 1894723"/>
                <a:gd name="connsiteX2" fmla="*/ 1967996 w 4864002"/>
                <a:gd name="connsiteY2" fmla="*/ 1894723 h 1894723"/>
                <a:gd name="connsiteX3" fmla="*/ 3916641 w 4864002"/>
                <a:gd name="connsiteY3" fmla="*/ 1894723 h 1894723"/>
                <a:gd name="connsiteX4" fmla="*/ 4864002 w 4864002"/>
                <a:gd name="connsiteY4" fmla="*/ 947362 h 1894723"/>
                <a:gd name="connsiteX5" fmla="*/ 3916641 w 4864002"/>
                <a:gd name="connsiteY5" fmla="*/ 0 h 1894723"/>
                <a:gd name="connsiteX6" fmla="*/ 1580131 w 4864002"/>
                <a:gd name="connsiteY6" fmla="*/ 0 h 1894723"/>
                <a:gd name="connsiteX7" fmla="*/ 1580131 w 4864002"/>
                <a:gd name="connsiteY7" fmla="*/ 1 h 1894723"/>
                <a:gd name="connsiteX8" fmla="*/ 2339267 w 4864002"/>
                <a:gd name="connsiteY8" fmla="*/ 1 h 1894723"/>
                <a:gd name="connsiteX9" fmla="*/ 2976251 w 4864002"/>
                <a:gd name="connsiteY9" fmla="*/ 246109 h 1894723"/>
                <a:gd name="connsiteX10" fmla="*/ 2983972 w 4864002"/>
                <a:gd name="connsiteY10" fmla="*/ 254503 h 1894723"/>
                <a:gd name="connsiteX11" fmla="*/ 3886113 w 4864002"/>
                <a:gd name="connsiteY11" fmla="*/ 254503 h 1894723"/>
                <a:gd name="connsiteX12" fmla="*/ 4578971 w 4864002"/>
                <a:gd name="connsiteY12" fmla="*/ 947362 h 1894723"/>
                <a:gd name="connsiteX13" fmla="*/ 3886113 w 4864002"/>
                <a:gd name="connsiteY13" fmla="*/ 1640221 h 1894723"/>
                <a:gd name="connsiteX14" fmla="*/ 1967996 w 4864002"/>
                <a:gd name="connsiteY14" fmla="*/ 1640221 h 1894723"/>
                <a:gd name="connsiteX15" fmla="*/ 1967996 w 4864002"/>
                <a:gd name="connsiteY15" fmla="*/ 1640220 h 1894723"/>
                <a:gd name="connsiteX16" fmla="*/ 1403841 w 4864002"/>
                <a:gd name="connsiteY16" fmla="*/ 1640220 h 1894723"/>
                <a:gd name="connsiteX17" fmla="*/ 1396120 w 4864002"/>
                <a:gd name="connsiteY17" fmla="*/ 1648614 h 1894723"/>
                <a:gd name="connsiteX18" fmla="*/ 759136 w 4864002"/>
                <a:gd name="connsiteY18" fmla="*/ 1894722 h 1894723"/>
                <a:gd name="connsiteX19" fmla="*/ 0 w 4864002"/>
                <a:gd name="connsiteY19" fmla="*/ 1894722 h 189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64002" h="1894723">
                  <a:moveTo>
                    <a:pt x="0" y="1894723"/>
                  </a:moveTo>
                  <a:lnTo>
                    <a:pt x="1580131" y="1894723"/>
                  </a:lnTo>
                  <a:lnTo>
                    <a:pt x="1967996" y="1894723"/>
                  </a:lnTo>
                  <a:lnTo>
                    <a:pt x="3916641" y="1894723"/>
                  </a:lnTo>
                  <a:cubicBezTo>
                    <a:pt x="4439854" y="1894723"/>
                    <a:pt x="4864002" y="1470575"/>
                    <a:pt x="4864002" y="947362"/>
                  </a:cubicBezTo>
                  <a:cubicBezTo>
                    <a:pt x="4864002" y="424148"/>
                    <a:pt x="4439854" y="0"/>
                    <a:pt x="3916641" y="0"/>
                  </a:cubicBezTo>
                  <a:lnTo>
                    <a:pt x="1580131" y="0"/>
                  </a:lnTo>
                  <a:lnTo>
                    <a:pt x="1580131" y="1"/>
                  </a:lnTo>
                  <a:lnTo>
                    <a:pt x="2339267" y="1"/>
                  </a:lnTo>
                  <a:cubicBezTo>
                    <a:pt x="2584523" y="1"/>
                    <a:pt x="2808012" y="93198"/>
                    <a:pt x="2976251" y="246109"/>
                  </a:cubicBezTo>
                  <a:lnTo>
                    <a:pt x="2983972" y="254503"/>
                  </a:lnTo>
                  <a:lnTo>
                    <a:pt x="3886113" y="254503"/>
                  </a:lnTo>
                  <a:cubicBezTo>
                    <a:pt x="4268768" y="254503"/>
                    <a:pt x="4578971" y="564706"/>
                    <a:pt x="4578971" y="947362"/>
                  </a:cubicBezTo>
                  <a:cubicBezTo>
                    <a:pt x="4578971" y="1330017"/>
                    <a:pt x="4268768" y="1640221"/>
                    <a:pt x="3886113" y="1640221"/>
                  </a:cubicBezTo>
                  <a:lnTo>
                    <a:pt x="1967996" y="1640221"/>
                  </a:lnTo>
                  <a:lnTo>
                    <a:pt x="1967996" y="1640220"/>
                  </a:lnTo>
                  <a:lnTo>
                    <a:pt x="1403841" y="1640220"/>
                  </a:lnTo>
                  <a:lnTo>
                    <a:pt x="1396120" y="1648614"/>
                  </a:lnTo>
                  <a:cubicBezTo>
                    <a:pt x="1227881" y="1801525"/>
                    <a:pt x="1004392" y="1894722"/>
                    <a:pt x="759136" y="1894722"/>
                  </a:cubicBezTo>
                  <a:lnTo>
                    <a:pt x="0" y="1894722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95" name="任意多边形 994"/>
            <p:cNvSpPr/>
            <p:nvPr/>
          </p:nvSpPr>
          <p:spPr>
            <a:xfrm>
              <a:off x="4153696" y="2437205"/>
              <a:ext cx="5753802" cy="1935508"/>
            </a:xfrm>
            <a:custGeom>
              <a:avLst/>
              <a:gdLst>
                <a:gd name="connsiteX0" fmla="*/ 0 w 4864002"/>
                <a:gd name="connsiteY0" fmla="*/ 1894723 h 1894723"/>
                <a:gd name="connsiteX1" fmla="*/ 1580131 w 4864002"/>
                <a:gd name="connsiteY1" fmla="*/ 1894723 h 1894723"/>
                <a:gd name="connsiteX2" fmla="*/ 1967996 w 4864002"/>
                <a:gd name="connsiteY2" fmla="*/ 1894723 h 1894723"/>
                <a:gd name="connsiteX3" fmla="*/ 3916641 w 4864002"/>
                <a:gd name="connsiteY3" fmla="*/ 1894723 h 1894723"/>
                <a:gd name="connsiteX4" fmla="*/ 4864002 w 4864002"/>
                <a:gd name="connsiteY4" fmla="*/ 947362 h 1894723"/>
                <a:gd name="connsiteX5" fmla="*/ 3916641 w 4864002"/>
                <a:gd name="connsiteY5" fmla="*/ 0 h 1894723"/>
                <a:gd name="connsiteX6" fmla="*/ 1580131 w 4864002"/>
                <a:gd name="connsiteY6" fmla="*/ 0 h 1894723"/>
                <a:gd name="connsiteX7" fmla="*/ 1580131 w 4864002"/>
                <a:gd name="connsiteY7" fmla="*/ 1 h 1894723"/>
                <a:gd name="connsiteX8" fmla="*/ 2339267 w 4864002"/>
                <a:gd name="connsiteY8" fmla="*/ 1 h 1894723"/>
                <a:gd name="connsiteX9" fmla="*/ 2976251 w 4864002"/>
                <a:gd name="connsiteY9" fmla="*/ 246109 h 1894723"/>
                <a:gd name="connsiteX10" fmla="*/ 2983972 w 4864002"/>
                <a:gd name="connsiteY10" fmla="*/ 254503 h 1894723"/>
                <a:gd name="connsiteX11" fmla="*/ 3886113 w 4864002"/>
                <a:gd name="connsiteY11" fmla="*/ 254503 h 1894723"/>
                <a:gd name="connsiteX12" fmla="*/ 4578971 w 4864002"/>
                <a:gd name="connsiteY12" fmla="*/ 947362 h 1894723"/>
                <a:gd name="connsiteX13" fmla="*/ 3886113 w 4864002"/>
                <a:gd name="connsiteY13" fmla="*/ 1640221 h 1894723"/>
                <a:gd name="connsiteX14" fmla="*/ 1967996 w 4864002"/>
                <a:gd name="connsiteY14" fmla="*/ 1640221 h 1894723"/>
                <a:gd name="connsiteX15" fmla="*/ 1967996 w 4864002"/>
                <a:gd name="connsiteY15" fmla="*/ 1640220 h 1894723"/>
                <a:gd name="connsiteX16" fmla="*/ 1403841 w 4864002"/>
                <a:gd name="connsiteY16" fmla="*/ 1640220 h 1894723"/>
                <a:gd name="connsiteX17" fmla="*/ 1396120 w 4864002"/>
                <a:gd name="connsiteY17" fmla="*/ 1648614 h 1894723"/>
                <a:gd name="connsiteX18" fmla="*/ 759136 w 4864002"/>
                <a:gd name="connsiteY18" fmla="*/ 1894722 h 1894723"/>
                <a:gd name="connsiteX19" fmla="*/ 0 w 4864002"/>
                <a:gd name="connsiteY19" fmla="*/ 1894722 h 1894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864002" h="1894723">
                  <a:moveTo>
                    <a:pt x="0" y="1894723"/>
                  </a:moveTo>
                  <a:lnTo>
                    <a:pt x="1580131" y="1894723"/>
                  </a:lnTo>
                  <a:lnTo>
                    <a:pt x="1967996" y="1894723"/>
                  </a:lnTo>
                  <a:lnTo>
                    <a:pt x="3916641" y="1894723"/>
                  </a:lnTo>
                  <a:cubicBezTo>
                    <a:pt x="4439854" y="1894723"/>
                    <a:pt x="4864002" y="1470575"/>
                    <a:pt x="4864002" y="947362"/>
                  </a:cubicBezTo>
                  <a:cubicBezTo>
                    <a:pt x="4864002" y="424148"/>
                    <a:pt x="4439854" y="0"/>
                    <a:pt x="3916641" y="0"/>
                  </a:cubicBezTo>
                  <a:lnTo>
                    <a:pt x="1580131" y="0"/>
                  </a:lnTo>
                  <a:lnTo>
                    <a:pt x="1580131" y="1"/>
                  </a:lnTo>
                  <a:lnTo>
                    <a:pt x="2339267" y="1"/>
                  </a:lnTo>
                  <a:cubicBezTo>
                    <a:pt x="2584523" y="1"/>
                    <a:pt x="2808012" y="93198"/>
                    <a:pt x="2976251" y="246109"/>
                  </a:cubicBezTo>
                  <a:lnTo>
                    <a:pt x="2983972" y="254503"/>
                  </a:lnTo>
                  <a:lnTo>
                    <a:pt x="3886113" y="254503"/>
                  </a:lnTo>
                  <a:cubicBezTo>
                    <a:pt x="4268768" y="254503"/>
                    <a:pt x="4578971" y="564706"/>
                    <a:pt x="4578971" y="947362"/>
                  </a:cubicBezTo>
                  <a:cubicBezTo>
                    <a:pt x="4578971" y="1330017"/>
                    <a:pt x="4268768" y="1640221"/>
                    <a:pt x="3886113" y="1640221"/>
                  </a:cubicBezTo>
                  <a:lnTo>
                    <a:pt x="1967996" y="1640221"/>
                  </a:lnTo>
                  <a:lnTo>
                    <a:pt x="1967996" y="1640220"/>
                  </a:lnTo>
                  <a:lnTo>
                    <a:pt x="1403841" y="1640220"/>
                  </a:lnTo>
                  <a:lnTo>
                    <a:pt x="1396120" y="1648614"/>
                  </a:lnTo>
                  <a:cubicBezTo>
                    <a:pt x="1227881" y="1801525"/>
                    <a:pt x="1004392" y="1894722"/>
                    <a:pt x="759136" y="1894722"/>
                  </a:cubicBezTo>
                  <a:lnTo>
                    <a:pt x="0" y="1894722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63" name="文本框 962"/>
          <p:cNvSpPr txBox="1"/>
          <p:nvPr/>
        </p:nvSpPr>
        <p:spPr>
          <a:xfrm>
            <a:off x="2653659" y="3013400"/>
            <a:ext cx="978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01</a:t>
            </a:r>
            <a:endParaRPr lang="zh-CN" altLang="en-US" sz="4400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1055" name="文本框 1054"/>
          <p:cNvSpPr txBox="1"/>
          <p:nvPr/>
        </p:nvSpPr>
        <p:spPr>
          <a:xfrm>
            <a:off x="4519128" y="3013400"/>
            <a:ext cx="978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02</a:t>
            </a:r>
            <a:endParaRPr lang="zh-CN" altLang="en-US" sz="4400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1056" name="文本框 1055"/>
          <p:cNvSpPr txBox="1"/>
          <p:nvPr/>
        </p:nvSpPr>
        <p:spPr>
          <a:xfrm>
            <a:off x="6360281" y="3013400"/>
            <a:ext cx="978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03</a:t>
            </a:r>
            <a:endParaRPr lang="zh-CN" altLang="en-US" sz="4400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1057" name="文本框 1056"/>
          <p:cNvSpPr txBox="1"/>
          <p:nvPr/>
        </p:nvSpPr>
        <p:spPr>
          <a:xfrm>
            <a:off x="8242865" y="3013400"/>
            <a:ext cx="978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</a:rPr>
              <a:t>04</a:t>
            </a:r>
            <a:endParaRPr lang="zh-CN" altLang="en-US" sz="4400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</a:endParaRPr>
          </a:p>
        </p:txBody>
      </p:sp>
      <p:sp>
        <p:nvSpPr>
          <p:cNvPr id="970" name="Freeform 975"/>
          <p:cNvSpPr>
            <a:spLocks noEditPoints="1"/>
          </p:cNvSpPr>
          <p:nvPr/>
        </p:nvSpPr>
        <p:spPr bwMode="auto">
          <a:xfrm>
            <a:off x="8374545" y="4625716"/>
            <a:ext cx="684563" cy="845406"/>
          </a:xfrm>
          <a:custGeom>
            <a:avLst/>
            <a:gdLst>
              <a:gd name="T0" fmla="*/ 120 w 349"/>
              <a:gd name="T1" fmla="*/ 0 h 431"/>
              <a:gd name="T2" fmla="*/ 117 w 349"/>
              <a:gd name="T3" fmla="*/ 3 h 431"/>
              <a:gd name="T4" fmla="*/ 2 w 349"/>
              <a:gd name="T5" fmla="*/ 117 h 431"/>
              <a:gd name="T6" fmla="*/ 0 w 349"/>
              <a:gd name="T7" fmla="*/ 120 h 431"/>
              <a:gd name="T8" fmla="*/ 0 w 349"/>
              <a:gd name="T9" fmla="*/ 431 h 431"/>
              <a:gd name="T10" fmla="*/ 349 w 349"/>
              <a:gd name="T11" fmla="*/ 431 h 431"/>
              <a:gd name="T12" fmla="*/ 349 w 349"/>
              <a:gd name="T13" fmla="*/ 0 h 431"/>
              <a:gd name="T14" fmla="*/ 120 w 349"/>
              <a:gd name="T15" fmla="*/ 0 h 431"/>
              <a:gd name="T16" fmla="*/ 114 w 349"/>
              <a:gd name="T17" fmla="*/ 37 h 431"/>
              <a:gd name="T18" fmla="*/ 114 w 349"/>
              <a:gd name="T19" fmla="*/ 114 h 431"/>
              <a:gd name="T20" fmla="*/ 37 w 349"/>
              <a:gd name="T21" fmla="*/ 114 h 431"/>
              <a:gd name="T22" fmla="*/ 114 w 349"/>
              <a:gd name="T23" fmla="*/ 37 h 431"/>
              <a:gd name="T24" fmla="*/ 328 w 349"/>
              <a:gd name="T25" fmla="*/ 410 h 431"/>
              <a:gd name="T26" fmla="*/ 20 w 349"/>
              <a:gd name="T27" fmla="*/ 410 h 431"/>
              <a:gd name="T28" fmla="*/ 20 w 349"/>
              <a:gd name="T29" fmla="*/ 136 h 431"/>
              <a:gd name="T30" fmla="*/ 135 w 349"/>
              <a:gd name="T31" fmla="*/ 136 h 431"/>
              <a:gd name="T32" fmla="*/ 135 w 349"/>
              <a:gd name="T33" fmla="*/ 22 h 431"/>
              <a:gd name="T34" fmla="*/ 328 w 349"/>
              <a:gd name="T35" fmla="*/ 22 h 431"/>
              <a:gd name="T36" fmla="*/ 328 w 349"/>
              <a:gd name="T37" fmla="*/ 410 h 431"/>
              <a:gd name="T38" fmla="*/ 75 w 349"/>
              <a:gd name="T39" fmla="*/ 317 h 431"/>
              <a:gd name="T40" fmla="*/ 145 w 349"/>
              <a:gd name="T41" fmla="*/ 249 h 431"/>
              <a:gd name="T42" fmla="*/ 187 w 349"/>
              <a:gd name="T43" fmla="*/ 290 h 431"/>
              <a:gd name="T44" fmla="*/ 300 w 349"/>
              <a:gd name="T45" fmla="*/ 178 h 431"/>
              <a:gd name="T46" fmla="*/ 285 w 349"/>
              <a:gd name="T47" fmla="*/ 163 h 431"/>
              <a:gd name="T48" fmla="*/ 187 w 349"/>
              <a:gd name="T49" fmla="*/ 259 h 431"/>
              <a:gd name="T50" fmla="*/ 152 w 349"/>
              <a:gd name="T51" fmla="*/ 225 h 431"/>
              <a:gd name="T52" fmla="*/ 145 w 349"/>
              <a:gd name="T53" fmla="*/ 218 h 431"/>
              <a:gd name="T54" fmla="*/ 138 w 349"/>
              <a:gd name="T55" fmla="*/ 225 h 431"/>
              <a:gd name="T56" fmla="*/ 60 w 349"/>
              <a:gd name="T57" fmla="*/ 302 h 431"/>
              <a:gd name="T58" fmla="*/ 75 w 349"/>
              <a:gd name="T59" fmla="*/ 31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9" h="431">
                <a:moveTo>
                  <a:pt x="120" y="0"/>
                </a:moveTo>
                <a:lnTo>
                  <a:pt x="117" y="3"/>
                </a:lnTo>
                <a:lnTo>
                  <a:pt x="2" y="117"/>
                </a:lnTo>
                <a:lnTo>
                  <a:pt x="0" y="120"/>
                </a:lnTo>
                <a:lnTo>
                  <a:pt x="0" y="431"/>
                </a:lnTo>
                <a:lnTo>
                  <a:pt x="349" y="431"/>
                </a:lnTo>
                <a:lnTo>
                  <a:pt x="349" y="0"/>
                </a:lnTo>
                <a:lnTo>
                  <a:pt x="120" y="0"/>
                </a:lnTo>
                <a:close/>
                <a:moveTo>
                  <a:pt x="114" y="37"/>
                </a:moveTo>
                <a:lnTo>
                  <a:pt x="114" y="114"/>
                </a:lnTo>
                <a:lnTo>
                  <a:pt x="37" y="114"/>
                </a:lnTo>
                <a:lnTo>
                  <a:pt x="114" y="37"/>
                </a:lnTo>
                <a:close/>
                <a:moveTo>
                  <a:pt x="328" y="410"/>
                </a:moveTo>
                <a:lnTo>
                  <a:pt x="20" y="410"/>
                </a:lnTo>
                <a:lnTo>
                  <a:pt x="20" y="136"/>
                </a:lnTo>
                <a:lnTo>
                  <a:pt x="135" y="136"/>
                </a:lnTo>
                <a:lnTo>
                  <a:pt x="135" y="22"/>
                </a:lnTo>
                <a:lnTo>
                  <a:pt x="328" y="22"/>
                </a:lnTo>
                <a:lnTo>
                  <a:pt x="328" y="410"/>
                </a:lnTo>
                <a:close/>
                <a:moveTo>
                  <a:pt x="75" y="317"/>
                </a:moveTo>
                <a:lnTo>
                  <a:pt x="145" y="249"/>
                </a:lnTo>
                <a:lnTo>
                  <a:pt x="187" y="290"/>
                </a:lnTo>
                <a:lnTo>
                  <a:pt x="300" y="178"/>
                </a:lnTo>
                <a:lnTo>
                  <a:pt x="285" y="163"/>
                </a:lnTo>
                <a:lnTo>
                  <a:pt x="187" y="259"/>
                </a:lnTo>
                <a:lnTo>
                  <a:pt x="152" y="225"/>
                </a:lnTo>
                <a:lnTo>
                  <a:pt x="145" y="218"/>
                </a:lnTo>
                <a:lnTo>
                  <a:pt x="138" y="225"/>
                </a:lnTo>
                <a:lnTo>
                  <a:pt x="60" y="302"/>
                </a:lnTo>
                <a:lnTo>
                  <a:pt x="75" y="317"/>
                </a:lnTo>
                <a:close/>
              </a:path>
            </a:pathLst>
          </a:custGeom>
          <a:solidFill>
            <a:srgbClr val="FFB8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78" name="Freeform 979"/>
          <p:cNvSpPr>
            <a:spLocks noEditPoints="1"/>
          </p:cNvSpPr>
          <p:nvPr/>
        </p:nvSpPr>
        <p:spPr bwMode="auto">
          <a:xfrm>
            <a:off x="6483354" y="1373374"/>
            <a:ext cx="941228" cy="841693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rgbClr val="01ACB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86" name="Freeform 983"/>
          <p:cNvSpPr>
            <a:spLocks noEditPoints="1"/>
          </p:cNvSpPr>
          <p:nvPr/>
        </p:nvSpPr>
        <p:spPr bwMode="auto">
          <a:xfrm>
            <a:off x="2775483" y="1427296"/>
            <a:ext cx="791714" cy="812309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rgbClr val="663A7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96" name="Freeform 987"/>
          <p:cNvSpPr>
            <a:spLocks noEditPoints="1"/>
          </p:cNvSpPr>
          <p:nvPr/>
        </p:nvSpPr>
        <p:spPr bwMode="auto">
          <a:xfrm>
            <a:off x="4682212" y="4419969"/>
            <a:ext cx="653476" cy="1051152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rgbClr val="F6615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74" name="文本框 1073"/>
          <p:cNvSpPr txBox="1"/>
          <p:nvPr/>
        </p:nvSpPr>
        <p:spPr>
          <a:xfrm>
            <a:off x="5402363" y="4534923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75" name="文本框 1074"/>
          <p:cNvSpPr txBox="1"/>
          <p:nvPr/>
        </p:nvSpPr>
        <p:spPr>
          <a:xfrm>
            <a:off x="5402363" y="4804875"/>
            <a:ext cx="165362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1076" name="文本框 1075"/>
          <p:cNvSpPr txBox="1"/>
          <p:nvPr/>
        </p:nvSpPr>
        <p:spPr>
          <a:xfrm>
            <a:off x="9140068" y="4534923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77" name="文本框 1076"/>
          <p:cNvSpPr txBox="1"/>
          <p:nvPr/>
        </p:nvSpPr>
        <p:spPr>
          <a:xfrm>
            <a:off x="9140068" y="4804875"/>
            <a:ext cx="165362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cxnSp>
        <p:nvCxnSpPr>
          <p:cNvPr id="1003" name="直接连接符 1002"/>
          <p:cNvCxnSpPr/>
          <p:nvPr/>
        </p:nvCxnSpPr>
        <p:spPr>
          <a:xfrm>
            <a:off x="5415063" y="4628278"/>
            <a:ext cx="0" cy="851089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直接连接符 1079"/>
          <p:cNvCxnSpPr/>
          <p:nvPr/>
        </p:nvCxnSpPr>
        <p:spPr>
          <a:xfrm>
            <a:off x="9159974" y="4628278"/>
            <a:ext cx="0" cy="851089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1" name="文本框 1080"/>
          <p:cNvSpPr txBox="1"/>
          <p:nvPr/>
        </p:nvSpPr>
        <p:spPr>
          <a:xfrm>
            <a:off x="7472739" y="1295996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82" name="文本框 1081"/>
          <p:cNvSpPr txBox="1"/>
          <p:nvPr/>
        </p:nvSpPr>
        <p:spPr>
          <a:xfrm>
            <a:off x="7560709" y="1593097"/>
            <a:ext cx="165362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cxnSp>
        <p:nvCxnSpPr>
          <p:cNvPr id="1083" name="直接连接符 1082"/>
          <p:cNvCxnSpPr/>
          <p:nvPr/>
        </p:nvCxnSpPr>
        <p:spPr>
          <a:xfrm>
            <a:off x="7492645" y="1389351"/>
            <a:ext cx="0" cy="851089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4" name="文本框 1083"/>
          <p:cNvSpPr txBox="1"/>
          <p:nvPr/>
        </p:nvSpPr>
        <p:spPr>
          <a:xfrm>
            <a:off x="3647116" y="1295996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1085" name="文本框 1084"/>
          <p:cNvSpPr txBox="1"/>
          <p:nvPr/>
        </p:nvSpPr>
        <p:spPr>
          <a:xfrm>
            <a:off x="3647116" y="1565948"/>
            <a:ext cx="165362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cxnSp>
        <p:nvCxnSpPr>
          <p:cNvPr id="1086" name="直接连接符 1085"/>
          <p:cNvCxnSpPr/>
          <p:nvPr/>
        </p:nvCxnSpPr>
        <p:spPr>
          <a:xfrm>
            <a:off x="3667022" y="1389351"/>
            <a:ext cx="0" cy="851089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9" name="图片 1008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b="72279"/>
          <a:stretch/>
        </p:blipFill>
        <p:spPr>
          <a:xfrm rot="5400000">
            <a:off x="440020" y="3247054"/>
            <a:ext cx="4026610" cy="337645"/>
          </a:xfrm>
          <a:prstGeom prst="rect">
            <a:avLst/>
          </a:prstGeom>
        </p:spPr>
      </p:pic>
      <p:sp>
        <p:nvSpPr>
          <p:cNvPr id="41" name="任意多边形 40"/>
          <p:cNvSpPr/>
          <p:nvPr/>
        </p:nvSpPr>
        <p:spPr>
          <a:xfrm>
            <a:off x="5051485" y="2698685"/>
            <a:ext cx="981433" cy="231229"/>
          </a:xfrm>
          <a:custGeom>
            <a:avLst/>
            <a:gdLst>
              <a:gd name="connsiteX0" fmla="*/ 0 w 981433"/>
              <a:gd name="connsiteY0" fmla="*/ 0 h 231229"/>
              <a:gd name="connsiteX1" fmla="*/ 771088 w 981433"/>
              <a:gd name="connsiteY1" fmla="*/ 0 h 231229"/>
              <a:gd name="connsiteX2" fmla="*/ 804026 w 981433"/>
              <a:gd name="connsiteY2" fmla="*/ 23469 h 231229"/>
              <a:gd name="connsiteX3" fmla="*/ 940870 w 981433"/>
              <a:gd name="connsiteY3" fmla="*/ 166694 h 231229"/>
              <a:gd name="connsiteX4" fmla="*/ 981433 w 981433"/>
              <a:gd name="connsiteY4" fmla="*/ 231229 h 231229"/>
              <a:gd name="connsiteX5" fmla="*/ 577891 w 981433"/>
              <a:gd name="connsiteY5" fmla="*/ 231229 h 231229"/>
              <a:gd name="connsiteX6" fmla="*/ 555032 w 981433"/>
              <a:gd name="connsiteY6" fmla="*/ 207304 h 231229"/>
              <a:gd name="connsiteX7" fmla="*/ 140662 w 981433"/>
              <a:gd name="connsiteY7" fmla="*/ 14382 h 231229"/>
              <a:gd name="connsiteX8" fmla="*/ 0 w 981433"/>
              <a:gd name="connsiteY8" fmla="*/ 2137 h 231229"/>
              <a:gd name="connsiteX0" fmla="*/ 7144 w 981433"/>
              <a:gd name="connsiteY0" fmla="*/ 2381 h 231229"/>
              <a:gd name="connsiteX1" fmla="*/ 771088 w 981433"/>
              <a:gd name="connsiteY1" fmla="*/ 0 h 231229"/>
              <a:gd name="connsiteX2" fmla="*/ 804026 w 981433"/>
              <a:gd name="connsiteY2" fmla="*/ 23469 h 231229"/>
              <a:gd name="connsiteX3" fmla="*/ 940870 w 981433"/>
              <a:gd name="connsiteY3" fmla="*/ 166694 h 231229"/>
              <a:gd name="connsiteX4" fmla="*/ 981433 w 981433"/>
              <a:gd name="connsiteY4" fmla="*/ 231229 h 231229"/>
              <a:gd name="connsiteX5" fmla="*/ 577891 w 981433"/>
              <a:gd name="connsiteY5" fmla="*/ 231229 h 231229"/>
              <a:gd name="connsiteX6" fmla="*/ 555032 w 981433"/>
              <a:gd name="connsiteY6" fmla="*/ 207304 h 231229"/>
              <a:gd name="connsiteX7" fmla="*/ 140662 w 981433"/>
              <a:gd name="connsiteY7" fmla="*/ 14382 h 231229"/>
              <a:gd name="connsiteX8" fmla="*/ 0 w 981433"/>
              <a:gd name="connsiteY8" fmla="*/ 2137 h 231229"/>
              <a:gd name="connsiteX9" fmla="*/ 7144 w 981433"/>
              <a:gd name="connsiteY9" fmla="*/ 2381 h 23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1433" h="231229">
                <a:moveTo>
                  <a:pt x="7144" y="2381"/>
                </a:moveTo>
                <a:lnTo>
                  <a:pt x="771088" y="0"/>
                </a:lnTo>
                <a:lnTo>
                  <a:pt x="804026" y="23469"/>
                </a:lnTo>
                <a:cubicBezTo>
                  <a:pt x="854726" y="67252"/>
                  <a:pt x="900591" y="115209"/>
                  <a:pt x="940870" y="166694"/>
                </a:cubicBezTo>
                <a:lnTo>
                  <a:pt x="981433" y="231229"/>
                </a:lnTo>
                <a:lnTo>
                  <a:pt x="577891" y="231229"/>
                </a:lnTo>
                <a:lnTo>
                  <a:pt x="555032" y="207304"/>
                </a:lnTo>
                <a:cubicBezTo>
                  <a:pt x="443792" y="111243"/>
                  <a:pt x="300725" y="42666"/>
                  <a:pt x="140662" y="14382"/>
                </a:cubicBezTo>
                <a:lnTo>
                  <a:pt x="0" y="2137"/>
                </a:lnTo>
                <a:cubicBezTo>
                  <a:pt x="0" y="1425"/>
                  <a:pt x="7144" y="3093"/>
                  <a:pt x="7144" y="2381"/>
                </a:cubicBezTo>
                <a:close/>
              </a:path>
            </a:pathLst>
          </a:custGeom>
          <a:gradFill>
            <a:gsLst>
              <a:gs pos="100000">
                <a:schemeClr val="bg1">
                  <a:lumMod val="85000"/>
                  <a:alpha val="0"/>
                </a:schemeClr>
              </a:gs>
              <a:gs pos="0">
                <a:schemeClr val="tx1"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 flipV="1">
            <a:off x="6936249" y="3878105"/>
            <a:ext cx="960001" cy="231229"/>
          </a:xfrm>
          <a:custGeom>
            <a:avLst/>
            <a:gdLst>
              <a:gd name="connsiteX0" fmla="*/ 0 w 981433"/>
              <a:gd name="connsiteY0" fmla="*/ 0 h 231229"/>
              <a:gd name="connsiteX1" fmla="*/ 771088 w 981433"/>
              <a:gd name="connsiteY1" fmla="*/ 0 h 231229"/>
              <a:gd name="connsiteX2" fmla="*/ 804026 w 981433"/>
              <a:gd name="connsiteY2" fmla="*/ 23469 h 231229"/>
              <a:gd name="connsiteX3" fmla="*/ 940870 w 981433"/>
              <a:gd name="connsiteY3" fmla="*/ 166694 h 231229"/>
              <a:gd name="connsiteX4" fmla="*/ 981433 w 981433"/>
              <a:gd name="connsiteY4" fmla="*/ 231229 h 231229"/>
              <a:gd name="connsiteX5" fmla="*/ 577891 w 981433"/>
              <a:gd name="connsiteY5" fmla="*/ 231229 h 231229"/>
              <a:gd name="connsiteX6" fmla="*/ 555032 w 981433"/>
              <a:gd name="connsiteY6" fmla="*/ 207304 h 231229"/>
              <a:gd name="connsiteX7" fmla="*/ 140662 w 981433"/>
              <a:gd name="connsiteY7" fmla="*/ 14382 h 231229"/>
              <a:gd name="connsiteX8" fmla="*/ 0 w 981433"/>
              <a:gd name="connsiteY8" fmla="*/ 2137 h 231229"/>
              <a:gd name="connsiteX0" fmla="*/ 0 w 988577"/>
              <a:gd name="connsiteY0" fmla="*/ 14287 h 231229"/>
              <a:gd name="connsiteX1" fmla="*/ 778232 w 988577"/>
              <a:gd name="connsiteY1" fmla="*/ 0 h 231229"/>
              <a:gd name="connsiteX2" fmla="*/ 811170 w 988577"/>
              <a:gd name="connsiteY2" fmla="*/ 23469 h 231229"/>
              <a:gd name="connsiteX3" fmla="*/ 948014 w 988577"/>
              <a:gd name="connsiteY3" fmla="*/ 166694 h 231229"/>
              <a:gd name="connsiteX4" fmla="*/ 988577 w 988577"/>
              <a:gd name="connsiteY4" fmla="*/ 231229 h 231229"/>
              <a:gd name="connsiteX5" fmla="*/ 585035 w 988577"/>
              <a:gd name="connsiteY5" fmla="*/ 231229 h 231229"/>
              <a:gd name="connsiteX6" fmla="*/ 562176 w 988577"/>
              <a:gd name="connsiteY6" fmla="*/ 207304 h 231229"/>
              <a:gd name="connsiteX7" fmla="*/ 147806 w 988577"/>
              <a:gd name="connsiteY7" fmla="*/ 14382 h 231229"/>
              <a:gd name="connsiteX8" fmla="*/ 7144 w 988577"/>
              <a:gd name="connsiteY8" fmla="*/ 2137 h 231229"/>
              <a:gd name="connsiteX9" fmla="*/ 0 w 988577"/>
              <a:gd name="connsiteY9" fmla="*/ 14287 h 231229"/>
              <a:gd name="connsiteX0" fmla="*/ 0 w 988577"/>
              <a:gd name="connsiteY0" fmla="*/ 14287 h 231229"/>
              <a:gd name="connsiteX1" fmla="*/ 778232 w 988577"/>
              <a:gd name="connsiteY1" fmla="*/ 0 h 231229"/>
              <a:gd name="connsiteX2" fmla="*/ 811170 w 988577"/>
              <a:gd name="connsiteY2" fmla="*/ 23469 h 231229"/>
              <a:gd name="connsiteX3" fmla="*/ 948014 w 988577"/>
              <a:gd name="connsiteY3" fmla="*/ 166694 h 231229"/>
              <a:gd name="connsiteX4" fmla="*/ 988577 w 988577"/>
              <a:gd name="connsiteY4" fmla="*/ 231229 h 231229"/>
              <a:gd name="connsiteX5" fmla="*/ 585035 w 988577"/>
              <a:gd name="connsiteY5" fmla="*/ 231229 h 231229"/>
              <a:gd name="connsiteX6" fmla="*/ 562176 w 988577"/>
              <a:gd name="connsiteY6" fmla="*/ 207304 h 231229"/>
              <a:gd name="connsiteX7" fmla="*/ 147806 w 988577"/>
              <a:gd name="connsiteY7" fmla="*/ 14382 h 231229"/>
              <a:gd name="connsiteX8" fmla="*/ 0 w 988577"/>
              <a:gd name="connsiteY8" fmla="*/ 14287 h 231229"/>
              <a:gd name="connsiteX0" fmla="*/ 0 w 990958"/>
              <a:gd name="connsiteY0" fmla="*/ 2381 h 231229"/>
              <a:gd name="connsiteX1" fmla="*/ 780613 w 990958"/>
              <a:gd name="connsiteY1" fmla="*/ 0 h 231229"/>
              <a:gd name="connsiteX2" fmla="*/ 813551 w 990958"/>
              <a:gd name="connsiteY2" fmla="*/ 23469 h 231229"/>
              <a:gd name="connsiteX3" fmla="*/ 950395 w 990958"/>
              <a:gd name="connsiteY3" fmla="*/ 166694 h 231229"/>
              <a:gd name="connsiteX4" fmla="*/ 990958 w 990958"/>
              <a:gd name="connsiteY4" fmla="*/ 231229 h 231229"/>
              <a:gd name="connsiteX5" fmla="*/ 587416 w 990958"/>
              <a:gd name="connsiteY5" fmla="*/ 231229 h 231229"/>
              <a:gd name="connsiteX6" fmla="*/ 564557 w 990958"/>
              <a:gd name="connsiteY6" fmla="*/ 207304 h 231229"/>
              <a:gd name="connsiteX7" fmla="*/ 150187 w 990958"/>
              <a:gd name="connsiteY7" fmla="*/ 14382 h 231229"/>
              <a:gd name="connsiteX8" fmla="*/ 0 w 990958"/>
              <a:gd name="connsiteY8" fmla="*/ 2381 h 231229"/>
              <a:gd name="connsiteX0" fmla="*/ 0 w 990958"/>
              <a:gd name="connsiteY0" fmla="*/ 2381 h 231229"/>
              <a:gd name="connsiteX1" fmla="*/ 780613 w 990958"/>
              <a:gd name="connsiteY1" fmla="*/ 0 h 231229"/>
              <a:gd name="connsiteX2" fmla="*/ 813551 w 990958"/>
              <a:gd name="connsiteY2" fmla="*/ 23469 h 231229"/>
              <a:gd name="connsiteX3" fmla="*/ 950395 w 990958"/>
              <a:gd name="connsiteY3" fmla="*/ 166694 h 231229"/>
              <a:gd name="connsiteX4" fmla="*/ 990958 w 990958"/>
              <a:gd name="connsiteY4" fmla="*/ 231229 h 231229"/>
              <a:gd name="connsiteX5" fmla="*/ 587416 w 990958"/>
              <a:gd name="connsiteY5" fmla="*/ 231229 h 231229"/>
              <a:gd name="connsiteX6" fmla="*/ 564557 w 990958"/>
              <a:gd name="connsiteY6" fmla="*/ 207304 h 231229"/>
              <a:gd name="connsiteX7" fmla="*/ 150187 w 990958"/>
              <a:gd name="connsiteY7" fmla="*/ 14382 h 231229"/>
              <a:gd name="connsiteX8" fmla="*/ 0 w 990958"/>
              <a:gd name="connsiteY8" fmla="*/ 2381 h 231229"/>
              <a:gd name="connsiteX0" fmla="*/ 0 w 960001"/>
              <a:gd name="connsiteY0" fmla="*/ 2381 h 231229"/>
              <a:gd name="connsiteX1" fmla="*/ 749656 w 960001"/>
              <a:gd name="connsiteY1" fmla="*/ 0 h 231229"/>
              <a:gd name="connsiteX2" fmla="*/ 782594 w 960001"/>
              <a:gd name="connsiteY2" fmla="*/ 23469 h 231229"/>
              <a:gd name="connsiteX3" fmla="*/ 919438 w 960001"/>
              <a:gd name="connsiteY3" fmla="*/ 166694 h 231229"/>
              <a:gd name="connsiteX4" fmla="*/ 960001 w 960001"/>
              <a:gd name="connsiteY4" fmla="*/ 231229 h 231229"/>
              <a:gd name="connsiteX5" fmla="*/ 556459 w 960001"/>
              <a:gd name="connsiteY5" fmla="*/ 231229 h 231229"/>
              <a:gd name="connsiteX6" fmla="*/ 533600 w 960001"/>
              <a:gd name="connsiteY6" fmla="*/ 207304 h 231229"/>
              <a:gd name="connsiteX7" fmla="*/ 119230 w 960001"/>
              <a:gd name="connsiteY7" fmla="*/ 14382 h 231229"/>
              <a:gd name="connsiteX8" fmla="*/ 0 w 960001"/>
              <a:gd name="connsiteY8" fmla="*/ 2381 h 23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0001" h="231229">
                <a:moveTo>
                  <a:pt x="0" y="2381"/>
                </a:moveTo>
                <a:lnTo>
                  <a:pt x="749656" y="0"/>
                </a:lnTo>
                <a:lnTo>
                  <a:pt x="782594" y="23469"/>
                </a:lnTo>
                <a:cubicBezTo>
                  <a:pt x="833294" y="67252"/>
                  <a:pt x="879159" y="115209"/>
                  <a:pt x="919438" y="166694"/>
                </a:cubicBezTo>
                <a:lnTo>
                  <a:pt x="960001" y="231229"/>
                </a:lnTo>
                <a:lnTo>
                  <a:pt x="556459" y="231229"/>
                </a:lnTo>
                <a:lnTo>
                  <a:pt x="533600" y="207304"/>
                </a:lnTo>
                <a:cubicBezTo>
                  <a:pt x="422360" y="111243"/>
                  <a:pt x="279293" y="42666"/>
                  <a:pt x="119230" y="14382"/>
                </a:cubicBezTo>
                <a:lnTo>
                  <a:pt x="0" y="2381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85000"/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 flipV="1">
            <a:off x="3195155" y="3878105"/>
            <a:ext cx="960001" cy="231229"/>
          </a:xfrm>
          <a:custGeom>
            <a:avLst/>
            <a:gdLst>
              <a:gd name="connsiteX0" fmla="*/ 0 w 981433"/>
              <a:gd name="connsiteY0" fmla="*/ 0 h 231229"/>
              <a:gd name="connsiteX1" fmla="*/ 771088 w 981433"/>
              <a:gd name="connsiteY1" fmla="*/ 0 h 231229"/>
              <a:gd name="connsiteX2" fmla="*/ 804026 w 981433"/>
              <a:gd name="connsiteY2" fmla="*/ 23469 h 231229"/>
              <a:gd name="connsiteX3" fmla="*/ 940870 w 981433"/>
              <a:gd name="connsiteY3" fmla="*/ 166694 h 231229"/>
              <a:gd name="connsiteX4" fmla="*/ 981433 w 981433"/>
              <a:gd name="connsiteY4" fmla="*/ 231229 h 231229"/>
              <a:gd name="connsiteX5" fmla="*/ 577891 w 981433"/>
              <a:gd name="connsiteY5" fmla="*/ 231229 h 231229"/>
              <a:gd name="connsiteX6" fmla="*/ 555032 w 981433"/>
              <a:gd name="connsiteY6" fmla="*/ 207304 h 231229"/>
              <a:gd name="connsiteX7" fmla="*/ 140662 w 981433"/>
              <a:gd name="connsiteY7" fmla="*/ 14382 h 231229"/>
              <a:gd name="connsiteX8" fmla="*/ 0 w 981433"/>
              <a:gd name="connsiteY8" fmla="*/ 2137 h 231229"/>
              <a:gd name="connsiteX0" fmla="*/ 0 w 988577"/>
              <a:gd name="connsiteY0" fmla="*/ 14287 h 231229"/>
              <a:gd name="connsiteX1" fmla="*/ 778232 w 988577"/>
              <a:gd name="connsiteY1" fmla="*/ 0 h 231229"/>
              <a:gd name="connsiteX2" fmla="*/ 811170 w 988577"/>
              <a:gd name="connsiteY2" fmla="*/ 23469 h 231229"/>
              <a:gd name="connsiteX3" fmla="*/ 948014 w 988577"/>
              <a:gd name="connsiteY3" fmla="*/ 166694 h 231229"/>
              <a:gd name="connsiteX4" fmla="*/ 988577 w 988577"/>
              <a:gd name="connsiteY4" fmla="*/ 231229 h 231229"/>
              <a:gd name="connsiteX5" fmla="*/ 585035 w 988577"/>
              <a:gd name="connsiteY5" fmla="*/ 231229 h 231229"/>
              <a:gd name="connsiteX6" fmla="*/ 562176 w 988577"/>
              <a:gd name="connsiteY6" fmla="*/ 207304 h 231229"/>
              <a:gd name="connsiteX7" fmla="*/ 147806 w 988577"/>
              <a:gd name="connsiteY7" fmla="*/ 14382 h 231229"/>
              <a:gd name="connsiteX8" fmla="*/ 7144 w 988577"/>
              <a:gd name="connsiteY8" fmla="*/ 2137 h 231229"/>
              <a:gd name="connsiteX9" fmla="*/ 0 w 988577"/>
              <a:gd name="connsiteY9" fmla="*/ 14287 h 231229"/>
              <a:gd name="connsiteX0" fmla="*/ 0 w 988577"/>
              <a:gd name="connsiteY0" fmla="*/ 14287 h 231229"/>
              <a:gd name="connsiteX1" fmla="*/ 778232 w 988577"/>
              <a:gd name="connsiteY1" fmla="*/ 0 h 231229"/>
              <a:gd name="connsiteX2" fmla="*/ 811170 w 988577"/>
              <a:gd name="connsiteY2" fmla="*/ 23469 h 231229"/>
              <a:gd name="connsiteX3" fmla="*/ 948014 w 988577"/>
              <a:gd name="connsiteY3" fmla="*/ 166694 h 231229"/>
              <a:gd name="connsiteX4" fmla="*/ 988577 w 988577"/>
              <a:gd name="connsiteY4" fmla="*/ 231229 h 231229"/>
              <a:gd name="connsiteX5" fmla="*/ 585035 w 988577"/>
              <a:gd name="connsiteY5" fmla="*/ 231229 h 231229"/>
              <a:gd name="connsiteX6" fmla="*/ 562176 w 988577"/>
              <a:gd name="connsiteY6" fmla="*/ 207304 h 231229"/>
              <a:gd name="connsiteX7" fmla="*/ 147806 w 988577"/>
              <a:gd name="connsiteY7" fmla="*/ 14382 h 231229"/>
              <a:gd name="connsiteX8" fmla="*/ 0 w 988577"/>
              <a:gd name="connsiteY8" fmla="*/ 14287 h 231229"/>
              <a:gd name="connsiteX0" fmla="*/ 0 w 990958"/>
              <a:gd name="connsiteY0" fmla="*/ 2381 h 231229"/>
              <a:gd name="connsiteX1" fmla="*/ 780613 w 990958"/>
              <a:gd name="connsiteY1" fmla="*/ 0 h 231229"/>
              <a:gd name="connsiteX2" fmla="*/ 813551 w 990958"/>
              <a:gd name="connsiteY2" fmla="*/ 23469 h 231229"/>
              <a:gd name="connsiteX3" fmla="*/ 950395 w 990958"/>
              <a:gd name="connsiteY3" fmla="*/ 166694 h 231229"/>
              <a:gd name="connsiteX4" fmla="*/ 990958 w 990958"/>
              <a:gd name="connsiteY4" fmla="*/ 231229 h 231229"/>
              <a:gd name="connsiteX5" fmla="*/ 587416 w 990958"/>
              <a:gd name="connsiteY5" fmla="*/ 231229 h 231229"/>
              <a:gd name="connsiteX6" fmla="*/ 564557 w 990958"/>
              <a:gd name="connsiteY6" fmla="*/ 207304 h 231229"/>
              <a:gd name="connsiteX7" fmla="*/ 150187 w 990958"/>
              <a:gd name="connsiteY7" fmla="*/ 14382 h 231229"/>
              <a:gd name="connsiteX8" fmla="*/ 0 w 990958"/>
              <a:gd name="connsiteY8" fmla="*/ 2381 h 231229"/>
              <a:gd name="connsiteX0" fmla="*/ 0 w 990958"/>
              <a:gd name="connsiteY0" fmla="*/ 2381 h 231229"/>
              <a:gd name="connsiteX1" fmla="*/ 780613 w 990958"/>
              <a:gd name="connsiteY1" fmla="*/ 0 h 231229"/>
              <a:gd name="connsiteX2" fmla="*/ 813551 w 990958"/>
              <a:gd name="connsiteY2" fmla="*/ 23469 h 231229"/>
              <a:gd name="connsiteX3" fmla="*/ 950395 w 990958"/>
              <a:gd name="connsiteY3" fmla="*/ 166694 h 231229"/>
              <a:gd name="connsiteX4" fmla="*/ 990958 w 990958"/>
              <a:gd name="connsiteY4" fmla="*/ 231229 h 231229"/>
              <a:gd name="connsiteX5" fmla="*/ 587416 w 990958"/>
              <a:gd name="connsiteY5" fmla="*/ 231229 h 231229"/>
              <a:gd name="connsiteX6" fmla="*/ 564557 w 990958"/>
              <a:gd name="connsiteY6" fmla="*/ 207304 h 231229"/>
              <a:gd name="connsiteX7" fmla="*/ 150187 w 990958"/>
              <a:gd name="connsiteY7" fmla="*/ 14382 h 231229"/>
              <a:gd name="connsiteX8" fmla="*/ 0 w 990958"/>
              <a:gd name="connsiteY8" fmla="*/ 2381 h 231229"/>
              <a:gd name="connsiteX0" fmla="*/ 0 w 960001"/>
              <a:gd name="connsiteY0" fmla="*/ 2381 h 231229"/>
              <a:gd name="connsiteX1" fmla="*/ 749656 w 960001"/>
              <a:gd name="connsiteY1" fmla="*/ 0 h 231229"/>
              <a:gd name="connsiteX2" fmla="*/ 782594 w 960001"/>
              <a:gd name="connsiteY2" fmla="*/ 23469 h 231229"/>
              <a:gd name="connsiteX3" fmla="*/ 919438 w 960001"/>
              <a:gd name="connsiteY3" fmla="*/ 166694 h 231229"/>
              <a:gd name="connsiteX4" fmla="*/ 960001 w 960001"/>
              <a:gd name="connsiteY4" fmla="*/ 231229 h 231229"/>
              <a:gd name="connsiteX5" fmla="*/ 556459 w 960001"/>
              <a:gd name="connsiteY5" fmla="*/ 231229 h 231229"/>
              <a:gd name="connsiteX6" fmla="*/ 533600 w 960001"/>
              <a:gd name="connsiteY6" fmla="*/ 207304 h 231229"/>
              <a:gd name="connsiteX7" fmla="*/ 119230 w 960001"/>
              <a:gd name="connsiteY7" fmla="*/ 14382 h 231229"/>
              <a:gd name="connsiteX8" fmla="*/ 0 w 960001"/>
              <a:gd name="connsiteY8" fmla="*/ 2381 h 23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0001" h="231229">
                <a:moveTo>
                  <a:pt x="0" y="2381"/>
                </a:moveTo>
                <a:lnTo>
                  <a:pt x="749656" y="0"/>
                </a:lnTo>
                <a:lnTo>
                  <a:pt x="782594" y="23469"/>
                </a:lnTo>
                <a:cubicBezTo>
                  <a:pt x="833294" y="67252"/>
                  <a:pt x="879159" y="115209"/>
                  <a:pt x="919438" y="166694"/>
                </a:cubicBezTo>
                <a:lnTo>
                  <a:pt x="960001" y="231229"/>
                </a:lnTo>
                <a:lnTo>
                  <a:pt x="556459" y="231229"/>
                </a:lnTo>
                <a:lnTo>
                  <a:pt x="533600" y="207304"/>
                </a:lnTo>
                <a:cubicBezTo>
                  <a:pt x="422360" y="111243"/>
                  <a:pt x="279293" y="42666"/>
                  <a:pt x="119230" y="14382"/>
                </a:cubicBezTo>
                <a:lnTo>
                  <a:pt x="0" y="2381"/>
                </a:lnTo>
                <a:close/>
              </a:path>
            </a:pathLst>
          </a:custGeom>
          <a:gradFill>
            <a:gsLst>
              <a:gs pos="61000">
                <a:schemeClr val="tx1">
                  <a:alpha val="0"/>
                </a:schemeClr>
              </a:gs>
              <a:gs pos="0">
                <a:schemeClr val="tx1">
                  <a:alpha val="3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任意多边形 52"/>
          <p:cNvSpPr/>
          <p:nvPr/>
        </p:nvSpPr>
        <p:spPr>
          <a:xfrm>
            <a:off x="6966059" y="2437205"/>
            <a:ext cx="1049808" cy="259982"/>
          </a:xfrm>
          <a:custGeom>
            <a:avLst/>
            <a:gdLst>
              <a:gd name="connsiteX0" fmla="*/ 0 w 1049808"/>
              <a:gd name="connsiteY0" fmla="*/ 0 h 259982"/>
              <a:gd name="connsiteX1" fmla="*/ 761734 w 1049808"/>
              <a:gd name="connsiteY1" fmla="*/ 0 h 259982"/>
              <a:gd name="connsiteX2" fmla="*/ 1049808 w 1049808"/>
              <a:gd name="connsiteY2" fmla="*/ 246089 h 259982"/>
              <a:gd name="connsiteX3" fmla="*/ 1049808 w 1049808"/>
              <a:gd name="connsiteY3" fmla="*/ 259982 h 259982"/>
              <a:gd name="connsiteX4" fmla="*/ 721078 w 1049808"/>
              <a:gd name="connsiteY4" fmla="*/ 259982 h 259982"/>
              <a:gd name="connsiteX5" fmla="*/ 711945 w 1049808"/>
              <a:gd name="connsiteY5" fmla="*/ 251407 h 259982"/>
              <a:gd name="connsiteX6" fmla="*/ 65946 w 1049808"/>
              <a:gd name="connsiteY6" fmla="*/ 4397 h 259982"/>
              <a:gd name="connsiteX7" fmla="*/ 0 w 1049808"/>
              <a:gd name="connsiteY7" fmla="*/ 1701 h 2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49808" h="259982">
                <a:moveTo>
                  <a:pt x="0" y="0"/>
                </a:moveTo>
                <a:lnTo>
                  <a:pt x="761734" y="0"/>
                </a:lnTo>
                <a:lnTo>
                  <a:pt x="1049808" y="246089"/>
                </a:lnTo>
                <a:lnTo>
                  <a:pt x="1049808" y="259982"/>
                </a:lnTo>
                <a:lnTo>
                  <a:pt x="721078" y="259982"/>
                </a:lnTo>
                <a:lnTo>
                  <a:pt x="711945" y="251407"/>
                </a:lnTo>
                <a:cubicBezTo>
                  <a:pt x="537806" y="114730"/>
                  <a:pt x="313628" y="24755"/>
                  <a:pt x="65946" y="4397"/>
                </a:cubicBezTo>
                <a:lnTo>
                  <a:pt x="0" y="1701"/>
                </a:lnTo>
                <a:close/>
              </a:path>
            </a:pathLst>
          </a:custGeom>
          <a:gradFill>
            <a:gsLst>
              <a:gs pos="75000">
                <a:schemeClr val="bg1">
                  <a:lumMod val="85000"/>
                  <a:alpha val="0"/>
                </a:schemeClr>
              </a:gs>
              <a:gs pos="31000">
                <a:schemeClr val="tx1">
                  <a:alpha val="50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任意多边形 53"/>
          <p:cNvSpPr/>
          <p:nvPr/>
        </p:nvSpPr>
        <p:spPr>
          <a:xfrm>
            <a:off x="3228020" y="2437205"/>
            <a:ext cx="1049808" cy="259982"/>
          </a:xfrm>
          <a:custGeom>
            <a:avLst/>
            <a:gdLst>
              <a:gd name="connsiteX0" fmla="*/ 0 w 1049808"/>
              <a:gd name="connsiteY0" fmla="*/ 0 h 259982"/>
              <a:gd name="connsiteX1" fmla="*/ 761734 w 1049808"/>
              <a:gd name="connsiteY1" fmla="*/ 0 h 259982"/>
              <a:gd name="connsiteX2" fmla="*/ 1049808 w 1049808"/>
              <a:gd name="connsiteY2" fmla="*/ 246089 h 259982"/>
              <a:gd name="connsiteX3" fmla="*/ 1049808 w 1049808"/>
              <a:gd name="connsiteY3" fmla="*/ 259982 h 259982"/>
              <a:gd name="connsiteX4" fmla="*/ 721078 w 1049808"/>
              <a:gd name="connsiteY4" fmla="*/ 259982 h 259982"/>
              <a:gd name="connsiteX5" fmla="*/ 711945 w 1049808"/>
              <a:gd name="connsiteY5" fmla="*/ 251407 h 259982"/>
              <a:gd name="connsiteX6" fmla="*/ 65946 w 1049808"/>
              <a:gd name="connsiteY6" fmla="*/ 4397 h 259982"/>
              <a:gd name="connsiteX7" fmla="*/ 0 w 1049808"/>
              <a:gd name="connsiteY7" fmla="*/ 1701 h 2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49808" h="259982">
                <a:moveTo>
                  <a:pt x="0" y="0"/>
                </a:moveTo>
                <a:lnTo>
                  <a:pt x="761734" y="0"/>
                </a:lnTo>
                <a:lnTo>
                  <a:pt x="1049808" y="246089"/>
                </a:lnTo>
                <a:lnTo>
                  <a:pt x="1049808" y="259982"/>
                </a:lnTo>
                <a:lnTo>
                  <a:pt x="721078" y="259982"/>
                </a:lnTo>
                <a:lnTo>
                  <a:pt x="711945" y="251407"/>
                </a:lnTo>
                <a:cubicBezTo>
                  <a:pt x="537806" y="114730"/>
                  <a:pt x="313628" y="24755"/>
                  <a:pt x="65946" y="4397"/>
                </a:cubicBezTo>
                <a:lnTo>
                  <a:pt x="0" y="1701"/>
                </a:lnTo>
                <a:close/>
              </a:path>
            </a:pathLst>
          </a:custGeom>
          <a:gradFill>
            <a:gsLst>
              <a:gs pos="75000">
                <a:schemeClr val="bg1">
                  <a:lumMod val="85000"/>
                  <a:alpha val="0"/>
                </a:schemeClr>
              </a:gs>
              <a:gs pos="41000">
                <a:schemeClr val="tx1">
                  <a:alpha val="50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任意多边形 54"/>
          <p:cNvSpPr/>
          <p:nvPr/>
        </p:nvSpPr>
        <p:spPr>
          <a:xfrm flipV="1">
            <a:off x="5089400" y="4113356"/>
            <a:ext cx="1049808" cy="259982"/>
          </a:xfrm>
          <a:custGeom>
            <a:avLst/>
            <a:gdLst>
              <a:gd name="connsiteX0" fmla="*/ 0 w 1049808"/>
              <a:gd name="connsiteY0" fmla="*/ 0 h 259982"/>
              <a:gd name="connsiteX1" fmla="*/ 761734 w 1049808"/>
              <a:gd name="connsiteY1" fmla="*/ 0 h 259982"/>
              <a:gd name="connsiteX2" fmla="*/ 1049808 w 1049808"/>
              <a:gd name="connsiteY2" fmla="*/ 246089 h 259982"/>
              <a:gd name="connsiteX3" fmla="*/ 1049808 w 1049808"/>
              <a:gd name="connsiteY3" fmla="*/ 259982 h 259982"/>
              <a:gd name="connsiteX4" fmla="*/ 721078 w 1049808"/>
              <a:gd name="connsiteY4" fmla="*/ 259982 h 259982"/>
              <a:gd name="connsiteX5" fmla="*/ 711945 w 1049808"/>
              <a:gd name="connsiteY5" fmla="*/ 251407 h 259982"/>
              <a:gd name="connsiteX6" fmla="*/ 65946 w 1049808"/>
              <a:gd name="connsiteY6" fmla="*/ 4397 h 259982"/>
              <a:gd name="connsiteX7" fmla="*/ 0 w 1049808"/>
              <a:gd name="connsiteY7" fmla="*/ 1701 h 25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49808" h="259982">
                <a:moveTo>
                  <a:pt x="0" y="0"/>
                </a:moveTo>
                <a:lnTo>
                  <a:pt x="761734" y="0"/>
                </a:lnTo>
                <a:lnTo>
                  <a:pt x="1049808" y="246089"/>
                </a:lnTo>
                <a:lnTo>
                  <a:pt x="1049808" y="259982"/>
                </a:lnTo>
                <a:lnTo>
                  <a:pt x="721078" y="259982"/>
                </a:lnTo>
                <a:lnTo>
                  <a:pt x="711945" y="251407"/>
                </a:lnTo>
                <a:cubicBezTo>
                  <a:pt x="537806" y="114730"/>
                  <a:pt x="313628" y="24755"/>
                  <a:pt x="65946" y="4397"/>
                </a:cubicBezTo>
                <a:lnTo>
                  <a:pt x="0" y="1701"/>
                </a:lnTo>
                <a:close/>
              </a:path>
            </a:pathLst>
          </a:custGeom>
          <a:gradFill>
            <a:gsLst>
              <a:gs pos="75000">
                <a:schemeClr val="bg1">
                  <a:lumMod val="85000"/>
                  <a:alpha val="0"/>
                </a:schemeClr>
              </a:gs>
              <a:gs pos="41000">
                <a:schemeClr val="tx1">
                  <a:alpha val="50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12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94944" y="897876"/>
            <a:ext cx="2595780" cy="5555168"/>
            <a:chOff x="1386567" y="571500"/>
            <a:chExt cx="2852422" cy="610440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1023384" y="3439194"/>
              <a:ext cx="6083300" cy="34791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-1481127" y="3460296"/>
              <a:ext cx="6083300" cy="347911"/>
            </a:xfrm>
            <a:prstGeom prst="rect">
              <a:avLst/>
            </a:prstGeom>
          </p:spPr>
        </p:pic>
      </p:grpSp>
      <p:sp>
        <p:nvSpPr>
          <p:cNvPr id="6" name="椭圆 5"/>
          <p:cNvSpPr/>
          <p:nvPr/>
        </p:nvSpPr>
        <p:spPr>
          <a:xfrm>
            <a:off x="1394884" y="4048899"/>
            <a:ext cx="1370500" cy="1370500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06134" y="4260149"/>
            <a:ext cx="948000" cy="948000"/>
          </a:xfrm>
          <a:prstGeom prst="ellipse">
            <a:avLst/>
          </a:prstGeom>
          <a:solidFill>
            <a:srgbClr val="FFB850"/>
          </a:solidFill>
          <a:ln>
            <a:noFill/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987"/>
          <p:cNvSpPr>
            <a:spLocks noEditPoints="1"/>
          </p:cNvSpPr>
          <p:nvPr/>
        </p:nvSpPr>
        <p:spPr bwMode="auto">
          <a:xfrm>
            <a:off x="1872496" y="4309200"/>
            <a:ext cx="415278" cy="667996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595457" y="1604417"/>
            <a:ext cx="978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FFB850"/>
                </a:solidFill>
                <a:latin typeface="Impact" panose="020B0806030902050204" pitchFamily="34" charset="0"/>
              </a:rPr>
              <a:t>01</a:t>
            </a:r>
            <a:endParaRPr lang="zh-CN" altLang="en-US" sz="4400" dirty="0">
              <a:solidFill>
                <a:srgbClr val="FFB850"/>
              </a:solidFill>
              <a:latin typeface="Impact" panose="020B080603090205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275199" y="2526767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283839" y="2848938"/>
            <a:ext cx="165362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475247" y="897876"/>
            <a:ext cx="2595780" cy="5555168"/>
            <a:chOff x="1386567" y="571500"/>
            <a:chExt cx="2852422" cy="6104402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1023384" y="3439194"/>
              <a:ext cx="6083300" cy="347911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-1481127" y="3460296"/>
              <a:ext cx="6083300" cy="347911"/>
            </a:xfrm>
            <a:prstGeom prst="rect">
              <a:avLst/>
            </a:prstGeom>
          </p:spPr>
        </p:pic>
      </p:grpSp>
      <p:sp>
        <p:nvSpPr>
          <p:cNvPr id="15" name="椭圆 14"/>
          <p:cNvSpPr/>
          <p:nvPr/>
        </p:nvSpPr>
        <p:spPr>
          <a:xfrm>
            <a:off x="4075187" y="4048899"/>
            <a:ext cx="1370500" cy="1370500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286437" y="4260149"/>
            <a:ext cx="948000" cy="948000"/>
          </a:xfrm>
          <a:prstGeom prst="ellipse">
            <a:avLst/>
          </a:prstGeom>
          <a:solidFill>
            <a:srgbClr val="01ACBE"/>
          </a:solidFill>
          <a:ln>
            <a:noFill/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Freeform 975"/>
          <p:cNvSpPr>
            <a:spLocks noEditPoints="1"/>
          </p:cNvSpPr>
          <p:nvPr/>
        </p:nvSpPr>
        <p:spPr bwMode="auto">
          <a:xfrm>
            <a:off x="4552187" y="4490195"/>
            <a:ext cx="395080" cy="487904"/>
          </a:xfrm>
          <a:custGeom>
            <a:avLst/>
            <a:gdLst>
              <a:gd name="T0" fmla="*/ 120 w 349"/>
              <a:gd name="T1" fmla="*/ 0 h 431"/>
              <a:gd name="T2" fmla="*/ 117 w 349"/>
              <a:gd name="T3" fmla="*/ 3 h 431"/>
              <a:gd name="T4" fmla="*/ 2 w 349"/>
              <a:gd name="T5" fmla="*/ 117 h 431"/>
              <a:gd name="T6" fmla="*/ 0 w 349"/>
              <a:gd name="T7" fmla="*/ 120 h 431"/>
              <a:gd name="T8" fmla="*/ 0 w 349"/>
              <a:gd name="T9" fmla="*/ 431 h 431"/>
              <a:gd name="T10" fmla="*/ 349 w 349"/>
              <a:gd name="T11" fmla="*/ 431 h 431"/>
              <a:gd name="T12" fmla="*/ 349 w 349"/>
              <a:gd name="T13" fmla="*/ 0 h 431"/>
              <a:gd name="T14" fmla="*/ 120 w 349"/>
              <a:gd name="T15" fmla="*/ 0 h 431"/>
              <a:gd name="T16" fmla="*/ 114 w 349"/>
              <a:gd name="T17" fmla="*/ 37 h 431"/>
              <a:gd name="T18" fmla="*/ 114 w 349"/>
              <a:gd name="T19" fmla="*/ 114 h 431"/>
              <a:gd name="T20" fmla="*/ 37 w 349"/>
              <a:gd name="T21" fmla="*/ 114 h 431"/>
              <a:gd name="T22" fmla="*/ 114 w 349"/>
              <a:gd name="T23" fmla="*/ 37 h 431"/>
              <a:gd name="T24" fmla="*/ 328 w 349"/>
              <a:gd name="T25" fmla="*/ 410 h 431"/>
              <a:gd name="T26" fmla="*/ 20 w 349"/>
              <a:gd name="T27" fmla="*/ 410 h 431"/>
              <a:gd name="T28" fmla="*/ 20 w 349"/>
              <a:gd name="T29" fmla="*/ 136 h 431"/>
              <a:gd name="T30" fmla="*/ 135 w 349"/>
              <a:gd name="T31" fmla="*/ 136 h 431"/>
              <a:gd name="T32" fmla="*/ 135 w 349"/>
              <a:gd name="T33" fmla="*/ 22 h 431"/>
              <a:gd name="T34" fmla="*/ 328 w 349"/>
              <a:gd name="T35" fmla="*/ 22 h 431"/>
              <a:gd name="T36" fmla="*/ 328 w 349"/>
              <a:gd name="T37" fmla="*/ 410 h 431"/>
              <a:gd name="T38" fmla="*/ 75 w 349"/>
              <a:gd name="T39" fmla="*/ 317 h 431"/>
              <a:gd name="T40" fmla="*/ 145 w 349"/>
              <a:gd name="T41" fmla="*/ 249 h 431"/>
              <a:gd name="T42" fmla="*/ 187 w 349"/>
              <a:gd name="T43" fmla="*/ 290 h 431"/>
              <a:gd name="T44" fmla="*/ 300 w 349"/>
              <a:gd name="T45" fmla="*/ 178 h 431"/>
              <a:gd name="T46" fmla="*/ 285 w 349"/>
              <a:gd name="T47" fmla="*/ 163 h 431"/>
              <a:gd name="T48" fmla="*/ 187 w 349"/>
              <a:gd name="T49" fmla="*/ 259 h 431"/>
              <a:gd name="T50" fmla="*/ 152 w 349"/>
              <a:gd name="T51" fmla="*/ 225 h 431"/>
              <a:gd name="T52" fmla="*/ 145 w 349"/>
              <a:gd name="T53" fmla="*/ 218 h 431"/>
              <a:gd name="T54" fmla="*/ 138 w 349"/>
              <a:gd name="T55" fmla="*/ 225 h 431"/>
              <a:gd name="T56" fmla="*/ 60 w 349"/>
              <a:gd name="T57" fmla="*/ 302 h 431"/>
              <a:gd name="T58" fmla="*/ 75 w 349"/>
              <a:gd name="T59" fmla="*/ 31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9" h="431">
                <a:moveTo>
                  <a:pt x="120" y="0"/>
                </a:moveTo>
                <a:lnTo>
                  <a:pt x="117" y="3"/>
                </a:lnTo>
                <a:lnTo>
                  <a:pt x="2" y="117"/>
                </a:lnTo>
                <a:lnTo>
                  <a:pt x="0" y="120"/>
                </a:lnTo>
                <a:lnTo>
                  <a:pt x="0" y="431"/>
                </a:lnTo>
                <a:lnTo>
                  <a:pt x="349" y="431"/>
                </a:lnTo>
                <a:lnTo>
                  <a:pt x="349" y="0"/>
                </a:lnTo>
                <a:lnTo>
                  <a:pt x="120" y="0"/>
                </a:lnTo>
                <a:close/>
                <a:moveTo>
                  <a:pt x="114" y="37"/>
                </a:moveTo>
                <a:lnTo>
                  <a:pt x="114" y="114"/>
                </a:lnTo>
                <a:lnTo>
                  <a:pt x="37" y="114"/>
                </a:lnTo>
                <a:lnTo>
                  <a:pt x="114" y="37"/>
                </a:lnTo>
                <a:close/>
                <a:moveTo>
                  <a:pt x="328" y="410"/>
                </a:moveTo>
                <a:lnTo>
                  <a:pt x="20" y="410"/>
                </a:lnTo>
                <a:lnTo>
                  <a:pt x="20" y="136"/>
                </a:lnTo>
                <a:lnTo>
                  <a:pt x="135" y="136"/>
                </a:lnTo>
                <a:lnTo>
                  <a:pt x="135" y="22"/>
                </a:lnTo>
                <a:lnTo>
                  <a:pt x="328" y="22"/>
                </a:lnTo>
                <a:lnTo>
                  <a:pt x="328" y="410"/>
                </a:lnTo>
                <a:close/>
                <a:moveTo>
                  <a:pt x="75" y="317"/>
                </a:moveTo>
                <a:lnTo>
                  <a:pt x="145" y="249"/>
                </a:lnTo>
                <a:lnTo>
                  <a:pt x="187" y="290"/>
                </a:lnTo>
                <a:lnTo>
                  <a:pt x="300" y="178"/>
                </a:lnTo>
                <a:lnTo>
                  <a:pt x="285" y="163"/>
                </a:lnTo>
                <a:lnTo>
                  <a:pt x="187" y="259"/>
                </a:lnTo>
                <a:lnTo>
                  <a:pt x="152" y="225"/>
                </a:lnTo>
                <a:lnTo>
                  <a:pt x="145" y="218"/>
                </a:lnTo>
                <a:lnTo>
                  <a:pt x="138" y="225"/>
                </a:lnTo>
                <a:lnTo>
                  <a:pt x="60" y="302"/>
                </a:lnTo>
                <a:lnTo>
                  <a:pt x="75" y="3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283652" y="1604417"/>
            <a:ext cx="978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01ACBE"/>
                </a:solidFill>
                <a:latin typeface="Impact" panose="020B0806030902050204" pitchFamily="34" charset="0"/>
              </a:rPr>
              <a:t>02</a:t>
            </a:r>
            <a:endParaRPr lang="zh-CN" altLang="en-US" sz="44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960652" y="2526767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969292" y="2848938"/>
            <a:ext cx="165362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6144860" y="897876"/>
            <a:ext cx="2595780" cy="5555168"/>
            <a:chOff x="1386567" y="571500"/>
            <a:chExt cx="2852422" cy="6104402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1023384" y="3439194"/>
              <a:ext cx="6083300" cy="347911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-1481127" y="3460296"/>
              <a:ext cx="6083300" cy="347911"/>
            </a:xfrm>
            <a:prstGeom prst="rect">
              <a:avLst/>
            </a:prstGeom>
          </p:spPr>
        </p:pic>
      </p:grpSp>
      <p:sp>
        <p:nvSpPr>
          <p:cNvPr id="22" name="椭圆 21"/>
          <p:cNvSpPr/>
          <p:nvPr/>
        </p:nvSpPr>
        <p:spPr>
          <a:xfrm>
            <a:off x="6744800" y="4048899"/>
            <a:ext cx="1370500" cy="1370500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956050" y="4260149"/>
            <a:ext cx="948000" cy="948000"/>
          </a:xfrm>
          <a:prstGeom prst="ellipse">
            <a:avLst/>
          </a:prstGeom>
          <a:solidFill>
            <a:srgbClr val="F6615B"/>
          </a:solidFill>
          <a:ln>
            <a:noFill/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Freeform 979"/>
          <p:cNvSpPr>
            <a:spLocks noEditPoints="1"/>
          </p:cNvSpPr>
          <p:nvPr/>
        </p:nvSpPr>
        <p:spPr bwMode="auto">
          <a:xfrm>
            <a:off x="7161154" y="4492660"/>
            <a:ext cx="543210" cy="485764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951488" y="1604417"/>
            <a:ext cx="978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F6615B"/>
                </a:solidFill>
                <a:latin typeface="Impact" panose="020B0806030902050204" pitchFamily="34" charset="0"/>
              </a:rPr>
              <a:t>03</a:t>
            </a:r>
            <a:endParaRPr lang="zh-CN" altLang="en-US" sz="4400" dirty="0">
              <a:solidFill>
                <a:srgbClr val="F6615B"/>
              </a:solidFill>
              <a:latin typeface="Impact" panose="020B080603090205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640290" y="2526767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648930" y="2848938"/>
            <a:ext cx="165362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8801276" y="897876"/>
            <a:ext cx="2595780" cy="5555168"/>
            <a:chOff x="1386567" y="571500"/>
            <a:chExt cx="2852422" cy="6104402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1023384" y="3439194"/>
              <a:ext cx="6083300" cy="347911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-1481127" y="3460296"/>
              <a:ext cx="6083300" cy="347911"/>
            </a:xfrm>
            <a:prstGeom prst="rect">
              <a:avLst/>
            </a:prstGeom>
          </p:spPr>
        </p:pic>
      </p:grpSp>
      <p:sp>
        <p:nvSpPr>
          <p:cNvPr id="29" name="椭圆 28"/>
          <p:cNvSpPr/>
          <p:nvPr/>
        </p:nvSpPr>
        <p:spPr>
          <a:xfrm>
            <a:off x="9401216" y="4048899"/>
            <a:ext cx="1370500" cy="1370500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611863" y="4260149"/>
            <a:ext cx="948000" cy="948000"/>
          </a:xfrm>
          <a:prstGeom prst="ellipse">
            <a:avLst/>
          </a:prstGeom>
          <a:solidFill>
            <a:srgbClr val="663A77"/>
          </a:solidFill>
          <a:ln>
            <a:noFill/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Freeform 983"/>
          <p:cNvSpPr>
            <a:spLocks noEditPoints="1"/>
          </p:cNvSpPr>
          <p:nvPr/>
        </p:nvSpPr>
        <p:spPr bwMode="auto">
          <a:xfrm>
            <a:off x="9834558" y="4499048"/>
            <a:ext cx="502610" cy="515682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609681" y="1604417"/>
            <a:ext cx="9789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663A77"/>
                </a:solidFill>
                <a:latin typeface="Impact" panose="020B0806030902050204" pitchFamily="34" charset="0"/>
              </a:rPr>
              <a:t>04</a:t>
            </a:r>
            <a:endParaRPr lang="zh-CN" altLang="en-US" sz="4400" dirty="0">
              <a:solidFill>
                <a:srgbClr val="663A77"/>
              </a:solidFill>
              <a:latin typeface="Impact" panose="020B080603090205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230722" y="2526767"/>
            <a:ext cx="165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在此添加标题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9239362" y="2848938"/>
            <a:ext cx="165362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GK design</a:t>
            </a:r>
            <a:r>
              <a:rPr lang="zh-CN" altLang="en-US" sz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中国最大的原创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素材站有中国最强的</a:t>
            </a:r>
            <a:r>
              <a:rPr lang="en-US" altLang="zh-CN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制作团队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四项并列关系图表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638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285701" y="2279279"/>
            <a:ext cx="2769020" cy="505277"/>
            <a:chOff x="7335360" y="2291979"/>
            <a:chExt cx="2769020" cy="505277"/>
          </a:xfrm>
        </p:grpSpPr>
        <p:grpSp>
          <p:nvGrpSpPr>
            <p:cNvPr id="63" name="组合 62"/>
            <p:cNvGrpSpPr/>
            <p:nvPr/>
          </p:nvGrpSpPr>
          <p:grpSpPr>
            <a:xfrm flipH="1" flipV="1">
              <a:off x="7335360" y="2327957"/>
              <a:ext cx="2604593" cy="429601"/>
              <a:chOff x="1243321" y="4939255"/>
              <a:chExt cx="2604593" cy="429601"/>
            </a:xfrm>
            <a:solidFill>
              <a:srgbClr val="A6A6A6"/>
            </a:solidFill>
          </p:grpSpPr>
          <p:sp>
            <p:nvSpPr>
              <p:cNvPr id="64" name="矩形 63"/>
              <p:cNvSpPr/>
              <p:nvPr/>
            </p:nvSpPr>
            <p:spPr>
              <a:xfrm flipV="1">
                <a:off x="1243321" y="4991055"/>
                <a:ext cx="2448000" cy="28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任意多边形 64"/>
              <p:cNvSpPr/>
              <p:nvPr/>
            </p:nvSpPr>
            <p:spPr>
              <a:xfrm rot="2700000" flipV="1">
                <a:off x="3618713" y="5139656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1" name="Freeform 16"/>
            <p:cNvSpPr>
              <a:spLocks noEditPoints="1"/>
            </p:cNvSpPr>
            <p:nvPr/>
          </p:nvSpPr>
          <p:spPr bwMode="auto">
            <a:xfrm>
              <a:off x="7404117" y="2291979"/>
              <a:ext cx="314648" cy="31316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16"/>
            <p:cNvSpPr>
              <a:spLocks noEditPoints="1"/>
            </p:cNvSpPr>
            <p:nvPr/>
          </p:nvSpPr>
          <p:spPr bwMode="auto">
            <a:xfrm>
              <a:off x="9886620" y="2580522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644476" y="4605512"/>
            <a:ext cx="2416595" cy="505277"/>
            <a:chOff x="7335360" y="2291979"/>
            <a:chExt cx="2416595" cy="505277"/>
          </a:xfrm>
        </p:grpSpPr>
        <p:grpSp>
          <p:nvGrpSpPr>
            <p:cNvPr id="74" name="组合 73"/>
            <p:cNvGrpSpPr/>
            <p:nvPr/>
          </p:nvGrpSpPr>
          <p:grpSpPr>
            <a:xfrm flipH="1" flipV="1">
              <a:off x="7335360" y="2327957"/>
              <a:ext cx="2231161" cy="429601"/>
              <a:chOff x="1616753" y="4939255"/>
              <a:chExt cx="2231161" cy="429601"/>
            </a:xfrm>
            <a:solidFill>
              <a:srgbClr val="A6A6A6"/>
            </a:solidFill>
          </p:grpSpPr>
          <p:sp>
            <p:nvSpPr>
              <p:cNvPr id="77" name="矩形 76"/>
              <p:cNvSpPr/>
              <p:nvPr/>
            </p:nvSpPr>
            <p:spPr>
              <a:xfrm flipV="1">
                <a:off x="1616753" y="4991055"/>
                <a:ext cx="2072822" cy="28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 rot="2700000" flipV="1">
                <a:off x="3618713" y="5139656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Freeform 16"/>
            <p:cNvSpPr>
              <a:spLocks noEditPoints="1"/>
            </p:cNvSpPr>
            <p:nvPr/>
          </p:nvSpPr>
          <p:spPr bwMode="auto">
            <a:xfrm>
              <a:off x="7404117" y="2291979"/>
              <a:ext cx="314648" cy="31316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6"/>
            <p:cNvSpPr>
              <a:spLocks noEditPoints="1"/>
            </p:cNvSpPr>
            <p:nvPr/>
          </p:nvSpPr>
          <p:spPr bwMode="auto">
            <a:xfrm>
              <a:off x="9534195" y="2580522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339396" y="4912474"/>
            <a:ext cx="2661519" cy="429601"/>
            <a:chOff x="1627719" y="4939255"/>
            <a:chExt cx="2661519" cy="429601"/>
          </a:xfrm>
          <a:solidFill>
            <a:srgbClr val="A6A6A6"/>
          </a:solidFill>
        </p:grpSpPr>
        <p:sp>
          <p:nvSpPr>
            <p:cNvPr id="61" name="矩形 60"/>
            <p:cNvSpPr/>
            <p:nvPr/>
          </p:nvSpPr>
          <p:spPr>
            <a:xfrm flipV="1">
              <a:off x="1627719" y="4991055"/>
              <a:ext cx="2508114" cy="28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 rot="2700000" flipV="1">
              <a:off x="4060037" y="5139656"/>
              <a:ext cx="429601" cy="28800"/>
            </a:xfrm>
            <a:custGeom>
              <a:avLst/>
              <a:gdLst>
                <a:gd name="connsiteX0" fmla="*/ 0 w 429601"/>
                <a:gd name="connsiteY0" fmla="*/ 18000 h 18000"/>
                <a:gd name="connsiteX1" fmla="*/ 429601 w 429601"/>
                <a:gd name="connsiteY1" fmla="*/ 18000 h 18000"/>
                <a:gd name="connsiteX2" fmla="*/ 411602 w 429601"/>
                <a:gd name="connsiteY2" fmla="*/ 0 h 18000"/>
                <a:gd name="connsiteX3" fmla="*/ 0 w 429601"/>
                <a:gd name="connsiteY3" fmla="*/ 0 h 1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601" h="18000">
                  <a:moveTo>
                    <a:pt x="0" y="18000"/>
                  </a:moveTo>
                  <a:lnTo>
                    <a:pt x="429601" y="18000"/>
                  </a:lnTo>
                  <a:lnTo>
                    <a:pt x="41160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305181" y="2583842"/>
            <a:ext cx="2117885" cy="429601"/>
            <a:chOff x="1720504" y="4939255"/>
            <a:chExt cx="2117885" cy="429601"/>
          </a:xfrm>
          <a:solidFill>
            <a:srgbClr val="A6A6A6"/>
          </a:solidFill>
        </p:grpSpPr>
        <p:sp>
          <p:nvSpPr>
            <p:cNvPr id="53" name="矩形 52"/>
            <p:cNvSpPr/>
            <p:nvPr/>
          </p:nvSpPr>
          <p:spPr>
            <a:xfrm flipV="1">
              <a:off x="1720504" y="4991055"/>
              <a:ext cx="1962000" cy="28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 rot="2700000" flipV="1">
              <a:off x="3609188" y="5139656"/>
              <a:ext cx="429601" cy="28800"/>
            </a:xfrm>
            <a:custGeom>
              <a:avLst/>
              <a:gdLst>
                <a:gd name="connsiteX0" fmla="*/ 0 w 429601"/>
                <a:gd name="connsiteY0" fmla="*/ 18000 h 18000"/>
                <a:gd name="connsiteX1" fmla="*/ 429601 w 429601"/>
                <a:gd name="connsiteY1" fmla="*/ 18000 h 18000"/>
                <a:gd name="connsiteX2" fmla="*/ 411602 w 429601"/>
                <a:gd name="connsiteY2" fmla="*/ 0 h 18000"/>
                <a:gd name="connsiteX3" fmla="*/ 0 w 429601"/>
                <a:gd name="connsiteY3" fmla="*/ 0 h 1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9601" h="18000">
                  <a:moveTo>
                    <a:pt x="0" y="18000"/>
                  </a:moveTo>
                  <a:lnTo>
                    <a:pt x="429601" y="18000"/>
                  </a:lnTo>
                  <a:lnTo>
                    <a:pt x="41160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7" name="Freeform 16"/>
          <p:cNvSpPr>
            <a:spLocks noEditPoints="1"/>
          </p:cNvSpPr>
          <p:nvPr/>
        </p:nvSpPr>
        <p:spPr bwMode="auto">
          <a:xfrm flipH="1" flipV="1">
            <a:off x="4020596" y="2675460"/>
            <a:ext cx="314648" cy="313164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" name="Freeform 16"/>
          <p:cNvSpPr>
            <a:spLocks noEditPoints="1"/>
          </p:cNvSpPr>
          <p:nvPr/>
        </p:nvSpPr>
        <p:spPr bwMode="auto">
          <a:xfrm flipH="1" flipV="1">
            <a:off x="2130930" y="2540127"/>
            <a:ext cx="217760" cy="216734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1" name="Freeform 16"/>
          <p:cNvSpPr>
            <a:spLocks noEditPoints="1"/>
          </p:cNvSpPr>
          <p:nvPr/>
        </p:nvSpPr>
        <p:spPr bwMode="auto">
          <a:xfrm flipH="1" flipV="1">
            <a:off x="4602845" y="5010516"/>
            <a:ext cx="314648" cy="313164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" name="Freeform 16"/>
          <p:cNvSpPr>
            <a:spLocks noEditPoints="1"/>
          </p:cNvSpPr>
          <p:nvPr/>
        </p:nvSpPr>
        <p:spPr bwMode="auto">
          <a:xfrm flipH="1" flipV="1">
            <a:off x="2152188" y="4866578"/>
            <a:ext cx="217760" cy="216734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4379203" y="800784"/>
            <a:ext cx="3334064" cy="5562600"/>
          </a:xfrm>
          <a:custGeom>
            <a:avLst/>
            <a:gdLst>
              <a:gd name="T0" fmla="*/ 952 w 1289"/>
              <a:gd name="T1" fmla="*/ 1022 h 2152"/>
              <a:gd name="T2" fmla="*/ 759 w 1289"/>
              <a:gd name="T3" fmla="*/ 1082 h 2152"/>
              <a:gd name="T4" fmla="*/ 722 w 1289"/>
              <a:gd name="T5" fmla="*/ 1071 h 2152"/>
              <a:gd name="T6" fmla="*/ 727 w 1289"/>
              <a:gd name="T7" fmla="*/ 1010 h 2152"/>
              <a:gd name="T8" fmla="*/ 672 w 1289"/>
              <a:gd name="T9" fmla="*/ 817 h 2152"/>
              <a:gd name="T10" fmla="*/ 691 w 1289"/>
              <a:gd name="T11" fmla="*/ 786 h 2152"/>
              <a:gd name="T12" fmla="*/ 770 w 1289"/>
              <a:gd name="T13" fmla="*/ 794 h 2152"/>
              <a:gd name="T14" fmla="*/ 1168 w 1289"/>
              <a:gd name="T15" fmla="*/ 397 h 2152"/>
              <a:gd name="T16" fmla="*/ 770 w 1289"/>
              <a:gd name="T17" fmla="*/ 0 h 2152"/>
              <a:gd name="T18" fmla="*/ 373 w 1289"/>
              <a:gd name="T19" fmla="*/ 397 h 2152"/>
              <a:gd name="T20" fmla="*/ 437 w 1289"/>
              <a:gd name="T21" fmla="*/ 613 h 2152"/>
              <a:gd name="T22" fmla="*/ 418 w 1289"/>
              <a:gd name="T23" fmla="*/ 650 h 2152"/>
              <a:gd name="T24" fmla="*/ 364 w 1289"/>
              <a:gd name="T25" fmla="*/ 646 h 2152"/>
              <a:gd name="T26" fmla="*/ 0 w 1289"/>
              <a:gd name="T27" fmla="*/ 1010 h 2152"/>
              <a:gd name="T28" fmla="*/ 364 w 1289"/>
              <a:gd name="T29" fmla="*/ 1373 h 2152"/>
              <a:gd name="T30" fmla="*/ 587 w 1289"/>
              <a:gd name="T31" fmla="*/ 1297 h 2152"/>
              <a:gd name="T32" fmla="*/ 618 w 1289"/>
              <a:gd name="T33" fmla="*/ 1311 h 2152"/>
              <a:gd name="T34" fmla="*/ 615 w 1289"/>
              <a:gd name="T35" fmla="*/ 1359 h 2152"/>
              <a:gd name="T36" fmla="*/ 665 w 1289"/>
              <a:gd name="T37" fmla="*/ 1536 h 2152"/>
              <a:gd name="T38" fmla="*/ 652 w 1289"/>
              <a:gd name="T39" fmla="*/ 1556 h 2152"/>
              <a:gd name="T40" fmla="*/ 567 w 1289"/>
              <a:gd name="T41" fmla="*/ 1544 h 2152"/>
              <a:gd name="T42" fmla="*/ 263 w 1289"/>
              <a:gd name="T43" fmla="*/ 1848 h 2152"/>
              <a:gd name="T44" fmla="*/ 567 w 1289"/>
              <a:gd name="T45" fmla="*/ 2152 h 2152"/>
              <a:gd name="T46" fmla="*/ 870 w 1289"/>
              <a:gd name="T47" fmla="*/ 1848 h 2152"/>
              <a:gd name="T48" fmla="*/ 832 w 1289"/>
              <a:gd name="T49" fmla="*/ 1700 h 2152"/>
              <a:gd name="T50" fmla="*/ 851 w 1289"/>
              <a:gd name="T51" fmla="*/ 1681 h 2152"/>
              <a:gd name="T52" fmla="*/ 952 w 1289"/>
              <a:gd name="T53" fmla="*/ 1696 h 2152"/>
              <a:gd name="T54" fmla="*/ 1289 w 1289"/>
              <a:gd name="T55" fmla="*/ 1359 h 2152"/>
              <a:gd name="T56" fmla="*/ 952 w 1289"/>
              <a:gd name="T57" fmla="*/ 1022 h 2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9" h="2152">
                <a:moveTo>
                  <a:pt x="952" y="1022"/>
                </a:moveTo>
                <a:cubicBezTo>
                  <a:pt x="880" y="1022"/>
                  <a:pt x="814" y="1044"/>
                  <a:pt x="759" y="1082"/>
                </a:cubicBezTo>
                <a:cubicBezTo>
                  <a:pt x="741" y="1095"/>
                  <a:pt x="719" y="1090"/>
                  <a:pt x="722" y="1071"/>
                </a:cubicBezTo>
                <a:cubicBezTo>
                  <a:pt x="725" y="1051"/>
                  <a:pt x="727" y="1031"/>
                  <a:pt x="727" y="1010"/>
                </a:cubicBezTo>
                <a:cubicBezTo>
                  <a:pt x="727" y="939"/>
                  <a:pt x="707" y="873"/>
                  <a:pt x="672" y="817"/>
                </a:cubicBezTo>
                <a:cubicBezTo>
                  <a:pt x="662" y="801"/>
                  <a:pt x="673" y="783"/>
                  <a:pt x="691" y="786"/>
                </a:cubicBezTo>
                <a:cubicBezTo>
                  <a:pt x="717" y="791"/>
                  <a:pt x="743" y="794"/>
                  <a:pt x="770" y="794"/>
                </a:cubicBezTo>
                <a:cubicBezTo>
                  <a:pt x="990" y="794"/>
                  <a:pt x="1168" y="616"/>
                  <a:pt x="1168" y="397"/>
                </a:cubicBezTo>
                <a:cubicBezTo>
                  <a:pt x="1168" y="177"/>
                  <a:pt x="990" y="0"/>
                  <a:pt x="770" y="0"/>
                </a:cubicBezTo>
                <a:cubicBezTo>
                  <a:pt x="551" y="0"/>
                  <a:pt x="373" y="177"/>
                  <a:pt x="373" y="397"/>
                </a:cubicBezTo>
                <a:cubicBezTo>
                  <a:pt x="373" y="476"/>
                  <a:pt x="396" y="551"/>
                  <a:pt x="437" y="613"/>
                </a:cubicBezTo>
                <a:cubicBezTo>
                  <a:pt x="449" y="631"/>
                  <a:pt x="438" y="653"/>
                  <a:pt x="418" y="650"/>
                </a:cubicBezTo>
                <a:cubicBezTo>
                  <a:pt x="400" y="648"/>
                  <a:pt x="382" y="646"/>
                  <a:pt x="364" y="646"/>
                </a:cubicBezTo>
                <a:cubicBezTo>
                  <a:pt x="163" y="646"/>
                  <a:pt x="0" y="809"/>
                  <a:pt x="0" y="1010"/>
                </a:cubicBezTo>
                <a:cubicBezTo>
                  <a:pt x="0" y="1211"/>
                  <a:pt x="163" y="1373"/>
                  <a:pt x="364" y="1373"/>
                </a:cubicBezTo>
                <a:cubicBezTo>
                  <a:pt x="448" y="1373"/>
                  <a:pt x="525" y="1345"/>
                  <a:pt x="587" y="1297"/>
                </a:cubicBezTo>
                <a:cubicBezTo>
                  <a:pt x="602" y="1285"/>
                  <a:pt x="621" y="1292"/>
                  <a:pt x="618" y="1311"/>
                </a:cubicBezTo>
                <a:cubicBezTo>
                  <a:pt x="616" y="1327"/>
                  <a:pt x="615" y="1343"/>
                  <a:pt x="615" y="1359"/>
                </a:cubicBezTo>
                <a:cubicBezTo>
                  <a:pt x="615" y="1424"/>
                  <a:pt x="633" y="1484"/>
                  <a:pt x="665" y="1536"/>
                </a:cubicBezTo>
                <a:cubicBezTo>
                  <a:pt x="673" y="1548"/>
                  <a:pt x="665" y="1560"/>
                  <a:pt x="652" y="1556"/>
                </a:cubicBezTo>
                <a:cubicBezTo>
                  <a:pt x="625" y="1548"/>
                  <a:pt x="596" y="1544"/>
                  <a:pt x="567" y="1544"/>
                </a:cubicBezTo>
                <a:cubicBezTo>
                  <a:pt x="399" y="1544"/>
                  <a:pt x="263" y="1680"/>
                  <a:pt x="263" y="1848"/>
                </a:cubicBezTo>
                <a:cubicBezTo>
                  <a:pt x="263" y="2016"/>
                  <a:pt x="399" y="2152"/>
                  <a:pt x="567" y="2152"/>
                </a:cubicBezTo>
                <a:cubicBezTo>
                  <a:pt x="734" y="2152"/>
                  <a:pt x="870" y="2016"/>
                  <a:pt x="870" y="1848"/>
                </a:cubicBezTo>
                <a:cubicBezTo>
                  <a:pt x="870" y="1794"/>
                  <a:pt x="856" y="1744"/>
                  <a:pt x="832" y="1700"/>
                </a:cubicBezTo>
                <a:cubicBezTo>
                  <a:pt x="825" y="1687"/>
                  <a:pt x="836" y="1676"/>
                  <a:pt x="851" y="1681"/>
                </a:cubicBezTo>
                <a:cubicBezTo>
                  <a:pt x="883" y="1691"/>
                  <a:pt x="917" y="1696"/>
                  <a:pt x="952" y="1696"/>
                </a:cubicBezTo>
                <a:cubicBezTo>
                  <a:pt x="1138" y="1696"/>
                  <a:pt x="1289" y="1545"/>
                  <a:pt x="1289" y="1359"/>
                </a:cubicBezTo>
                <a:cubicBezTo>
                  <a:pt x="1289" y="1173"/>
                  <a:pt x="1138" y="1022"/>
                  <a:pt x="952" y="1022"/>
                </a:cubicBezTo>
                <a:close/>
              </a:path>
            </a:pathLst>
          </a:custGeom>
          <a:solidFill>
            <a:srgbClr val="C9C9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505375" y="965032"/>
            <a:ext cx="1716204" cy="1716204"/>
            <a:chOff x="1200760" y="3842075"/>
            <a:chExt cx="1784148" cy="1784148"/>
          </a:xfrm>
        </p:grpSpPr>
        <p:sp>
          <p:nvSpPr>
            <p:cNvPr id="58" name="椭圆 57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FFB850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5676154" y="1414524"/>
            <a:ext cx="1374644" cy="830997"/>
          </a:xfrm>
          <a:prstGeom prst="rect">
            <a:avLst/>
          </a:prstGeom>
          <a:noFill/>
          <a:effectLst>
            <a:outerShdw blurRad="25400" dist="12700" algn="l" rotWithShape="0">
              <a:prstClr val="black">
                <a:alpha val="19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A</a:t>
            </a:r>
            <a:endParaRPr lang="zh-CN" altLang="en-US" sz="4800" dirty="0">
              <a:solidFill>
                <a:prstClr val="white"/>
              </a:solidFill>
              <a:effectLst>
                <a:outerShdw blurRad="76200" dist="63500" dir="2700000" algn="tl" rotWithShape="0">
                  <a:prstClr val="black">
                    <a:lumMod val="65000"/>
                    <a:lumOff val="35000"/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542929" y="2618936"/>
            <a:ext cx="1530520" cy="1530520"/>
            <a:chOff x="1200760" y="3842075"/>
            <a:chExt cx="1784148" cy="1784148"/>
          </a:xfrm>
        </p:grpSpPr>
        <p:sp>
          <p:nvSpPr>
            <p:cNvPr id="69" name="椭圆 68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01ACBE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225889" y="4957584"/>
            <a:ext cx="1223288" cy="1223288"/>
            <a:chOff x="1200760" y="3842075"/>
            <a:chExt cx="1784148" cy="1784148"/>
          </a:xfrm>
        </p:grpSpPr>
        <p:sp>
          <p:nvSpPr>
            <p:cNvPr id="72" name="椭圆 71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663A77"/>
            </a:solidFill>
            <a:ln>
              <a:noFill/>
            </a:ln>
            <a:effectLst>
              <a:innerShdw blurRad="2286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131664" y="3600460"/>
            <a:ext cx="1410056" cy="1410056"/>
            <a:chOff x="1200760" y="3842075"/>
            <a:chExt cx="1784148" cy="1784148"/>
          </a:xfrm>
        </p:grpSpPr>
        <p:sp>
          <p:nvSpPr>
            <p:cNvPr id="79" name="椭圆 78"/>
            <p:cNvSpPr/>
            <p:nvPr/>
          </p:nvSpPr>
          <p:spPr>
            <a:xfrm>
              <a:off x="1200760" y="3842075"/>
              <a:ext cx="1784148" cy="1784148"/>
            </a:xfrm>
            <a:prstGeom prst="ellipse">
              <a:avLst/>
            </a:prstGeom>
            <a:gradFill flip="none" rotWithShape="1">
              <a:gsLst>
                <a:gs pos="0">
                  <a:srgbClr val="CBCBCB"/>
                </a:gs>
                <a:gs pos="100000">
                  <a:srgbClr val="F3F3F3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rgbClr val="CBCBCB"/>
                  </a:gs>
                </a:gsLst>
                <a:lin ang="2700000" scaled="1"/>
                <a:tileRect/>
              </a:gra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1475770" y="4117085"/>
              <a:ext cx="1234127" cy="1234127"/>
            </a:xfrm>
            <a:prstGeom prst="ellipse">
              <a:avLst/>
            </a:prstGeom>
            <a:solidFill>
              <a:srgbClr val="F6615B"/>
            </a:solidFill>
            <a:ln>
              <a:noFill/>
            </a:ln>
            <a:effectLst>
              <a:innerShdw blurRad="1016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4625120" y="2975871"/>
            <a:ext cx="1374644" cy="830997"/>
          </a:xfrm>
          <a:prstGeom prst="rect">
            <a:avLst/>
          </a:prstGeom>
          <a:noFill/>
          <a:effectLst>
            <a:outerShdw blurRad="25400" dist="12700" algn="l" rotWithShape="0">
              <a:prstClr val="black">
                <a:alpha val="19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B</a:t>
            </a:r>
            <a:endParaRPr lang="zh-CN" altLang="en-US" sz="4800" dirty="0">
              <a:solidFill>
                <a:prstClr val="white"/>
              </a:solidFill>
              <a:effectLst>
                <a:outerShdw blurRad="76200" dist="63500" dir="2700000" algn="tl" rotWithShape="0">
                  <a:prstClr val="black">
                    <a:lumMod val="65000"/>
                    <a:lumOff val="35000"/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6154376" y="3896097"/>
            <a:ext cx="1374644" cy="830997"/>
          </a:xfrm>
          <a:prstGeom prst="rect">
            <a:avLst/>
          </a:prstGeom>
          <a:noFill/>
          <a:effectLst>
            <a:outerShdw blurRad="25400" dist="12700" algn="l" rotWithShape="0">
              <a:prstClr val="black">
                <a:alpha val="19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C</a:t>
            </a:r>
            <a:endParaRPr lang="zh-CN" altLang="en-US" sz="4800" dirty="0">
              <a:solidFill>
                <a:prstClr val="white"/>
              </a:solidFill>
              <a:effectLst>
                <a:outerShdw blurRad="76200" dist="63500" dir="2700000" algn="tl" rotWithShape="0">
                  <a:prstClr val="black">
                    <a:lumMod val="65000"/>
                    <a:lumOff val="35000"/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5150211" y="5159471"/>
            <a:ext cx="1374644" cy="830997"/>
          </a:xfrm>
          <a:prstGeom prst="rect">
            <a:avLst/>
          </a:prstGeom>
          <a:noFill/>
          <a:effectLst>
            <a:outerShdw blurRad="25400" dist="12700" algn="l" rotWithShape="0">
              <a:prstClr val="black">
                <a:alpha val="19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D</a:t>
            </a:r>
            <a:endParaRPr lang="zh-CN" altLang="en-US" sz="4800" dirty="0">
              <a:solidFill>
                <a:prstClr val="white"/>
              </a:solidFill>
              <a:effectLst>
                <a:outerShdw blurRad="76200" dist="63500" dir="2700000" algn="tl" rotWithShape="0">
                  <a:prstClr val="black">
                    <a:lumMod val="65000"/>
                    <a:lumOff val="35000"/>
                    <a:alpha val="40000"/>
                  </a:prstClr>
                </a:outerShdw>
              </a:effectLst>
              <a:latin typeface="Impact" panose="020B080603090205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041042" y="1133250"/>
            <a:ext cx="1653625" cy="1725645"/>
            <a:chOff x="7916254" y="1345605"/>
            <a:chExt cx="1653625" cy="1725645"/>
          </a:xfrm>
        </p:grpSpPr>
        <p:sp>
          <p:nvSpPr>
            <p:cNvPr id="93" name="Freeform 975"/>
            <p:cNvSpPr>
              <a:spLocks noEditPoints="1"/>
            </p:cNvSpPr>
            <p:nvPr/>
          </p:nvSpPr>
          <p:spPr bwMode="auto">
            <a:xfrm>
              <a:off x="8460359" y="1345605"/>
              <a:ext cx="425060" cy="524931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7916254" y="1923887"/>
              <a:ext cx="1653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7916254" y="2166387"/>
              <a:ext cx="1551182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072568" y="3323232"/>
            <a:ext cx="1653625" cy="1859905"/>
            <a:chOff x="8151204" y="3456003"/>
            <a:chExt cx="1653625" cy="1859905"/>
          </a:xfrm>
        </p:grpSpPr>
        <p:sp>
          <p:nvSpPr>
            <p:cNvPr id="96" name="Freeform 987"/>
            <p:cNvSpPr>
              <a:spLocks noEditPoints="1"/>
            </p:cNvSpPr>
            <p:nvPr/>
          </p:nvSpPr>
          <p:spPr bwMode="auto">
            <a:xfrm>
              <a:off x="8702831" y="3456003"/>
              <a:ext cx="446333" cy="717951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solidFill>
              <a:srgbClr val="F661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8151204" y="4168545"/>
              <a:ext cx="1653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8151204" y="4411045"/>
              <a:ext cx="1551182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2487174" y="3496505"/>
            <a:ext cx="1653625" cy="1688833"/>
            <a:chOff x="2867099" y="4671209"/>
            <a:chExt cx="1653625" cy="1688833"/>
          </a:xfrm>
        </p:grpSpPr>
        <p:sp>
          <p:nvSpPr>
            <p:cNvPr id="95" name="Freeform 983"/>
            <p:cNvSpPr>
              <a:spLocks noEditPoints="1"/>
            </p:cNvSpPr>
            <p:nvPr/>
          </p:nvSpPr>
          <p:spPr bwMode="auto">
            <a:xfrm>
              <a:off x="3323429" y="4671209"/>
              <a:ext cx="540751" cy="554818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2867099" y="5212679"/>
              <a:ext cx="1653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2867099" y="5455179"/>
              <a:ext cx="1551182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2494794" y="1155403"/>
            <a:ext cx="1653625" cy="1698948"/>
            <a:chOff x="2105099" y="2477588"/>
            <a:chExt cx="1653625" cy="1698948"/>
          </a:xfrm>
        </p:grpSpPr>
        <p:sp>
          <p:nvSpPr>
            <p:cNvPr id="94" name="Freeform 979"/>
            <p:cNvSpPr>
              <a:spLocks noEditPoints="1"/>
            </p:cNvSpPr>
            <p:nvPr/>
          </p:nvSpPr>
          <p:spPr bwMode="auto">
            <a:xfrm>
              <a:off x="2492537" y="2477588"/>
              <a:ext cx="642872" cy="574887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2105099" y="3017810"/>
              <a:ext cx="16536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2105099" y="3271673"/>
              <a:ext cx="1551182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GK design</a:t>
              </a:r>
              <a:r>
                <a:rPr lang="zh-CN" altLang="en-US" sz="11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中国最大的原创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素材站有中国最强的</a:t>
              </a:r>
              <a:r>
                <a:rPr lang="en-US" altLang="zh-CN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1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制作团队</a:t>
              </a:r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四项联动关系图表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545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2820</Words>
  <Application>Microsoft Office PowerPoint</Application>
  <PresentationFormat>宽屏</PresentationFormat>
  <Paragraphs>415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Arial</vt:lpstr>
      <vt:lpstr>迷你简汉真广标</vt:lpstr>
      <vt:lpstr>Broadway</vt:lpstr>
      <vt:lpstr>Impact</vt:lpstr>
      <vt:lpstr>方正正中黑简体</vt:lpstr>
      <vt:lpstr>时尚中黑简体</vt:lpstr>
      <vt:lpstr>宋体</vt:lpstr>
      <vt:lpstr>Calibri Light</vt:lpstr>
      <vt:lpstr>微软雅黑</vt:lpstr>
      <vt:lpstr>Hiragino Sans GB W6</vt:lpstr>
      <vt:lpstr>造字工房尚黑 G0v1 长体</vt:lpstr>
      <vt:lpstr>Calibri</vt:lpstr>
      <vt:lpstr>Office 主题</vt:lpstr>
      <vt:lpstr>1_Office 主题</vt:lpstr>
      <vt:lpstr>质感半圆柱并列关系图表</vt:lpstr>
      <vt:lpstr>四项并列关系图表</vt:lpstr>
      <vt:lpstr>四项并列关系图表</vt:lpstr>
      <vt:lpstr>三项循环关系图表</vt:lpstr>
      <vt:lpstr>圆角箭头递进关系图表</vt:lpstr>
      <vt:lpstr>创意小人层级关系图表</vt:lpstr>
      <vt:lpstr>四项并列关系图表</vt:lpstr>
      <vt:lpstr>四项并列关系图表</vt:lpstr>
      <vt:lpstr>四项联动关系图表</vt:lpstr>
      <vt:lpstr>树状发散关系图表</vt:lpstr>
      <vt:lpstr>四项并列关系图表</vt:lpstr>
      <vt:lpstr>五项递进关系图表</vt:lpstr>
      <vt:lpstr>百分比对比关系图表</vt:lpstr>
      <vt:lpstr>棱柱百分比对比关系图表</vt:lpstr>
      <vt:lpstr>立体柱并列关系图表</vt:lpstr>
      <vt:lpstr>百分比对比关系图表</vt:lpstr>
      <vt:lpstr>三项并列关系图表</vt:lpstr>
      <vt:lpstr>百分比对比关系图表</vt:lpstr>
      <vt:lpstr>三项并列关系图表</vt:lpstr>
      <vt:lpstr>三项并列关系图表</vt:lpstr>
      <vt:lpstr>四项并列关系图表</vt:lpstr>
      <vt:lpstr>四项并列关系图表</vt:lpstr>
      <vt:lpstr>低多边形并列关系图表</vt:lpstr>
      <vt:lpstr>四项层级关系图表</vt:lpstr>
      <vt:lpstr>质感六边形循环关系图表</vt:lpstr>
      <vt:lpstr>四项并列关系图表</vt:lpstr>
      <vt:lpstr>立体多面体层级关系图表</vt:lpstr>
      <vt:lpstr>四项并列关系图表</vt:lpstr>
      <vt:lpstr>四项并列关系图表</vt:lpstr>
      <vt:lpstr>百分比对比关系图表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GK</cp:lastModifiedBy>
  <cp:revision>3</cp:revision>
  <dcterms:created xsi:type="dcterms:W3CDTF">2014-10-13T15:50:30Z</dcterms:created>
  <dcterms:modified xsi:type="dcterms:W3CDTF">2015-11-23T16:23:52Z</dcterms:modified>
</cp:coreProperties>
</file>