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7" r:id="rId2"/>
    <p:sldId id="271" r:id="rId3"/>
    <p:sldId id="267" r:id="rId4"/>
    <p:sldId id="273" r:id="rId5"/>
    <p:sldId id="261" r:id="rId6"/>
    <p:sldId id="262" r:id="rId7"/>
    <p:sldId id="263" r:id="rId8"/>
    <p:sldId id="264" r:id="rId9"/>
    <p:sldId id="266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92" r:id="rId22"/>
    <p:sldId id="290" r:id="rId23"/>
    <p:sldId id="291" r:id="rId24"/>
    <p:sldId id="293" r:id="rId25"/>
    <p:sldId id="294" r:id="rId26"/>
    <p:sldId id="295" r:id="rId27"/>
    <p:sldId id="296" r:id="rId28"/>
    <p:sldId id="297" r:id="rId29"/>
    <p:sldId id="30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8" r:id="rId40"/>
    <p:sldId id="312" r:id="rId41"/>
    <p:sldId id="309" r:id="rId42"/>
    <p:sldId id="310" r:id="rId43"/>
    <p:sldId id="311" r:id="rId4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7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935">
          <p15:clr>
            <a:srgbClr val="A4A3A4"/>
          </p15:clr>
        </p15:guide>
        <p15:guide id="4" pos="975">
          <p15:clr>
            <a:srgbClr val="A4A3A4"/>
          </p15:clr>
        </p15:guide>
        <p15:guide id="5" pos="9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BE1333"/>
    <a:srgbClr val="E60000"/>
    <a:srgbClr val="0070C0"/>
    <a:srgbClr val="0A0A0A"/>
    <a:srgbClr val="005BA0"/>
    <a:srgbClr val="6E6E6E"/>
    <a:srgbClr val="777777"/>
    <a:srgbClr val="7F7F7F"/>
    <a:srgbClr val="D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43" autoAdjust="0"/>
    <p:restoredTop sz="94728" autoAdjust="0"/>
  </p:normalViewPr>
  <p:slideViewPr>
    <p:cSldViewPr>
      <p:cViewPr varScale="1">
        <p:scale>
          <a:sx n="97" d="100"/>
          <a:sy n="97" d="100"/>
        </p:scale>
        <p:origin x="1152" y="90"/>
      </p:cViewPr>
      <p:guideLst>
        <p:guide orient="horz" pos="577"/>
        <p:guide pos="2880"/>
        <p:guide orient="horz" pos="2935"/>
        <p:guide pos="975"/>
        <p:guide pos="93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6-30T12:31:33.500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-52 17,'-17'0,"-16"0,33 18,-16-18,0 37,-1-37,17 19,0 0,0-1,0-18,-16 18,16 1,0-19,0 18,0 1,0-1,0-18,0 19,0-19,0 37,0-37,0 19,0-19,0 36,0-36,0 19,16-19,-16 18,17-18,-17 0,16 19,-16-19,16 0,1 0,-17 0,16 0,1 0,0-19,-1 1,-16 18,17-19,-17 19,15-18,2 0,-17-1,17 19,-17-37,0 37,0-19,0 19,0-18,0 18,0-19,0 1,0-1,0 19,0-18,0 0,0-1,0 19,-17-37,0 37,2-19,-2 1,1 18,16 0,-17-18,17 18,-33 0</inkml:trace>
  <inkml:trace contextRef="#ctx0" brushRef="#br0" timeOffset="12.0007">-85 442,'0'18,"0"1,0-19,0 18,0 1,0-1,0-18,0 18,0 1,0 0,0-19,0 18,0 0,0 1,0-19,0 19,0 0,0-1,0-18,0 18,0 0,0-18,-17 19,1 0,16-1,0 0,0 0,-16 20,16-38,0 18,0 1,0-19,-17 18,1 0,16 1,0-19,-17 18,0 1,17-19,-16 18,0 0,-17 1,33-19,-17 0,17 0,-16 0,16 19,-17-19,2 19,15-19,-17 0,17 0,-33 18,33-18,-17 0,17 0,-16 0</inkml:trace>
  <inkml:trace contextRef="#ctx0" brushRef="#br0" timeOffset="13.0007">-69 756,'17'19,"-17"-1,0 0,0 19,0-37,0 37,0-18,0-19,0 18,0 0,0 1,0 18,0-37,17 36,-17-17,0-19,0 19,0-19,0 37,0 0,0-19,0 1,0-19,0 18,16-18,-16 18,0-18,0 19,0-1,17 20,-2-20,2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6-30T12:31:33.514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857 74,'-16'0,"-1"0,0 0,1 0,0 19,16-19,-16 0,16 0,-17 0,0 0,1 0,16 0,-17 0,1 0,-1 0,1 0,-1 0,1 0,16 0,-16 0,-1 0,0 0,17 0,-16 0,-17 0,33 0,-16 0,16 0,-33 0,33 0,-17 0,17 0,-33 0,33 0,-16-19,16 19,-34 0,34 0,-16 0,16 0,-16 0,-1 0,1 0,-1 0,17 0,-17 0,1 0,16 0,-16 0,-1 0,17 0,-17 0,1 0,16 19,-16-19,16 0,-17 0,1 0,-1 0,17 0,-17 0,1 0,0-19,-1 1,1 18,-1-19,17 0,-16 1</inkml:trace>
  <inkml:trace contextRef="#ctx0" brushRef="#br0" timeOffset="1">956 74,'0'0,"17"19,-17-1,33 1,-17-1,1-18,-17 18,32 1,-15-19,-17 18,17-18,-17 0,16 0,1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6-30T12:31:33.516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-176 40,'-14'17,"14"-1,0 0,-15 0,15 1,0-1,-15 0,15 0,0 1,0-17,0 16,0 0,0 1,0-17,0 16,0 1,0-1,0-16,0 16,0 0,0 1,15-17,-15 16,15-16,-15 0,29 0,-29 0,15 0,-15 17,15-17,0-17,-1 1,-14 16,15 0,14-17,-29 1,14 16,1-32,0 15,-15 1,15-1,-15 17,0-16,14 16,-14-16,0-1,0 1,0 16,0-16,0 0,0-1,0 17,0-16,0 0,0 0,0 16,0-17,0 1,-14-1,-1 17,15 0,-15 0,15 0,-29 0,29 0,-14 0,14 0,-15 0,0 0,1 0,14 0,-15 0,0 0,0 0,0 17</inkml:trace>
  <inkml:trace contextRef="#ctx0" brushRef="#br0" timeOffset="1">-176 415,'15'0,"-15"16,0 1,0-17,0 16,0 0,0 1,0-17,0 16,0-16,0 32,0-32,0 17,-15-1,15 0,0-16,-14 17,14-17,0 33,0-33,-15 16,0 0,15 0,0-16,0 17,-14-17,-1 33,15-1,-14-32,-1 16,15-16,-15 16,15 1,0-1,0-16,-15 16,1 1,14-1,-15 0,15-16,-14 33,-1-17,15 0,-15-16,15 17,0-17,0 16,-15 1,-14-1,29 0,-15 0,1-16,-1 17,15-17</inkml:trace>
  <inkml:trace contextRef="#ctx0" brushRef="#br0" timeOffset="2">-190 790,'0'0,"14"0,1 0,-15 0,15 0,0 16,0 1,-1-1,-14 0,0 1,0-1,0 0,0-16,0 17,-14-1,-1 0,15 0,-15 1,15-1,0-16,0 17,0-1,0 0,0-16,0 16,15-16,-15 0,15 0,-1 0,1 0,-15 0,15 0,-1 0,-14 0,14 0,1 0,0 0,-15-16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6-30T12:31:33.519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-416-959,'-15'0,"1"0,14 0,-30-33,1 33,0 0,29-16,-15 16,-29-17,44 1,-15 16,-14-16,29 0,-15 16,0 0,1-17,14 1,-30 16,15-16,15 16,-28-17,13 1,0 16,0-33,0 33,15-16,0 0,0 16,-14-17,-1 17,0-33,15 33,0-16,-14 16,14-32,0 15,-15-16,15 33,0-15,0-18,0 33,0-17,0 17,0-32,0 32,0-16,0 16,0-33,0 33,0-17,0 17,15-32,-15 32,0-16,14 16,-14-17,15 1,0 0</inkml:trace>
  <inkml:trace contextRef="#ctx0" brushRef="#br0" timeOffset="1">-342-943,'0'0,"14"0,1-16,0 16,-1 0,16 0,-15-16,14 16,0-33,1 33,-16 0,30-17,-29 1,0 16,0 0,0 0,-1 0,1-16,-1 16,16-33,-15 33,0 0,-1 0,1-16,-15 0,14-1,16 1,-30 16,14-17,1 17,-15-16,15 0,-15 16,0-16,0-1,0 1,0 16,0-17,14 17,-14-32,0 32,0-16,0-1,0 1,0-1,0 2,0-2,0 17,0-16,0-1,0 17,0-16,0 0,0 0,-29 0,29-1,-15 17,1 0,-1-17,15 2,-15 15,1-17,14 17,-15-16,15 16,-29-33,29 33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6-30T12:31:33.521"/>
    </inkml:context>
    <inkml:brush xml:id="br0">
      <inkml:brushProperty name="width" value="0.06667" units="cm"/>
      <inkml:brushProperty name="height" value="0.06667" units="cm"/>
      <inkml:brushProperty name="color" value="#C00000"/>
      <inkml:brushProperty name="fitToCurve" value="1"/>
    </inkml:brush>
  </inkml:definitions>
  <inkml:trace contextRef="#ctx0" brushRef="#br0">-162 121,'0'0,"0"18,0-18,0 17,0-17,0 16,0-16,16 18,-16-1,0 0,0-17,16 18,-16-2,0-16,16 18,-16-1,16-17,-16 0,17 0,-1 0,-16 0,16 17,0-17,0 0,-16 0,16 0,1 0,-17 0,15 0,2 0,-2 0,-15 0,17 0,0 0,-2 0,-15 0,17 0,-17-17,32 0,-32 17,17 0,-17 0,32-18,-16 2,-1 16,2-18,-1 1,0 17,-16-17,17 17,-17-18,15 2,-15 16,0-17,0 17,0-35,-15 18,-2 17,17-17,-32 17,32 0,-17-18,17 18,-31-17,14 0,17 17,-15-17,15 17,-17 0,0 0,17 0,-15 0,-2 0,2 0,15 0,-17 0,17 0,-17 0,17 0,-15 17,-17-17,15 34,1-34,16 0,-16 0,0 18,16-18,-16 0,16 17,-16-17,16 17,-17-17,1 17,16-17,-16 0,16 0,-16 0,16 0,-33 0</inkml:trace>
  <inkml:trace contextRef="#ctx0" brushRef="#br0" timeOffset="1">-130 156,'-16'0,"0"0,16 0,-17 0,17 0,-15 0,15 0,-17 0,1 0,0 0,16 0,-16 0,0 0,0 0,16 16,-17-16,-15 18,32-18,-16 0,0 17,16 0,-17-17,17 18,0-2,0-16,0 18,-16-18,16 34,0-34,0 17,0-17,0 18,0-1,0 0,0-17,-16 35,16-19,0 19,0-35,0 17,0-17,0 34,0-34,0 17,0 18,0-35,0 17,0-17,0 35,0-35,0 17,0-17,0 17,0 0,0 1,0-18,0 17,0 0,0 0,0-17,0 17,0 1,0-18,0 17,0 0,0 0,0-17,0 18,0-1,0-1,0-16,0 18,0-1,0 0,16 1,-16-1,0 17,0-34,0 17,0 0,0-17,0 18,0-1,0-17,0 16,0-16,0 18,0 0,0-2,0-16,0 18,0-1,0 0,0-17,0 18,0-2</inkml:trace>
  <inkml:trace contextRef="#ctx0" brushRef="#br0" timeOffset="2">-259 242,'0'16,"0"-16,0 18,0-1,0 0,0-17,0 17,0 1,0-1,0-17,0 17,0-17,0 17,16 1,-16-2,16-16,-16 18,16-1,1 0,-2-17,2 18,-17-18,16 16,-16-16,16 0,0 0,0 0,1 17,-1-17,0 0,-16 0,16 0,16 18,-15-1,-2 0,-15-17,32 0,-15 17</inkml:trace>
  <inkml:trace contextRef="#ctx0" brushRef="#br0" timeOffset="3">-259 207,'0'0,"0"17,0-17,0 18,0-2,0 2,0-18,0 17,0 0,0-17,0 17,0 1,0-1,0-17,0 17,0 0,0 1,0-18,0 16,0-16,0 18,16-1,-16-17,0 17,0-17,0 18,0-18,0 16,0 1,32 18,-32-35,0 17,0-17,0 35,17-18,-17-17,15 0,-15 0,17 17,-1-17,0 17,-16-17,16 0,0 0,-16 0,17 0,-17 0,16 18,-16-18,16 17,0-17,-16 17,16-17,-16 17,16 0</inkml:trace>
  <inkml:trace contextRef="#ctx0" brushRef="#br0" timeOffset="4">-405 826,'0'-17,"16"17,-16 0,17 17,-17-17,16 0,-16 18,16-18,0 17,-16-17,16 16,1 2,-1-18,-16 17,16 0,-16-17,16 18,-16-1,0-17,16 17,-16 17,16-34,-16 35,0-35,0 17,17 35,-17-52,15 16,-15 2,0-1,0-17,0 17,0 1,0-2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039C-06FE-4592-B3E9-0B0888A76201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1AE1B-D951-4BF6-970E-6FC357A294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729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1AE1B-D951-4BF6-970E-6FC357A294C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054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C18-67ED-4F86-A60C-F1894B511419}" type="datetime1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73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C4AAC-8ADB-4D46-A33E-D3B8A8DB6441}" type="datetime1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686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6090-F87F-43B1-A84B-144EF55DBC67}" type="datetime1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70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0829-9887-4E1F-BDE0-2DFC4BDFF94E}" type="datetime1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77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6E3BE-84D8-422C-817B-A172DADF64F7}" type="datetime1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485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011C1-AE1F-48FF-9596-8DB86F479B55}" type="datetime1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693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D92A-7F8E-4418-8392-B92D36A3FD7A}" type="datetime1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612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9C8E-5CF0-4E04-ABD5-651706597DC0}" type="datetime1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969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09487-CEB6-44CB-B118-31CA480E79B5}" type="datetime1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35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4D7A8-5E2D-447F-8DA4-AF76B4EE02A3}" type="datetime1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493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78B8-621C-4D78-B2E0-525C6BEB6A52}" type="datetime1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889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7609D-DEC6-4B03-9C8E-549370D253DF}" type="datetime1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8041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microsoft.com/office/2007/relationships/hdphoto" Target="../media/hdphoto5.wdp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11.emf"/><Relationship Id="rId7" Type="http://schemas.openxmlformats.org/officeDocument/2006/relationships/image" Target="../media/image1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.xml"/><Relationship Id="rId11" Type="http://schemas.openxmlformats.org/officeDocument/2006/relationships/image" Target="../media/image17.emf"/><Relationship Id="rId5" Type="http://schemas.openxmlformats.org/officeDocument/2006/relationships/image" Target="../media/image12.emf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92" b="36115"/>
          <a:stretch/>
        </p:blipFill>
        <p:spPr>
          <a:xfrm>
            <a:off x="-2605" y="-98977"/>
            <a:ext cx="6558717" cy="490297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 bwMode="auto">
          <a:xfrm rot="21246474">
            <a:off x="-67686" y="3340235"/>
            <a:ext cx="9480546" cy="2331639"/>
          </a:xfrm>
          <a:custGeom>
            <a:avLst/>
            <a:gdLst>
              <a:gd name="connsiteX0" fmla="*/ 0 w 9519275"/>
              <a:gd name="connsiteY0" fmla="*/ 0 h 2416068"/>
              <a:gd name="connsiteX1" fmla="*/ 9519275 w 9519275"/>
              <a:gd name="connsiteY1" fmla="*/ 0 h 2416068"/>
              <a:gd name="connsiteX2" fmla="*/ 9519275 w 9519275"/>
              <a:gd name="connsiteY2" fmla="*/ 2416068 h 2416068"/>
              <a:gd name="connsiteX3" fmla="*/ 0 w 9519275"/>
              <a:gd name="connsiteY3" fmla="*/ 2416068 h 2416068"/>
              <a:gd name="connsiteX4" fmla="*/ 0 w 9519275"/>
              <a:gd name="connsiteY4" fmla="*/ 0 h 2416068"/>
              <a:gd name="connsiteX0" fmla="*/ 0 w 9519275"/>
              <a:gd name="connsiteY0" fmla="*/ 0 h 2416068"/>
              <a:gd name="connsiteX1" fmla="*/ 9519275 w 9519275"/>
              <a:gd name="connsiteY1" fmla="*/ 0 h 2416068"/>
              <a:gd name="connsiteX2" fmla="*/ 9519275 w 9519275"/>
              <a:gd name="connsiteY2" fmla="*/ 2416068 h 2416068"/>
              <a:gd name="connsiteX3" fmla="*/ 345198 w 9519275"/>
              <a:gd name="connsiteY3" fmla="*/ 555726 h 2416068"/>
              <a:gd name="connsiteX4" fmla="*/ 0 w 9519275"/>
              <a:gd name="connsiteY4" fmla="*/ 0 h 2416068"/>
              <a:gd name="connsiteX0" fmla="*/ 0 w 9519275"/>
              <a:gd name="connsiteY0" fmla="*/ 0 h 2416068"/>
              <a:gd name="connsiteX1" fmla="*/ 9519275 w 9519275"/>
              <a:gd name="connsiteY1" fmla="*/ 0 h 2416068"/>
              <a:gd name="connsiteX2" fmla="*/ 9519275 w 9519275"/>
              <a:gd name="connsiteY2" fmla="*/ 2416068 h 2416068"/>
              <a:gd name="connsiteX3" fmla="*/ 94475 w 9519275"/>
              <a:gd name="connsiteY3" fmla="*/ 1315050 h 2416068"/>
              <a:gd name="connsiteX4" fmla="*/ 0 w 9519275"/>
              <a:gd name="connsiteY4" fmla="*/ 0 h 2416068"/>
              <a:gd name="connsiteX0" fmla="*/ 19222 w 9424800"/>
              <a:gd name="connsiteY0" fmla="*/ 11734 h 2416068"/>
              <a:gd name="connsiteX1" fmla="*/ 9424800 w 9424800"/>
              <a:gd name="connsiteY1" fmla="*/ 0 h 2416068"/>
              <a:gd name="connsiteX2" fmla="*/ 9424800 w 9424800"/>
              <a:gd name="connsiteY2" fmla="*/ 2416068 h 2416068"/>
              <a:gd name="connsiteX3" fmla="*/ 0 w 9424800"/>
              <a:gd name="connsiteY3" fmla="*/ 1315050 h 2416068"/>
              <a:gd name="connsiteX4" fmla="*/ 19222 w 9424800"/>
              <a:gd name="connsiteY4" fmla="*/ 11734 h 2416068"/>
              <a:gd name="connsiteX0" fmla="*/ 74968 w 9480546"/>
              <a:gd name="connsiteY0" fmla="*/ 11734 h 2416068"/>
              <a:gd name="connsiteX1" fmla="*/ 9480546 w 9480546"/>
              <a:gd name="connsiteY1" fmla="*/ 0 h 2416068"/>
              <a:gd name="connsiteX2" fmla="*/ 9480546 w 9480546"/>
              <a:gd name="connsiteY2" fmla="*/ 2416068 h 2416068"/>
              <a:gd name="connsiteX3" fmla="*/ 0 w 9480546"/>
              <a:gd name="connsiteY3" fmla="*/ 1360366 h 2416068"/>
              <a:gd name="connsiteX4" fmla="*/ 74968 w 9480546"/>
              <a:gd name="connsiteY4" fmla="*/ 11734 h 2416068"/>
              <a:gd name="connsiteX0" fmla="*/ 74968 w 9480546"/>
              <a:gd name="connsiteY0" fmla="*/ 11734 h 2168897"/>
              <a:gd name="connsiteX1" fmla="*/ 9480546 w 9480546"/>
              <a:gd name="connsiteY1" fmla="*/ 0 h 2168897"/>
              <a:gd name="connsiteX2" fmla="*/ 8446356 w 9480546"/>
              <a:gd name="connsiteY2" fmla="*/ 2168897 h 2168897"/>
              <a:gd name="connsiteX3" fmla="*/ 0 w 9480546"/>
              <a:gd name="connsiteY3" fmla="*/ 1360366 h 2168897"/>
              <a:gd name="connsiteX4" fmla="*/ 74968 w 9480546"/>
              <a:gd name="connsiteY4" fmla="*/ 11734 h 2168897"/>
              <a:gd name="connsiteX0" fmla="*/ 74968 w 9480546"/>
              <a:gd name="connsiteY0" fmla="*/ 11734 h 2331639"/>
              <a:gd name="connsiteX1" fmla="*/ 9480546 w 9480546"/>
              <a:gd name="connsiteY1" fmla="*/ 0 h 2331639"/>
              <a:gd name="connsiteX2" fmla="*/ 9157306 w 9480546"/>
              <a:gd name="connsiteY2" fmla="*/ 2331639 h 2331639"/>
              <a:gd name="connsiteX3" fmla="*/ 0 w 9480546"/>
              <a:gd name="connsiteY3" fmla="*/ 1360366 h 2331639"/>
              <a:gd name="connsiteX4" fmla="*/ 74968 w 9480546"/>
              <a:gd name="connsiteY4" fmla="*/ 11734 h 233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80546" h="2331639">
                <a:moveTo>
                  <a:pt x="74968" y="11734"/>
                </a:moveTo>
                <a:lnTo>
                  <a:pt x="9480546" y="0"/>
                </a:lnTo>
                <a:lnTo>
                  <a:pt x="9157306" y="2331639"/>
                </a:lnTo>
                <a:lnTo>
                  <a:pt x="0" y="1360366"/>
                </a:lnTo>
                <a:lnTo>
                  <a:pt x="74968" y="11734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任意多边形 14"/>
          <p:cNvSpPr/>
          <p:nvPr/>
        </p:nvSpPr>
        <p:spPr bwMode="auto">
          <a:xfrm>
            <a:off x="4067944" y="242716"/>
            <a:ext cx="5385048" cy="3495675"/>
          </a:xfrm>
          <a:custGeom>
            <a:avLst/>
            <a:gdLst>
              <a:gd name="connsiteX0" fmla="*/ 4953000 w 4953000"/>
              <a:gd name="connsiteY0" fmla="*/ 0 h 3409950"/>
              <a:gd name="connsiteX1" fmla="*/ 2228850 w 4953000"/>
              <a:gd name="connsiteY1" fmla="*/ 285750 h 3409950"/>
              <a:gd name="connsiteX2" fmla="*/ 0 w 4953000"/>
              <a:gd name="connsiteY2" fmla="*/ 2971800 h 3409950"/>
              <a:gd name="connsiteX3" fmla="*/ 190500 w 4953000"/>
              <a:gd name="connsiteY3" fmla="*/ 3409950 h 3409950"/>
              <a:gd name="connsiteX4" fmla="*/ 4933950 w 4953000"/>
              <a:gd name="connsiteY4" fmla="*/ 3409950 h 3409950"/>
              <a:gd name="connsiteX5" fmla="*/ 4953000 w 4953000"/>
              <a:gd name="connsiteY5" fmla="*/ 0 h 340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3000" h="3409950">
                <a:moveTo>
                  <a:pt x="4953000" y="0"/>
                </a:moveTo>
                <a:lnTo>
                  <a:pt x="2228850" y="285750"/>
                </a:lnTo>
                <a:lnTo>
                  <a:pt x="0" y="2971800"/>
                </a:lnTo>
                <a:lnTo>
                  <a:pt x="190500" y="3409950"/>
                </a:lnTo>
                <a:lnTo>
                  <a:pt x="4933950" y="3409950"/>
                </a:lnTo>
                <a:lnTo>
                  <a:pt x="4953000" y="0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直角三角形 15"/>
          <p:cNvSpPr/>
          <p:nvPr/>
        </p:nvSpPr>
        <p:spPr bwMode="auto">
          <a:xfrm rot="21244593">
            <a:off x="-107710" y="-600959"/>
            <a:ext cx="9590029" cy="1502245"/>
          </a:xfrm>
          <a:custGeom>
            <a:avLst/>
            <a:gdLst>
              <a:gd name="connsiteX0" fmla="*/ 0 w 13222582"/>
              <a:gd name="connsiteY0" fmla="*/ 2248049 h 2248049"/>
              <a:gd name="connsiteX1" fmla="*/ 0 w 13222582"/>
              <a:gd name="connsiteY1" fmla="*/ 0 h 2248049"/>
              <a:gd name="connsiteX2" fmla="*/ 13222582 w 13222582"/>
              <a:gd name="connsiteY2" fmla="*/ 2248049 h 2248049"/>
              <a:gd name="connsiteX3" fmla="*/ 0 w 13222582"/>
              <a:gd name="connsiteY3" fmla="*/ 2248049 h 2248049"/>
              <a:gd name="connsiteX0" fmla="*/ 0 w 10682122"/>
              <a:gd name="connsiteY0" fmla="*/ 2248049 h 2261719"/>
              <a:gd name="connsiteX1" fmla="*/ 0 w 10682122"/>
              <a:gd name="connsiteY1" fmla="*/ 0 h 2261719"/>
              <a:gd name="connsiteX2" fmla="*/ 10682122 w 10682122"/>
              <a:gd name="connsiteY2" fmla="*/ 2261719 h 2261719"/>
              <a:gd name="connsiteX3" fmla="*/ 0 w 10682122"/>
              <a:gd name="connsiteY3" fmla="*/ 2248049 h 2261719"/>
              <a:gd name="connsiteX0" fmla="*/ 0 w 10682122"/>
              <a:gd name="connsiteY0" fmla="*/ 1474327 h 1487997"/>
              <a:gd name="connsiteX1" fmla="*/ 284529 w 10682122"/>
              <a:gd name="connsiteY1" fmla="*/ 0 h 1487997"/>
              <a:gd name="connsiteX2" fmla="*/ 10682122 w 10682122"/>
              <a:gd name="connsiteY2" fmla="*/ 1487997 h 1487997"/>
              <a:gd name="connsiteX3" fmla="*/ 0 w 10682122"/>
              <a:gd name="connsiteY3" fmla="*/ 1474327 h 1487997"/>
              <a:gd name="connsiteX0" fmla="*/ 0 w 10682122"/>
              <a:gd name="connsiteY0" fmla="*/ 1474327 h 1487997"/>
              <a:gd name="connsiteX1" fmla="*/ 284529 w 10682122"/>
              <a:gd name="connsiteY1" fmla="*/ 0 h 1487997"/>
              <a:gd name="connsiteX2" fmla="*/ 9829603 w 10682122"/>
              <a:gd name="connsiteY2" fmla="*/ 1376431 h 1487997"/>
              <a:gd name="connsiteX3" fmla="*/ 10682122 w 10682122"/>
              <a:gd name="connsiteY3" fmla="*/ 1487997 h 1487997"/>
              <a:gd name="connsiteX4" fmla="*/ 0 w 10682122"/>
              <a:gd name="connsiteY4" fmla="*/ 1474327 h 1487997"/>
              <a:gd name="connsiteX0" fmla="*/ 0 w 10682122"/>
              <a:gd name="connsiteY0" fmla="*/ 1474327 h 1487997"/>
              <a:gd name="connsiteX1" fmla="*/ 284529 w 10682122"/>
              <a:gd name="connsiteY1" fmla="*/ 0 h 1487997"/>
              <a:gd name="connsiteX2" fmla="*/ 10038794 w 10682122"/>
              <a:gd name="connsiteY2" fmla="*/ 1047922 h 1487997"/>
              <a:gd name="connsiteX3" fmla="*/ 10682122 w 10682122"/>
              <a:gd name="connsiteY3" fmla="*/ 1487997 h 1487997"/>
              <a:gd name="connsiteX4" fmla="*/ 0 w 10682122"/>
              <a:gd name="connsiteY4" fmla="*/ 1474327 h 1487997"/>
              <a:gd name="connsiteX0" fmla="*/ 0 w 10038794"/>
              <a:gd name="connsiteY0" fmla="*/ 1474327 h 1491279"/>
              <a:gd name="connsiteX1" fmla="*/ 284529 w 10038794"/>
              <a:gd name="connsiteY1" fmla="*/ 0 h 1491279"/>
              <a:gd name="connsiteX2" fmla="*/ 10038794 w 10038794"/>
              <a:gd name="connsiteY2" fmla="*/ 1047922 h 1491279"/>
              <a:gd name="connsiteX3" fmla="*/ 10010541 w 10038794"/>
              <a:gd name="connsiteY3" fmla="*/ 1491279 h 1491279"/>
              <a:gd name="connsiteX4" fmla="*/ 0 w 10038794"/>
              <a:gd name="connsiteY4" fmla="*/ 1474327 h 1491279"/>
              <a:gd name="connsiteX0" fmla="*/ 0 w 9823739"/>
              <a:gd name="connsiteY0" fmla="*/ 1511232 h 1511232"/>
              <a:gd name="connsiteX1" fmla="*/ 69474 w 9823739"/>
              <a:gd name="connsiteY1" fmla="*/ 0 h 1511232"/>
              <a:gd name="connsiteX2" fmla="*/ 9823739 w 9823739"/>
              <a:gd name="connsiteY2" fmla="*/ 1047922 h 1511232"/>
              <a:gd name="connsiteX3" fmla="*/ 9795486 w 9823739"/>
              <a:gd name="connsiteY3" fmla="*/ 1491279 h 1511232"/>
              <a:gd name="connsiteX4" fmla="*/ 0 w 9823739"/>
              <a:gd name="connsiteY4" fmla="*/ 1511232 h 1511232"/>
              <a:gd name="connsiteX0" fmla="*/ 0 w 9823739"/>
              <a:gd name="connsiteY0" fmla="*/ 1502245 h 1502245"/>
              <a:gd name="connsiteX1" fmla="*/ 156095 w 9823739"/>
              <a:gd name="connsiteY1" fmla="*/ 0 h 1502245"/>
              <a:gd name="connsiteX2" fmla="*/ 9823739 w 9823739"/>
              <a:gd name="connsiteY2" fmla="*/ 1038935 h 1502245"/>
              <a:gd name="connsiteX3" fmla="*/ 9795486 w 9823739"/>
              <a:gd name="connsiteY3" fmla="*/ 1482292 h 1502245"/>
              <a:gd name="connsiteX4" fmla="*/ 0 w 9823739"/>
              <a:gd name="connsiteY4" fmla="*/ 1502245 h 1502245"/>
              <a:gd name="connsiteX0" fmla="*/ 0 w 9823739"/>
              <a:gd name="connsiteY0" fmla="*/ 1502245 h 1502245"/>
              <a:gd name="connsiteX1" fmla="*/ 156095 w 9823739"/>
              <a:gd name="connsiteY1" fmla="*/ 0 h 1502245"/>
              <a:gd name="connsiteX2" fmla="*/ 9823739 w 9823739"/>
              <a:gd name="connsiteY2" fmla="*/ 1038935 h 1502245"/>
              <a:gd name="connsiteX3" fmla="*/ 9769499 w 9823739"/>
              <a:gd name="connsiteY3" fmla="*/ 1479596 h 1502245"/>
              <a:gd name="connsiteX4" fmla="*/ 0 w 9823739"/>
              <a:gd name="connsiteY4" fmla="*/ 1502245 h 150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23739" h="1502245">
                <a:moveTo>
                  <a:pt x="0" y="1502245"/>
                </a:moveTo>
                <a:lnTo>
                  <a:pt x="156095" y="0"/>
                </a:lnTo>
                <a:lnTo>
                  <a:pt x="9823739" y="1038935"/>
                </a:lnTo>
                <a:lnTo>
                  <a:pt x="9769499" y="1479596"/>
                </a:lnTo>
                <a:lnTo>
                  <a:pt x="0" y="1502245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7" name="直接连接符 16"/>
          <p:cNvCxnSpPr/>
          <p:nvPr/>
        </p:nvCxnSpPr>
        <p:spPr bwMode="auto">
          <a:xfrm flipV="1">
            <a:off x="3995936" y="2841017"/>
            <a:ext cx="5457056" cy="607529"/>
          </a:xfrm>
          <a:prstGeom prst="line">
            <a:avLst/>
          </a:prstGeom>
          <a:solidFill>
            <a:schemeClr val="bg1"/>
          </a:solidFill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itle 15"/>
          <p:cNvSpPr txBox="1">
            <a:spLocks/>
          </p:cNvSpPr>
          <p:nvPr/>
        </p:nvSpPr>
        <p:spPr bwMode="auto">
          <a:xfrm rot="21240000">
            <a:off x="5563113" y="1393980"/>
            <a:ext cx="3680414" cy="124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2pPr>
            <a:lvl3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3pPr>
            <a:lvl4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4pPr>
            <a:lvl5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5pPr>
            <a:lvl6pPr marL="4572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9144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13716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18288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CN" altLang="en-US" sz="40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培训师成长手册</a:t>
            </a:r>
            <a:endParaRPr lang="en-US" sz="4000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19" name="Subtitle 16"/>
          <p:cNvSpPr txBox="1">
            <a:spLocks/>
          </p:cNvSpPr>
          <p:nvPr/>
        </p:nvSpPr>
        <p:spPr bwMode="auto">
          <a:xfrm rot="21240000">
            <a:off x="5558536" y="2471181"/>
            <a:ext cx="3674533" cy="39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9751" tIns="44163" rIns="89751" bIns="44163" numCol="1" anchor="t" anchorCtr="0" compatLnSpc="1">
            <a:prstTxWarp prst="textNoShape">
              <a:avLst/>
            </a:prstTxWarp>
            <a:normAutofit/>
          </a:bodyPr>
          <a:lstStyle>
            <a:lvl1pPr marL="276225" indent="-27622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u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1988" indent="-220663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06488" indent="-223838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»"/>
              <a:defRPr sz="1600">
                <a:solidFill>
                  <a:schemeClr val="tx1"/>
                </a:solidFill>
                <a:latin typeface="+mn-lt"/>
              </a:defRPr>
            </a:lvl3pPr>
            <a:lvl4pPr marL="1492250" indent="-165100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u"/>
              <a:defRPr sz="1300">
                <a:solidFill>
                  <a:schemeClr val="tx1"/>
                </a:solidFill>
                <a:latin typeface="+mn-lt"/>
              </a:defRPr>
            </a:lvl4pPr>
            <a:lvl5pPr marL="1936750" indent="-166688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5pPr>
            <a:lvl6pPr marL="2393950" indent="-166688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6pPr>
            <a:lvl7pPr marL="2851150" indent="-166688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7pPr>
            <a:lvl8pPr marL="3308350" indent="-166688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8pPr>
            <a:lvl9pPr marL="3765550" indent="-166688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  <a:latin typeface="造字工房悦黑演示版纤细体" pitchFamily="50" charset="-122"/>
                <a:ea typeface="造字工房悦黑演示版纤细体" pitchFamily="50" charset="-122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latin typeface="造字工房悦黑演示版纤细体" pitchFamily="50" charset="-122"/>
                <a:ea typeface="造字工房悦黑演示版纤细体" pitchFamily="50" charset="-122"/>
              </a:rPr>
              <a:t>读书笔记</a:t>
            </a:r>
            <a:endParaRPr lang="en-US" sz="2000" dirty="0">
              <a:solidFill>
                <a:schemeClr val="bg1"/>
              </a:solidFill>
              <a:latin typeface="造字工房悦黑演示版纤细体" pitchFamily="50" charset="-122"/>
              <a:ea typeface="造字工房悦黑演示版纤细体" pitchFamily="50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0" y="0"/>
            <a:ext cx="9507495" cy="28437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467544" y="0"/>
            <a:ext cx="792088" cy="987574"/>
          </a:xfrm>
          <a:prstGeom prst="rect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TextBox 54"/>
          <p:cNvSpPr txBox="1"/>
          <p:nvPr/>
        </p:nvSpPr>
        <p:spPr>
          <a:xfrm>
            <a:off x="617055" y="698873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imitationDemo" pitchFamily="2" charset="0"/>
              </a:rPr>
              <a:t>i_slide</a:t>
            </a:r>
            <a:endParaRPr lang="zh-CN" altLang="en-US" sz="1200" dirty="0">
              <a:solidFill>
                <a:schemeClr val="bg1"/>
              </a:solidFill>
              <a:latin typeface="imitationDemo" pitchFamily="2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560736" y="210127"/>
            <a:ext cx="652265" cy="417407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1202396" y="334155"/>
            <a:ext cx="1456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PPT</a:t>
            </a:r>
            <a:r>
              <a:rPr lang="zh-CN" altLang="en-US" dirty="0" smtClean="0"/>
              <a:t>读书笔记</a:t>
            </a:r>
            <a:endParaRPr lang="zh-CN" altLang="en-US" dirty="0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5">
            <a:lum bright="70000" contrast="-70000"/>
          </a:blip>
          <a:srcRect l="19213" t="26210" r="22010" b="26209"/>
          <a:stretch/>
        </p:blipFill>
        <p:spPr>
          <a:xfrm>
            <a:off x="4932040" y="3385032"/>
            <a:ext cx="400235" cy="324000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5331992" y="3415113"/>
            <a:ext cx="19043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http://weibo.com/loveslide</a:t>
            </a: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4" t="14345" r="15879" b="34791"/>
          <a:stretch/>
        </p:blipFill>
        <p:spPr bwMode="auto">
          <a:xfrm>
            <a:off x="4283968" y="3451086"/>
            <a:ext cx="592496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灯片编号占位符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1</a:t>
            </a:fld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0" r="16031"/>
          <a:stretch/>
        </p:blipFill>
        <p:spPr>
          <a:xfrm rot="21240000">
            <a:off x="188231" y="3874825"/>
            <a:ext cx="785022" cy="11443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48" t="20353" r="30544" b="20353"/>
          <a:stretch/>
        </p:blipFill>
        <p:spPr>
          <a:xfrm rot="21240000">
            <a:off x="1008962" y="3802820"/>
            <a:ext cx="630837" cy="747944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 rot="21240000">
            <a:off x="1005978" y="4622581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BE1333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苏</a:t>
            </a:r>
            <a:r>
              <a:rPr lang="zh-CN" altLang="en-US" sz="1600" dirty="0" smtClean="0">
                <a:solidFill>
                  <a:srgbClr val="BE1333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平著</a:t>
            </a:r>
            <a:endParaRPr lang="zh-CN" altLang="en-US" sz="1600" dirty="0">
              <a:solidFill>
                <a:srgbClr val="BE1333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763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52740" y="120322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让你死得快的开场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1961217" y="1767820"/>
            <a:ext cx="2861077" cy="329957"/>
          </a:xfrm>
          <a:prstGeom prst="parallelogram">
            <a:avLst>
              <a:gd name="adj" fmla="val 57716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太过高调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平行四边形 15"/>
          <p:cNvSpPr/>
          <p:nvPr/>
        </p:nvSpPr>
        <p:spPr>
          <a:xfrm>
            <a:off x="1855677" y="2251458"/>
            <a:ext cx="2861077" cy="329957"/>
          </a:xfrm>
          <a:prstGeom prst="parallelogram">
            <a:avLst>
              <a:gd name="adj" fmla="val 57717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说自己没有准备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1750853" y="2735096"/>
            <a:ext cx="2861077" cy="329957"/>
          </a:xfrm>
          <a:prstGeom prst="parallelogram">
            <a:avLst>
              <a:gd name="adj" fmla="val 61565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说自己是替别人来代课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1639090" y="3218734"/>
            <a:ext cx="2861077" cy="329957"/>
          </a:xfrm>
          <a:prstGeom prst="parallelogram">
            <a:avLst>
              <a:gd name="adj" fmla="val 57716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上场就挑战学员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1538504" y="3702372"/>
            <a:ext cx="2861077" cy="329957"/>
          </a:xfrm>
          <a:prstGeom prst="parallelogram">
            <a:avLst>
              <a:gd name="adj" fmla="val 59641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过分讨好学员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平行四边形 19"/>
          <p:cNvSpPr/>
          <p:nvPr/>
        </p:nvSpPr>
        <p:spPr>
          <a:xfrm>
            <a:off x="1424856" y="4186009"/>
            <a:ext cx="2861077" cy="329957"/>
          </a:xfrm>
          <a:prstGeom prst="parallelogram">
            <a:avLst>
              <a:gd name="adj" fmla="val 57716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照稿子读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6069316" y="1869217"/>
            <a:ext cx="2861887" cy="329957"/>
          </a:xfrm>
          <a:prstGeom prst="parallelogram">
            <a:avLst>
              <a:gd name="adj" fmla="val 58198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不顾及学员的感受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平行四边形 21"/>
          <p:cNvSpPr/>
          <p:nvPr/>
        </p:nvSpPr>
        <p:spPr>
          <a:xfrm>
            <a:off x="5954445" y="2411894"/>
            <a:ext cx="2861887" cy="329957"/>
          </a:xfrm>
          <a:prstGeom prst="parallelogram">
            <a:avLst>
              <a:gd name="adj" fmla="val 58198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没有激情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平行四边形 22"/>
          <p:cNvSpPr/>
          <p:nvPr/>
        </p:nvSpPr>
        <p:spPr>
          <a:xfrm>
            <a:off x="5847349" y="2954571"/>
            <a:ext cx="2861887" cy="329957"/>
          </a:xfrm>
          <a:prstGeom prst="parallelogram">
            <a:avLst>
              <a:gd name="adj" fmla="val 58197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过分展示自己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5742050" y="3497248"/>
            <a:ext cx="2861887" cy="329957"/>
          </a:xfrm>
          <a:prstGeom prst="parallelogram">
            <a:avLst>
              <a:gd name="adj" fmla="val 56754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开场过于娱乐、花俏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平行四边形 24"/>
          <p:cNvSpPr/>
          <p:nvPr/>
        </p:nvSpPr>
        <p:spPr>
          <a:xfrm>
            <a:off x="5647884" y="4039926"/>
            <a:ext cx="2861887" cy="329957"/>
          </a:xfrm>
          <a:prstGeom prst="parallelogram">
            <a:avLst>
              <a:gd name="adj" fmla="val 58197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暖场时间过长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662" b="6590"/>
          <a:stretch/>
        </p:blipFill>
        <p:spPr>
          <a:xfrm>
            <a:off x="3990666" y="1662136"/>
            <a:ext cx="2416780" cy="2925838"/>
          </a:xfrm>
          <a:prstGeom prst="parallelogram">
            <a:avLst>
              <a:gd name="adj" fmla="val 23780"/>
            </a:avLst>
          </a:prstGeom>
        </p:spPr>
      </p:pic>
      <p:grpSp>
        <p:nvGrpSpPr>
          <p:cNvPr id="26" name="组合 25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1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有效的开场和结尾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226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47664" y="124482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自我介绍前三问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384171" y="2103910"/>
            <a:ext cx="4004253" cy="1908000"/>
            <a:chOff x="4044689" y="299774"/>
            <a:chExt cx="4004253" cy="1231100"/>
          </a:xfrm>
        </p:grpSpPr>
        <p:sp>
          <p:nvSpPr>
            <p:cNvPr id="16" name="六边形 15"/>
            <p:cNvSpPr/>
            <p:nvPr/>
          </p:nvSpPr>
          <p:spPr>
            <a:xfrm>
              <a:off x="4044689" y="29977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培训的对象</a:t>
              </a:r>
            </a:p>
          </p:txBody>
        </p:sp>
        <p:sp>
          <p:nvSpPr>
            <p:cNvPr id="17" name="燕尾形 16"/>
            <p:cNvSpPr/>
            <p:nvPr/>
          </p:nvSpPr>
          <p:spPr>
            <a:xfrm>
              <a:off x="4304526" y="36881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18" name="六边形 17"/>
            <p:cNvSpPr/>
            <p:nvPr/>
          </p:nvSpPr>
          <p:spPr>
            <a:xfrm>
              <a:off x="4044689" y="75116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介绍的目的、目标</a:t>
              </a:r>
            </a:p>
          </p:txBody>
        </p:sp>
        <p:sp>
          <p:nvSpPr>
            <p:cNvPr id="19" name="燕尾形 18"/>
            <p:cNvSpPr/>
            <p:nvPr/>
          </p:nvSpPr>
          <p:spPr>
            <a:xfrm>
              <a:off x="4304526" y="82020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0" name="六边形 19"/>
            <p:cNvSpPr/>
            <p:nvPr/>
          </p:nvSpPr>
          <p:spPr>
            <a:xfrm>
              <a:off x="4044689" y="120255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培训的场合</a:t>
              </a:r>
            </a:p>
          </p:txBody>
        </p:sp>
        <p:sp>
          <p:nvSpPr>
            <p:cNvPr id="21" name="燕尾形 20"/>
            <p:cNvSpPr/>
            <p:nvPr/>
          </p:nvSpPr>
          <p:spPr>
            <a:xfrm>
              <a:off x="4304526" y="127159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</p:grpSp>
      <p:sp>
        <p:nvSpPr>
          <p:cNvPr id="23" name="任意多边形 22"/>
          <p:cNvSpPr>
            <a:spLocks noChangeAspect="1"/>
          </p:cNvSpPr>
          <p:nvPr/>
        </p:nvSpPr>
        <p:spPr>
          <a:xfrm>
            <a:off x="2356436" y="2103910"/>
            <a:ext cx="1673681" cy="190800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问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6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有效的开场和结尾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382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35160" y="1236046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如何做自我介绍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93"/>
          <a:stretch/>
        </p:blipFill>
        <p:spPr>
          <a:xfrm>
            <a:off x="1872375" y="1732491"/>
            <a:ext cx="2880000" cy="2868183"/>
          </a:xfrm>
          <a:prstGeom prst="ellipse">
            <a:avLst/>
          </a:prstGeom>
          <a:ln w="38100">
            <a:solidFill>
              <a:srgbClr val="FF3300"/>
            </a:solidFill>
          </a:ln>
        </p:spPr>
      </p:pic>
      <p:grpSp>
        <p:nvGrpSpPr>
          <p:cNvPr id="20" name="组合 19"/>
          <p:cNvGrpSpPr/>
          <p:nvPr/>
        </p:nvGrpSpPr>
        <p:grpSpPr>
          <a:xfrm>
            <a:off x="4384171" y="2212582"/>
            <a:ext cx="4004253" cy="1908000"/>
            <a:chOff x="4044689" y="299774"/>
            <a:chExt cx="4004253" cy="1231100"/>
          </a:xfrm>
        </p:grpSpPr>
        <p:sp>
          <p:nvSpPr>
            <p:cNvPr id="21" name="六边形 20"/>
            <p:cNvSpPr/>
            <p:nvPr/>
          </p:nvSpPr>
          <p:spPr>
            <a:xfrm>
              <a:off x="4044689" y="29977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在名字中做文章</a:t>
              </a:r>
            </a:p>
          </p:txBody>
        </p:sp>
        <p:sp>
          <p:nvSpPr>
            <p:cNvPr id="22" name="燕尾形 21"/>
            <p:cNvSpPr/>
            <p:nvPr/>
          </p:nvSpPr>
          <p:spPr>
            <a:xfrm>
              <a:off x="4304526" y="36881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3" name="六边形 22"/>
            <p:cNvSpPr/>
            <p:nvPr/>
          </p:nvSpPr>
          <p:spPr>
            <a:xfrm>
              <a:off x="4044689" y="75116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从自己的经历出发</a:t>
              </a:r>
            </a:p>
          </p:txBody>
        </p:sp>
        <p:sp>
          <p:nvSpPr>
            <p:cNvPr id="24" name="燕尾形 23"/>
            <p:cNvSpPr/>
            <p:nvPr/>
          </p:nvSpPr>
          <p:spPr>
            <a:xfrm>
              <a:off x="4304526" y="82020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5" name="六边形 24"/>
            <p:cNvSpPr/>
            <p:nvPr/>
          </p:nvSpPr>
          <p:spPr>
            <a:xfrm>
              <a:off x="4044689" y="120255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根据课程内容进行联想</a:t>
              </a:r>
            </a:p>
          </p:txBody>
        </p:sp>
        <p:sp>
          <p:nvSpPr>
            <p:cNvPr id="26" name="燕尾形 25"/>
            <p:cNvSpPr/>
            <p:nvPr/>
          </p:nvSpPr>
          <p:spPr>
            <a:xfrm>
              <a:off x="4304526" y="127159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2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有效的开场和结尾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519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13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47860" y="1223346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结尾的作用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任意多边形 23"/>
          <p:cNvSpPr>
            <a:spLocks noChangeAspect="1"/>
          </p:cNvSpPr>
          <p:nvPr/>
        </p:nvSpPr>
        <p:spPr>
          <a:xfrm>
            <a:off x="2094204" y="183896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itchFamily="34" charset="0"/>
                <a:cs typeface="Arial" pitchFamily="34" charset="0"/>
              </a:rPr>
              <a:t>1</a:t>
            </a:r>
            <a:endParaRPr lang="zh-CN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六边形 24"/>
          <p:cNvSpPr/>
          <p:nvPr/>
        </p:nvSpPr>
        <p:spPr>
          <a:xfrm>
            <a:off x="2434998" y="1838968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梳理学员思路</a:t>
            </a:r>
          </a:p>
        </p:txBody>
      </p:sp>
      <p:sp>
        <p:nvSpPr>
          <p:cNvPr id="26" name="燕尾形 25"/>
          <p:cNvSpPr/>
          <p:nvPr/>
        </p:nvSpPr>
        <p:spPr>
          <a:xfrm>
            <a:off x="2584979" y="190801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六边形 26"/>
          <p:cNvSpPr/>
          <p:nvPr/>
        </p:nvSpPr>
        <p:spPr>
          <a:xfrm>
            <a:off x="2434998" y="2270655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重申重点，加强记忆</a:t>
            </a:r>
          </a:p>
        </p:txBody>
      </p:sp>
      <p:sp>
        <p:nvSpPr>
          <p:cNvPr id="28" name="任意多边形 27"/>
          <p:cNvSpPr>
            <a:spLocks noChangeAspect="1"/>
          </p:cNvSpPr>
          <p:nvPr/>
        </p:nvSpPr>
        <p:spPr>
          <a:xfrm>
            <a:off x="2094204" y="227065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2584979" y="233969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任意多边形 29"/>
          <p:cNvSpPr>
            <a:spLocks noChangeAspect="1"/>
          </p:cNvSpPr>
          <p:nvPr/>
        </p:nvSpPr>
        <p:spPr>
          <a:xfrm>
            <a:off x="2094204" y="270745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itchFamily="34" charset="0"/>
                <a:cs typeface="Arial" pitchFamily="34" charset="0"/>
              </a:rPr>
              <a:t>3</a:t>
            </a:r>
            <a:endParaRPr lang="zh-CN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六边形 30"/>
          <p:cNvSpPr/>
          <p:nvPr/>
        </p:nvSpPr>
        <p:spPr>
          <a:xfrm>
            <a:off x="2435000" y="2707458"/>
            <a:ext cx="3721176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了解学员反应，解疑答惑</a:t>
            </a:r>
          </a:p>
        </p:txBody>
      </p:sp>
      <p:sp>
        <p:nvSpPr>
          <p:cNvPr id="32" name="燕尾形 31"/>
          <p:cNvSpPr/>
          <p:nvPr/>
        </p:nvSpPr>
        <p:spPr>
          <a:xfrm>
            <a:off x="2584979" y="277650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任意多边形 32"/>
          <p:cNvSpPr>
            <a:spLocks noChangeAspect="1"/>
          </p:cNvSpPr>
          <p:nvPr/>
        </p:nvSpPr>
        <p:spPr>
          <a:xfrm>
            <a:off x="2110448" y="310824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itchFamily="34" charset="0"/>
                <a:cs typeface="Arial" pitchFamily="34" charset="0"/>
              </a:rPr>
              <a:t>4</a:t>
            </a:r>
            <a:endParaRPr lang="zh-CN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六边形 33"/>
          <p:cNvSpPr/>
          <p:nvPr/>
        </p:nvSpPr>
        <p:spPr>
          <a:xfrm>
            <a:off x="2451244" y="3108248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激励学员行为改变</a:t>
            </a:r>
          </a:p>
        </p:txBody>
      </p:sp>
      <p:sp>
        <p:nvSpPr>
          <p:cNvPr id="35" name="燕尾形 34"/>
          <p:cNvSpPr/>
          <p:nvPr/>
        </p:nvSpPr>
        <p:spPr>
          <a:xfrm>
            <a:off x="2601223" y="317729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任意多边形 35"/>
          <p:cNvSpPr>
            <a:spLocks noChangeAspect="1"/>
          </p:cNvSpPr>
          <p:nvPr/>
        </p:nvSpPr>
        <p:spPr>
          <a:xfrm>
            <a:off x="2110448" y="353993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itchFamily="34" charset="0"/>
                <a:cs typeface="Arial" pitchFamily="34" charset="0"/>
              </a:rPr>
              <a:t>5</a:t>
            </a:r>
            <a:endParaRPr lang="zh-CN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六边形 36"/>
          <p:cNvSpPr/>
          <p:nvPr/>
        </p:nvSpPr>
        <p:spPr>
          <a:xfrm>
            <a:off x="2451244" y="3539935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引入下次课程</a:t>
            </a:r>
          </a:p>
        </p:txBody>
      </p:sp>
      <p:sp>
        <p:nvSpPr>
          <p:cNvPr id="38" name="燕尾形 37"/>
          <p:cNvSpPr/>
          <p:nvPr/>
        </p:nvSpPr>
        <p:spPr>
          <a:xfrm>
            <a:off x="2601223" y="360897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任意多边形 38"/>
          <p:cNvSpPr>
            <a:spLocks noChangeAspect="1"/>
          </p:cNvSpPr>
          <p:nvPr/>
        </p:nvSpPr>
        <p:spPr>
          <a:xfrm>
            <a:off x="2110448" y="3971622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itchFamily="34" charset="0"/>
                <a:cs typeface="Arial" pitchFamily="34" charset="0"/>
              </a:rPr>
              <a:t>6</a:t>
            </a:r>
            <a:endParaRPr lang="zh-CN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六边形 39"/>
          <p:cNvSpPr/>
          <p:nvPr/>
        </p:nvSpPr>
        <p:spPr>
          <a:xfrm>
            <a:off x="2451244" y="3971622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培训需求调查</a:t>
            </a:r>
          </a:p>
        </p:txBody>
      </p:sp>
      <p:sp>
        <p:nvSpPr>
          <p:cNvPr id="41" name="燕尾形 40"/>
          <p:cNvSpPr/>
          <p:nvPr/>
        </p:nvSpPr>
        <p:spPr>
          <a:xfrm>
            <a:off x="2601223" y="4040666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5" name="直接连接符 44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47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有效的开场和结尾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04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14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50765" y="121483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结尾的方法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六边形 19"/>
          <p:cNvSpPr/>
          <p:nvPr/>
        </p:nvSpPr>
        <p:spPr>
          <a:xfrm>
            <a:off x="1696061" y="1821402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首尾呼应</a:t>
            </a:r>
          </a:p>
        </p:txBody>
      </p:sp>
      <p:sp>
        <p:nvSpPr>
          <p:cNvPr id="21" name="燕尾形 20"/>
          <p:cNvSpPr/>
          <p:nvPr/>
        </p:nvSpPr>
        <p:spPr>
          <a:xfrm>
            <a:off x="1907704" y="1932111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1696061" y="2513594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要点回顾</a:t>
            </a:r>
          </a:p>
        </p:txBody>
      </p:sp>
      <p:sp>
        <p:nvSpPr>
          <p:cNvPr id="23" name="燕尾形 22"/>
          <p:cNvSpPr/>
          <p:nvPr/>
        </p:nvSpPr>
        <p:spPr>
          <a:xfrm>
            <a:off x="1907704" y="2624303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1696064" y="3213989"/>
            <a:ext cx="2692609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总结提炼</a:t>
            </a:r>
          </a:p>
        </p:txBody>
      </p:sp>
      <p:sp>
        <p:nvSpPr>
          <p:cNvPr id="25" name="燕尾形 24"/>
          <p:cNvSpPr/>
          <p:nvPr/>
        </p:nvSpPr>
        <p:spPr>
          <a:xfrm>
            <a:off x="1907704" y="3324698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6" name="六边形 25"/>
          <p:cNvSpPr/>
          <p:nvPr/>
        </p:nvSpPr>
        <p:spPr>
          <a:xfrm>
            <a:off x="1696061" y="3845503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引经据典</a:t>
            </a:r>
          </a:p>
        </p:txBody>
      </p:sp>
      <p:sp>
        <p:nvSpPr>
          <p:cNvPr id="27" name="燕尾形 26"/>
          <p:cNvSpPr/>
          <p:nvPr/>
        </p:nvSpPr>
        <p:spPr>
          <a:xfrm>
            <a:off x="1934113" y="3967348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4615691" y="1803998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小组竞赛</a:t>
            </a:r>
          </a:p>
        </p:txBody>
      </p:sp>
      <p:sp>
        <p:nvSpPr>
          <p:cNvPr id="33" name="燕尾形 32"/>
          <p:cNvSpPr/>
          <p:nvPr/>
        </p:nvSpPr>
        <p:spPr>
          <a:xfrm>
            <a:off x="4788024" y="1914707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4" name="六边形 33"/>
          <p:cNvSpPr/>
          <p:nvPr/>
        </p:nvSpPr>
        <p:spPr>
          <a:xfrm>
            <a:off x="4615691" y="2496190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活动调查</a:t>
            </a:r>
          </a:p>
        </p:txBody>
      </p:sp>
      <p:sp>
        <p:nvSpPr>
          <p:cNvPr id="35" name="燕尾形 34"/>
          <p:cNvSpPr/>
          <p:nvPr/>
        </p:nvSpPr>
        <p:spPr>
          <a:xfrm>
            <a:off x="4788024" y="2606899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6" name="六边形 35"/>
          <p:cNvSpPr/>
          <p:nvPr/>
        </p:nvSpPr>
        <p:spPr>
          <a:xfrm>
            <a:off x="4615695" y="3196585"/>
            <a:ext cx="2692609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故事结尾</a:t>
            </a:r>
          </a:p>
        </p:txBody>
      </p:sp>
      <p:sp>
        <p:nvSpPr>
          <p:cNvPr id="37" name="燕尾形 36"/>
          <p:cNvSpPr/>
          <p:nvPr/>
        </p:nvSpPr>
        <p:spPr>
          <a:xfrm>
            <a:off x="4788024" y="3307294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8" name="六边形 37"/>
          <p:cNvSpPr/>
          <p:nvPr/>
        </p:nvSpPr>
        <p:spPr>
          <a:xfrm>
            <a:off x="4615691" y="3828099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引导号召</a:t>
            </a:r>
          </a:p>
        </p:txBody>
      </p:sp>
      <p:sp>
        <p:nvSpPr>
          <p:cNvPr id="39" name="燕尾形 38"/>
          <p:cNvSpPr/>
          <p:nvPr/>
        </p:nvSpPr>
        <p:spPr>
          <a:xfrm>
            <a:off x="4814434" y="3949944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41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有效的开场和结尾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147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如何应对不合作的学员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535160" y="1205395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一言不发的学员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2105264" y="2139702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适当引导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2105264" y="2612095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给予鼓励信心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2105264" y="3669373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给予重视关注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2105264" y="4141766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给予赞赏鼓励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2105264" y="1736878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性格内向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2255245" y="180592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2105264" y="3288721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有情绪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2255245" y="3357765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0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867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16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18943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口若悬河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861962" y="2049150"/>
            <a:ext cx="2898784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清楚他的观点，给予认可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861962" y="2556981"/>
            <a:ext cx="2898784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在适当的时候适当打断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861962" y="3040676"/>
            <a:ext cx="2898784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用封闭式的问题对他提问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19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如何应对不合作的学员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669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17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161723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窃窃私语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2026631" y="3553148"/>
            <a:ext cx="313517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整体性问题：向全体学员提问</a:t>
            </a:r>
            <a:endParaRPr lang="en-US" altLang="zh-CN" sz="14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针对性提问：请某位学员提问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078534" y="4621038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095077" y="4283502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026631" y="4248676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如果直接对说话者提问：注意措辞，以免学员没有面子</a:t>
            </a:r>
          </a:p>
        </p:txBody>
      </p:sp>
      <p:sp>
        <p:nvSpPr>
          <p:cNvPr id="20" name="六边形 19"/>
          <p:cNvSpPr/>
          <p:nvPr/>
        </p:nvSpPr>
        <p:spPr>
          <a:xfrm>
            <a:off x="2071761" y="1728262"/>
            <a:ext cx="4251435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声技，用声音变化来提醒学员</a:t>
            </a:r>
          </a:p>
        </p:txBody>
      </p:sp>
      <p:sp>
        <p:nvSpPr>
          <p:cNvPr id="21" name="燕尾形 20"/>
          <p:cNvSpPr/>
          <p:nvPr/>
        </p:nvSpPr>
        <p:spPr>
          <a:xfrm>
            <a:off x="2221743" y="1797306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2065114" y="2221971"/>
            <a:ext cx="425808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身技，用肢体语言提醒学员</a:t>
            </a:r>
          </a:p>
        </p:txBody>
      </p:sp>
      <p:sp>
        <p:nvSpPr>
          <p:cNvPr id="23" name="燕尾形 22"/>
          <p:cNvSpPr/>
          <p:nvPr/>
        </p:nvSpPr>
        <p:spPr>
          <a:xfrm>
            <a:off x="2215095" y="2291015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2071761" y="2734372"/>
            <a:ext cx="4251435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眼技，用目光的注视来提醒学员</a:t>
            </a:r>
          </a:p>
        </p:txBody>
      </p:sp>
      <p:sp>
        <p:nvSpPr>
          <p:cNvPr id="25" name="燕尾形 24"/>
          <p:cNvSpPr/>
          <p:nvPr/>
        </p:nvSpPr>
        <p:spPr>
          <a:xfrm>
            <a:off x="2221743" y="2803416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六边形 27"/>
          <p:cNvSpPr/>
          <p:nvPr/>
        </p:nvSpPr>
        <p:spPr>
          <a:xfrm>
            <a:off x="2071762" y="3250228"/>
            <a:ext cx="425143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口技，用提问方式提醒学员</a:t>
            </a:r>
          </a:p>
        </p:txBody>
      </p:sp>
      <p:sp>
        <p:nvSpPr>
          <p:cNvPr id="29" name="燕尾形 28"/>
          <p:cNvSpPr/>
          <p:nvPr/>
        </p:nvSpPr>
        <p:spPr>
          <a:xfrm>
            <a:off x="2221743" y="331927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3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如何应对不合作的学员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458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18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15204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争论不休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2095077" y="1726733"/>
            <a:ext cx="4503553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肯定双方观点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078533" y="3096264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095076" y="2295244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026630" y="2320726"/>
            <a:ext cx="4572000" cy="7005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对观点新颖的给予肯定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对观点不可取的赞赏其积极性和态度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2095077" y="3365918"/>
            <a:ext cx="4503553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请全体学员举手表决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078533" y="4443958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095076" y="3949996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026630" y="3977135"/>
            <a:ext cx="470561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对于不服气的一方给予安抚，并说明可以结束后继续讨论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28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如何应对不合作的学员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268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19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41312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离题万里的学员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2095077" y="2009543"/>
            <a:ext cx="4503553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先肯定，后纠正引导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35160" y="2637257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自以为是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2095077" y="3233679"/>
            <a:ext cx="4503553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既要“抬”，又要“压”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19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如何应对不合作的学员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638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39462" cy="30854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109" y="0"/>
            <a:ext cx="4524892" cy="301806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2283718"/>
            <a:ext cx="9144000" cy="2859782"/>
          </a:xfrm>
          <a:prstGeom prst="rect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flipH="1">
            <a:off x="6979921" y="0"/>
            <a:ext cx="2164080" cy="2283718"/>
          </a:xfrm>
          <a:custGeom>
            <a:avLst/>
            <a:gdLst>
              <a:gd name="connsiteX0" fmla="*/ 0 w 2164080"/>
              <a:gd name="connsiteY0" fmla="*/ 0 h 2270760"/>
              <a:gd name="connsiteX1" fmla="*/ 449580 w 2164080"/>
              <a:gd name="connsiteY1" fmla="*/ 0 h 2270760"/>
              <a:gd name="connsiteX2" fmla="*/ 2164080 w 2164080"/>
              <a:gd name="connsiteY2" fmla="*/ 838200 h 2270760"/>
              <a:gd name="connsiteX3" fmla="*/ 1310640 w 2164080"/>
              <a:gd name="connsiteY3" fmla="*/ 2270760 h 2270760"/>
              <a:gd name="connsiteX4" fmla="*/ 22860 w 2164080"/>
              <a:gd name="connsiteY4" fmla="*/ 2270760 h 2270760"/>
              <a:gd name="connsiteX5" fmla="*/ 0 w 2164080"/>
              <a:gd name="connsiteY5" fmla="*/ 0 h 2270760"/>
              <a:gd name="connsiteX0" fmla="*/ 0 w 2164080"/>
              <a:gd name="connsiteY0" fmla="*/ 0 h 2270760"/>
              <a:gd name="connsiteX1" fmla="*/ 449580 w 2164080"/>
              <a:gd name="connsiteY1" fmla="*/ 0 h 2270760"/>
              <a:gd name="connsiteX2" fmla="*/ 2164080 w 2164080"/>
              <a:gd name="connsiteY2" fmla="*/ 838200 h 2270760"/>
              <a:gd name="connsiteX3" fmla="*/ 1310640 w 2164080"/>
              <a:gd name="connsiteY3" fmla="*/ 2270760 h 2270760"/>
              <a:gd name="connsiteX4" fmla="*/ 0 w 2164080"/>
              <a:gd name="connsiteY4" fmla="*/ 2270760 h 2270760"/>
              <a:gd name="connsiteX5" fmla="*/ 0 w 2164080"/>
              <a:gd name="connsiteY5" fmla="*/ 0 h 227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4080" h="2270760">
                <a:moveTo>
                  <a:pt x="0" y="0"/>
                </a:moveTo>
                <a:lnTo>
                  <a:pt x="449580" y="0"/>
                </a:lnTo>
                <a:lnTo>
                  <a:pt x="2164080" y="838200"/>
                </a:lnTo>
                <a:lnTo>
                  <a:pt x="1310640" y="2270760"/>
                </a:lnTo>
                <a:lnTo>
                  <a:pt x="0" y="2270760"/>
                </a:lnTo>
                <a:lnTo>
                  <a:pt x="0" y="0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>
            <a:off x="6468115" y="0"/>
            <a:ext cx="2229802" cy="853440"/>
          </a:xfrm>
          <a:custGeom>
            <a:avLst/>
            <a:gdLst>
              <a:gd name="connsiteX0" fmla="*/ 0 w 2225040"/>
              <a:gd name="connsiteY0" fmla="*/ 0 h 853440"/>
              <a:gd name="connsiteX1" fmla="*/ 2225040 w 2225040"/>
              <a:gd name="connsiteY1" fmla="*/ 7620 h 853440"/>
              <a:gd name="connsiteX2" fmla="*/ 1714500 w 2225040"/>
              <a:gd name="connsiteY2" fmla="*/ 853440 h 853440"/>
              <a:gd name="connsiteX3" fmla="*/ 0 w 2225040"/>
              <a:gd name="connsiteY3" fmla="*/ 0 h 853440"/>
              <a:gd name="connsiteX0" fmla="*/ 0 w 2229802"/>
              <a:gd name="connsiteY0" fmla="*/ 0 h 853440"/>
              <a:gd name="connsiteX1" fmla="*/ 2229802 w 2229802"/>
              <a:gd name="connsiteY1" fmla="*/ 476 h 853440"/>
              <a:gd name="connsiteX2" fmla="*/ 1714500 w 2229802"/>
              <a:gd name="connsiteY2" fmla="*/ 853440 h 853440"/>
              <a:gd name="connsiteX3" fmla="*/ 0 w 2229802"/>
              <a:gd name="connsiteY3" fmla="*/ 0 h 85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802" h="853440">
                <a:moveTo>
                  <a:pt x="0" y="0"/>
                </a:moveTo>
                <a:lnTo>
                  <a:pt x="2229802" y="476"/>
                </a:lnTo>
                <a:lnTo>
                  <a:pt x="171450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-1906" y="3564"/>
            <a:ext cx="3637802" cy="3142808"/>
            <a:chOff x="-1906" y="3564"/>
            <a:chExt cx="2646046" cy="2286000"/>
          </a:xfrm>
        </p:grpSpPr>
        <p:sp>
          <p:nvSpPr>
            <p:cNvPr id="24" name="任意多边形 23"/>
            <p:cNvSpPr/>
            <p:nvPr/>
          </p:nvSpPr>
          <p:spPr>
            <a:xfrm>
              <a:off x="-1906" y="3564"/>
              <a:ext cx="1716405" cy="2286000"/>
            </a:xfrm>
            <a:custGeom>
              <a:avLst/>
              <a:gdLst>
                <a:gd name="connsiteX0" fmla="*/ 7620 w 1714500"/>
                <a:gd name="connsiteY0" fmla="*/ 0 h 2286000"/>
                <a:gd name="connsiteX1" fmla="*/ 1074420 w 1714500"/>
                <a:gd name="connsiteY1" fmla="*/ 0 h 2286000"/>
                <a:gd name="connsiteX2" fmla="*/ 1714500 w 1714500"/>
                <a:gd name="connsiteY2" fmla="*/ 784860 h 2286000"/>
                <a:gd name="connsiteX3" fmla="*/ 1714500 w 1714500"/>
                <a:gd name="connsiteY3" fmla="*/ 2286000 h 2286000"/>
                <a:gd name="connsiteX4" fmla="*/ 0 w 1714500"/>
                <a:gd name="connsiteY4" fmla="*/ 2286000 h 2286000"/>
                <a:gd name="connsiteX5" fmla="*/ 7620 w 1714500"/>
                <a:gd name="connsiteY5" fmla="*/ 0 h 2286000"/>
                <a:gd name="connsiteX0" fmla="*/ 0 w 1716405"/>
                <a:gd name="connsiteY0" fmla="*/ 0 h 2286000"/>
                <a:gd name="connsiteX1" fmla="*/ 1076325 w 1716405"/>
                <a:gd name="connsiteY1" fmla="*/ 0 h 2286000"/>
                <a:gd name="connsiteX2" fmla="*/ 1716405 w 1716405"/>
                <a:gd name="connsiteY2" fmla="*/ 784860 h 2286000"/>
                <a:gd name="connsiteX3" fmla="*/ 1716405 w 1716405"/>
                <a:gd name="connsiteY3" fmla="*/ 2286000 h 2286000"/>
                <a:gd name="connsiteX4" fmla="*/ 1905 w 1716405"/>
                <a:gd name="connsiteY4" fmla="*/ 2286000 h 2286000"/>
                <a:gd name="connsiteX5" fmla="*/ 0 w 1716405"/>
                <a:gd name="connsiteY5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6405" h="2286000">
                  <a:moveTo>
                    <a:pt x="0" y="0"/>
                  </a:moveTo>
                  <a:lnTo>
                    <a:pt x="1076325" y="0"/>
                  </a:lnTo>
                  <a:lnTo>
                    <a:pt x="1716405" y="784860"/>
                  </a:lnTo>
                  <a:lnTo>
                    <a:pt x="1716405" y="2286000"/>
                  </a:lnTo>
                  <a:lnTo>
                    <a:pt x="1905" y="2286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1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699260" y="773184"/>
              <a:ext cx="944880" cy="1516380"/>
            </a:xfrm>
            <a:custGeom>
              <a:avLst/>
              <a:gdLst>
                <a:gd name="connsiteX0" fmla="*/ 0 w 944880"/>
                <a:gd name="connsiteY0" fmla="*/ 0 h 1516380"/>
                <a:gd name="connsiteX1" fmla="*/ 944880 w 944880"/>
                <a:gd name="connsiteY1" fmla="*/ 1120140 h 1516380"/>
                <a:gd name="connsiteX2" fmla="*/ 7620 w 944880"/>
                <a:gd name="connsiteY2" fmla="*/ 1516380 h 1516380"/>
                <a:gd name="connsiteX3" fmla="*/ 0 w 944880"/>
                <a:gd name="connsiteY3" fmla="*/ 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4880" h="1516380">
                  <a:moveTo>
                    <a:pt x="0" y="0"/>
                  </a:moveTo>
                  <a:lnTo>
                    <a:pt x="944880" y="1120140"/>
                  </a:lnTo>
                  <a:lnTo>
                    <a:pt x="7620" y="15163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1333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TextBox 10"/>
          <p:cNvSpPr txBox="1"/>
          <p:nvPr/>
        </p:nvSpPr>
        <p:spPr>
          <a:xfrm>
            <a:off x="139525" y="987493"/>
            <a:ext cx="1624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10"/>
          <p:cNvSpPr txBox="1"/>
          <p:nvPr/>
        </p:nvSpPr>
        <p:spPr>
          <a:xfrm>
            <a:off x="139525" y="147246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Arial" pitchFamily="34" charset="0"/>
              </a:rPr>
              <a:t>目录</a:t>
            </a:r>
            <a:endParaRPr lang="zh-CN" altLang="en-US" sz="2800" dirty="0">
              <a:solidFill>
                <a:schemeClr val="bg1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Arial" pitchFamily="34" charset="0"/>
            </a:endParaRPr>
          </a:p>
        </p:txBody>
      </p:sp>
      <p:sp>
        <p:nvSpPr>
          <p:cNvPr id="28" name="TextBox 2"/>
          <p:cNvSpPr txBox="1"/>
          <p:nvPr/>
        </p:nvSpPr>
        <p:spPr>
          <a:xfrm>
            <a:off x="5611136" y="242118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困惑篇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3"/>
          <p:cNvSpPr txBox="1"/>
          <p:nvPr/>
        </p:nvSpPr>
        <p:spPr>
          <a:xfrm>
            <a:off x="5611136" y="302163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成长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4"/>
          <p:cNvSpPr txBox="1"/>
          <p:nvPr/>
        </p:nvSpPr>
        <p:spPr>
          <a:xfrm>
            <a:off x="5611136" y="361674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蜕变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5"/>
          <p:cNvSpPr txBox="1"/>
          <p:nvPr/>
        </p:nvSpPr>
        <p:spPr>
          <a:xfrm>
            <a:off x="5611136" y="421078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修炼篇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2" name="Picture 2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2400017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3000465"/>
            <a:ext cx="504000" cy="50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3595578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4189619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平行四边形 35"/>
          <p:cNvSpPr/>
          <p:nvPr/>
        </p:nvSpPr>
        <p:spPr bwMode="auto">
          <a:xfrm rot="5400000">
            <a:off x="3799486" y="2675019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直角三角形 7"/>
          <p:cNvSpPr/>
          <p:nvPr/>
        </p:nvSpPr>
        <p:spPr bwMode="auto">
          <a:xfrm flipH="1">
            <a:off x="4225058" y="2141445"/>
            <a:ext cx="108000" cy="149825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" fmla="*/ 0 w 213643"/>
              <a:gd name="connsiteY0" fmla="*/ 196923 h 196923"/>
              <a:gd name="connsiteX1" fmla="*/ 0 w 213643"/>
              <a:gd name="connsiteY1" fmla="*/ 0 h 196923"/>
              <a:gd name="connsiteX2" fmla="*/ 213643 w 213643"/>
              <a:gd name="connsiteY2" fmla="*/ 177873 h 196923"/>
              <a:gd name="connsiteX3" fmla="*/ 0 w 213643"/>
              <a:gd name="connsiteY3" fmla="*/ 196923 h 196923"/>
              <a:gd name="connsiteX0" fmla="*/ 7064 w 213643"/>
              <a:gd name="connsiteY0" fmla="*/ 180254 h 180254"/>
              <a:gd name="connsiteX1" fmla="*/ 0 w 213643"/>
              <a:gd name="connsiteY1" fmla="*/ 0 h 180254"/>
              <a:gd name="connsiteX2" fmla="*/ 213643 w 213643"/>
              <a:gd name="connsiteY2" fmla="*/ 177873 h 180254"/>
              <a:gd name="connsiteX3" fmla="*/ 7064 w 213643"/>
              <a:gd name="connsiteY3" fmla="*/ 180254 h 180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643" h="180254">
                <a:moveTo>
                  <a:pt x="7064" y="180254"/>
                </a:moveTo>
                <a:lnTo>
                  <a:pt x="0" y="0"/>
                </a:lnTo>
                <a:lnTo>
                  <a:pt x="213643" y="177873"/>
                </a:lnTo>
                <a:lnTo>
                  <a:pt x="7064" y="180254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平行四边形 37"/>
          <p:cNvSpPr/>
          <p:nvPr/>
        </p:nvSpPr>
        <p:spPr bwMode="auto">
          <a:xfrm rot="5400000">
            <a:off x="4264354" y="3723095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平行四边形 11"/>
          <p:cNvSpPr/>
          <p:nvPr/>
        </p:nvSpPr>
        <p:spPr bwMode="auto">
          <a:xfrm rot="5400000">
            <a:off x="4274412" y="4304456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" fmla="*/ 0 w 539570"/>
              <a:gd name="connsiteY0" fmla="*/ 430735 h 430735"/>
              <a:gd name="connsiteX1" fmla="*/ 33864 w 539570"/>
              <a:gd name="connsiteY1" fmla="*/ 0 h 430735"/>
              <a:gd name="connsiteX2" fmla="*/ 539570 w 539570"/>
              <a:gd name="connsiteY2" fmla="*/ 0 h 430735"/>
              <a:gd name="connsiteX3" fmla="*/ 534281 w 539570"/>
              <a:gd name="connsiteY3" fmla="*/ 430735 h 430735"/>
              <a:gd name="connsiteX4" fmla="*/ 0 w 539570"/>
              <a:gd name="connsiteY4" fmla="*/ 430735 h 430735"/>
              <a:gd name="connsiteX0" fmla="*/ 0 w 534922"/>
              <a:gd name="connsiteY0" fmla="*/ 430735 h 430735"/>
              <a:gd name="connsiteX1" fmla="*/ 33864 w 534922"/>
              <a:gd name="connsiteY1" fmla="*/ 0 h 430735"/>
              <a:gd name="connsiteX2" fmla="*/ 534922 w 534922"/>
              <a:gd name="connsiteY2" fmla="*/ 0 h 430735"/>
              <a:gd name="connsiteX3" fmla="*/ 534281 w 534922"/>
              <a:gd name="connsiteY3" fmla="*/ 430735 h 430735"/>
              <a:gd name="connsiteX4" fmla="*/ 0 w 534922"/>
              <a:gd name="connsiteY4" fmla="*/ 430735 h 430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灯片编号占位符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20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1223346"/>
            <a:ext cx="33248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学员的问题不会回答，</a:t>
            </a:r>
            <a:r>
              <a:rPr lang="zh-CN" altLang="en-US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咋办？</a:t>
            </a:r>
            <a:endParaRPr lang="zh-CN" altLang="en-US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476375" y="1717073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踢球法</a:t>
            </a:r>
            <a:endParaRPr lang="zh-CN" altLang="en-US" sz="16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2410370" y="1751103"/>
            <a:ext cx="440309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“谁能回答这个问题呢？”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把问题抛给其他学员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476375" y="2490600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照镜法</a:t>
            </a:r>
            <a:endParaRPr lang="zh-CN" altLang="en-US" sz="16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2410370" y="2505091"/>
            <a:ext cx="344888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“你的意见呢？”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把问题抛给提问者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476375" y="3291805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切西瓜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 altLang="en-US" sz="16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2399060" y="3281891"/>
            <a:ext cx="441440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“时间有限，回头给你资料？”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暂缓，转移注意力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1476375" y="3965302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讨论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 altLang="en-US" sz="16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2399060" y="3978220"/>
            <a:ext cx="560980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“这个问题提得很好，正是我下面请大家讨论的问题”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集思广益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标注 18"/>
          <p:cNvSpPr/>
          <p:nvPr/>
        </p:nvSpPr>
        <p:spPr>
          <a:xfrm>
            <a:off x="4860032" y="2107022"/>
            <a:ext cx="2664296" cy="264146"/>
          </a:xfrm>
          <a:prstGeom prst="wedgeRectCallout">
            <a:avLst>
              <a:gd name="adj1" fmla="val -60054"/>
              <a:gd name="adj2" fmla="val 4156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注意判断需要其他学员会才行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标注 19"/>
          <p:cNvSpPr/>
          <p:nvPr/>
        </p:nvSpPr>
        <p:spPr>
          <a:xfrm>
            <a:off x="4089382" y="2868232"/>
            <a:ext cx="2869690" cy="264146"/>
          </a:xfrm>
          <a:prstGeom prst="wedgeRectCallout">
            <a:avLst>
              <a:gd name="adj1" fmla="val -58624"/>
              <a:gd name="adj2" fmla="val 4156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注意态度和用词，并先赞赏学员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标注 20"/>
          <p:cNvSpPr/>
          <p:nvPr/>
        </p:nvSpPr>
        <p:spPr>
          <a:xfrm>
            <a:off x="5112060" y="3633496"/>
            <a:ext cx="2160240" cy="264146"/>
          </a:xfrm>
          <a:prstGeom prst="wedgeRectCallout">
            <a:avLst>
              <a:gd name="adj1" fmla="val -58624"/>
              <a:gd name="adj2" fmla="val 4156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注意一定要学员回复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3492597" y="4358230"/>
            <a:ext cx="4535787" cy="264146"/>
          </a:xfrm>
          <a:prstGeom prst="wedgeRectCallout">
            <a:avLst>
              <a:gd name="adj1" fmla="val -52707"/>
              <a:gd name="adj2" fmla="val -46408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注意要有知识点和内容支撑，不能超出学员理解能力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28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如何应对不合作的学员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401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平行四边形 28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163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163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" fmla="*/ 0 w 213643"/>
              <a:gd name="connsiteY0" fmla="*/ 196923 h 196923"/>
              <a:gd name="connsiteX1" fmla="*/ 0 w 213643"/>
              <a:gd name="connsiteY1" fmla="*/ 0 h 196923"/>
              <a:gd name="connsiteX2" fmla="*/ 213643 w 213643"/>
              <a:gd name="connsiteY2" fmla="*/ 177873 h 196923"/>
              <a:gd name="connsiteX3" fmla="*/ 0 w 213643"/>
              <a:gd name="connsiteY3" fmla="*/ 196923 h 196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平行四边形 31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" fmla="*/ 0 w 213643"/>
              <a:gd name="connsiteY0" fmla="*/ 196923 h 196923"/>
              <a:gd name="connsiteX1" fmla="*/ 0 w 213643"/>
              <a:gd name="connsiteY1" fmla="*/ 0 h 196923"/>
              <a:gd name="connsiteX2" fmla="*/ 213643 w 213643"/>
              <a:gd name="connsiteY2" fmla="*/ 177873 h 196923"/>
              <a:gd name="connsiteX3" fmla="*/ 0 w 213643"/>
              <a:gd name="connsiteY3" fmla="*/ 196923 h 196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平行四边形 33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" fmla="*/ 0 w 539570"/>
              <a:gd name="connsiteY0" fmla="*/ 430735 h 430735"/>
              <a:gd name="connsiteX1" fmla="*/ 33864 w 539570"/>
              <a:gd name="connsiteY1" fmla="*/ 0 h 430735"/>
              <a:gd name="connsiteX2" fmla="*/ 539570 w 539570"/>
              <a:gd name="connsiteY2" fmla="*/ 0 h 430735"/>
              <a:gd name="connsiteX3" fmla="*/ 534281 w 539570"/>
              <a:gd name="connsiteY3" fmla="*/ 430735 h 430735"/>
              <a:gd name="connsiteX4" fmla="*/ 0 w 539570"/>
              <a:gd name="connsiteY4" fmla="*/ 430735 h 430735"/>
              <a:gd name="connsiteX0" fmla="*/ 0 w 534922"/>
              <a:gd name="connsiteY0" fmla="*/ 430735 h 430735"/>
              <a:gd name="connsiteX1" fmla="*/ 33864 w 534922"/>
              <a:gd name="connsiteY1" fmla="*/ 0 h 430735"/>
              <a:gd name="connsiteX2" fmla="*/ 534922 w 534922"/>
              <a:gd name="connsiteY2" fmla="*/ 0 h 430735"/>
              <a:gd name="connsiteX3" fmla="*/ 534281 w 534922"/>
              <a:gd name="connsiteY3" fmla="*/ 430735 h 430735"/>
              <a:gd name="connsiteX4" fmla="*/ 0 w 534922"/>
              <a:gd name="connsiteY4" fmla="*/ 430735 h 430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椭圆 35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7" name="直接连接符 36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燕尾形 37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燕尾形 38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38BF9860-5A5F-4134-A016-F0B094DF592E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44" name="TextBox 3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成长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877154"/>
            <a:ext cx="2123120" cy="374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文本框 39"/>
          <p:cNvSpPr txBox="1"/>
          <p:nvPr/>
        </p:nvSpPr>
        <p:spPr>
          <a:xfrm>
            <a:off x="2828248" y="2785929"/>
            <a:ext cx="2765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内部讲师的成长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755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22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如何引发学员积极性</a:t>
            </a:r>
            <a:endParaRPr lang="zh-CN" altLang="en-US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13" name="圆柱形 12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27"/>
          <p:cNvSpPr txBox="1"/>
          <p:nvPr/>
        </p:nvSpPr>
        <p:spPr>
          <a:xfrm>
            <a:off x="1547664" y="119355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新鲜的话题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2107581" y="1679725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18" name="TextBox 27"/>
          <p:cNvSpPr txBox="1"/>
          <p:nvPr/>
        </p:nvSpPr>
        <p:spPr>
          <a:xfrm>
            <a:off x="1547664" y="212663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意想不到的话题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2909117" y="1679725"/>
            <a:ext cx="3979643" cy="377411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确保最新，炒冷饭会起反作用</a:t>
            </a:r>
          </a:p>
        </p:txBody>
      </p:sp>
      <p:sp>
        <p:nvSpPr>
          <p:cNvPr id="21" name="TextBox 27"/>
          <p:cNvSpPr txBox="1"/>
          <p:nvPr/>
        </p:nvSpPr>
        <p:spPr>
          <a:xfrm>
            <a:off x="2107581" y="2627921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22" name="TextBox 27"/>
          <p:cNvSpPr txBox="1"/>
          <p:nvPr/>
        </p:nvSpPr>
        <p:spPr>
          <a:xfrm>
            <a:off x="2909117" y="2627921"/>
            <a:ext cx="3979643" cy="377411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最终一定要回归主题，才能让人惊喜</a:t>
            </a:r>
          </a:p>
        </p:txBody>
      </p:sp>
      <p:sp>
        <p:nvSpPr>
          <p:cNvPr id="23" name="TextBox 27"/>
          <p:cNvSpPr txBox="1"/>
          <p:nvPr/>
        </p:nvSpPr>
        <p:spPr>
          <a:xfrm>
            <a:off x="1547664" y="307226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热点的话题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2107581" y="3532883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25" name="TextBox 27"/>
          <p:cNvSpPr txBox="1"/>
          <p:nvPr/>
        </p:nvSpPr>
        <p:spPr>
          <a:xfrm>
            <a:off x="2909117" y="3532883"/>
            <a:ext cx="3979643" cy="377411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话题能影响全面，考虑学员的关注点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1547664" y="393983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参与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2107581" y="4400453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09117" y="4404493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最好没有标准答案，需要对每个参与者给予积极的鼓励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6" name="直接连接符 4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4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301679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3" name="TextBox 27"/>
          <p:cNvSpPr txBox="1"/>
          <p:nvPr/>
        </p:nvSpPr>
        <p:spPr>
          <a:xfrm>
            <a:off x="1535160" y="1295167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熟悉的话题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2095077" y="1781341"/>
            <a:ext cx="748731" cy="37741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5" name="TextBox 27"/>
          <p:cNvSpPr txBox="1"/>
          <p:nvPr/>
        </p:nvSpPr>
        <p:spPr>
          <a:xfrm>
            <a:off x="1535160" y="2228247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争论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27"/>
          <p:cNvSpPr txBox="1"/>
          <p:nvPr/>
        </p:nvSpPr>
        <p:spPr>
          <a:xfrm>
            <a:off x="2896613" y="1785381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/>
              <a:t>对于不同的学员，他们熟悉的话题不同</a:t>
            </a:r>
            <a:endParaRPr lang="zh-CN" altLang="en-US" sz="1200" dirty="0"/>
          </a:p>
        </p:txBody>
      </p:sp>
      <p:sp>
        <p:nvSpPr>
          <p:cNvPr id="7" name="TextBox 27"/>
          <p:cNvSpPr txBox="1"/>
          <p:nvPr/>
        </p:nvSpPr>
        <p:spPr>
          <a:xfrm>
            <a:off x="2095077" y="2729537"/>
            <a:ext cx="748731" cy="37741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8" name="TextBox 27"/>
          <p:cNvSpPr txBox="1"/>
          <p:nvPr/>
        </p:nvSpPr>
        <p:spPr>
          <a:xfrm>
            <a:off x="2896613" y="2733577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紧扣主题和内容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27"/>
          <p:cNvSpPr txBox="1"/>
          <p:nvPr/>
        </p:nvSpPr>
        <p:spPr>
          <a:xfrm>
            <a:off x="1535160" y="3173876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翻新的话题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2095077" y="3634499"/>
            <a:ext cx="748731" cy="37741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11" name="TextBox 27"/>
          <p:cNvSpPr txBox="1"/>
          <p:nvPr/>
        </p:nvSpPr>
        <p:spPr>
          <a:xfrm>
            <a:off x="2896613" y="3638539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有独到的见解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直角三角形 1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23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16" name="圆柱形 15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如何引发学员积极性</a:t>
            </a:r>
            <a:endParaRPr lang="zh-CN" altLang="en-US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椭圆 21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25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279775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3"/>
          <p:cNvSpPr txBox="1"/>
          <p:nvPr/>
        </p:nvSpPr>
        <p:spPr>
          <a:xfrm>
            <a:off x="6653240" y="1956225"/>
            <a:ext cx="187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荣誉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6653240" y="2711608"/>
            <a:ext cx="187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数据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6653240" y="3495935"/>
            <a:ext cx="187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目标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538218" y="1956225"/>
            <a:ext cx="1877917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奖惩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538218" y="2711608"/>
            <a:ext cx="1877917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参与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538218" y="3495935"/>
            <a:ext cx="1877917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竞争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直角三角形 20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24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25" name="圆柱形 24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如何激励学员</a:t>
            </a:r>
            <a:endParaRPr lang="zh-CN" altLang="en-US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9" name="等腰三角形 248"/>
          <p:cNvSpPr/>
          <p:nvPr/>
        </p:nvSpPr>
        <p:spPr>
          <a:xfrm>
            <a:off x="3138198" y="2063047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2" name="等腰三角形 281"/>
          <p:cNvSpPr/>
          <p:nvPr/>
        </p:nvSpPr>
        <p:spPr>
          <a:xfrm flipV="1">
            <a:off x="3138198" y="3668461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3" name="等腰三角形 282"/>
          <p:cNvSpPr/>
          <p:nvPr/>
        </p:nvSpPr>
        <p:spPr>
          <a:xfrm flipV="1">
            <a:off x="6365596" y="3679063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4" name="等腰三角形 283"/>
          <p:cNvSpPr/>
          <p:nvPr/>
        </p:nvSpPr>
        <p:spPr>
          <a:xfrm>
            <a:off x="6375303" y="2028121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5" name="等腰三角形 284"/>
          <p:cNvSpPr/>
          <p:nvPr/>
        </p:nvSpPr>
        <p:spPr>
          <a:xfrm rot="5400000">
            <a:off x="3298858" y="2724668"/>
            <a:ext cx="334495" cy="537019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6" name="等腰三角形 285"/>
          <p:cNvSpPr/>
          <p:nvPr/>
        </p:nvSpPr>
        <p:spPr>
          <a:xfrm rot="16200000" flipH="1">
            <a:off x="6397462" y="2741735"/>
            <a:ext cx="334495" cy="537019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  <p:sp>
        <p:nvSpPr>
          <p:cNvPr id="32" name="任意多边形 31"/>
          <p:cNvSpPr>
            <a:spLocks noChangeAspect="1"/>
          </p:cNvSpPr>
          <p:nvPr/>
        </p:nvSpPr>
        <p:spPr>
          <a:xfrm>
            <a:off x="4093146" y="1982968"/>
            <a:ext cx="1768418" cy="201600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激励</a:t>
            </a:r>
          </a:p>
        </p:txBody>
      </p:sp>
    </p:spTree>
    <p:extLst>
      <p:ext uri="{BB962C8B-B14F-4D97-AF65-F5344CB8AC3E}">
        <p14:creationId xmlns:p14="http://schemas.microsoft.com/office/powerpoint/2010/main" val="113829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25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7" name="圆柱形 6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如何控制培训时间</a:t>
            </a:r>
            <a:endParaRPr lang="zh-CN" altLang="en-US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23948" y="1383956"/>
            <a:ext cx="4516754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准备充分，做到心中有数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55500" y="1810249"/>
            <a:ext cx="313517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明确重点内容和次要内容</a:t>
            </a:r>
            <a:endParaRPr lang="en-US" altLang="zh-CN" sz="14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区分注意材料和次要材料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23948" y="2611759"/>
            <a:ext cx="4516754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分解目标，分段控制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555500" y="3050406"/>
            <a:ext cx="3135179" cy="37741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分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模块控制时间</a:t>
            </a:r>
            <a:endParaRPr lang="en-US" altLang="zh-CN" sz="14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623948" y="3525534"/>
            <a:ext cx="4516754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调整授课方式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1555500" y="3965302"/>
            <a:ext cx="313517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减少分享的人数或时间</a:t>
            </a:r>
            <a:endParaRPr lang="en-US" altLang="zh-CN" sz="14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改变分享方式</a:t>
            </a:r>
            <a:endParaRPr lang="en-US" altLang="zh-CN" sz="14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23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47180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26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7" name="圆柱形 6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学员比自己资深怎么办</a:t>
            </a:r>
            <a:endParaRPr lang="zh-CN" altLang="en-US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23948" y="1362219"/>
            <a:ext cx="451675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借公司的力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55500" y="1810249"/>
            <a:ext cx="3135179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多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方面细化需求，激发学习动机</a:t>
            </a:r>
            <a:endParaRPr lang="en-US" altLang="zh-CN" sz="14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多渠道了解学员情况</a:t>
            </a:r>
            <a:endParaRPr lang="en-US" altLang="zh-CN" sz="14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利用高层讲话等激励学员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23948" y="2957989"/>
            <a:ext cx="451675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借学员的力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555500" y="3406019"/>
            <a:ext cx="3135179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事先找“托”，寻找支持者</a:t>
            </a:r>
            <a:endParaRPr lang="en-US" altLang="zh-CN" sz="14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分组交流与经验分享</a:t>
            </a:r>
            <a:endParaRPr lang="en-US" altLang="zh-CN" sz="14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案例分析、点评与竞赛</a:t>
            </a:r>
            <a:endParaRPr lang="en-US" altLang="zh-CN" sz="14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2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33311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27</a:t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27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7" name="圆柱形 6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27"/>
          <p:cNvSpPr txBox="1"/>
          <p:nvPr/>
        </p:nvSpPr>
        <p:spPr>
          <a:xfrm>
            <a:off x="1535160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提升专业度的途径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23948" y="1707654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标杆学习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+PDCA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623948" y="2225007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一线蹲点学习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23948" y="2742360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日常收集、整理学习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23948" y="3259713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网络学习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623948" y="3777064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向客户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4499992" y="1707654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拓展工作领域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4499992" y="2220972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多做，多得多学得多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4499992" y="2734290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照镜子，认识自己不足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4499992" y="3247608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专题研究，力求专精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2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304398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28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组合 19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21" name="圆柱形 20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提升专业的关键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1623948" y="1671988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做得多，学得多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1623948" y="2257314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比老板期望高一些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1623948" y="2842640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比工作要求多做些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23948" y="3427966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帮助别人，提升自己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1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79748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163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163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" fmla="*/ 0 w 213643"/>
              <a:gd name="connsiteY0" fmla="*/ 196923 h 196923"/>
              <a:gd name="connsiteX1" fmla="*/ 0 w 213643"/>
              <a:gd name="connsiteY1" fmla="*/ 0 h 196923"/>
              <a:gd name="connsiteX2" fmla="*/ 213643 w 213643"/>
              <a:gd name="connsiteY2" fmla="*/ 177873 h 196923"/>
              <a:gd name="connsiteX3" fmla="*/ 0 w 213643"/>
              <a:gd name="connsiteY3" fmla="*/ 196923 h 196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平行四边形 13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" fmla="*/ 0 w 213643"/>
              <a:gd name="connsiteY0" fmla="*/ 196923 h 196923"/>
              <a:gd name="connsiteX1" fmla="*/ 0 w 213643"/>
              <a:gd name="connsiteY1" fmla="*/ 0 h 196923"/>
              <a:gd name="connsiteX2" fmla="*/ 213643 w 213643"/>
              <a:gd name="connsiteY2" fmla="*/ 177873 h 196923"/>
              <a:gd name="connsiteX3" fmla="*/ 0 w 213643"/>
              <a:gd name="connsiteY3" fmla="*/ 196923 h 196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平行四边形 15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" fmla="*/ 0 w 539570"/>
              <a:gd name="connsiteY0" fmla="*/ 430735 h 430735"/>
              <a:gd name="connsiteX1" fmla="*/ 33864 w 539570"/>
              <a:gd name="connsiteY1" fmla="*/ 0 h 430735"/>
              <a:gd name="connsiteX2" fmla="*/ 539570 w 539570"/>
              <a:gd name="connsiteY2" fmla="*/ 0 h 430735"/>
              <a:gd name="connsiteX3" fmla="*/ 534281 w 539570"/>
              <a:gd name="connsiteY3" fmla="*/ 430735 h 430735"/>
              <a:gd name="connsiteX4" fmla="*/ 0 w 539570"/>
              <a:gd name="connsiteY4" fmla="*/ 430735 h 430735"/>
              <a:gd name="connsiteX0" fmla="*/ 0 w 534922"/>
              <a:gd name="connsiteY0" fmla="*/ 430735 h 430735"/>
              <a:gd name="connsiteX1" fmla="*/ 33864 w 534922"/>
              <a:gd name="connsiteY1" fmla="*/ 0 h 430735"/>
              <a:gd name="connsiteX2" fmla="*/ 534922 w 534922"/>
              <a:gd name="connsiteY2" fmla="*/ 0 h 430735"/>
              <a:gd name="connsiteX3" fmla="*/ 534281 w 534922"/>
              <a:gd name="connsiteY3" fmla="*/ 430735 h 430735"/>
              <a:gd name="connsiteX4" fmla="*/ 0 w 534922"/>
              <a:gd name="connsiteY4" fmla="*/ 430735 h 430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燕尾形 19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燕尾形 20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38BF9860-5A5F-4134-A016-F0B094DF592E}" type="slidenum">
              <a:rPr lang="zh-CN" altLang="en-US" smtClean="0"/>
              <a:t>29</a:t>
            </a:fld>
            <a:endParaRPr lang="zh-CN" altLang="en-US"/>
          </a:p>
        </p:txBody>
      </p:sp>
      <p:sp>
        <p:nvSpPr>
          <p:cNvPr id="25" name="TextBox 4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蜕变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95" b="99201" l="16567" r="808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65323" y="683817"/>
            <a:ext cx="2576066" cy="3862213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2828248" y="2785929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课程开发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490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163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163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" fmla="*/ 0 w 213643"/>
              <a:gd name="connsiteY0" fmla="*/ 196923 h 196923"/>
              <a:gd name="connsiteX1" fmla="*/ 0 w 213643"/>
              <a:gd name="connsiteY1" fmla="*/ 0 h 196923"/>
              <a:gd name="connsiteX2" fmla="*/ 213643 w 213643"/>
              <a:gd name="connsiteY2" fmla="*/ 177873 h 196923"/>
              <a:gd name="connsiteX3" fmla="*/ 0 w 213643"/>
              <a:gd name="connsiteY3" fmla="*/ 196923 h 196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平行四边形 13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" fmla="*/ 0 w 213643"/>
              <a:gd name="connsiteY0" fmla="*/ 196923 h 196923"/>
              <a:gd name="connsiteX1" fmla="*/ 0 w 213643"/>
              <a:gd name="connsiteY1" fmla="*/ 0 h 196923"/>
              <a:gd name="connsiteX2" fmla="*/ 213643 w 213643"/>
              <a:gd name="connsiteY2" fmla="*/ 177873 h 196923"/>
              <a:gd name="connsiteX3" fmla="*/ 0 w 213643"/>
              <a:gd name="connsiteY3" fmla="*/ 196923 h 196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平行四边形 15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" fmla="*/ 0 w 539570"/>
              <a:gd name="connsiteY0" fmla="*/ 430735 h 430735"/>
              <a:gd name="connsiteX1" fmla="*/ 33864 w 539570"/>
              <a:gd name="connsiteY1" fmla="*/ 0 h 430735"/>
              <a:gd name="connsiteX2" fmla="*/ 539570 w 539570"/>
              <a:gd name="connsiteY2" fmla="*/ 0 h 430735"/>
              <a:gd name="connsiteX3" fmla="*/ 534281 w 539570"/>
              <a:gd name="connsiteY3" fmla="*/ 430735 h 430735"/>
              <a:gd name="connsiteX4" fmla="*/ 0 w 539570"/>
              <a:gd name="connsiteY4" fmla="*/ 430735 h 430735"/>
              <a:gd name="connsiteX0" fmla="*/ 0 w 534922"/>
              <a:gd name="connsiteY0" fmla="*/ 430735 h 430735"/>
              <a:gd name="connsiteX1" fmla="*/ 33864 w 534922"/>
              <a:gd name="connsiteY1" fmla="*/ 0 h 430735"/>
              <a:gd name="connsiteX2" fmla="*/ 534922 w 534922"/>
              <a:gd name="connsiteY2" fmla="*/ 0 h 430735"/>
              <a:gd name="connsiteX3" fmla="*/ 534281 w 534922"/>
              <a:gd name="connsiteY3" fmla="*/ 430735 h 430735"/>
              <a:gd name="connsiteX4" fmla="*/ 0 w 534922"/>
              <a:gd name="connsiteY4" fmla="*/ 430735 h 430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燕尾形 19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燕尾形 20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TextBox 1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困惑篇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6" name="Picture 2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 descr="http://distribute.quanjing.com/mhrf-cpmh-48142f30z.jpg?seid=BwHYzI1JCg1Oltq4mtqYzJmWENXJAgLUzxnLDMLLDZa4nxWXmNX8FhX8mZaWFdiWmtmVnc84idiYoJa5oJu5Fdb80d6c15108226256a9741de58a895573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469" b="89941" l="9956" r="898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64" t="7287" r="10587" b="13648"/>
          <a:stretch/>
        </p:blipFill>
        <p:spPr bwMode="auto">
          <a:xfrm>
            <a:off x="6008914" y="957943"/>
            <a:ext cx="1843316" cy="358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灯片编号占位符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828248" y="2785929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新手上路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074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30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问题树课程开发模式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35160" y="123440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什么是问题树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19250" y="1795839"/>
            <a:ext cx="684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414141"/>
                </a:solidFill>
                <a:latin typeface="微软雅黑" pitchFamily="34" charset="-122"/>
                <a:ea typeface="微软雅黑" pitchFamily="34" charset="-122"/>
              </a:rPr>
              <a:t>是用树形图结合分析、改善的方法和工具为企业解决问题的课程开发模型图。</a:t>
            </a:r>
            <a:endParaRPr lang="zh-CN" altLang="en-US" dirty="0">
              <a:solidFill>
                <a:srgbClr val="4141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602707" y="2732293"/>
            <a:ext cx="684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619250" y="1816973"/>
            <a:ext cx="684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7"/>
          <p:cNvSpPr txBox="1"/>
          <p:nvPr/>
        </p:nvSpPr>
        <p:spPr>
          <a:xfrm>
            <a:off x="1535160" y="3065079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开发步骤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1634902" y="3615575"/>
            <a:ext cx="178497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需求问题诊断和调研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3967255" y="3614229"/>
            <a:ext cx="178497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重点提炼与汇总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6356491" y="3614229"/>
            <a:ext cx="178497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课程开发与编制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 rot="5400000">
            <a:off x="3598735" y="3651004"/>
            <a:ext cx="297377" cy="280417"/>
          </a:xfrm>
          <a:prstGeom prst="triangle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3491015" y="3644900"/>
            <a:ext cx="297377" cy="28041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5400000">
            <a:off x="5959874" y="3651004"/>
            <a:ext cx="297377" cy="280417"/>
          </a:xfrm>
          <a:prstGeom prst="triangle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5400000">
            <a:off x="5852154" y="3644900"/>
            <a:ext cx="297377" cy="28041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25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" fmla="*/ 0 w 696608"/>
                <a:gd name="connsiteY0" fmla="*/ 585730 h 1095281"/>
                <a:gd name="connsiteX1" fmla="*/ 325444 w 696608"/>
                <a:gd name="connsiteY1" fmla="*/ 117 h 1095281"/>
                <a:gd name="connsiteX2" fmla="*/ 696608 w 696608"/>
                <a:gd name="connsiteY2" fmla="*/ 547630 h 1095281"/>
                <a:gd name="connsiteX3" fmla="*/ 325444 w 696608"/>
                <a:gd name="connsiteY3" fmla="*/ 1095143 h 1095281"/>
                <a:gd name="connsiteX4" fmla="*/ 0 w 696608"/>
                <a:gd name="connsiteY4" fmla="*/ 585730 h 1095281"/>
                <a:gd name="connsiteX0" fmla="*/ 4620 w 701228"/>
                <a:gd name="connsiteY0" fmla="*/ 585730 h 1102850"/>
                <a:gd name="connsiteX1" fmla="*/ 330064 w 701228"/>
                <a:gd name="connsiteY1" fmla="*/ 117 h 1102850"/>
                <a:gd name="connsiteX2" fmla="*/ 701228 w 701228"/>
                <a:gd name="connsiteY2" fmla="*/ 547630 h 1102850"/>
                <a:gd name="connsiteX3" fmla="*/ 177664 w 701228"/>
                <a:gd name="connsiteY3" fmla="*/ 1102763 h 1102850"/>
                <a:gd name="connsiteX4" fmla="*/ 4620 w 701228"/>
                <a:gd name="connsiteY4" fmla="*/ 585730 h 1102850"/>
                <a:gd name="connsiteX0" fmla="*/ 5579 w 679327"/>
                <a:gd name="connsiteY0" fmla="*/ 479243 h 1103313"/>
                <a:gd name="connsiteX1" fmla="*/ 308163 w 679327"/>
                <a:gd name="connsiteY1" fmla="*/ 310 h 1103313"/>
                <a:gd name="connsiteX2" fmla="*/ 679327 w 679327"/>
                <a:gd name="connsiteY2" fmla="*/ 547823 h 1103313"/>
                <a:gd name="connsiteX3" fmla="*/ 155763 w 679327"/>
                <a:gd name="connsiteY3" fmla="*/ 1102956 h 1103313"/>
                <a:gd name="connsiteX4" fmla="*/ 5579 w 679327"/>
                <a:gd name="connsiteY4" fmla="*/ 479243 h 1103313"/>
                <a:gd name="connsiteX0" fmla="*/ 9939 w 683687"/>
                <a:gd name="connsiteY0" fmla="*/ 479243 h 1103313"/>
                <a:gd name="connsiteX1" fmla="*/ 388723 w 683687"/>
                <a:gd name="connsiteY1" fmla="*/ 310 h 1103313"/>
                <a:gd name="connsiteX2" fmla="*/ 683687 w 683687"/>
                <a:gd name="connsiteY2" fmla="*/ 547823 h 1103313"/>
                <a:gd name="connsiteX3" fmla="*/ 160123 w 683687"/>
                <a:gd name="connsiteY3" fmla="*/ 1102956 h 1103313"/>
                <a:gd name="connsiteX4" fmla="*/ 9939 w 683687"/>
                <a:gd name="connsiteY4" fmla="*/ 479243 h 1103313"/>
                <a:gd name="connsiteX0" fmla="*/ 7796 w 719644"/>
                <a:gd name="connsiteY0" fmla="*/ 486795 h 1103173"/>
                <a:gd name="connsiteX1" fmla="*/ 424680 w 719644"/>
                <a:gd name="connsiteY1" fmla="*/ 242 h 1103173"/>
                <a:gd name="connsiteX2" fmla="*/ 719644 w 719644"/>
                <a:gd name="connsiteY2" fmla="*/ 547755 h 1103173"/>
                <a:gd name="connsiteX3" fmla="*/ 196080 w 719644"/>
                <a:gd name="connsiteY3" fmla="*/ 1102888 h 1103173"/>
                <a:gd name="connsiteX4" fmla="*/ 7796 w 719644"/>
                <a:gd name="connsiteY4" fmla="*/ 486795 h 1103173"/>
                <a:gd name="connsiteX0" fmla="*/ 7796 w 719644"/>
                <a:gd name="connsiteY0" fmla="*/ 506390 h 1122768"/>
                <a:gd name="connsiteX1" fmla="*/ 217473 w 719644"/>
                <a:gd name="connsiteY1" fmla="*/ 156694 h 1122768"/>
                <a:gd name="connsiteX2" fmla="*/ 424680 w 719644"/>
                <a:gd name="connsiteY2" fmla="*/ 19837 h 1122768"/>
                <a:gd name="connsiteX3" fmla="*/ 719644 w 719644"/>
                <a:gd name="connsiteY3" fmla="*/ 567350 h 1122768"/>
                <a:gd name="connsiteX4" fmla="*/ 196080 w 719644"/>
                <a:gd name="connsiteY4" fmla="*/ 1122483 h 1122768"/>
                <a:gd name="connsiteX5" fmla="*/ 7796 w 719644"/>
                <a:gd name="connsiteY5" fmla="*/ 506390 h 1122768"/>
                <a:gd name="connsiteX0" fmla="*/ 27 w 711875"/>
                <a:gd name="connsiteY0" fmla="*/ 513000 h 1129378"/>
                <a:gd name="connsiteX1" fmla="*/ 176366 w 711875"/>
                <a:gd name="connsiteY1" fmla="*/ 129966 h 1129378"/>
                <a:gd name="connsiteX2" fmla="*/ 416911 w 711875"/>
                <a:gd name="connsiteY2" fmla="*/ 26447 h 1129378"/>
                <a:gd name="connsiteX3" fmla="*/ 711875 w 711875"/>
                <a:gd name="connsiteY3" fmla="*/ 573960 h 1129378"/>
                <a:gd name="connsiteX4" fmla="*/ 188311 w 711875"/>
                <a:gd name="connsiteY4" fmla="*/ 1129093 h 1129378"/>
                <a:gd name="connsiteX5" fmla="*/ 27 w 711875"/>
                <a:gd name="connsiteY5" fmla="*/ 513000 h 1129378"/>
                <a:gd name="connsiteX0" fmla="*/ 20225 w 732073"/>
                <a:gd name="connsiteY0" fmla="*/ 512509 h 1128887"/>
                <a:gd name="connsiteX1" fmla="*/ 25114 w 732073"/>
                <a:gd name="connsiteY1" fmla="*/ 515238 h 1128887"/>
                <a:gd name="connsiteX2" fmla="*/ 196564 w 732073"/>
                <a:gd name="connsiteY2" fmla="*/ 129475 h 1128887"/>
                <a:gd name="connsiteX3" fmla="*/ 437109 w 732073"/>
                <a:gd name="connsiteY3" fmla="*/ 25956 h 1128887"/>
                <a:gd name="connsiteX4" fmla="*/ 732073 w 732073"/>
                <a:gd name="connsiteY4" fmla="*/ 573469 h 1128887"/>
                <a:gd name="connsiteX5" fmla="*/ 208509 w 732073"/>
                <a:gd name="connsiteY5" fmla="*/ 1128602 h 1128887"/>
                <a:gd name="connsiteX6" fmla="*/ 20225 w 732073"/>
                <a:gd name="connsiteY6" fmla="*/ 512509 h 1128887"/>
                <a:gd name="connsiteX0" fmla="*/ 20225 w 732073"/>
                <a:gd name="connsiteY0" fmla="*/ 512509 h 1128938"/>
                <a:gd name="connsiteX1" fmla="*/ 25114 w 732073"/>
                <a:gd name="connsiteY1" fmla="*/ 515238 h 1128938"/>
                <a:gd name="connsiteX2" fmla="*/ 196564 w 732073"/>
                <a:gd name="connsiteY2" fmla="*/ 129475 h 1128938"/>
                <a:gd name="connsiteX3" fmla="*/ 437109 w 732073"/>
                <a:gd name="connsiteY3" fmla="*/ 25956 h 1128938"/>
                <a:gd name="connsiteX4" fmla="*/ 732073 w 732073"/>
                <a:gd name="connsiteY4" fmla="*/ 573469 h 1128938"/>
                <a:gd name="connsiteX5" fmla="*/ 208509 w 732073"/>
                <a:gd name="connsiteY5" fmla="*/ 1128602 h 1128938"/>
                <a:gd name="connsiteX6" fmla="*/ 44164 w 732073"/>
                <a:gd name="connsiteY6" fmla="*/ 653350 h 1128938"/>
                <a:gd name="connsiteX7" fmla="*/ 20225 w 732073"/>
                <a:gd name="connsiteY7" fmla="*/ 512509 h 1128938"/>
                <a:gd name="connsiteX0" fmla="*/ 10220 w 722068"/>
                <a:gd name="connsiteY0" fmla="*/ 512509 h 1131579"/>
                <a:gd name="connsiteX1" fmla="*/ 15109 w 722068"/>
                <a:gd name="connsiteY1" fmla="*/ 515238 h 1131579"/>
                <a:gd name="connsiteX2" fmla="*/ 186559 w 722068"/>
                <a:gd name="connsiteY2" fmla="*/ 129475 h 1131579"/>
                <a:gd name="connsiteX3" fmla="*/ 427104 w 722068"/>
                <a:gd name="connsiteY3" fmla="*/ 25956 h 1131579"/>
                <a:gd name="connsiteX4" fmla="*/ 722068 w 722068"/>
                <a:gd name="connsiteY4" fmla="*/ 573469 h 1131579"/>
                <a:gd name="connsiteX5" fmla="*/ 198504 w 722068"/>
                <a:gd name="connsiteY5" fmla="*/ 1128602 h 1131579"/>
                <a:gd name="connsiteX6" fmla="*/ 29396 w 722068"/>
                <a:gd name="connsiteY6" fmla="*/ 781938 h 1131579"/>
                <a:gd name="connsiteX7" fmla="*/ 10220 w 722068"/>
                <a:gd name="connsiteY7" fmla="*/ 512509 h 1131579"/>
                <a:gd name="connsiteX0" fmla="*/ 37017 w 715528"/>
                <a:gd name="connsiteY0" fmla="*/ 426784 h 1131579"/>
                <a:gd name="connsiteX1" fmla="*/ 8569 w 715528"/>
                <a:gd name="connsiteY1" fmla="*/ 515238 h 1131579"/>
                <a:gd name="connsiteX2" fmla="*/ 180019 w 715528"/>
                <a:gd name="connsiteY2" fmla="*/ 129475 h 1131579"/>
                <a:gd name="connsiteX3" fmla="*/ 420564 w 715528"/>
                <a:gd name="connsiteY3" fmla="*/ 25956 h 1131579"/>
                <a:gd name="connsiteX4" fmla="*/ 715528 w 715528"/>
                <a:gd name="connsiteY4" fmla="*/ 573469 h 1131579"/>
                <a:gd name="connsiteX5" fmla="*/ 191964 w 715528"/>
                <a:gd name="connsiteY5" fmla="*/ 1128602 h 1131579"/>
                <a:gd name="connsiteX6" fmla="*/ 22856 w 715528"/>
                <a:gd name="connsiteY6" fmla="*/ 781938 h 1131579"/>
                <a:gd name="connsiteX7" fmla="*/ 37017 w 715528"/>
                <a:gd name="connsiteY7" fmla="*/ 426784 h 1131579"/>
                <a:gd name="connsiteX0" fmla="*/ 27193 w 705704"/>
                <a:gd name="connsiteY0" fmla="*/ 426784 h 1131579"/>
                <a:gd name="connsiteX1" fmla="*/ 84470 w 705704"/>
                <a:gd name="connsiteY1" fmla="*/ 286638 h 1131579"/>
                <a:gd name="connsiteX2" fmla="*/ 170195 w 705704"/>
                <a:gd name="connsiteY2" fmla="*/ 129475 h 1131579"/>
                <a:gd name="connsiteX3" fmla="*/ 410740 w 705704"/>
                <a:gd name="connsiteY3" fmla="*/ 25956 h 1131579"/>
                <a:gd name="connsiteX4" fmla="*/ 705704 w 705704"/>
                <a:gd name="connsiteY4" fmla="*/ 573469 h 1131579"/>
                <a:gd name="connsiteX5" fmla="*/ 182140 w 705704"/>
                <a:gd name="connsiteY5" fmla="*/ 1128602 h 1131579"/>
                <a:gd name="connsiteX6" fmla="*/ 13032 w 705704"/>
                <a:gd name="connsiteY6" fmla="*/ 781938 h 1131579"/>
                <a:gd name="connsiteX7" fmla="*/ 27193 w 705704"/>
                <a:gd name="connsiteY7" fmla="*/ 426784 h 1131579"/>
                <a:gd name="connsiteX0" fmla="*/ 27193 w 705704"/>
                <a:gd name="connsiteY0" fmla="*/ 425363 h 1130158"/>
                <a:gd name="connsiteX1" fmla="*/ 170195 w 705704"/>
                <a:gd name="connsiteY1" fmla="*/ 128054 h 1130158"/>
                <a:gd name="connsiteX2" fmla="*/ 410740 w 705704"/>
                <a:gd name="connsiteY2" fmla="*/ 24535 h 1130158"/>
                <a:gd name="connsiteX3" fmla="*/ 705704 w 705704"/>
                <a:gd name="connsiteY3" fmla="*/ 572048 h 1130158"/>
                <a:gd name="connsiteX4" fmla="*/ 182140 w 705704"/>
                <a:gd name="connsiteY4" fmla="*/ 1127181 h 1130158"/>
                <a:gd name="connsiteX5" fmla="*/ 13032 w 705704"/>
                <a:gd name="connsiteY5" fmla="*/ 780517 h 1130158"/>
                <a:gd name="connsiteX6" fmla="*/ 27193 w 705704"/>
                <a:gd name="connsiteY6" fmla="*/ 425363 h 1130158"/>
                <a:gd name="connsiteX0" fmla="*/ 27193 w 705704"/>
                <a:gd name="connsiteY0" fmla="*/ 421279 h 1126074"/>
                <a:gd name="connsiteX1" fmla="*/ 170195 w 705704"/>
                <a:gd name="connsiteY1" fmla="*/ 123970 h 1126074"/>
                <a:gd name="connsiteX2" fmla="*/ 453602 w 705704"/>
                <a:gd name="connsiteY2" fmla="*/ 25214 h 1126074"/>
                <a:gd name="connsiteX3" fmla="*/ 705704 w 705704"/>
                <a:gd name="connsiteY3" fmla="*/ 567964 h 1126074"/>
                <a:gd name="connsiteX4" fmla="*/ 182140 w 705704"/>
                <a:gd name="connsiteY4" fmla="*/ 1123097 h 1126074"/>
                <a:gd name="connsiteX5" fmla="*/ 13032 w 705704"/>
                <a:gd name="connsiteY5" fmla="*/ 776433 h 1126074"/>
                <a:gd name="connsiteX6" fmla="*/ 27193 w 705704"/>
                <a:gd name="connsiteY6" fmla="*/ 421279 h 1126074"/>
                <a:gd name="connsiteX0" fmla="*/ 27193 w 691417"/>
                <a:gd name="connsiteY0" fmla="*/ 421609 h 1126282"/>
                <a:gd name="connsiteX1" fmla="*/ 170195 w 691417"/>
                <a:gd name="connsiteY1" fmla="*/ 124300 h 1126282"/>
                <a:gd name="connsiteX2" fmla="*/ 453602 w 691417"/>
                <a:gd name="connsiteY2" fmla="*/ 25544 h 1126282"/>
                <a:gd name="connsiteX3" fmla="*/ 691417 w 691417"/>
                <a:gd name="connsiteY3" fmla="*/ 573056 h 1126282"/>
                <a:gd name="connsiteX4" fmla="*/ 182140 w 691417"/>
                <a:gd name="connsiteY4" fmla="*/ 1123427 h 1126282"/>
                <a:gd name="connsiteX5" fmla="*/ 13032 w 691417"/>
                <a:gd name="connsiteY5" fmla="*/ 776763 h 1126282"/>
                <a:gd name="connsiteX6" fmla="*/ 27193 w 691417"/>
                <a:gd name="connsiteY6" fmla="*/ 421609 h 1126282"/>
                <a:gd name="connsiteX0" fmla="*/ 27193 w 691417"/>
                <a:gd name="connsiteY0" fmla="*/ 421609 h 1107423"/>
                <a:gd name="connsiteX1" fmla="*/ 170195 w 691417"/>
                <a:gd name="connsiteY1" fmla="*/ 124300 h 1107423"/>
                <a:gd name="connsiteX2" fmla="*/ 453602 w 691417"/>
                <a:gd name="connsiteY2" fmla="*/ 25544 h 1107423"/>
                <a:gd name="connsiteX3" fmla="*/ 691417 w 691417"/>
                <a:gd name="connsiteY3" fmla="*/ 573056 h 1107423"/>
                <a:gd name="connsiteX4" fmla="*/ 182140 w 691417"/>
                <a:gd name="connsiteY4" fmla="*/ 1104377 h 1107423"/>
                <a:gd name="connsiteX5" fmla="*/ 13032 w 691417"/>
                <a:gd name="connsiteY5" fmla="*/ 776763 h 1107423"/>
                <a:gd name="connsiteX6" fmla="*/ 27193 w 691417"/>
                <a:gd name="connsiteY6" fmla="*/ 421609 h 1107423"/>
                <a:gd name="connsiteX0" fmla="*/ 27193 w 691478"/>
                <a:gd name="connsiteY0" fmla="*/ 421609 h 1112653"/>
                <a:gd name="connsiteX1" fmla="*/ 170195 w 691478"/>
                <a:gd name="connsiteY1" fmla="*/ 124300 h 1112653"/>
                <a:gd name="connsiteX2" fmla="*/ 453602 w 691478"/>
                <a:gd name="connsiteY2" fmla="*/ 25544 h 1112653"/>
                <a:gd name="connsiteX3" fmla="*/ 691417 w 691478"/>
                <a:gd name="connsiteY3" fmla="*/ 573056 h 1112653"/>
                <a:gd name="connsiteX4" fmla="*/ 432133 w 691478"/>
                <a:gd name="connsiteY4" fmla="*/ 976787 h 1112653"/>
                <a:gd name="connsiteX5" fmla="*/ 182140 w 691478"/>
                <a:gd name="connsiteY5" fmla="*/ 1104377 h 1112653"/>
                <a:gd name="connsiteX6" fmla="*/ 13032 w 691478"/>
                <a:gd name="connsiteY6" fmla="*/ 776763 h 1112653"/>
                <a:gd name="connsiteX7" fmla="*/ 27193 w 691478"/>
                <a:gd name="connsiteY7" fmla="*/ 421609 h 1112653"/>
                <a:gd name="connsiteX0" fmla="*/ 27193 w 691478"/>
                <a:gd name="connsiteY0" fmla="*/ 421609 h 1114810"/>
                <a:gd name="connsiteX1" fmla="*/ 170195 w 691478"/>
                <a:gd name="connsiteY1" fmla="*/ 124300 h 1114810"/>
                <a:gd name="connsiteX2" fmla="*/ 453602 w 691478"/>
                <a:gd name="connsiteY2" fmla="*/ 25544 h 1114810"/>
                <a:gd name="connsiteX3" fmla="*/ 691417 w 691478"/>
                <a:gd name="connsiteY3" fmla="*/ 573056 h 1114810"/>
                <a:gd name="connsiteX4" fmla="*/ 513095 w 691478"/>
                <a:gd name="connsiteY4" fmla="*/ 991075 h 1114810"/>
                <a:gd name="connsiteX5" fmla="*/ 182140 w 691478"/>
                <a:gd name="connsiteY5" fmla="*/ 1104377 h 1114810"/>
                <a:gd name="connsiteX6" fmla="*/ 13032 w 691478"/>
                <a:gd name="connsiteY6" fmla="*/ 776763 h 1114810"/>
                <a:gd name="connsiteX7" fmla="*/ 27193 w 691478"/>
                <a:gd name="connsiteY7" fmla="*/ 421609 h 1114810"/>
                <a:gd name="connsiteX0" fmla="*/ 27193 w 693375"/>
                <a:gd name="connsiteY0" fmla="*/ 402485 h 1095686"/>
                <a:gd name="connsiteX1" fmla="*/ 170195 w 693375"/>
                <a:gd name="connsiteY1" fmla="*/ 105176 h 1095686"/>
                <a:gd name="connsiteX2" fmla="*/ 453602 w 693375"/>
                <a:gd name="connsiteY2" fmla="*/ 6420 h 1095686"/>
                <a:gd name="connsiteX3" fmla="*/ 598819 w 693375"/>
                <a:gd name="connsiteY3" fmla="*/ 262337 h 1095686"/>
                <a:gd name="connsiteX4" fmla="*/ 691417 w 693375"/>
                <a:gd name="connsiteY4" fmla="*/ 553932 h 1095686"/>
                <a:gd name="connsiteX5" fmla="*/ 513095 w 693375"/>
                <a:gd name="connsiteY5" fmla="*/ 971951 h 1095686"/>
                <a:gd name="connsiteX6" fmla="*/ 182140 w 693375"/>
                <a:gd name="connsiteY6" fmla="*/ 1085253 h 1095686"/>
                <a:gd name="connsiteX7" fmla="*/ 13032 w 693375"/>
                <a:gd name="connsiteY7" fmla="*/ 757639 h 1095686"/>
                <a:gd name="connsiteX8" fmla="*/ 27193 w 693375"/>
                <a:gd name="connsiteY8" fmla="*/ 402485 h 1095686"/>
                <a:gd name="connsiteX0" fmla="*/ 27193 w 694199"/>
                <a:gd name="connsiteY0" fmla="*/ 398665 h 1091866"/>
                <a:gd name="connsiteX1" fmla="*/ 170195 w 694199"/>
                <a:gd name="connsiteY1" fmla="*/ 101356 h 1091866"/>
                <a:gd name="connsiteX2" fmla="*/ 453602 w 694199"/>
                <a:gd name="connsiteY2" fmla="*/ 2600 h 1091866"/>
                <a:gd name="connsiteX3" fmla="*/ 622631 w 694199"/>
                <a:gd name="connsiteY3" fmla="*/ 187079 h 1091866"/>
                <a:gd name="connsiteX4" fmla="*/ 691417 w 694199"/>
                <a:gd name="connsiteY4" fmla="*/ 550112 h 1091866"/>
                <a:gd name="connsiteX5" fmla="*/ 513095 w 694199"/>
                <a:gd name="connsiteY5" fmla="*/ 968131 h 1091866"/>
                <a:gd name="connsiteX6" fmla="*/ 182140 w 694199"/>
                <a:gd name="connsiteY6" fmla="*/ 1081433 h 1091866"/>
                <a:gd name="connsiteX7" fmla="*/ 13032 w 694199"/>
                <a:gd name="connsiteY7" fmla="*/ 753819 h 1091866"/>
                <a:gd name="connsiteX8" fmla="*/ 27193 w 694199"/>
                <a:gd name="connsiteY8" fmla="*/ 398665 h 1091866"/>
                <a:gd name="connsiteX0" fmla="*/ 27193 w 694199"/>
                <a:gd name="connsiteY0" fmla="*/ 426411 h 1119612"/>
                <a:gd name="connsiteX1" fmla="*/ 170195 w 694199"/>
                <a:gd name="connsiteY1" fmla="*/ 129102 h 1119612"/>
                <a:gd name="connsiteX2" fmla="*/ 425027 w 694199"/>
                <a:gd name="connsiteY2" fmla="*/ 1771 h 1119612"/>
                <a:gd name="connsiteX3" fmla="*/ 622631 w 694199"/>
                <a:gd name="connsiteY3" fmla="*/ 214825 h 1119612"/>
                <a:gd name="connsiteX4" fmla="*/ 691417 w 694199"/>
                <a:gd name="connsiteY4" fmla="*/ 577858 h 1119612"/>
                <a:gd name="connsiteX5" fmla="*/ 513095 w 694199"/>
                <a:gd name="connsiteY5" fmla="*/ 995877 h 1119612"/>
                <a:gd name="connsiteX6" fmla="*/ 182140 w 694199"/>
                <a:gd name="connsiteY6" fmla="*/ 1109179 h 1119612"/>
                <a:gd name="connsiteX7" fmla="*/ 13032 w 694199"/>
                <a:gd name="connsiteY7" fmla="*/ 781565 h 1119612"/>
                <a:gd name="connsiteX8" fmla="*/ 27193 w 694199"/>
                <a:gd name="connsiteY8" fmla="*/ 426411 h 1119612"/>
                <a:gd name="connsiteX0" fmla="*/ 27193 w 694953"/>
                <a:gd name="connsiteY0" fmla="*/ 426411 h 1119612"/>
                <a:gd name="connsiteX1" fmla="*/ 170195 w 694953"/>
                <a:gd name="connsiteY1" fmla="*/ 129102 h 1119612"/>
                <a:gd name="connsiteX2" fmla="*/ 425027 w 694953"/>
                <a:gd name="connsiteY2" fmla="*/ 1771 h 1119612"/>
                <a:gd name="connsiteX3" fmla="*/ 622631 w 694953"/>
                <a:gd name="connsiteY3" fmla="*/ 214825 h 1119612"/>
                <a:gd name="connsiteX4" fmla="*/ 546432 w 694953"/>
                <a:gd name="connsiteY4" fmla="*/ 562488 h 1119612"/>
                <a:gd name="connsiteX5" fmla="*/ 691417 w 694953"/>
                <a:gd name="connsiteY5" fmla="*/ 577858 h 1119612"/>
                <a:gd name="connsiteX6" fmla="*/ 513095 w 694953"/>
                <a:gd name="connsiteY6" fmla="*/ 995877 h 1119612"/>
                <a:gd name="connsiteX7" fmla="*/ 182140 w 694953"/>
                <a:gd name="connsiteY7" fmla="*/ 1109179 h 1119612"/>
                <a:gd name="connsiteX8" fmla="*/ 13032 w 694953"/>
                <a:gd name="connsiteY8" fmla="*/ 781565 h 1119612"/>
                <a:gd name="connsiteX9" fmla="*/ 27193 w 694953"/>
                <a:gd name="connsiteY9" fmla="*/ 426411 h 1119612"/>
                <a:gd name="connsiteX0" fmla="*/ 27193 w 695746"/>
                <a:gd name="connsiteY0" fmla="*/ 426411 h 1119612"/>
                <a:gd name="connsiteX1" fmla="*/ 170195 w 695746"/>
                <a:gd name="connsiteY1" fmla="*/ 129102 h 1119612"/>
                <a:gd name="connsiteX2" fmla="*/ 425027 w 695746"/>
                <a:gd name="connsiteY2" fmla="*/ 1771 h 1119612"/>
                <a:gd name="connsiteX3" fmla="*/ 622631 w 695746"/>
                <a:gd name="connsiteY3" fmla="*/ 214825 h 1119612"/>
                <a:gd name="connsiteX4" fmla="*/ 691417 w 695746"/>
                <a:gd name="connsiteY4" fmla="*/ 577858 h 1119612"/>
                <a:gd name="connsiteX5" fmla="*/ 513095 w 695746"/>
                <a:gd name="connsiteY5" fmla="*/ 995877 h 1119612"/>
                <a:gd name="connsiteX6" fmla="*/ 182140 w 695746"/>
                <a:gd name="connsiteY6" fmla="*/ 1109179 h 1119612"/>
                <a:gd name="connsiteX7" fmla="*/ 13032 w 695746"/>
                <a:gd name="connsiteY7" fmla="*/ 781565 h 1119612"/>
                <a:gd name="connsiteX8" fmla="*/ 27193 w 695746"/>
                <a:gd name="connsiteY8" fmla="*/ 426411 h 1119612"/>
                <a:gd name="connsiteX0" fmla="*/ 27193 w 647857"/>
                <a:gd name="connsiteY0" fmla="*/ 426411 h 1119612"/>
                <a:gd name="connsiteX1" fmla="*/ 170195 w 647857"/>
                <a:gd name="connsiteY1" fmla="*/ 129102 h 1119612"/>
                <a:gd name="connsiteX2" fmla="*/ 425027 w 647857"/>
                <a:gd name="connsiteY2" fmla="*/ 1771 h 1119612"/>
                <a:gd name="connsiteX3" fmla="*/ 622631 w 647857"/>
                <a:gd name="connsiteY3" fmla="*/ 214825 h 1119612"/>
                <a:gd name="connsiteX4" fmla="*/ 624742 w 647857"/>
                <a:gd name="connsiteY4" fmla="*/ 577858 h 1119612"/>
                <a:gd name="connsiteX5" fmla="*/ 513095 w 647857"/>
                <a:gd name="connsiteY5" fmla="*/ 995877 h 1119612"/>
                <a:gd name="connsiteX6" fmla="*/ 182140 w 647857"/>
                <a:gd name="connsiteY6" fmla="*/ 1109179 h 1119612"/>
                <a:gd name="connsiteX7" fmla="*/ 13032 w 647857"/>
                <a:gd name="connsiteY7" fmla="*/ 781565 h 1119612"/>
                <a:gd name="connsiteX8" fmla="*/ 27193 w 647857"/>
                <a:gd name="connsiteY8" fmla="*/ 426411 h 1119612"/>
                <a:gd name="connsiteX0" fmla="*/ 27193 w 678121"/>
                <a:gd name="connsiteY0" fmla="*/ 426411 h 1119332"/>
                <a:gd name="connsiteX1" fmla="*/ 170195 w 678121"/>
                <a:gd name="connsiteY1" fmla="*/ 129102 h 1119332"/>
                <a:gd name="connsiteX2" fmla="*/ 425027 w 678121"/>
                <a:gd name="connsiteY2" fmla="*/ 1771 h 1119332"/>
                <a:gd name="connsiteX3" fmla="*/ 622631 w 678121"/>
                <a:gd name="connsiteY3" fmla="*/ 214825 h 1119332"/>
                <a:gd name="connsiteX4" fmla="*/ 624742 w 678121"/>
                <a:gd name="connsiteY4" fmla="*/ 577858 h 1119332"/>
                <a:gd name="connsiteX5" fmla="*/ 675019 w 678121"/>
                <a:gd name="connsiteY5" fmla="*/ 600588 h 1119332"/>
                <a:gd name="connsiteX6" fmla="*/ 513095 w 678121"/>
                <a:gd name="connsiteY6" fmla="*/ 995877 h 1119332"/>
                <a:gd name="connsiteX7" fmla="*/ 182140 w 678121"/>
                <a:gd name="connsiteY7" fmla="*/ 1109179 h 1119332"/>
                <a:gd name="connsiteX8" fmla="*/ 13032 w 678121"/>
                <a:gd name="connsiteY8" fmla="*/ 781565 h 1119332"/>
                <a:gd name="connsiteX9" fmla="*/ 27193 w 678121"/>
                <a:gd name="connsiteY9" fmla="*/ 426411 h 1119332"/>
                <a:gd name="connsiteX0" fmla="*/ 27193 w 647857"/>
                <a:gd name="connsiteY0" fmla="*/ 426411 h 1119332"/>
                <a:gd name="connsiteX1" fmla="*/ 170195 w 647857"/>
                <a:gd name="connsiteY1" fmla="*/ 129102 h 1119332"/>
                <a:gd name="connsiteX2" fmla="*/ 425027 w 647857"/>
                <a:gd name="connsiteY2" fmla="*/ 1771 h 1119332"/>
                <a:gd name="connsiteX3" fmla="*/ 622631 w 647857"/>
                <a:gd name="connsiteY3" fmla="*/ 214825 h 1119332"/>
                <a:gd name="connsiteX4" fmla="*/ 624742 w 647857"/>
                <a:gd name="connsiteY4" fmla="*/ 577858 h 1119332"/>
                <a:gd name="connsiteX5" fmla="*/ 513095 w 647857"/>
                <a:gd name="connsiteY5" fmla="*/ 995877 h 1119332"/>
                <a:gd name="connsiteX6" fmla="*/ 182140 w 647857"/>
                <a:gd name="connsiteY6" fmla="*/ 1109179 h 1119332"/>
                <a:gd name="connsiteX7" fmla="*/ 13032 w 647857"/>
                <a:gd name="connsiteY7" fmla="*/ 781565 h 1119332"/>
                <a:gd name="connsiteX8" fmla="*/ 27193 w 647857"/>
                <a:gd name="connsiteY8" fmla="*/ 426411 h 1119332"/>
                <a:gd name="connsiteX0" fmla="*/ 27193 w 691347"/>
                <a:gd name="connsiteY0" fmla="*/ 426411 h 1119332"/>
                <a:gd name="connsiteX1" fmla="*/ 170195 w 691347"/>
                <a:gd name="connsiteY1" fmla="*/ 129102 h 1119332"/>
                <a:gd name="connsiteX2" fmla="*/ 425027 w 691347"/>
                <a:gd name="connsiteY2" fmla="*/ 1771 h 1119332"/>
                <a:gd name="connsiteX3" fmla="*/ 622631 w 691347"/>
                <a:gd name="connsiteY3" fmla="*/ 214825 h 1119332"/>
                <a:gd name="connsiteX4" fmla="*/ 686654 w 691347"/>
                <a:gd name="connsiteY4" fmla="*/ 587383 h 1119332"/>
                <a:gd name="connsiteX5" fmla="*/ 513095 w 691347"/>
                <a:gd name="connsiteY5" fmla="*/ 995877 h 1119332"/>
                <a:gd name="connsiteX6" fmla="*/ 182140 w 691347"/>
                <a:gd name="connsiteY6" fmla="*/ 1109179 h 1119332"/>
                <a:gd name="connsiteX7" fmla="*/ 13032 w 691347"/>
                <a:gd name="connsiteY7" fmla="*/ 781565 h 1119332"/>
                <a:gd name="connsiteX8" fmla="*/ 27193 w 691347"/>
                <a:gd name="connsiteY8" fmla="*/ 426411 h 111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" fmla="*/ 0 w 1133078"/>
                <a:gd name="connsiteY0" fmla="*/ 194598 h 642643"/>
                <a:gd name="connsiteX1" fmla="*/ 557014 w 1133078"/>
                <a:gd name="connsiteY1" fmla="*/ 5623 h 642643"/>
                <a:gd name="connsiteX2" fmla="*/ 1133078 w 1133078"/>
                <a:gd name="connsiteY2" fmla="*/ 323185 h 642643"/>
                <a:gd name="connsiteX3" fmla="*/ 557014 w 1133078"/>
                <a:gd name="connsiteY3" fmla="*/ 640747 h 642643"/>
                <a:gd name="connsiteX4" fmla="*/ 0 w 1133078"/>
                <a:gd name="connsiteY4" fmla="*/ 194598 h 64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99392 w 674450"/>
                <a:gd name="connsiteY3" fmla="*/ 25190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54062 w 674450"/>
                <a:gd name="connsiteY3" fmla="*/ 27816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35496"/>
                <a:gd name="connsiteX1" fmla="*/ 299697 w 674450"/>
                <a:gd name="connsiteY1" fmla="*/ 0 h 535496"/>
                <a:gd name="connsiteX2" fmla="*/ 674450 w 674450"/>
                <a:gd name="connsiteY2" fmla="*/ 6054 h 535496"/>
                <a:gd name="connsiteX3" fmla="*/ 554062 w 674450"/>
                <a:gd name="connsiteY3" fmla="*/ 278164 h 535496"/>
                <a:gd name="connsiteX4" fmla="*/ 235495 w 674450"/>
                <a:gd name="connsiteY4" fmla="*/ 535496 h 535496"/>
                <a:gd name="connsiteX5" fmla="*/ 0 w 674450"/>
                <a:gd name="connsiteY5" fmla="*/ 251904 h 535496"/>
                <a:gd name="connsiteX6" fmla="*/ 1 w 674450"/>
                <a:gd name="connsiteY6" fmla="*/ 251904 h 535496"/>
                <a:gd name="connsiteX0" fmla="*/ 1 w 674450"/>
                <a:gd name="connsiteY0" fmla="*/ 245850 h 529442"/>
                <a:gd name="connsiteX1" fmla="*/ 369554 w 674450"/>
                <a:gd name="connsiteY1" fmla="*/ 19524 h 529442"/>
                <a:gd name="connsiteX2" fmla="*/ 674450 w 674450"/>
                <a:gd name="connsiteY2" fmla="*/ 0 h 529442"/>
                <a:gd name="connsiteX3" fmla="*/ 554062 w 674450"/>
                <a:gd name="connsiteY3" fmla="*/ 272110 h 529442"/>
                <a:gd name="connsiteX4" fmla="*/ 235495 w 674450"/>
                <a:gd name="connsiteY4" fmla="*/ 529442 h 529442"/>
                <a:gd name="connsiteX5" fmla="*/ 0 w 674450"/>
                <a:gd name="connsiteY5" fmla="*/ 245850 h 529442"/>
                <a:gd name="connsiteX6" fmla="*/ 1 w 674450"/>
                <a:gd name="connsiteY6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433 w 674882"/>
                <a:gd name="connsiteY0" fmla="*/ 245850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433 w 674882"/>
                <a:gd name="connsiteY7" fmla="*/ 245850 h 529442"/>
                <a:gd name="connsiteX0" fmla="*/ 132076 w 674882"/>
                <a:gd name="connsiteY0" fmla="*/ 131061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132076 w 674882"/>
                <a:gd name="connsiteY7" fmla="*/ 131061 h 529442"/>
                <a:gd name="connsiteX0" fmla="*/ 106337 w 649143"/>
                <a:gd name="connsiteY0" fmla="*/ 131061 h 529442"/>
                <a:gd name="connsiteX1" fmla="*/ 344247 w 649143"/>
                <a:gd name="connsiteY1" fmla="*/ 19524 h 529442"/>
                <a:gd name="connsiteX2" fmla="*/ 649143 w 649143"/>
                <a:gd name="connsiteY2" fmla="*/ 0 h 529442"/>
                <a:gd name="connsiteX3" fmla="*/ 528755 w 649143"/>
                <a:gd name="connsiteY3" fmla="*/ 272110 h 529442"/>
                <a:gd name="connsiteX4" fmla="*/ 210188 w 649143"/>
                <a:gd name="connsiteY4" fmla="*/ 529442 h 529442"/>
                <a:gd name="connsiteX5" fmla="*/ 2886 w 649143"/>
                <a:gd name="connsiteY5" fmla="*/ 323140 h 529442"/>
                <a:gd name="connsiteX6" fmla="*/ 106337 w 649143"/>
                <a:gd name="connsiteY6" fmla="*/ 131061 h 529442"/>
                <a:gd name="connsiteX0" fmla="*/ 126989 w 669795"/>
                <a:gd name="connsiteY0" fmla="*/ 131061 h 529442"/>
                <a:gd name="connsiteX1" fmla="*/ 364899 w 669795"/>
                <a:gd name="connsiteY1" fmla="*/ 19524 h 529442"/>
                <a:gd name="connsiteX2" fmla="*/ 669795 w 669795"/>
                <a:gd name="connsiteY2" fmla="*/ 0 h 529442"/>
                <a:gd name="connsiteX3" fmla="*/ 549407 w 669795"/>
                <a:gd name="connsiteY3" fmla="*/ 272110 h 529442"/>
                <a:gd name="connsiteX4" fmla="*/ 230840 w 669795"/>
                <a:gd name="connsiteY4" fmla="*/ 529442 h 529442"/>
                <a:gd name="connsiteX5" fmla="*/ 2279 w 669795"/>
                <a:gd name="connsiteY5" fmla="*/ 324447 h 529442"/>
                <a:gd name="connsiteX6" fmla="*/ 126989 w 669795"/>
                <a:gd name="connsiteY6" fmla="*/ 131061 h 529442"/>
                <a:gd name="connsiteX0" fmla="*/ 364838 w 669734"/>
                <a:gd name="connsiteY0" fmla="*/ 19524 h 529442"/>
                <a:gd name="connsiteX1" fmla="*/ 669734 w 669734"/>
                <a:gd name="connsiteY1" fmla="*/ 0 h 529442"/>
                <a:gd name="connsiteX2" fmla="*/ 549346 w 669734"/>
                <a:gd name="connsiteY2" fmla="*/ 272110 h 529442"/>
                <a:gd name="connsiteX3" fmla="*/ 230779 w 669734"/>
                <a:gd name="connsiteY3" fmla="*/ 529442 h 529442"/>
                <a:gd name="connsiteX4" fmla="*/ 2218 w 669734"/>
                <a:gd name="connsiteY4" fmla="*/ 324447 h 529442"/>
                <a:gd name="connsiteX5" fmla="*/ 218368 w 669734"/>
                <a:gd name="connsiteY5" fmla="*/ 222501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552631 w 673019"/>
                <a:gd name="connsiteY2" fmla="*/ 272110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616606 w 673019"/>
                <a:gd name="connsiteY2" fmla="*/ 202026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30692"/>
                <a:gd name="connsiteX1" fmla="*/ 673019 w 673019"/>
                <a:gd name="connsiteY1" fmla="*/ 0 h 530692"/>
                <a:gd name="connsiteX2" fmla="*/ 616606 w 673019"/>
                <a:gd name="connsiteY2" fmla="*/ 202026 h 530692"/>
                <a:gd name="connsiteX3" fmla="*/ 535686 w 673019"/>
                <a:gd name="connsiteY3" fmla="*/ 375064 h 530692"/>
                <a:gd name="connsiteX4" fmla="*/ 234064 w 673019"/>
                <a:gd name="connsiteY4" fmla="*/ 529442 h 530692"/>
                <a:gd name="connsiteX5" fmla="*/ 1156 w 673019"/>
                <a:gd name="connsiteY5" fmla="*/ 288438 h 530692"/>
                <a:gd name="connsiteX6" fmla="*/ 373446 w 673019"/>
                <a:gd name="connsiteY6" fmla="*/ 18983 h 530692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16606 w 673019"/>
                <a:gd name="connsiteY2" fmla="*/ 202026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46958 w 673019"/>
                <a:gd name="connsiteY2" fmla="*/ 140411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5861"/>
                <a:gd name="connsiteY0" fmla="*/ 19524 h 530479"/>
                <a:gd name="connsiteX1" fmla="*/ 673019 w 675861"/>
                <a:gd name="connsiteY1" fmla="*/ 0 h 530479"/>
                <a:gd name="connsiteX2" fmla="*/ 504224 w 675861"/>
                <a:gd name="connsiteY2" fmla="*/ 349258 h 530479"/>
                <a:gd name="connsiteX3" fmla="*/ 234064 w 675861"/>
                <a:gd name="connsiteY3" fmla="*/ 529442 h 530479"/>
                <a:gd name="connsiteX4" fmla="*/ 1156 w 675861"/>
                <a:gd name="connsiteY4" fmla="*/ 288438 h 530479"/>
                <a:gd name="connsiteX5" fmla="*/ 373446 w 675861"/>
                <a:gd name="connsiteY5" fmla="*/ 18983 h 530479"/>
                <a:gd name="connsiteX0" fmla="*/ 368123 w 675529"/>
                <a:gd name="connsiteY0" fmla="*/ 19524 h 530602"/>
                <a:gd name="connsiteX1" fmla="*/ 673019 w 675529"/>
                <a:gd name="connsiteY1" fmla="*/ 0 h 530602"/>
                <a:gd name="connsiteX2" fmla="*/ 486006 w 675529"/>
                <a:gd name="connsiteY2" fmla="*/ 365315 h 530602"/>
                <a:gd name="connsiteX3" fmla="*/ 234064 w 675529"/>
                <a:gd name="connsiteY3" fmla="*/ 529442 h 530602"/>
                <a:gd name="connsiteX4" fmla="*/ 1156 w 675529"/>
                <a:gd name="connsiteY4" fmla="*/ 288438 h 530602"/>
                <a:gd name="connsiteX5" fmla="*/ 373446 w 675529"/>
                <a:gd name="connsiteY5" fmla="*/ 18983 h 53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159850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619250" y="1357015"/>
            <a:ext cx="6985198" cy="4471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31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培训需求诊断的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种方式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19250" y="1925544"/>
            <a:ext cx="152604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现场访谈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619250" y="2446994"/>
            <a:ext cx="1526047" cy="37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问卷调查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19250" y="2969033"/>
            <a:ext cx="152604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访谈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19249" y="3490483"/>
            <a:ext cx="152604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访谈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35696" y="14145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访谈方式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7082755" y="1414522"/>
            <a:ext cx="52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弊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3169940" y="1925544"/>
            <a:ext cx="2880320" cy="3774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直接、有亲和力、占主动权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6074903" y="1925544"/>
            <a:ext cx="2529545" cy="3774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大信息小样本、时间长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3169941" y="2446994"/>
            <a:ext cx="2880319" cy="37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信息大、有针对性、易汇总、范围广、成本低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6074903" y="2446994"/>
            <a:ext cx="2529546" cy="37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单向、真实性差、费时、回收率低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3169941" y="2969033"/>
            <a:ext cx="2880319" cy="3774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快、成本低、及时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6074903" y="2969033"/>
            <a:ext cx="2529545" cy="3774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时间长、真实性差、样本小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169941" y="3490483"/>
            <a:ext cx="2880319" cy="3774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及时、成本低、便于记录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6089711" y="3494140"/>
            <a:ext cx="2514737" cy="3737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时间长、真实性差、样本小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444534" y="141452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2889" y="181776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solidFill>
                  <a:srgbClr val="FF3300"/>
                </a:solidFill>
                <a:latin typeface="Franklin Gothic Demi Cond" panose="020B0706030402020204" pitchFamily="34" charset="0"/>
              </a:rPr>
              <a:t>1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520611" y="2335893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>
                <a:solidFill>
                  <a:srgbClr val="FF3300"/>
                </a:solidFill>
                <a:latin typeface="Franklin Gothic Demi Cond" panose="020B0706030402020204" pitchFamily="34" charset="0"/>
              </a:rPr>
              <a:t>2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14157" y="2856288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solidFill>
                  <a:srgbClr val="FF3300"/>
                </a:solidFill>
                <a:latin typeface="Franklin Gothic Demi Cond" panose="020B0706030402020204" pitchFamily="34" charset="0"/>
              </a:rPr>
              <a:t>3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95783" y="337796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>
                <a:solidFill>
                  <a:srgbClr val="FF3300"/>
                </a:solidFill>
                <a:latin typeface="Franklin Gothic Demi Cond" panose="020B0706030402020204" pitchFamily="34" charset="0"/>
              </a:rPr>
              <a:t>4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grpSp>
        <p:nvGrpSpPr>
          <p:cNvPr id="34" name="组合 33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35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" fmla="*/ 0 w 696608"/>
                <a:gd name="connsiteY0" fmla="*/ 585730 h 1095281"/>
                <a:gd name="connsiteX1" fmla="*/ 325444 w 696608"/>
                <a:gd name="connsiteY1" fmla="*/ 117 h 1095281"/>
                <a:gd name="connsiteX2" fmla="*/ 696608 w 696608"/>
                <a:gd name="connsiteY2" fmla="*/ 547630 h 1095281"/>
                <a:gd name="connsiteX3" fmla="*/ 325444 w 696608"/>
                <a:gd name="connsiteY3" fmla="*/ 1095143 h 1095281"/>
                <a:gd name="connsiteX4" fmla="*/ 0 w 696608"/>
                <a:gd name="connsiteY4" fmla="*/ 585730 h 1095281"/>
                <a:gd name="connsiteX0" fmla="*/ 4620 w 701228"/>
                <a:gd name="connsiteY0" fmla="*/ 585730 h 1102850"/>
                <a:gd name="connsiteX1" fmla="*/ 330064 w 701228"/>
                <a:gd name="connsiteY1" fmla="*/ 117 h 1102850"/>
                <a:gd name="connsiteX2" fmla="*/ 701228 w 701228"/>
                <a:gd name="connsiteY2" fmla="*/ 547630 h 1102850"/>
                <a:gd name="connsiteX3" fmla="*/ 177664 w 701228"/>
                <a:gd name="connsiteY3" fmla="*/ 1102763 h 1102850"/>
                <a:gd name="connsiteX4" fmla="*/ 4620 w 701228"/>
                <a:gd name="connsiteY4" fmla="*/ 585730 h 1102850"/>
                <a:gd name="connsiteX0" fmla="*/ 5579 w 679327"/>
                <a:gd name="connsiteY0" fmla="*/ 479243 h 1103313"/>
                <a:gd name="connsiteX1" fmla="*/ 308163 w 679327"/>
                <a:gd name="connsiteY1" fmla="*/ 310 h 1103313"/>
                <a:gd name="connsiteX2" fmla="*/ 679327 w 679327"/>
                <a:gd name="connsiteY2" fmla="*/ 547823 h 1103313"/>
                <a:gd name="connsiteX3" fmla="*/ 155763 w 679327"/>
                <a:gd name="connsiteY3" fmla="*/ 1102956 h 1103313"/>
                <a:gd name="connsiteX4" fmla="*/ 5579 w 679327"/>
                <a:gd name="connsiteY4" fmla="*/ 479243 h 1103313"/>
                <a:gd name="connsiteX0" fmla="*/ 9939 w 683687"/>
                <a:gd name="connsiteY0" fmla="*/ 479243 h 1103313"/>
                <a:gd name="connsiteX1" fmla="*/ 388723 w 683687"/>
                <a:gd name="connsiteY1" fmla="*/ 310 h 1103313"/>
                <a:gd name="connsiteX2" fmla="*/ 683687 w 683687"/>
                <a:gd name="connsiteY2" fmla="*/ 547823 h 1103313"/>
                <a:gd name="connsiteX3" fmla="*/ 160123 w 683687"/>
                <a:gd name="connsiteY3" fmla="*/ 1102956 h 1103313"/>
                <a:gd name="connsiteX4" fmla="*/ 9939 w 683687"/>
                <a:gd name="connsiteY4" fmla="*/ 479243 h 1103313"/>
                <a:gd name="connsiteX0" fmla="*/ 7796 w 719644"/>
                <a:gd name="connsiteY0" fmla="*/ 486795 h 1103173"/>
                <a:gd name="connsiteX1" fmla="*/ 424680 w 719644"/>
                <a:gd name="connsiteY1" fmla="*/ 242 h 1103173"/>
                <a:gd name="connsiteX2" fmla="*/ 719644 w 719644"/>
                <a:gd name="connsiteY2" fmla="*/ 547755 h 1103173"/>
                <a:gd name="connsiteX3" fmla="*/ 196080 w 719644"/>
                <a:gd name="connsiteY3" fmla="*/ 1102888 h 1103173"/>
                <a:gd name="connsiteX4" fmla="*/ 7796 w 719644"/>
                <a:gd name="connsiteY4" fmla="*/ 486795 h 1103173"/>
                <a:gd name="connsiteX0" fmla="*/ 7796 w 719644"/>
                <a:gd name="connsiteY0" fmla="*/ 506390 h 1122768"/>
                <a:gd name="connsiteX1" fmla="*/ 217473 w 719644"/>
                <a:gd name="connsiteY1" fmla="*/ 156694 h 1122768"/>
                <a:gd name="connsiteX2" fmla="*/ 424680 w 719644"/>
                <a:gd name="connsiteY2" fmla="*/ 19837 h 1122768"/>
                <a:gd name="connsiteX3" fmla="*/ 719644 w 719644"/>
                <a:gd name="connsiteY3" fmla="*/ 567350 h 1122768"/>
                <a:gd name="connsiteX4" fmla="*/ 196080 w 719644"/>
                <a:gd name="connsiteY4" fmla="*/ 1122483 h 1122768"/>
                <a:gd name="connsiteX5" fmla="*/ 7796 w 719644"/>
                <a:gd name="connsiteY5" fmla="*/ 506390 h 1122768"/>
                <a:gd name="connsiteX0" fmla="*/ 27 w 711875"/>
                <a:gd name="connsiteY0" fmla="*/ 513000 h 1129378"/>
                <a:gd name="connsiteX1" fmla="*/ 176366 w 711875"/>
                <a:gd name="connsiteY1" fmla="*/ 129966 h 1129378"/>
                <a:gd name="connsiteX2" fmla="*/ 416911 w 711875"/>
                <a:gd name="connsiteY2" fmla="*/ 26447 h 1129378"/>
                <a:gd name="connsiteX3" fmla="*/ 711875 w 711875"/>
                <a:gd name="connsiteY3" fmla="*/ 573960 h 1129378"/>
                <a:gd name="connsiteX4" fmla="*/ 188311 w 711875"/>
                <a:gd name="connsiteY4" fmla="*/ 1129093 h 1129378"/>
                <a:gd name="connsiteX5" fmla="*/ 27 w 711875"/>
                <a:gd name="connsiteY5" fmla="*/ 513000 h 1129378"/>
                <a:gd name="connsiteX0" fmla="*/ 20225 w 732073"/>
                <a:gd name="connsiteY0" fmla="*/ 512509 h 1128887"/>
                <a:gd name="connsiteX1" fmla="*/ 25114 w 732073"/>
                <a:gd name="connsiteY1" fmla="*/ 515238 h 1128887"/>
                <a:gd name="connsiteX2" fmla="*/ 196564 w 732073"/>
                <a:gd name="connsiteY2" fmla="*/ 129475 h 1128887"/>
                <a:gd name="connsiteX3" fmla="*/ 437109 w 732073"/>
                <a:gd name="connsiteY3" fmla="*/ 25956 h 1128887"/>
                <a:gd name="connsiteX4" fmla="*/ 732073 w 732073"/>
                <a:gd name="connsiteY4" fmla="*/ 573469 h 1128887"/>
                <a:gd name="connsiteX5" fmla="*/ 208509 w 732073"/>
                <a:gd name="connsiteY5" fmla="*/ 1128602 h 1128887"/>
                <a:gd name="connsiteX6" fmla="*/ 20225 w 732073"/>
                <a:gd name="connsiteY6" fmla="*/ 512509 h 1128887"/>
                <a:gd name="connsiteX0" fmla="*/ 20225 w 732073"/>
                <a:gd name="connsiteY0" fmla="*/ 512509 h 1128938"/>
                <a:gd name="connsiteX1" fmla="*/ 25114 w 732073"/>
                <a:gd name="connsiteY1" fmla="*/ 515238 h 1128938"/>
                <a:gd name="connsiteX2" fmla="*/ 196564 w 732073"/>
                <a:gd name="connsiteY2" fmla="*/ 129475 h 1128938"/>
                <a:gd name="connsiteX3" fmla="*/ 437109 w 732073"/>
                <a:gd name="connsiteY3" fmla="*/ 25956 h 1128938"/>
                <a:gd name="connsiteX4" fmla="*/ 732073 w 732073"/>
                <a:gd name="connsiteY4" fmla="*/ 573469 h 1128938"/>
                <a:gd name="connsiteX5" fmla="*/ 208509 w 732073"/>
                <a:gd name="connsiteY5" fmla="*/ 1128602 h 1128938"/>
                <a:gd name="connsiteX6" fmla="*/ 44164 w 732073"/>
                <a:gd name="connsiteY6" fmla="*/ 653350 h 1128938"/>
                <a:gd name="connsiteX7" fmla="*/ 20225 w 732073"/>
                <a:gd name="connsiteY7" fmla="*/ 512509 h 1128938"/>
                <a:gd name="connsiteX0" fmla="*/ 10220 w 722068"/>
                <a:gd name="connsiteY0" fmla="*/ 512509 h 1131579"/>
                <a:gd name="connsiteX1" fmla="*/ 15109 w 722068"/>
                <a:gd name="connsiteY1" fmla="*/ 515238 h 1131579"/>
                <a:gd name="connsiteX2" fmla="*/ 186559 w 722068"/>
                <a:gd name="connsiteY2" fmla="*/ 129475 h 1131579"/>
                <a:gd name="connsiteX3" fmla="*/ 427104 w 722068"/>
                <a:gd name="connsiteY3" fmla="*/ 25956 h 1131579"/>
                <a:gd name="connsiteX4" fmla="*/ 722068 w 722068"/>
                <a:gd name="connsiteY4" fmla="*/ 573469 h 1131579"/>
                <a:gd name="connsiteX5" fmla="*/ 198504 w 722068"/>
                <a:gd name="connsiteY5" fmla="*/ 1128602 h 1131579"/>
                <a:gd name="connsiteX6" fmla="*/ 29396 w 722068"/>
                <a:gd name="connsiteY6" fmla="*/ 781938 h 1131579"/>
                <a:gd name="connsiteX7" fmla="*/ 10220 w 722068"/>
                <a:gd name="connsiteY7" fmla="*/ 512509 h 1131579"/>
                <a:gd name="connsiteX0" fmla="*/ 37017 w 715528"/>
                <a:gd name="connsiteY0" fmla="*/ 426784 h 1131579"/>
                <a:gd name="connsiteX1" fmla="*/ 8569 w 715528"/>
                <a:gd name="connsiteY1" fmla="*/ 515238 h 1131579"/>
                <a:gd name="connsiteX2" fmla="*/ 180019 w 715528"/>
                <a:gd name="connsiteY2" fmla="*/ 129475 h 1131579"/>
                <a:gd name="connsiteX3" fmla="*/ 420564 w 715528"/>
                <a:gd name="connsiteY3" fmla="*/ 25956 h 1131579"/>
                <a:gd name="connsiteX4" fmla="*/ 715528 w 715528"/>
                <a:gd name="connsiteY4" fmla="*/ 573469 h 1131579"/>
                <a:gd name="connsiteX5" fmla="*/ 191964 w 715528"/>
                <a:gd name="connsiteY5" fmla="*/ 1128602 h 1131579"/>
                <a:gd name="connsiteX6" fmla="*/ 22856 w 715528"/>
                <a:gd name="connsiteY6" fmla="*/ 781938 h 1131579"/>
                <a:gd name="connsiteX7" fmla="*/ 37017 w 715528"/>
                <a:gd name="connsiteY7" fmla="*/ 426784 h 1131579"/>
                <a:gd name="connsiteX0" fmla="*/ 27193 w 705704"/>
                <a:gd name="connsiteY0" fmla="*/ 426784 h 1131579"/>
                <a:gd name="connsiteX1" fmla="*/ 84470 w 705704"/>
                <a:gd name="connsiteY1" fmla="*/ 286638 h 1131579"/>
                <a:gd name="connsiteX2" fmla="*/ 170195 w 705704"/>
                <a:gd name="connsiteY2" fmla="*/ 129475 h 1131579"/>
                <a:gd name="connsiteX3" fmla="*/ 410740 w 705704"/>
                <a:gd name="connsiteY3" fmla="*/ 25956 h 1131579"/>
                <a:gd name="connsiteX4" fmla="*/ 705704 w 705704"/>
                <a:gd name="connsiteY4" fmla="*/ 573469 h 1131579"/>
                <a:gd name="connsiteX5" fmla="*/ 182140 w 705704"/>
                <a:gd name="connsiteY5" fmla="*/ 1128602 h 1131579"/>
                <a:gd name="connsiteX6" fmla="*/ 13032 w 705704"/>
                <a:gd name="connsiteY6" fmla="*/ 781938 h 1131579"/>
                <a:gd name="connsiteX7" fmla="*/ 27193 w 705704"/>
                <a:gd name="connsiteY7" fmla="*/ 426784 h 1131579"/>
                <a:gd name="connsiteX0" fmla="*/ 27193 w 705704"/>
                <a:gd name="connsiteY0" fmla="*/ 425363 h 1130158"/>
                <a:gd name="connsiteX1" fmla="*/ 170195 w 705704"/>
                <a:gd name="connsiteY1" fmla="*/ 128054 h 1130158"/>
                <a:gd name="connsiteX2" fmla="*/ 410740 w 705704"/>
                <a:gd name="connsiteY2" fmla="*/ 24535 h 1130158"/>
                <a:gd name="connsiteX3" fmla="*/ 705704 w 705704"/>
                <a:gd name="connsiteY3" fmla="*/ 572048 h 1130158"/>
                <a:gd name="connsiteX4" fmla="*/ 182140 w 705704"/>
                <a:gd name="connsiteY4" fmla="*/ 1127181 h 1130158"/>
                <a:gd name="connsiteX5" fmla="*/ 13032 w 705704"/>
                <a:gd name="connsiteY5" fmla="*/ 780517 h 1130158"/>
                <a:gd name="connsiteX6" fmla="*/ 27193 w 705704"/>
                <a:gd name="connsiteY6" fmla="*/ 425363 h 1130158"/>
                <a:gd name="connsiteX0" fmla="*/ 27193 w 705704"/>
                <a:gd name="connsiteY0" fmla="*/ 421279 h 1126074"/>
                <a:gd name="connsiteX1" fmla="*/ 170195 w 705704"/>
                <a:gd name="connsiteY1" fmla="*/ 123970 h 1126074"/>
                <a:gd name="connsiteX2" fmla="*/ 453602 w 705704"/>
                <a:gd name="connsiteY2" fmla="*/ 25214 h 1126074"/>
                <a:gd name="connsiteX3" fmla="*/ 705704 w 705704"/>
                <a:gd name="connsiteY3" fmla="*/ 567964 h 1126074"/>
                <a:gd name="connsiteX4" fmla="*/ 182140 w 705704"/>
                <a:gd name="connsiteY4" fmla="*/ 1123097 h 1126074"/>
                <a:gd name="connsiteX5" fmla="*/ 13032 w 705704"/>
                <a:gd name="connsiteY5" fmla="*/ 776433 h 1126074"/>
                <a:gd name="connsiteX6" fmla="*/ 27193 w 705704"/>
                <a:gd name="connsiteY6" fmla="*/ 421279 h 1126074"/>
                <a:gd name="connsiteX0" fmla="*/ 27193 w 691417"/>
                <a:gd name="connsiteY0" fmla="*/ 421609 h 1126282"/>
                <a:gd name="connsiteX1" fmla="*/ 170195 w 691417"/>
                <a:gd name="connsiteY1" fmla="*/ 124300 h 1126282"/>
                <a:gd name="connsiteX2" fmla="*/ 453602 w 691417"/>
                <a:gd name="connsiteY2" fmla="*/ 25544 h 1126282"/>
                <a:gd name="connsiteX3" fmla="*/ 691417 w 691417"/>
                <a:gd name="connsiteY3" fmla="*/ 573056 h 1126282"/>
                <a:gd name="connsiteX4" fmla="*/ 182140 w 691417"/>
                <a:gd name="connsiteY4" fmla="*/ 1123427 h 1126282"/>
                <a:gd name="connsiteX5" fmla="*/ 13032 w 691417"/>
                <a:gd name="connsiteY5" fmla="*/ 776763 h 1126282"/>
                <a:gd name="connsiteX6" fmla="*/ 27193 w 691417"/>
                <a:gd name="connsiteY6" fmla="*/ 421609 h 1126282"/>
                <a:gd name="connsiteX0" fmla="*/ 27193 w 691417"/>
                <a:gd name="connsiteY0" fmla="*/ 421609 h 1107423"/>
                <a:gd name="connsiteX1" fmla="*/ 170195 w 691417"/>
                <a:gd name="connsiteY1" fmla="*/ 124300 h 1107423"/>
                <a:gd name="connsiteX2" fmla="*/ 453602 w 691417"/>
                <a:gd name="connsiteY2" fmla="*/ 25544 h 1107423"/>
                <a:gd name="connsiteX3" fmla="*/ 691417 w 691417"/>
                <a:gd name="connsiteY3" fmla="*/ 573056 h 1107423"/>
                <a:gd name="connsiteX4" fmla="*/ 182140 w 691417"/>
                <a:gd name="connsiteY4" fmla="*/ 1104377 h 1107423"/>
                <a:gd name="connsiteX5" fmla="*/ 13032 w 691417"/>
                <a:gd name="connsiteY5" fmla="*/ 776763 h 1107423"/>
                <a:gd name="connsiteX6" fmla="*/ 27193 w 691417"/>
                <a:gd name="connsiteY6" fmla="*/ 421609 h 1107423"/>
                <a:gd name="connsiteX0" fmla="*/ 27193 w 691478"/>
                <a:gd name="connsiteY0" fmla="*/ 421609 h 1112653"/>
                <a:gd name="connsiteX1" fmla="*/ 170195 w 691478"/>
                <a:gd name="connsiteY1" fmla="*/ 124300 h 1112653"/>
                <a:gd name="connsiteX2" fmla="*/ 453602 w 691478"/>
                <a:gd name="connsiteY2" fmla="*/ 25544 h 1112653"/>
                <a:gd name="connsiteX3" fmla="*/ 691417 w 691478"/>
                <a:gd name="connsiteY3" fmla="*/ 573056 h 1112653"/>
                <a:gd name="connsiteX4" fmla="*/ 432133 w 691478"/>
                <a:gd name="connsiteY4" fmla="*/ 976787 h 1112653"/>
                <a:gd name="connsiteX5" fmla="*/ 182140 w 691478"/>
                <a:gd name="connsiteY5" fmla="*/ 1104377 h 1112653"/>
                <a:gd name="connsiteX6" fmla="*/ 13032 w 691478"/>
                <a:gd name="connsiteY6" fmla="*/ 776763 h 1112653"/>
                <a:gd name="connsiteX7" fmla="*/ 27193 w 691478"/>
                <a:gd name="connsiteY7" fmla="*/ 421609 h 1112653"/>
                <a:gd name="connsiteX0" fmla="*/ 27193 w 691478"/>
                <a:gd name="connsiteY0" fmla="*/ 421609 h 1114810"/>
                <a:gd name="connsiteX1" fmla="*/ 170195 w 691478"/>
                <a:gd name="connsiteY1" fmla="*/ 124300 h 1114810"/>
                <a:gd name="connsiteX2" fmla="*/ 453602 w 691478"/>
                <a:gd name="connsiteY2" fmla="*/ 25544 h 1114810"/>
                <a:gd name="connsiteX3" fmla="*/ 691417 w 691478"/>
                <a:gd name="connsiteY3" fmla="*/ 573056 h 1114810"/>
                <a:gd name="connsiteX4" fmla="*/ 513095 w 691478"/>
                <a:gd name="connsiteY4" fmla="*/ 991075 h 1114810"/>
                <a:gd name="connsiteX5" fmla="*/ 182140 w 691478"/>
                <a:gd name="connsiteY5" fmla="*/ 1104377 h 1114810"/>
                <a:gd name="connsiteX6" fmla="*/ 13032 w 691478"/>
                <a:gd name="connsiteY6" fmla="*/ 776763 h 1114810"/>
                <a:gd name="connsiteX7" fmla="*/ 27193 w 691478"/>
                <a:gd name="connsiteY7" fmla="*/ 421609 h 1114810"/>
                <a:gd name="connsiteX0" fmla="*/ 27193 w 693375"/>
                <a:gd name="connsiteY0" fmla="*/ 402485 h 1095686"/>
                <a:gd name="connsiteX1" fmla="*/ 170195 w 693375"/>
                <a:gd name="connsiteY1" fmla="*/ 105176 h 1095686"/>
                <a:gd name="connsiteX2" fmla="*/ 453602 w 693375"/>
                <a:gd name="connsiteY2" fmla="*/ 6420 h 1095686"/>
                <a:gd name="connsiteX3" fmla="*/ 598819 w 693375"/>
                <a:gd name="connsiteY3" fmla="*/ 262337 h 1095686"/>
                <a:gd name="connsiteX4" fmla="*/ 691417 w 693375"/>
                <a:gd name="connsiteY4" fmla="*/ 553932 h 1095686"/>
                <a:gd name="connsiteX5" fmla="*/ 513095 w 693375"/>
                <a:gd name="connsiteY5" fmla="*/ 971951 h 1095686"/>
                <a:gd name="connsiteX6" fmla="*/ 182140 w 693375"/>
                <a:gd name="connsiteY6" fmla="*/ 1085253 h 1095686"/>
                <a:gd name="connsiteX7" fmla="*/ 13032 w 693375"/>
                <a:gd name="connsiteY7" fmla="*/ 757639 h 1095686"/>
                <a:gd name="connsiteX8" fmla="*/ 27193 w 693375"/>
                <a:gd name="connsiteY8" fmla="*/ 402485 h 1095686"/>
                <a:gd name="connsiteX0" fmla="*/ 27193 w 694199"/>
                <a:gd name="connsiteY0" fmla="*/ 398665 h 1091866"/>
                <a:gd name="connsiteX1" fmla="*/ 170195 w 694199"/>
                <a:gd name="connsiteY1" fmla="*/ 101356 h 1091866"/>
                <a:gd name="connsiteX2" fmla="*/ 453602 w 694199"/>
                <a:gd name="connsiteY2" fmla="*/ 2600 h 1091866"/>
                <a:gd name="connsiteX3" fmla="*/ 622631 w 694199"/>
                <a:gd name="connsiteY3" fmla="*/ 187079 h 1091866"/>
                <a:gd name="connsiteX4" fmla="*/ 691417 w 694199"/>
                <a:gd name="connsiteY4" fmla="*/ 550112 h 1091866"/>
                <a:gd name="connsiteX5" fmla="*/ 513095 w 694199"/>
                <a:gd name="connsiteY5" fmla="*/ 968131 h 1091866"/>
                <a:gd name="connsiteX6" fmla="*/ 182140 w 694199"/>
                <a:gd name="connsiteY6" fmla="*/ 1081433 h 1091866"/>
                <a:gd name="connsiteX7" fmla="*/ 13032 w 694199"/>
                <a:gd name="connsiteY7" fmla="*/ 753819 h 1091866"/>
                <a:gd name="connsiteX8" fmla="*/ 27193 w 694199"/>
                <a:gd name="connsiteY8" fmla="*/ 398665 h 1091866"/>
                <a:gd name="connsiteX0" fmla="*/ 27193 w 694199"/>
                <a:gd name="connsiteY0" fmla="*/ 426411 h 1119612"/>
                <a:gd name="connsiteX1" fmla="*/ 170195 w 694199"/>
                <a:gd name="connsiteY1" fmla="*/ 129102 h 1119612"/>
                <a:gd name="connsiteX2" fmla="*/ 425027 w 694199"/>
                <a:gd name="connsiteY2" fmla="*/ 1771 h 1119612"/>
                <a:gd name="connsiteX3" fmla="*/ 622631 w 694199"/>
                <a:gd name="connsiteY3" fmla="*/ 214825 h 1119612"/>
                <a:gd name="connsiteX4" fmla="*/ 691417 w 694199"/>
                <a:gd name="connsiteY4" fmla="*/ 577858 h 1119612"/>
                <a:gd name="connsiteX5" fmla="*/ 513095 w 694199"/>
                <a:gd name="connsiteY5" fmla="*/ 995877 h 1119612"/>
                <a:gd name="connsiteX6" fmla="*/ 182140 w 694199"/>
                <a:gd name="connsiteY6" fmla="*/ 1109179 h 1119612"/>
                <a:gd name="connsiteX7" fmla="*/ 13032 w 694199"/>
                <a:gd name="connsiteY7" fmla="*/ 781565 h 1119612"/>
                <a:gd name="connsiteX8" fmla="*/ 27193 w 694199"/>
                <a:gd name="connsiteY8" fmla="*/ 426411 h 1119612"/>
                <a:gd name="connsiteX0" fmla="*/ 27193 w 694953"/>
                <a:gd name="connsiteY0" fmla="*/ 426411 h 1119612"/>
                <a:gd name="connsiteX1" fmla="*/ 170195 w 694953"/>
                <a:gd name="connsiteY1" fmla="*/ 129102 h 1119612"/>
                <a:gd name="connsiteX2" fmla="*/ 425027 w 694953"/>
                <a:gd name="connsiteY2" fmla="*/ 1771 h 1119612"/>
                <a:gd name="connsiteX3" fmla="*/ 622631 w 694953"/>
                <a:gd name="connsiteY3" fmla="*/ 214825 h 1119612"/>
                <a:gd name="connsiteX4" fmla="*/ 546432 w 694953"/>
                <a:gd name="connsiteY4" fmla="*/ 562488 h 1119612"/>
                <a:gd name="connsiteX5" fmla="*/ 691417 w 694953"/>
                <a:gd name="connsiteY5" fmla="*/ 577858 h 1119612"/>
                <a:gd name="connsiteX6" fmla="*/ 513095 w 694953"/>
                <a:gd name="connsiteY6" fmla="*/ 995877 h 1119612"/>
                <a:gd name="connsiteX7" fmla="*/ 182140 w 694953"/>
                <a:gd name="connsiteY7" fmla="*/ 1109179 h 1119612"/>
                <a:gd name="connsiteX8" fmla="*/ 13032 w 694953"/>
                <a:gd name="connsiteY8" fmla="*/ 781565 h 1119612"/>
                <a:gd name="connsiteX9" fmla="*/ 27193 w 694953"/>
                <a:gd name="connsiteY9" fmla="*/ 426411 h 1119612"/>
                <a:gd name="connsiteX0" fmla="*/ 27193 w 695746"/>
                <a:gd name="connsiteY0" fmla="*/ 426411 h 1119612"/>
                <a:gd name="connsiteX1" fmla="*/ 170195 w 695746"/>
                <a:gd name="connsiteY1" fmla="*/ 129102 h 1119612"/>
                <a:gd name="connsiteX2" fmla="*/ 425027 w 695746"/>
                <a:gd name="connsiteY2" fmla="*/ 1771 h 1119612"/>
                <a:gd name="connsiteX3" fmla="*/ 622631 w 695746"/>
                <a:gd name="connsiteY3" fmla="*/ 214825 h 1119612"/>
                <a:gd name="connsiteX4" fmla="*/ 691417 w 695746"/>
                <a:gd name="connsiteY4" fmla="*/ 577858 h 1119612"/>
                <a:gd name="connsiteX5" fmla="*/ 513095 w 695746"/>
                <a:gd name="connsiteY5" fmla="*/ 995877 h 1119612"/>
                <a:gd name="connsiteX6" fmla="*/ 182140 w 695746"/>
                <a:gd name="connsiteY6" fmla="*/ 1109179 h 1119612"/>
                <a:gd name="connsiteX7" fmla="*/ 13032 w 695746"/>
                <a:gd name="connsiteY7" fmla="*/ 781565 h 1119612"/>
                <a:gd name="connsiteX8" fmla="*/ 27193 w 695746"/>
                <a:gd name="connsiteY8" fmla="*/ 426411 h 1119612"/>
                <a:gd name="connsiteX0" fmla="*/ 27193 w 647857"/>
                <a:gd name="connsiteY0" fmla="*/ 426411 h 1119612"/>
                <a:gd name="connsiteX1" fmla="*/ 170195 w 647857"/>
                <a:gd name="connsiteY1" fmla="*/ 129102 h 1119612"/>
                <a:gd name="connsiteX2" fmla="*/ 425027 w 647857"/>
                <a:gd name="connsiteY2" fmla="*/ 1771 h 1119612"/>
                <a:gd name="connsiteX3" fmla="*/ 622631 w 647857"/>
                <a:gd name="connsiteY3" fmla="*/ 214825 h 1119612"/>
                <a:gd name="connsiteX4" fmla="*/ 624742 w 647857"/>
                <a:gd name="connsiteY4" fmla="*/ 577858 h 1119612"/>
                <a:gd name="connsiteX5" fmla="*/ 513095 w 647857"/>
                <a:gd name="connsiteY5" fmla="*/ 995877 h 1119612"/>
                <a:gd name="connsiteX6" fmla="*/ 182140 w 647857"/>
                <a:gd name="connsiteY6" fmla="*/ 1109179 h 1119612"/>
                <a:gd name="connsiteX7" fmla="*/ 13032 w 647857"/>
                <a:gd name="connsiteY7" fmla="*/ 781565 h 1119612"/>
                <a:gd name="connsiteX8" fmla="*/ 27193 w 647857"/>
                <a:gd name="connsiteY8" fmla="*/ 426411 h 1119612"/>
                <a:gd name="connsiteX0" fmla="*/ 27193 w 678121"/>
                <a:gd name="connsiteY0" fmla="*/ 426411 h 1119332"/>
                <a:gd name="connsiteX1" fmla="*/ 170195 w 678121"/>
                <a:gd name="connsiteY1" fmla="*/ 129102 h 1119332"/>
                <a:gd name="connsiteX2" fmla="*/ 425027 w 678121"/>
                <a:gd name="connsiteY2" fmla="*/ 1771 h 1119332"/>
                <a:gd name="connsiteX3" fmla="*/ 622631 w 678121"/>
                <a:gd name="connsiteY3" fmla="*/ 214825 h 1119332"/>
                <a:gd name="connsiteX4" fmla="*/ 624742 w 678121"/>
                <a:gd name="connsiteY4" fmla="*/ 577858 h 1119332"/>
                <a:gd name="connsiteX5" fmla="*/ 675019 w 678121"/>
                <a:gd name="connsiteY5" fmla="*/ 600588 h 1119332"/>
                <a:gd name="connsiteX6" fmla="*/ 513095 w 678121"/>
                <a:gd name="connsiteY6" fmla="*/ 995877 h 1119332"/>
                <a:gd name="connsiteX7" fmla="*/ 182140 w 678121"/>
                <a:gd name="connsiteY7" fmla="*/ 1109179 h 1119332"/>
                <a:gd name="connsiteX8" fmla="*/ 13032 w 678121"/>
                <a:gd name="connsiteY8" fmla="*/ 781565 h 1119332"/>
                <a:gd name="connsiteX9" fmla="*/ 27193 w 678121"/>
                <a:gd name="connsiteY9" fmla="*/ 426411 h 1119332"/>
                <a:gd name="connsiteX0" fmla="*/ 27193 w 647857"/>
                <a:gd name="connsiteY0" fmla="*/ 426411 h 1119332"/>
                <a:gd name="connsiteX1" fmla="*/ 170195 w 647857"/>
                <a:gd name="connsiteY1" fmla="*/ 129102 h 1119332"/>
                <a:gd name="connsiteX2" fmla="*/ 425027 w 647857"/>
                <a:gd name="connsiteY2" fmla="*/ 1771 h 1119332"/>
                <a:gd name="connsiteX3" fmla="*/ 622631 w 647857"/>
                <a:gd name="connsiteY3" fmla="*/ 214825 h 1119332"/>
                <a:gd name="connsiteX4" fmla="*/ 624742 w 647857"/>
                <a:gd name="connsiteY4" fmla="*/ 577858 h 1119332"/>
                <a:gd name="connsiteX5" fmla="*/ 513095 w 647857"/>
                <a:gd name="connsiteY5" fmla="*/ 995877 h 1119332"/>
                <a:gd name="connsiteX6" fmla="*/ 182140 w 647857"/>
                <a:gd name="connsiteY6" fmla="*/ 1109179 h 1119332"/>
                <a:gd name="connsiteX7" fmla="*/ 13032 w 647857"/>
                <a:gd name="connsiteY7" fmla="*/ 781565 h 1119332"/>
                <a:gd name="connsiteX8" fmla="*/ 27193 w 647857"/>
                <a:gd name="connsiteY8" fmla="*/ 426411 h 1119332"/>
                <a:gd name="connsiteX0" fmla="*/ 27193 w 691347"/>
                <a:gd name="connsiteY0" fmla="*/ 426411 h 1119332"/>
                <a:gd name="connsiteX1" fmla="*/ 170195 w 691347"/>
                <a:gd name="connsiteY1" fmla="*/ 129102 h 1119332"/>
                <a:gd name="connsiteX2" fmla="*/ 425027 w 691347"/>
                <a:gd name="connsiteY2" fmla="*/ 1771 h 1119332"/>
                <a:gd name="connsiteX3" fmla="*/ 622631 w 691347"/>
                <a:gd name="connsiteY3" fmla="*/ 214825 h 1119332"/>
                <a:gd name="connsiteX4" fmla="*/ 686654 w 691347"/>
                <a:gd name="connsiteY4" fmla="*/ 587383 h 1119332"/>
                <a:gd name="connsiteX5" fmla="*/ 513095 w 691347"/>
                <a:gd name="connsiteY5" fmla="*/ 995877 h 1119332"/>
                <a:gd name="connsiteX6" fmla="*/ 182140 w 691347"/>
                <a:gd name="connsiteY6" fmla="*/ 1109179 h 1119332"/>
                <a:gd name="connsiteX7" fmla="*/ 13032 w 691347"/>
                <a:gd name="connsiteY7" fmla="*/ 781565 h 1119332"/>
                <a:gd name="connsiteX8" fmla="*/ 27193 w 691347"/>
                <a:gd name="connsiteY8" fmla="*/ 426411 h 111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" fmla="*/ 0 w 1133078"/>
                <a:gd name="connsiteY0" fmla="*/ 194598 h 642643"/>
                <a:gd name="connsiteX1" fmla="*/ 557014 w 1133078"/>
                <a:gd name="connsiteY1" fmla="*/ 5623 h 642643"/>
                <a:gd name="connsiteX2" fmla="*/ 1133078 w 1133078"/>
                <a:gd name="connsiteY2" fmla="*/ 323185 h 642643"/>
                <a:gd name="connsiteX3" fmla="*/ 557014 w 1133078"/>
                <a:gd name="connsiteY3" fmla="*/ 640747 h 642643"/>
                <a:gd name="connsiteX4" fmla="*/ 0 w 1133078"/>
                <a:gd name="connsiteY4" fmla="*/ 194598 h 64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99392 w 674450"/>
                <a:gd name="connsiteY3" fmla="*/ 25190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54062 w 674450"/>
                <a:gd name="connsiteY3" fmla="*/ 27816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35496"/>
                <a:gd name="connsiteX1" fmla="*/ 299697 w 674450"/>
                <a:gd name="connsiteY1" fmla="*/ 0 h 535496"/>
                <a:gd name="connsiteX2" fmla="*/ 674450 w 674450"/>
                <a:gd name="connsiteY2" fmla="*/ 6054 h 535496"/>
                <a:gd name="connsiteX3" fmla="*/ 554062 w 674450"/>
                <a:gd name="connsiteY3" fmla="*/ 278164 h 535496"/>
                <a:gd name="connsiteX4" fmla="*/ 235495 w 674450"/>
                <a:gd name="connsiteY4" fmla="*/ 535496 h 535496"/>
                <a:gd name="connsiteX5" fmla="*/ 0 w 674450"/>
                <a:gd name="connsiteY5" fmla="*/ 251904 h 535496"/>
                <a:gd name="connsiteX6" fmla="*/ 1 w 674450"/>
                <a:gd name="connsiteY6" fmla="*/ 251904 h 535496"/>
                <a:gd name="connsiteX0" fmla="*/ 1 w 674450"/>
                <a:gd name="connsiteY0" fmla="*/ 245850 h 529442"/>
                <a:gd name="connsiteX1" fmla="*/ 369554 w 674450"/>
                <a:gd name="connsiteY1" fmla="*/ 19524 h 529442"/>
                <a:gd name="connsiteX2" fmla="*/ 674450 w 674450"/>
                <a:gd name="connsiteY2" fmla="*/ 0 h 529442"/>
                <a:gd name="connsiteX3" fmla="*/ 554062 w 674450"/>
                <a:gd name="connsiteY3" fmla="*/ 272110 h 529442"/>
                <a:gd name="connsiteX4" fmla="*/ 235495 w 674450"/>
                <a:gd name="connsiteY4" fmla="*/ 529442 h 529442"/>
                <a:gd name="connsiteX5" fmla="*/ 0 w 674450"/>
                <a:gd name="connsiteY5" fmla="*/ 245850 h 529442"/>
                <a:gd name="connsiteX6" fmla="*/ 1 w 674450"/>
                <a:gd name="connsiteY6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433 w 674882"/>
                <a:gd name="connsiteY0" fmla="*/ 245850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433 w 674882"/>
                <a:gd name="connsiteY7" fmla="*/ 245850 h 529442"/>
                <a:gd name="connsiteX0" fmla="*/ 132076 w 674882"/>
                <a:gd name="connsiteY0" fmla="*/ 131061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132076 w 674882"/>
                <a:gd name="connsiteY7" fmla="*/ 131061 h 529442"/>
                <a:gd name="connsiteX0" fmla="*/ 106337 w 649143"/>
                <a:gd name="connsiteY0" fmla="*/ 131061 h 529442"/>
                <a:gd name="connsiteX1" fmla="*/ 344247 w 649143"/>
                <a:gd name="connsiteY1" fmla="*/ 19524 h 529442"/>
                <a:gd name="connsiteX2" fmla="*/ 649143 w 649143"/>
                <a:gd name="connsiteY2" fmla="*/ 0 h 529442"/>
                <a:gd name="connsiteX3" fmla="*/ 528755 w 649143"/>
                <a:gd name="connsiteY3" fmla="*/ 272110 h 529442"/>
                <a:gd name="connsiteX4" fmla="*/ 210188 w 649143"/>
                <a:gd name="connsiteY4" fmla="*/ 529442 h 529442"/>
                <a:gd name="connsiteX5" fmla="*/ 2886 w 649143"/>
                <a:gd name="connsiteY5" fmla="*/ 323140 h 529442"/>
                <a:gd name="connsiteX6" fmla="*/ 106337 w 649143"/>
                <a:gd name="connsiteY6" fmla="*/ 131061 h 529442"/>
                <a:gd name="connsiteX0" fmla="*/ 126989 w 669795"/>
                <a:gd name="connsiteY0" fmla="*/ 131061 h 529442"/>
                <a:gd name="connsiteX1" fmla="*/ 364899 w 669795"/>
                <a:gd name="connsiteY1" fmla="*/ 19524 h 529442"/>
                <a:gd name="connsiteX2" fmla="*/ 669795 w 669795"/>
                <a:gd name="connsiteY2" fmla="*/ 0 h 529442"/>
                <a:gd name="connsiteX3" fmla="*/ 549407 w 669795"/>
                <a:gd name="connsiteY3" fmla="*/ 272110 h 529442"/>
                <a:gd name="connsiteX4" fmla="*/ 230840 w 669795"/>
                <a:gd name="connsiteY4" fmla="*/ 529442 h 529442"/>
                <a:gd name="connsiteX5" fmla="*/ 2279 w 669795"/>
                <a:gd name="connsiteY5" fmla="*/ 324447 h 529442"/>
                <a:gd name="connsiteX6" fmla="*/ 126989 w 669795"/>
                <a:gd name="connsiteY6" fmla="*/ 131061 h 529442"/>
                <a:gd name="connsiteX0" fmla="*/ 364838 w 669734"/>
                <a:gd name="connsiteY0" fmla="*/ 19524 h 529442"/>
                <a:gd name="connsiteX1" fmla="*/ 669734 w 669734"/>
                <a:gd name="connsiteY1" fmla="*/ 0 h 529442"/>
                <a:gd name="connsiteX2" fmla="*/ 549346 w 669734"/>
                <a:gd name="connsiteY2" fmla="*/ 272110 h 529442"/>
                <a:gd name="connsiteX3" fmla="*/ 230779 w 669734"/>
                <a:gd name="connsiteY3" fmla="*/ 529442 h 529442"/>
                <a:gd name="connsiteX4" fmla="*/ 2218 w 669734"/>
                <a:gd name="connsiteY4" fmla="*/ 324447 h 529442"/>
                <a:gd name="connsiteX5" fmla="*/ 218368 w 669734"/>
                <a:gd name="connsiteY5" fmla="*/ 222501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552631 w 673019"/>
                <a:gd name="connsiteY2" fmla="*/ 272110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616606 w 673019"/>
                <a:gd name="connsiteY2" fmla="*/ 202026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30692"/>
                <a:gd name="connsiteX1" fmla="*/ 673019 w 673019"/>
                <a:gd name="connsiteY1" fmla="*/ 0 h 530692"/>
                <a:gd name="connsiteX2" fmla="*/ 616606 w 673019"/>
                <a:gd name="connsiteY2" fmla="*/ 202026 h 530692"/>
                <a:gd name="connsiteX3" fmla="*/ 535686 w 673019"/>
                <a:gd name="connsiteY3" fmla="*/ 375064 h 530692"/>
                <a:gd name="connsiteX4" fmla="*/ 234064 w 673019"/>
                <a:gd name="connsiteY4" fmla="*/ 529442 h 530692"/>
                <a:gd name="connsiteX5" fmla="*/ 1156 w 673019"/>
                <a:gd name="connsiteY5" fmla="*/ 288438 h 530692"/>
                <a:gd name="connsiteX6" fmla="*/ 373446 w 673019"/>
                <a:gd name="connsiteY6" fmla="*/ 18983 h 530692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16606 w 673019"/>
                <a:gd name="connsiteY2" fmla="*/ 202026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46958 w 673019"/>
                <a:gd name="connsiteY2" fmla="*/ 140411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5861"/>
                <a:gd name="connsiteY0" fmla="*/ 19524 h 530479"/>
                <a:gd name="connsiteX1" fmla="*/ 673019 w 675861"/>
                <a:gd name="connsiteY1" fmla="*/ 0 h 530479"/>
                <a:gd name="connsiteX2" fmla="*/ 504224 w 675861"/>
                <a:gd name="connsiteY2" fmla="*/ 349258 h 530479"/>
                <a:gd name="connsiteX3" fmla="*/ 234064 w 675861"/>
                <a:gd name="connsiteY3" fmla="*/ 529442 h 530479"/>
                <a:gd name="connsiteX4" fmla="*/ 1156 w 675861"/>
                <a:gd name="connsiteY4" fmla="*/ 288438 h 530479"/>
                <a:gd name="connsiteX5" fmla="*/ 373446 w 675861"/>
                <a:gd name="connsiteY5" fmla="*/ 18983 h 530479"/>
                <a:gd name="connsiteX0" fmla="*/ 368123 w 675529"/>
                <a:gd name="connsiteY0" fmla="*/ 19524 h 530602"/>
                <a:gd name="connsiteX1" fmla="*/ 673019 w 675529"/>
                <a:gd name="connsiteY1" fmla="*/ 0 h 530602"/>
                <a:gd name="connsiteX2" fmla="*/ 486006 w 675529"/>
                <a:gd name="connsiteY2" fmla="*/ 365315 h 530602"/>
                <a:gd name="connsiteX3" fmla="*/ 234064 w 675529"/>
                <a:gd name="connsiteY3" fmla="*/ 529442 h 530602"/>
                <a:gd name="connsiteX4" fmla="*/ 1156 w 675529"/>
                <a:gd name="connsiteY4" fmla="*/ 288438 h 530602"/>
                <a:gd name="connsiteX5" fmla="*/ 373446 w 675529"/>
                <a:gd name="connsiteY5" fmla="*/ 18983 h 53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4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143679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32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758850"/>
            <a:ext cx="33248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找到培训需求的方法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09412" y="2939780"/>
            <a:ext cx="342357" cy="717228"/>
            <a:chOff x="1961653" y="1942780"/>
            <a:chExt cx="515046" cy="1176039"/>
          </a:xfrm>
        </p:grpSpPr>
        <p:sp>
          <p:nvSpPr>
            <p:cNvPr id="11" name="椭圆 10"/>
            <p:cNvSpPr/>
            <p:nvPr/>
          </p:nvSpPr>
          <p:spPr>
            <a:xfrm>
              <a:off x="2087538" y="1942780"/>
              <a:ext cx="360040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961653" y="2374829"/>
              <a:ext cx="308225" cy="700977"/>
            </a:xfrm>
            <a:custGeom>
              <a:avLst/>
              <a:gdLst>
                <a:gd name="connsiteX0" fmla="*/ 308225 w 308225"/>
                <a:gd name="connsiteY0" fmla="*/ 0 h 842480"/>
                <a:gd name="connsiteX1" fmla="*/ 287676 w 308225"/>
                <a:gd name="connsiteY1" fmla="*/ 554804 h 842480"/>
                <a:gd name="connsiteX2" fmla="*/ 0 w 308225"/>
                <a:gd name="connsiteY2" fmla="*/ 842480 h 84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225" h="842480">
                  <a:moveTo>
                    <a:pt x="308225" y="0"/>
                  </a:moveTo>
                  <a:lnTo>
                    <a:pt x="287676" y="554804"/>
                  </a:lnTo>
                  <a:lnTo>
                    <a:pt x="0" y="84248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250850" y="2830787"/>
              <a:ext cx="215757" cy="288032"/>
            </a:xfrm>
            <a:prstGeom prst="lin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6" name="任意多边形 15"/>
            <p:cNvSpPr/>
            <p:nvPr/>
          </p:nvSpPr>
          <p:spPr>
            <a:xfrm>
              <a:off x="2087538" y="2462908"/>
              <a:ext cx="389161" cy="209550"/>
            </a:xfrm>
            <a:custGeom>
              <a:avLst/>
              <a:gdLst>
                <a:gd name="connsiteX0" fmla="*/ 0 w 366713"/>
                <a:gd name="connsiteY0" fmla="*/ 209550 h 209550"/>
                <a:gd name="connsiteX1" fmla="*/ 161925 w 366713"/>
                <a:gd name="connsiteY1" fmla="*/ 0 h 209550"/>
                <a:gd name="connsiteX2" fmla="*/ 366713 w 366713"/>
                <a:gd name="connsiteY2" fmla="*/ 20002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6713" h="209550">
                  <a:moveTo>
                    <a:pt x="0" y="209550"/>
                  </a:moveTo>
                  <a:lnTo>
                    <a:pt x="161925" y="0"/>
                  </a:lnTo>
                  <a:lnTo>
                    <a:pt x="366713" y="200025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932040" y="3717976"/>
            <a:ext cx="11415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271236" y="2060318"/>
            <a:ext cx="82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4998695" y="2064305"/>
            <a:ext cx="0" cy="1649469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5150187" y="380462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现状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54421" y="160642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00423" y="26822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培训需求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1723583" y="1783319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面谈沟通法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23583" y="2103546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行为观察法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723583" y="2423773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数据分析法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1723583" y="2744000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问卷调查法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1723583" y="3064227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小组讨论法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7"/>
          <p:cNvSpPr txBox="1"/>
          <p:nvPr/>
        </p:nvSpPr>
        <p:spPr>
          <a:xfrm>
            <a:off x="1723583" y="3384454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测试评估法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27"/>
          <p:cNvSpPr txBox="1"/>
          <p:nvPr/>
        </p:nvSpPr>
        <p:spPr>
          <a:xfrm>
            <a:off x="1723583" y="3704683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自我分析法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左大括号 1"/>
          <p:cNvSpPr/>
          <p:nvPr/>
        </p:nvSpPr>
        <p:spPr>
          <a:xfrm flipH="1">
            <a:off x="3360820" y="1781610"/>
            <a:ext cx="312669" cy="2190591"/>
          </a:xfrm>
          <a:prstGeom prst="leftBrace">
            <a:avLst>
              <a:gd name="adj1" fmla="val 56458"/>
              <a:gd name="adj2" fmla="val 50000"/>
            </a:avLst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35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" fmla="*/ 0 w 696608"/>
                <a:gd name="connsiteY0" fmla="*/ 585730 h 1095281"/>
                <a:gd name="connsiteX1" fmla="*/ 325444 w 696608"/>
                <a:gd name="connsiteY1" fmla="*/ 117 h 1095281"/>
                <a:gd name="connsiteX2" fmla="*/ 696608 w 696608"/>
                <a:gd name="connsiteY2" fmla="*/ 547630 h 1095281"/>
                <a:gd name="connsiteX3" fmla="*/ 325444 w 696608"/>
                <a:gd name="connsiteY3" fmla="*/ 1095143 h 1095281"/>
                <a:gd name="connsiteX4" fmla="*/ 0 w 696608"/>
                <a:gd name="connsiteY4" fmla="*/ 585730 h 1095281"/>
                <a:gd name="connsiteX0" fmla="*/ 4620 w 701228"/>
                <a:gd name="connsiteY0" fmla="*/ 585730 h 1102850"/>
                <a:gd name="connsiteX1" fmla="*/ 330064 w 701228"/>
                <a:gd name="connsiteY1" fmla="*/ 117 h 1102850"/>
                <a:gd name="connsiteX2" fmla="*/ 701228 w 701228"/>
                <a:gd name="connsiteY2" fmla="*/ 547630 h 1102850"/>
                <a:gd name="connsiteX3" fmla="*/ 177664 w 701228"/>
                <a:gd name="connsiteY3" fmla="*/ 1102763 h 1102850"/>
                <a:gd name="connsiteX4" fmla="*/ 4620 w 701228"/>
                <a:gd name="connsiteY4" fmla="*/ 585730 h 1102850"/>
                <a:gd name="connsiteX0" fmla="*/ 5579 w 679327"/>
                <a:gd name="connsiteY0" fmla="*/ 479243 h 1103313"/>
                <a:gd name="connsiteX1" fmla="*/ 308163 w 679327"/>
                <a:gd name="connsiteY1" fmla="*/ 310 h 1103313"/>
                <a:gd name="connsiteX2" fmla="*/ 679327 w 679327"/>
                <a:gd name="connsiteY2" fmla="*/ 547823 h 1103313"/>
                <a:gd name="connsiteX3" fmla="*/ 155763 w 679327"/>
                <a:gd name="connsiteY3" fmla="*/ 1102956 h 1103313"/>
                <a:gd name="connsiteX4" fmla="*/ 5579 w 679327"/>
                <a:gd name="connsiteY4" fmla="*/ 479243 h 1103313"/>
                <a:gd name="connsiteX0" fmla="*/ 9939 w 683687"/>
                <a:gd name="connsiteY0" fmla="*/ 479243 h 1103313"/>
                <a:gd name="connsiteX1" fmla="*/ 388723 w 683687"/>
                <a:gd name="connsiteY1" fmla="*/ 310 h 1103313"/>
                <a:gd name="connsiteX2" fmla="*/ 683687 w 683687"/>
                <a:gd name="connsiteY2" fmla="*/ 547823 h 1103313"/>
                <a:gd name="connsiteX3" fmla="*/ 160123 w 683687"/>
                <a:gd name="connsiteY3" fmla="*/ 1102956 h 1103313"/>
                <a:gd name="connsiteX4" fmla="*/ 9939 w 683687"/>
                <a:gd name="connsiteY4" fmla="*/ 479243 h 1103313"/>
                <a:gd name="connsiteX0" fmla="*/ 7796 w 719644"/>
                <a:gd name="connsiteY0" fmla="*/ 486795 h 1103173"/>
                <a:gd name="connsiteX1" fmla="*/ 424680 w 719644"/>
                <a:gd name="connsiteY1" fmla="*/ 242 h 1103173"/>
                <a:gd name="connsiteX2" fmla="*/ 719644 w 719644"/>
                <a:gd name="connsiteY2" fmla="*/ 547755 h 1103173"/>
                <a:gd name="connsiteX3" fmla="*/ 196080 w 719644"/>
                <a:gd name="connsiteY3" fmla="*/ 1102888 h 1103173"/>
                <a:gd name="connsiteX4" fmla="*/ 7796 w 719644"/>
                <a:gd name="connsiteY4" fmla="*/ 486795 h 1103173"/>
                <a:gd name="connsiteX0" fmla="*/ 7796 w 719644"/>
                <a:gd name="connsiteY0" fmla="*/ 506390 h 1122768"/>
                <a:gd name="connsiteX1" fmla="*/ 217473 w 719644"/>
                <a:gd name="connsiteY1" fmla="*/ 156694 h 1122768"/>
                <a:gd name="connsiteX2" fmla="*/ 424680 w 719644"/>
                <a:gd name="connsiteY2" fmla="*/ 19837 h 1122768"/>
                <a:gd name="connsiteX3" fmla="*/ 719644 w 719644"/>
                <a:gd name="connsiteY3" fmla="*/ 567350 h 1122768"/>
                <a:gd name="connsiteX4" fmla="*/ 196080 w 719644"/>
                <a:gd name="connsiteY4" fmla="*/ 1122483 h 1122768"/>
                <a:gd name="connsiteX5" fmla="*/ 7796 w 719644"/>
                <a:gd name="connsiteY5" fmla="*/ 506390 h 1122768"/>
                <a:gd name="connsiteX0" fmla="*/ 27 w 711875"/>
                <a:gd name="connsiteY0" fmla="*/ 513000 h 1129378"/>
                <a:gd name="connsiteX1" fmla="*/ 176366 w 711875"/>
                <a:gd name="connsiteY1" fmla="*/ 129966 h 1129378"/>
                <a:gd name="connsiteX2" fmla="*/ 416911 w 711875"/>
                <a:gd name="connsiteY2" fmla="*/ 26447 h 1129378"/>
                <a:gd name="connsiteX3" fmla="*/ 711875 w 711875"/>
                <a:gd name="connsiteY3" fmla="*/ 573960 h 1129378"/>
                <a:gd name="connsiteX4" fmla="*/ 188311 w 711875"/>
                <a:gd name="connsiteY4" fmla="*/ 1129093 h 1129378"/>
                <a:gd name="connsiteX5" fmla="*/ 27 w 711875"/>
                <a:gd name="connsiteY5" fmla="*/ 513000 h 1129378"/>
                <a:gd name="connsiteX0" fmla="*/ 20225 w 732073"/>
                <a:gd name="connsiteY0" fmla="*/ 512509 h 1128887"/>
                <a:gd name="connsiteX1" fmla="*/ 25114 w 732073"/>
                <a:gd name="connsiteY1" fmla="*/ 515238 h 1128887"/>
                <a:gd name="connsiteX2" fmla="*/ 196564 w 732073"/>
                <a:gd name="connsiteY2" fmla="*/ 129475 h 1128887"/>
                <a:gd name="connsiteX3" fmla="*/ 437109 w 732073"/>
                <a:gd name="connsiteY3" fmla="*/ 25956 h 1128887"/>
                <a:gd name="connsiteX4" fmla="*/ 732073 w 732073"/>
                <a:gd name="connsiteY4" fmla="*/ 573469 h 1128887"/>
                <a:gd name="connsiteX5" fmla="*/ 208509 w 732073"/>
                <a:gd name="connsiteY5" fmla="*/ 1128602 h 1128887"/>
                <a:gd name="connsiteX6" fmla="*/ 20225 w 732073"/>
                <a:gd name="connsiteY6" fmla="*/ 512509 h 1128887"/>
                <a:gd name="connsiteX0" fmla="*/ 20225 w 732073"/>
                <a:gd name="connsiteY0" fmla="*/ 512509 h 1128938"/>
                <a:gd name="connsiteX1" fmla="*/ 25114 w 732073"/>
                <a:gd name="connsiteY1" fmla="*/ 515238 h 1128938"/>
                <a:gd name="connsiteX2" fmla="*/ 196564 w 732073"/>
                <a:gd name="connsiteY2" fmla="*/ 129475 h 1128938"/>
                <a:gd name="connsiteX3" fmla="*/ 437109 w 732073"/>
                <a:gd name="connsiteY3" fmla="*/ 25956 h 1128938"/>
                <a:gd name="connsiteX4" fmla="*/ 732073 w 732073"/>
                <a:gd name="connsiteY4" fmla="*/ 573469 h 1128938"/>
                <a:gd name="connsiteX5" fmla="*/ 208509 w 732073"/>
                <a:gd name="connsiteY5" fmla="*/ 1128602 h 1128938"/>
                <a:gd name="connsiteX6" fmla="*/ 44164 w 732073"/>
                <a:gd name="connsiteY6" fmla="*/ 653350 h 1128938"/>
                <a:gd name="connsiteX7" fmla="*/ 20225 w 732073"/>
                <a:gd name="connsiteY7" fmla="*/ 512509 h 1128938"/>
                <a:gd name="connsiteX0" fmla="*/ 10220 w 722068"/>
                <a:gd name="connsiteY0" fmla="*/ 512509 h 1131579"/>
                <a:gd name="connsiteX1" fmla="*/ 15109 w 722068"/>
                <a:gd name="connsiteY1" fmla="*/ 515238 h 1131579"/>
                <a:gd name="connsiteX2" fmla="*/ 186559 w 722068"/>
                <a:gd name="connsiteY2" fmla="*/ 129475 h 1131579"/>
                <a:gd name="connsiteX3" fmla="*/ 427104 w 722068"/>
                <a:gd name="connsiteY3" fmla="*/ 25956 h 1131579"/>
                <a:gd name="connsiteX4" fmla="*/ 722068 w 722068"/>
                <a:gd name="connsiteY4" fmla="*/ 573469 h 1131579"/>
                <a:gd name="connsiteX5" fmla="*/ 198504 w 722068"/>
                <a:gd name="connsiteY5" fmla="*/ 1128602 h 1131579"/>
                <a:gd name="connsiteX6" fmla="*/ 29396 w 722068"/>
                <a:gd name="connsiteY6" fmla="*/ 781938 h 1131579"/>
                <a:gd name="connsiteX7" fmla="*/ 10220 w 722068"/>
                <a:gd name="connsiteY7" fmla="*/ 512509 h 1131579"/>
                <a:gd name="connsiteX0" fmla="*/ 37017 w 715528"/>
                <a:gd name="connsiteY0" fmla="*/ 426784 h 1131579"/>
                <a:gd name="connsiteX1" fmla="*/ 8569 w 715528"/>
                <a:gd name="connsiteY1" fmla="*/ 515238 h 1131579"/>
                <a:gd name="connsiteX2" fmla="*/ 180019 w 715528"/>
                <a:gd name="connsiteY2" fmla="*/ 129475 h 1131579"/>
                <a:gd name="connsiteX3" fmla="*/ 420564 w 715528"/>
                <a:gd name="connsiteY3" fmla="*/ 25956 h 1131579"/>
                <a:gd name="connsiteX4" fmla="*/ 715528 w 715528"/>
                <a:gd name="connsiteY4" fmla="*/ 573469 h 1131579"/>
                <a:gd name="connsiteX5" fmla="*/ 191964 w 715528"/>
                <a:gd name="connsiteY5" fmla="*/ 1128602 h 1131579"/>
                <a:gd name="connsiteX6" fmla="*/ 22856 w 715528"/>
                <a:gd name="connsiteY6" fmla="*/ 781938 h 1131579"/>
                <a:gd name="connsiteX7" fmla="*/ 37017 w 715528"/>
                <a:gd name="connsiteY7" fmla="*/ 426784 h 1131579"/>
                <a:gd name="connsiteX0" fmla="*/ 27193 w 705704"/>
                <a:gd name="connsiteY0" fmla="*/ 426784 h 1131579"/>
                <a:gd name="connsiteX1" fmla="*/ 84470 w 705704"/>
                <a:gd name="connsiteY1" fmla="*/ 286638 h 1131579"/>
                <a:gd name="connsiteX2" fmla="*/ 170195 w 705704"/>
                <a:gd name="connsiteY2" fmla="*/ 129475 h 1131579"/>
                <a:gd name="connsiteX3" fmla="*/ 410740 w 705704"/>
                <a:gd name="connsiteY3" fmla="*/ 25956 h 1131579"/>
                <a:gd name="connsiteX4" fmla="*/ 705704 w 705704"/>
                <a:gd name="connsiteY4" fmla="*/ 573469 h 1131579"/>
                <a:gd name="connsiteX5" fmla="*/ 182140 w 705704"/>
                <a:gd name="connsiteY5" fmla="*/ 1128602 h 1131579"/>
                <a:gd name="connsiteX6" fmla="*/ 13032 w 705704"/>
                <a:gd name="connsiteY6" fmla="*/ 781938 h 1131579"/>
                <a:gd name="connsiteX7" fmla="*/ 27193 w 705704"/>
                <a:gd name="connsiteY7" fmla="*/ 426784 h 1131579"/>
                <a:gd name="connsiteX0" fmla="*/ 27193 w 705704"/>
                <a:gd name="connsiteY0" fmla="*/ 425363 h 1130158"/>
                <a:gd name="connsiteX1" fmla="*/ 170195 w 705704"/>
                <a:gd name="connsiteY1" fmla="*/ 128054 h 1130158"/>
                <a:gd name="connsiteX2" fmla="*/ 410740 w 705704"/>
                <a:gd name="connsiteY2" fmla="*/ 24535 h 1130158"/>
                <a:gd name="connsiteX3" fmla="*/ 705704 w 705704"/>
                <a:gd name="connsiteY3" fmla="*/ 572048 h 1130158"/>
                <a:gd name="connsiteX4" fmla="*/ 182140 w 705704"/>
                <a:gd name="connsiteY4" fmla="*/ 1127181 h 1130158"/>
                <a:gd name="connsiteX5" fmla="*/ 13032 w 705704"/>
                <a:gd name="connsiteY5" fmla="*/ 780517 h 1130158"/>
                <a:gd name="connsiteX6" fmla="*/ 27193 w 705704"/>
                <a:gd name="connsiteY6" fmla="*/ 425363 h 1130158"/>
                <a:gd name="connsiteX0" fmla="*/ 27193 w 705704"/>
                <a:gd name="connsiteY0" fmla="*/ 421279 h 1126074"/>
                <a:gd name="connsiteX1" fmla="*/ 170195 w 705704"/>
                <a:gd name="connsiteY1" fmla="*/ 123970 h 1126074"/>
                <a:gd name="connsiteX2" fmla="*/ 453602 w 705704"/>
                <a:gd name="connsiteY2" fmla="*/ 25214 h 1126074"/>
                <a:gd name="connsiteX3" fmla="*/ 705704 w 705704"/>
                <a:gd name="connsiteY3" fmla="*/ 567964 h 1126074"/>
                <a:gd name="connsiteX4" fmla="*/ 182140 w 705704"/>
                <a:gd name="connsiteY4" fmla="*/ 1123097 h 1126074"/>
                <a:gd name="connsiteX5" fmla="*/ 13032 w 705704"/>
                <a:gd name="connsiteY5" fmla="*/ 776433 h 1126074"/>
                <a:gd name="connsiteX6" fmla="*/ 27193 w 705704"/>
                <a:gd name="connsiteY6" fmla="*/ 421279 h 1126074"/>
                <a:gd name="connsiteX0" fmla="*/ 27193 w 691417"/>
                <a:gd name="connsiteY0" fmla="*/ 421609 h 1126282"/>
                <a:gd name="connsiteX1" fmla="*/ 170195 w 691417"/>
                <a:gd name="connsiteY1" fmla="*/ 124300 h 1126282"/>
                <a:gd name="connsiteX2" fmla="*/ 453602 w 691417"/>
                <a:gd name="connsiteY2" fmla="*/ 25544 h 1126282"/>
                <a:gd name="connsiteX3" fmla="*/ 691417 w 691417"/>
                <a:gd name="connsiteY3" fmla="*/ 573056 h 1126282"/>
                <a:gd name="connsiteX4" fmla="*/ 182140 w 691417"/>
                <a:gd name="connsiteY4" fmla="*/ 1123427 h 1126282"/>
                <a:gd name="connsiteX5" fmla="*/ 13032 w 691417"/>
                <a:gd name="connsiteY5" fmla="*/ 776763 h 1126282"/>
                <a:gd name="connsiteX6" fmla="*/ 27193 w 691417"/>
                <a:gd name="connsiteY6" fmla="*/ 421609 h 1126282"/>
                <a:gd name="connsiteX0" fmla="*/ 27193 w 691417"/>
                <a:gd name="connsiteY0" fmla="*/ 421609 h 1107423"/>
                <a:gd name="connsiteX1" fmla="*/ 170195 w 691417"/>
                <a:gd name="connsiteY1" fmla="*/ 124300 h 1107423"/>
                <a:gd name="connsiteX2" fmla="*/ 453602 w 691417"/>
                <a:gd name="connsiteY2" fmla="*/ 25544 h 1107423"/>
                <a:gd name="connsiteX3" fmla="*/ 691417 w 691417"/>
                <a:gd name="connsiteY3" fmla="*/ 573056 h 1107423"/>
                <a:gd name="connsiteX4" fmla="*/ 182140 w 691417"/>
                <a:gd name="connsiteY4" fmla="*/ 1104377 h 1107423"/>
                <a:gd name="connsiteX5" fmla="*/ 13032 w 691417"/>
                <a:gd name="connsiteY5" fmla="*/ 776763 h 1107423"/>
                <a:gd name="connsiteX6" fmla="*/ 27193 w 691417"/>
                <a:gd name="connsiteY6" fmla="*/ 421609 h 1107423"/>
                <a:gd name="connsiteX0" fmla="*/ 27193 w 691478"/>
                <a:gd name="connsiteY0" fmla="*/ 421609 h 1112653"/>
                <a:gd name="connsiteX1" fmla="*/ 170195 w 691478"/>
                <a:gd name="connsiteY1" fmla="*/ 124300 h 1112653"/>
                <a:gd name="connsiteX2" fmla="*/ 453602 w 691478"/>
                <a:gd name="connsiteY2" fmla="*/ 25544 h 1112653"/>
                <a:gd name="connsiteX3" fmla="*/ 691417 w 691478"/>
                <a:gd name="connsiteY3" fmla="*/ 573056 h 1112653"/>
                <a:gd name="connsiteX4" fmla="*/ 432133 w 691478"/>
                <a:gd name="connsiteY4" fmla="*/ 976787 h 1112653"/>
                <a:gd name="connsiteX5" fmla="*/ 182140 w 691478"/>
                <a:gd name="connsiteY5" fmla="*/ 1104377 h 1112653"/>
                <a:gd name="connsiteX6" fmla="*/ 13032 w 691478"/>
                <a:gd name="connsiteY6" fmla="*/ 776763 h 1112653"/>
                <a:gd name="connsiteX7" fmla="*/ 27193 w 691478"/>
                <a:gd name="connsiteY7" fmla="*/ 421609 h 1112653"/>
                <a:gd name="connsiteX0" fmla="*/ 27193 w 691478"/>
                <a:gd name="connsiteY0" fmla="*/ 421609 h 1114810"/>
                <a:gd name="connsiteX1" fmla="*/ 170195 w 691478"/>
                <a:gd name="connsiteY1" fmla="*/ 124300 h 1114810"/>
                <a:gd name="connsiteX2" fmla="*/ 453602 w 691478"/>
                <a:gd name="connsiteY2" fmla="*/ 25544 h 1114810"/>
                <a:gd name="connsiteX3" fmla="*/ 691417 w 691478"/>
                <a:gd name="connsiteY3" fmla="*/ 573056 h 1114810"/>
                <a:gd name="connsiteX4" fmla="*/ 513095 w 691478"/>
                <a:gd name="connsiteY4" fmla="*/ 991075 h 1114810"/>
                <a:gd name="connsiteX5" fmla="*/ 182140 w 691478"/>
                <a:gd name="connsiteY5" fmla="*/ 1104377 h 1114810"/>
                <a:gd name="connsiteX6" fmla="*/ 13032 w 691478"/>
                <a:gd name="connsiteY6" fmla="*/ 776763 h 1114810"/>
                <a:gd name="connsiteX7" fmla="*/ 27193 w 691478"/>
                <a:gd name="connsiteY7" fmla="*/ 421609 h 1114810"/>
                <a:gd name="connsiteX0" fmla="*/ 27193 w 693375"/>
                <a:gd name="connsiteY0" fmla="*/ 402485 h 1095686"/>
                <a:gd name="connsiteX1" fmla="*/ 170195 w 693375"/>
                <a:gd name="connsiteY1" fmla="*/ 105176 h 1095686"/>
                <a:gd name="connsiteX2" fmla="*/ 453602 w 693375"/>
                <a:gd name="connsiteY2" fmla="*/ 6420 h 1095686"/>
                <a:gd name="connsiteX3" fmla="*/ 598819 w 693375"/>
                <a:gd name="connsiteY3" fmla="*/ 262337 h 1095686"/>
                <a:gd name="connsiteX4" fmla="*/ 691417 w 693375"/>
                <a:gd name="connsiteY4" fmla="*/ 553932 h 1095686"/>
                <a:gd name="connsiteX5" fmla="*/ 513095 w 693375"/>
                <a:gd name="connsiteY5" fmla="*/ 971951 h 1095686"/>
                <a:gd name="connsiteX6" fmla="*/ 182140 w 693375"/>
                <a:gd name="connsiteY6" fmla="*/ 1085253 h 1095686"/>
                <a:gd name="connsiteX7" fmla="*/ 13032 w 693375"/>
                <a:gd name="connsiteY7" fmla="*/ 757639 h 1095686"/>
                <a:gd name="connsiteX8" fmla="*/ 27193 w 693375"/>
                <a:gd name="connsiteY8" fmla="*/ 402485 h 1095686"/>
                <a:gd name="connsiteX0" fmla="*/ 27193 w 694199"/>
                <a:gd name="connsiteY0" fmla="*/ 398665 h 1091866"/>
                <a:gd name="connsiteX1" fmla="*/ 170195 w 694199"/>
                <a:gd name="connsiteY1" fmla="*/ 101356 h 1091866"/>
                <a:gd name="connsiteX2" fmla="*/ 453602 w 694199"/>
                <a:gd name="connsiteY2" fmla="*/ 2600 h 1091866"/>
                <a:gd name="connsiteX3" fmla="*/ 622631 w 694199"/>
                <a:gd name="connsiteY3" fmla="*/ 187079 h 1091866"/>
                <a:gd name="connsiteX4" fmla="*/ 691417 w 694199"/>
                <a:gd name="connsiteY4" fmla="*/ 550112 h 1091866"/>
                <a:gd name="connsiteX5" fmla="*/ 513095 w 694199"/>
                <a:gd name="connsiteY5" fmla="*/ 968131 h 1091866"/>
                <a:gd name="connsiteX6" fmla="*/ 182140 w 694199"/>
                <a:gd name="connsiteY6" fmla="*/ 1081433 h 1091866"/>
                <a:gd name="connsiteX7" fmla="*/ 13032 w 694199"/>
                <a:gd name="connsiteY7" fmla="*/ 753819 h 1091866"/>
                <a:gd name="connsiteX8" fmla="*/ 27193 w 694199"/>
                <a:gd name="connsiteY8" fmla="*/ 398665 h 1091866"/>
                <a:gd name="connsiteX0" fmla="*/ 27193 w 694199"/>
                <a:gd name="connsiteY0" fmla="*/ 426411 h 1119612"/>
                <a:gd name="connsiteX1" fmla="*/ 170195 w 694199"/>
                <a:gd name="connsiteY1" fmla="*/ 129102 h 1119612"/>
                <a:gd name="connsiteX2" fmla="*/ 425027 w 694199"/>
                <a:gd name="connsiteY2" fmla="*/ 1771 h 1119612"/>
                <a:gd name="connsiteX3" fmla="*/ 622631 w 694199"/>
                <a:gd name="connsiteY3" fmla="*/ 214825 h 1119612"/>
                <a:gd name="connsiteX4" fmla="*/ 691417 w 694199"/>
                <a:gd name="connsiteY4" fmla="*/ 577858 h 1119612"/>
                <a:gd name="connsiteX5" fmla="*/ 513095 w 694199"/>
                <a:gd name="connsiteY5" fmla="*/ 995877 h 1119612"/>
                <a:gd name="connsiteX6" fmla="*/ 182140 w 694199"/>
                <a:gd name="connsiteY6" fmla="*/ 1109179 h 1119612"/>
                <a:gd name="connsiteX7" fmla="*/ 13032 w 694199"/>
                <a:gd name="connsiteY7" fmla="*/ 781565 h 1119612"/>
                <a:gd name="connsiteX8" fmla="*/ 27193 w 694199"/>
                <a:gd name="connsiteY8" fmla="*/ 426411 h 1119612"/>
                <a:gd name="connsiteX0" fmla="*/ 27193 w 694953"/>
                <a:gd name="connsiteY0" fmla="*/ 426411 h 1119612"/>
                <a:gd name="connsiteX1" fmla="*/ 170195 w 694953"/>
                <a:gd name="connsiteY1" fmla="*/ 129102 h 1119612"/>
                <a:gd name="connsiteX2" fmla="*/ 425027 w 694953"/>
                <a:gd name="connsiteY2" fmla="*/ 1771 h 1119612"/>
                <a:gd name="connsiteX3" fmla="*/ 622631 w 694953"/>
                <a:gd name="connsiteY3" fmla="*/ 214825 h 1119612"/>
                <a:gd name="connsiteX4" fmla="*/ 546432 w 694953"/>
                <a:gd name="connsiteY4" fmla="*/ 562488 h 1119612"/>
                <a:gd name="connsiteX5" fmla="*/ 691417 w 694953"/>
                <a:gd name="connsiteY5" fmla="*/ 577858 h 1119612"/>
                <a:gd name="connsiteX6" fmla="*/ 513095 w 694953"/>
                <a:gd name="connsiteY6" fmla="*/ 995877 h 1119612"/>
                <a:gd name="connsiteX7" fmla="*/ 182140 w 694953"/>
                <a:gd name="connsiteY7" fmla="*/ 1109179 h 1119612"/>
                <a:gd name="connsiteX8" fmla="*/ 13032 w 694953"/>
                <a:gd name="connsiteY8" fmla="*/ 781565 h 1119612"/>
                <a:gd name="connsiteX9" fmla="*/ 27193 w 694953"/>
                <a:gd name="connsiteY9" fmla="*/ 426411 h 1119612"/>
                <a:gd name="connsiteX0" fmla="*/ 27193 w 695746"/>
                <a:gd name="connsiteY0" fmla="*/ 426411 h 1119612"/>
                <a:gd name="connsiteX1" fmla="*/ 170195 w 695746"/>
                <a:gd name="connsiteY1" fmla="*/ 129102 h 1119612"/>
                <a:gd name="connsiteX2" fmla="*/ 425027 w 695746"/>
                <a:gd name="connsiteY2" fmla="*/ 1771 h 1119612"/>
                <a:gd name="connsiteX3" fmla="*/ 622631 w 695746"/>
                <a:gd name="connsiteY3" fmla="*/ 214825 h 1119612"/>
                <a:gd name="connsiteX4" fmla="*/ 691417 w 695746"/>
                <a:gd name="connsiteY4" fmla="*/ 577858 h 1119612"/>
                <a:gd name="connsiteX5" fmla="*/ 513095 w 695746"/>
                <a:gd name="connsiteY5" fmla="*/ 995877 h 1119612"/>
                <a:gd name="connsiteX6" fmla="*/ 182140 w 695746"/>
                <a:gd name="connsiteY6" fmla="*/ 1109179 h 1119612"/>
                <a:gd name="connsiteX7" fmla="*/ 13032 w 695746"/>
                <a:gd name="connsiteY7" fmla="*/ 781565 h 1119612"/>
                <a:gd name="connsiteX8" fmla="*/ 27193 w 695746"/>
                <a:gd name="connsiteY8" fmla="*/ 426411 h 1119612"/>
                <a:gd name="connsiteX0" fmla="*/ 27193 w 647857"/>
                <a:gd name="connsiteY0" fmla="*/ 426411 h 1119612"/>
                <a:gd name="connsiteX1" fmla="*/ 170195 w 647857"/>
                <a:gd name="connsiteY1" fmla="*/ 129102 h 1119612"/>
                <a:gd name="connsiteX2" fmla="*/ 425027 w 647857"/>
                <a:gd name="connsiteY2" fmla="*/ 1771 h 1119612"/>
                <a:gd name="connsiteX3" fmla="*/ 622631 w 647857"/>
                <a:gd name="connsiteY3" fmla="*/ 214825 h 1119612"/>
                <a:gd name="connsiteX4" fmla="*/ 624742 w 647857"/>
                <a:gd name="connsiteY4" fmla="*/ 577858 h 1119612"/>
                <a:gd name="connsiteX5" fmla="*/ 513095 w 647857"/>
                <a:gd name="connsiteY5" fmla="*/ 995877 h 1119612"/>
                <a:gd name="connsiteX6" fmla="*/ 182140 w 647857"/>
                <a:gd name="connsiteY6" fmla="*/ 1109179 h 1119612"/>
                <a:gd name="connsiteX7" fmla="*/ 13032 w 647857"/>
                <a:gd name="connsiteY7" fmla="*/ 781565 h 1119612"/>
                <a:gd name="connsiteX8" fmla="*/ 27193 w 647857"/>
                <a:gd name="connsiteY8" fmla="*/ 426411 h 1119612"/>
                <a:gd name="connsiteX0" fmla="*/ 27193 w 678121"/>
                <a:gd name="connsiteY0" fmla="*/ 426411 h 1119332"/>
                <a:gd name="connsiteX1" fmla="*/ 170195 w 678121"/>
                <a:gd name="connsiteY1" fmla="*/ 129102 h 1119332"/>
                <a:gd name="connsiteX2" fmla="*/ 425027 w 678121"/>
                <a:gd name="connsiteY2" fmla="*/ 1771 h 1119332"/>
                <a:gd name="connsiteX3" fmla="*/ 622631 w 678121"/>
                <a:gd name="connsiteY3" fmla="*/ 214825 h 1119332"/>
                <a:gd name="connsiteX4" fmla="*/ 624742 w 678121"/>
                <a:gd name="connsiteY4" fmla="*/ 577858 h 1119332"/>
                <a:gd name="connsiteX5" fmla="*/ 675019 w 678121"/>
                <a:gd name="connsiteY5" fmla="*/ 600588 h 1119332"/>
                <a:gd name="connsiteX6" fmla="*/ 513095 w 678121"/>
                <a:gd name="connsiteY6" fmla="*/ 995877 h 1119332"/>
                <a:gd name="connsiteX7" fmla="*/ 182140 w 678121"/>
                <a:gd name="connsiteY7" fmla="*/ 1109179 h 1119332"/>
                <a:gd name="connsiteX8" fmla="*/ 13032 w 678121"/>
                <a:gd name="connsiteY8" fmla="*/ 781565 h 1119332"/>
                <a:gd name="connsiteX9" fmla="*/ 27193 w 678121"/>
                <a:gd name="connsiteY9" fmla="*/ 426411 h 1119332"/>
                <a:gd name="connsiteX0" fmla="*/ 27193 w 647857"/>
                <a:gd name="connsiteY0" fmla="*/ 426411 h 1119332"/>
                <a:gd name="connsiteX1" fmla="*/ 170195 w 647857"/>
                <a:gd name="connsiteY1" fmla="*/ 129102 h 1119332"/>
                <a:gd name="connsiteX2" fmla="*/ 425027 w 647857"/>
                <a:gd name="connsiteY2" fmla="*/ 1771 h 1119332"/>
                <a:gd name="connsiteX3" fmla="*/ 622631 w 647857"/>
                <a:gd name="connsiteY3" fmla="*/ 214825 h 1119332"/>
                <a:gd name="connsiteX4" fmla="*/ 624742 w 647857"/>
                <a:gd name="connsiteY4" fmla="*/ 577858 h 1119332"/>
                <a:gd name="connsiteX5" fmla="*/ 513095 w 647857"/>
                <a:gd name="connsiteY5" fmla="*/ 995877 h 1119332"/>
                <a:gd name="connsiteX6" fmla="*/ 182140 w 647857"/>
                <a:gd name="connsiteY6" fmla="*/ 1109179 h 1119332"/>
                <a:gd name="connsiteX7" fmla="*/ 13032 w 647857"/>
                <a:gd name="connsiteY7" fmla="*/ 781565 h 1119332"/>
                <a:gd name="connsiteX8" fmla="*/ 27193 w 647857"/>
                <a:gd name="connsiteY8" fmla="*/ 426411 h 1119332"/>
                <a:gd name="connsiteX0" fmla="*/ 27193 w 691347"/>
                <a:gd name="connsiteY0" fmla="*/ 426411 h 1119332"/>
                <a:gd name="connsiteX1" fmla="*/ 170195 w 691347"/>
                <a:gd name="connsiteY1" fmla="*/ 129102 h 1119332"/>
                <a:gd name="connsiteX2" fmla="*/ 425027 w 691347"/>
                <a:gd name="connsiteY2" fmla="*/ 1771 h 1119332"/>
                <a:gd name="connsiteX3" fmla="*/ 622631 w 691347"/>
                <a:gd name="connsiteY3" fmla="*/ 214825 h 1119332"/>
                <a:gd name="connsiteX4" fmla="*/ 686654 w 691347"/>
                <a:gd name="connsiteY4" fmla="*/ 587383 h 1119332"/>
                <a:gd name="connsiteX5" fmla="*/ 513095 w 691347"/>
                <a:gd name="connsiteY5" fmla="*/ 995877 h 1119332"/>
                <a:gd name="connsiteX6" fmla="*/ 182140 w 691347"/>
                <a:gd name="connsiteY6" fmla="*/ 1109179 h 1119332"/>
                <a:gd name="connsiteX7" fmla="*/ 13032 w 691347"/>
                <a:gd name="connsiteY7" fmla="*/ 781565 h 1119332"/>
                <a:gd name="connsiteX8" fmla="*/ 27193 w 691347"/>
                <a:gd name="connsiteY8" fmla="*/ 426411 h 111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" fmla="*/ 0 w 1133078"/>
                <a:gd name="connsiteY0" fmla="*/ 194598 h 642643"/>
                <a:gd name="connsiteX1" fmla="*/ 557014 w 1133078"/>
                <a:gd name="connsiteY1" fmla="*/ 5623 h 642643"/>
                <a:gd name="connsiteX2" fmla="*/ 1133078 w 1133078"/>
                <a:gd name="connsiteY2" fmla="*/ 323185 h 642643"/>
                <a:gd name="connsiteX3" fmla="*/ 557014 w 1133078"/>
                <a:gd name="connsiteY3" fmla="*/ 640747 h 642643"/>
                <a:gd name="connsiteX4" fmla="*/ 0 w 1133078"/>
                <a:gd name="connsiteY4" fmla="*/ 194598 h 64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99392 w 674450"/>
                <a:gd name="connsiteY3" fmla="*/ 25190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54062 w 674450"/>
                <a:gd name="connsiteY3" fmla="*/ 27816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35496"/>
                <a:gd name="connsiteX1" fmla="*/ 299697 w 674450"/>
                <a:gd name="connsiteY1" fmla="*/ 0 h 535496"/>
                <a:gd name="connsiteX2" fmla="*/ 674450 w 674450"/>
                <a:gd name="connsiteY2" fmla="*/ 6054 h 535496"/>
                <a:gd name="connsiteX3" fmla="*/ 554062 w 674450"/>
                <a:gd name="connsiteY3" fmla="*/ 278164 h 535496"/>
                <a:gd name="connsiteX4" fmla="*/ 235495 w 674450"/>
                <a:gd name="connsiteY4" fmla="*/ 535496 h 535496"/>
                <a:gd name="connsiteX5" fmla="*/ 0 w 674450"/>
                <a:gd name="connsiteY5" fmla="*/ 251904 h 535496"/>
                <a:gd name="connsiteX6" fmla="*/ 1 w 674450"/>
                <a:gd name="connsiteY6" fmla="*/ 251904 h 535496"/>
                <a:gd name="connsiteX0" fmla="*/ 1 w 674450"/>
                <a:gd name="connsiteY0" fmla="*/ 245850 h 529442"/>
                <a:gd name="connsiteX1" fmla="*/ 369554 w 674450"/>
                <a:gd name="connsiteY1" fmla="*/ 19524 h 529442"/>
                <a:gd name="connsiteX2" fmla="*/ 674450 w 674450"/>
                <a:gd name="connsiteY2" fmla="*/ 0 h 529442"/>
                <a:gd name="connsiteX3" fmla="*/ 554062 w 674450"/>
                <a:gd name="connsiteY3" fmla="*/ 272110 h 529442"/>
                <a:gd name="connsiteX4" fmla="*/ 235495 w 674450"/>
                <a:gd name="connsiteY4" fmla="*/ 529442 h 529442"/>
                <a:gd name="connsiteX5" fmla="*/ 0 w 674450"/>
                <a:gd name="connsiteY5" fmla="*/ 245850 h 529442"/>
                <a:gd name="connsiteX6" fmla="*/ 1 w 674450"/>
                <a:gd name="connsiteY6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433 w 674882"/>
                <a:gd name="connsiteY0" fmla="*/ 245850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433 w 674882"/>
                <a:gd name="connsiteY7" fmla="*/ 245850 h 529442"/>
                <a:gd name="connsiteX0" fmla="*/ 132076 w 674882"/>
                <a:gd name="connsiteY0" fmla="*/ 131061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132076 w 674882"/>
                <a:gd name="connsiteY7" fmla="*/ 131061 h 529442"/>
                <a:gd name="connsiteX0" fmla="*/ 106337 w 649143"/>
                <a:gd name="connsiteY0" fmla="*/ 131061 h 529442"/>
                <a:gd name="connsiteX1" fmla="*/ 344247 w 649143"/>
                <a:gd name="connsiteY1" fmla="*/ 19524 h 529442"/>
                <a:gd name="connsiteX2" fmla="*/ 649143 w 649143"/>
                <a:gd name="connsiteY2" fmla="*/ 0 h 529442"/>
                <a:gd name="connsiteX3" fmla="*/ 528755 w 649143"/>
                <a:gd name="connsiteY3" fmla="*/ 272110 h 529442"/>
                <a:gd name="connsiteX4" fmla="*/ 210188 w 649143"/>
                <a:gd name="connsiteY4" fmla="*/ 529442 h 529442"/>
                <a:gd name="connsiteX5" fmla="*/ 2886 w 649143"/>
                <a:gd name="connsiteY5" fmla="*/ 323140 h 529442"/>
                <a:gd name="connsiteX6" fmla="*/ 106337 w 649143"/>
                <a:gd name="connsiteY6" fmla="*/ 131061 h 529442"/>
                <a:gd name="connsiteX0" fmla="*/ 126989 w 669795"/>
                <a:gd name="connsiteY0" fmla="*/ 131061 h 529442"/>
                <a:gd name="connsiteX1" fmla="*/ 364899 w 669795"/>
                <a:gd name="connsiteY1" fmla="*/ 19524 h 529442"/>
                <a:gd name="connsiteX2" fmla="*/ 669795 w 669795"/>
                <a:gd name="connsiteY2" fmla="*/ 0 h 529442"/>
                <a:gd name="connsiteX3" fmla="*/ 549407 w 669795"/>
                <a:gd name="connsiteY3" fmla="*/ 272110 h 529442"/>
                <a:gd name="connsiteX4" fmla="*/ 230840 w 669795"/>
                <a:gd name="connsiteY4" fmla="*/ 529442 h 529442"/>
                <a:gd name="connsiteX5" fmla="*/ 2279 w 669795"/>
                <a:gd name="connsiteY5" fmla="*/ 324447 h 529442"/>
                <a:gd name="connsiteX6" fmla="*/ 126989 w 669795"/>
                <a:gd name="connsiteY6" fmla="*/ 131061 h 529442"/>
                <a:gd name="connsiteX0" fmla="*/ 364838 w 669734"/>
                <a:gd name="connsiteY0" fmla="*/ 19524 h 529442"/>
                <a:gd name="connsiteX1" fmla="*/ 669734 w 669734"/>
                <a:gd name="connsiteY1" fmla="*/ 0 h 529442"/>
                <a:gd name="connsiteX2" fmla="*/ 549346 w 669734"/>
                <a:gd name="connsiteY2" fmla="*/ 272110 h 529442"/>
                <a:gd name="connsiteX3" fmla="*/ 230779 w 669734"/>
                <a:gd name="connsiteY3" fmla="*/ 529442 h 529442"/>
                <a:gd name="connsiteX4" fmla="*/ 2218 w 669734"/>
                <a:gd name="connsiteY4" fmla="*/ 324447 h 529442"/>
                <a:gd name="connsiteX5" fmla="*/ 218368 w 669734"/>
                <a:gd name="connsiteY5" fmla="*/ 222501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552631 w 673019"/>
                <a:gd name="connsiteY2" fmla="*/ 272110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616606 w 673019"/>
                <a:gd name="connsiteY2" fmla="*/ 202026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30692"/>
                <a:gd name="connsiteX1" fmla="*/ 673019 w 673019"/>
                <a:gd name="connsiteY1" fmla="*/ 0 h 530692"/>
                <a:gd name="connsiteX2" fmla="*/ 616606 w 673019"/>
                <a:gd name="connsiteY2" fmla="*/ 202026 h 530692"/>
                <a:gd name="connsiteX3" fmla="*/ 535686 w 673019"/>
                <a:gd name="connsiteY3" fmla="*/ 375064 h 530692"/>
                <a:gd name="connsiteX4" fmla="*/ 234064 w 673019"/>
                <a:gd name="connsiteY4" fmla="*/ 529442 h 530692"/>
                <a:gd name="connsiteX5" fmla="*/ 1156 w 673019"/>
                <a:gd name="connsiteY5" fmla="*/ 288438 h 530692"/>
                <a:gd name="connsiteX6" fmla="*/ 373446 w 673019"/>
                <a:gd name="connsiteY6" fmla="*/ 18983 h 530692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16606 w 673019"/>
                <a:gd name="connsiteY2" fmla="*/ 202026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46958 w 673019"/>
                <a:gd name="connsiteY2" fmla="*/ 140411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5861"/>
                <a:gd name="connsiteY0" fmla="*/ 19524 h 530479"/>
                <a:gd name="connsiteX1" fmla="*/ 673019 w 675861"/>
                <a:gd name="connsiteY1" fmla="*/ 0 h 530479"/>
                <a:gd name="connsiteX2" fmla="*/ 504224 w 675861"/>
                <a:gd name="connsiteY2" fmla="*/ 349258 h 530479"/>
                <a:gd name="connsiteX3" fmla="*/ 234064 w 675861"/>
                <a:gd name="connsiteY3" fmla="*/ 529442 h 530479"/>
                <a:gd name="connsiteX4" fmla="*/ 1156 w 675861"/>
                <a:gd name="connsiteY4" fmla="*/ 288438 h 530479"/>
                <a:gd name="connsiteX5" fmla="*/ 373446 w 675861"/>
                <a:gd name="connsiteY5" fmla="*/ 18983 h 530479"/>
                <a:gd name="connsiteX0" fmla="*/ 368123 w 675529"/>
                <a:gd name="connsiteY0" fmla="*/ 19524 h 530602"/>
                <a:gd name="connsiteX1" fmla="*/ 673019 w 675529"/>
                <a:gd name="connsiteY1" fmla="*/ 0 h 530602"/>
                <a:gd name="connsiteX2" fmla="*/ 486006 w 675529"/>
                <a:gd name="connsiteY2" fmla="*/ 365315 h 530602"/>
                <a:gd name="connsiteX3" fmla="*/ 234064 w 675529"/>
                <a:gd name="connsiteY3" fmla="*/ 529442 h 530602"/>
                <a:gd name="connsiteX4" fmla="*/ 1156 w 675529"/>
                <a:gd name="connsiteY4" fmla="*/ 288438 h 530602"/>
                <a:gd name="connsiteX5" fmla="*/ 373446 w 675529"/>
                <a:gd name="connsiteY5" fmla="*/ 18983 h 53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4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200118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33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课程开发前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问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2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" fmla="*/ 0 w 696608"/>
                <a:gd name="connsiteY0" fmla="*/ 585730 h 1095281"/>
                <a:gd name="connsiteX1" fmla="*/ 325444 w 696608"/>
                <a:gd name="connsiteY1" fmla="*/ 117 h 1095281"/>
                <a:gd name="connsiteX2" fmla="*/ 696608 w 696608"/>
                <a:gd name="connsiteY2" fmla="*/ 547630 h 1095281"/>
                <a:gd name="connsiteX3" fmla="*/ 325444 w 696608"/>
                <a:gd name="connsiteY3" fmla="*/ 1095143 h 1095281"/>
                <a:gd name="connsiteX4" fmla="*/ 0 w 696608"/>
                <a:gd name="connsiteY4" fmla="*/ 585730 h 1095281"/>
                <a:gd name="connsiteX0" fmla="*/ 4620 w 701228"/>
                <a:gd name="connsiteY0" fmla="*/ 585730 h 1102850"/>
                <a:gd name="connsiteX1" fmla="*/ 330064 w 701228"/>
                <a:gd name="connsiteY1" fmla="*/ 117 h 1102850"/>
                <a:gd name="connsiteX2" fmla="*/ 701228 w 701228"/>
                <a:gd name="connsiteY2" fmla="*/ 547630 h 1102850"/>
                <a:gd name="connsiteX3" fmla="*/ 177664 w 701228"/>
                <a:gd name="connsiteY3" fmla="*/ 1102763 h 1102850"/>
                <a:gd name="connsiteX4" fmla="*/ 4620 w 701228"/>
                <a:gd name="connsiteY4" fmla="*/ 585730 h 1102850"/>
                <a:gd name="connsiteX0" fmla="*/ 5579 w 679327"/>
                <a:gd name="connsiteY0" fmla="*/ 479243 h 1103313"/>
                <a:gd name="connsiteX1" fmla="*/ 308163 w 679327"/>
                <a:gd name="connsiteY1" fmla="*/ 310 h 1103313"/>
                <a:gd name="connsiteX2" fmla="*/ 679327 w 679327"/>
                <a:gd name="connsiteY2" fmla="*/ 547823 h 1103313"/>
                <a:gd name="connsiteX3" fmla="*/ 155763 w 679327"/>
                <a:gd name="connsiteY3" fmla="*/ 1102956 h 1103313"/>
                <a:gd name="connsiteX4" fmla="*/ 5579 w 679327"/>
                <a:gd name="connsiteY4" fmla="*/ 479243 h 1103313"/>
                <a:gd name="connsiteX0" fmla="*/ 9939 w 683687"/>
                <a:gd name="connsiteY0" fmla="*/ 479243 h 1103313"/>
                <a:gd name="connsiteX1" fmla="*/ 388723 w 683687"/>
                <a:gd name="connsiteY1" fmla="*/ 310 h 1103313"/>
                <a:gd name="connsiteX2" fmla="*/ 683687 w 683687"/>
                <a:gd name="connsiteY2" fmla="*/ 547823 h 1103313"/>
                <a:gd name="connsiteX3" fmla="*/ 160123 w 683687"/>
                <a:gd name="connsiteY3" fmla="*/ 1102956 h 1103313"/>
                <a:gd name="connsiteX4" fmla="*/ 9939 w 683687"/>
                <a:gd name="connsiteY4" fmla="*/ 479243 h 1103313"/>
                <a:gd name="connsiteX0" fmla="*/ 7796 w 719644"/>
                <a:gd name="connsiteY0" fmla="*/ 486795 h 1103173"/>
                <a:gd name="connsiteX1" fmla="*/ 424680 w 719644"/>
                <a:gd name="connsiteY1" fmla="*/ 242 h 1103173"/>
                <a:gd name="connsiteX2" fmla="*/ 719644 w 719644"/>
                <a:gd name="connsiteY2" fmla="*/ 547755 h 1103173"/>
                <a:gd name="connsiteX3" fmla="*/ 196080 w 719644"/>
                <a:gd name="connsiteY3" fmla="*/ 1102888 h 1103173"/>
                <a:gd name="connsiteX4" fmla="*/ 7796 w 719644"/>
                <a:gd name="connsiteY4" fmla="*/ 486795 h 1103173"/>
                <a:gd name="connsiteX0" fmla="*/ 7796 w 719644"/>
                <a:gd name="connsiteY0" fmla="*/ 506390 h 1122768"/>
                <a:gd name="connsiteX1" fmla="*/ 217473 w 719644"/>
                <a:gd name="connsiteY1" fmla="*/ 156694 h 1122768"/>
                <a:gd name="connsiteX2" fmla="*/ 424680 w 719644"/>
                <a:gd name="connsiteY2" fmla="*/ 19837 h 1122768"/>
                <a:gd name="connsiteX3" fmla="*/ 719644 w 719644"/>
                <a:gd name="connsiteY3" fmla="*/ 567350 h 1122768"/>
                <a:gd name="connsiteX4" fmla="*/ 196080 w 719644"/>
                <a:gd name="connsiteY4" fmla="*/ 1122483 h 1122768"/>
                <a:gd name="connsiteX5" fmla="*/ 7796 w 719644"/>
                <a:gd name="connsiteY5" fmla="*/ 506390 h 1122768"/>
                <a:gd name="connsiteX0" fmla="*/ 27 w 711875"/>
                <a:gd name="connsiteY0" fmla="*/ 513000 h 1129378"/>
                <a:gd name="connsiteX1" fmla="*/ 176366 w 711875"/>
                <a:gd name="connsiteY1" fmla="*/ 129966 h 1129378"/>
                <a:gd name="connsiteX2" fmla="*/ 416911 w 711875"/>
                <a:gd name="connsiteY2" fmla="*/ 26447 h 1129378"/>
                <a:gd name="connsiteX3" fmla="*/ 711875 w 711875"/>
                <a:gd name="connsiteY3" fmla="*/ 573960 h 1129378"/>
                <a:gd name="connsiteX4" fmla="*/ 188311 w 711875"/>
                <a:gd name="connsiteY4" fmla="*/ 1129093 h 1129378"/>
                <a:gd name="connsiteX5" fmla="*/ 27 w 711875"/>
                <a:gd name="connsiteY5" fmla="*/ 513000 h 1129378"/>
                <a:gd name="connsiteX0" fmla="*/ 20225 w 732073"/>
                <a:gd name="connsiteY0" fmla="*/ 512509 h 1128887"/>
                <a:gd name="connsiteX1" fmla="*/ 25114 w 732073"/>
                <a:gd name="connsiteY1" fmla="*/ 515238 h 1128887"/>
                <a:gd name="connsiteX2" fmla="*/ 196564 w 732073"/>
                <a:gd name="connsiteY2" fmla="*/ 129475 h 1128887"/>
                <a:gd name="connsiteX3" fmla="*/ 437109 w 732073"/>
                <a:gd name="connsiteY3" fmla="*/ 25956 h 1128887"/>
                <a:gd name="connsiteX4" fmla="*/ 732073 w 732073"/>
                <a:gd name="connsiteY4" fmla="*/ 573469 h 1128887"/>
                <a:gd name="connsiteX5" fmla="*/ 208509 w 732073"/>
                <a:gd name="connsiteY5" fmla="*/ 1128602 h 1128887"/>
                <a:gd name="connsiteX6" fmla="*/ 20225 w 732073"/>
                <a:gd name="connsiteY6" fmla="*/ 512509 h 1128887"/>
                <a:gd name="connsiteX0" fmla="*/ 20225 w 732073"/>
                <a:gd name="connsiteY0" fmla="*/ 512509 h 1128938"/>
                <a:gd name="connsiteX1" fmla="*/ 25114 w 732073"/>
                <a:gd name="connsiteY1" fmla="*/ 515238 h 1128938"/>
                <a:gd name="connsiteX2" fmla="*/ 196564 w 732073"/>
                <a:gd name="connsiteY2" fmla="*/ 129475 h 1128938"/>
                <a:gd name="connsiteX3" fmla="*/ 437109 w 732073"/>
                <a:gd name="connsiteY3" fmla="*/ 25956 h 1128938"/>
                <a:gd name="connsiteX4" fmla="*/ 732073 w 732073"/>
                <a:gd name="connsiteY4" fmla="*/ 573469 h 1128938"/>
                <a:gd name="connsiteX5" fmla="*/ 208509 w 732073"/>
                <a:gd name="connsiteY5" fmla="*/ 1128602 h 1128938"/>
                <a:gd name="connsiteX6" fmla="*/ 44164 w 732073"/>
                <a:gd name="connsiteY6" fmla="*/ 653350 h 1128938"/>
                <a:gd name="connsiteX7" fmla="*/ 20225 w 732073"/>
                <a:gd name="connsiteY7" fmla="*/ 512509 h 1128938"/>
                <a:gd name="connsiteX0" fmla="*/ 10220 w 722068"/>
                <a:gd name="connsiteY0" fmla="*/ 512509 h 1131579"/>
                <a:gd name="connsiteX1" fmla="*/ 15109 w 722068"/>
                <a:gd name="connsiteY1" fmla="*/ 515238 h 1131579"/>
                <a:gd name="connsiteX2" fmla="*/ 186559 w 722068"/>
                <a:gd name="connsiteY2" fmla="*/ 129475 h 1131579"/>
                <a:gd name="connsiteX3" fmla="*/ 427104 w 722068"/>
                <a:gd name="connsiteY3" fmla="*/ 25956 h 1131579"/>
                <a:gd name="connsiteX4" fmla="*/ 722068 w 722068"/>
                <a:gd name="connsiteY4" fmla="*/ 573469 h 1131579"/>
                <a:gd name="connsiteX5" fmla="*/ 198504 w 722068"/>
                <a:gd name="connsiteY5" fmla="*/ 1128602 h 1131579"/>
                <a:gd name="connsiteX6" fmla="*/ 29396 w 722068"/>
                <a:gd name="connsiteY6" fmla="*/ 781938 h 1131579"/>
                <a:gd name="connsiteX7" fmla="*/ 10220 w 722068"/>
                <a:gd name="connsiteY7" fmla="*/ 512509 h 1131579"/>
                <a:gd name="connsiteX0" fmla="*/ 37017 w 715528"/>
                <a:gd name="connsiteY0" fmla="*/ 426784 h 1131579"/>
                <a:gd name="connsiteX1" fmla="*/ 8569 w 715528"/>
                <a:gd name="connsiteY1" fmla="*/ 515238 h 1131579"/>
                <a:gd name="connsiteX2" fmla="*/ 180019 w 715528"/>
                <a:gd name="connsiteY2" fmla="*/ 129475 h 1131579"/>
                <a:gd name="connsiteX3" fmla="*/ 420564 w 715528"/>
                <a:gd name="connsiteY3" fmla="*/ 25956 h 1131579"/>
                <a:gd name="connsiteX4" fmla="*/ 715528 w 715528"/>
                <a:gd name="connsiteY4" fmla="*/ 573469 h 1131579"/>
                <a:gd name="connsiteX5" fmla="*/ 191964 w 715528"/>
                <a:gd name="connsiteY5" fmla="*/ 1128602 h 1131579"/>
                <a:gd name="connsiteX6" fmla="*/ 22856 w 715528"/>
                <a:gd name="connsiteY6" fmla="*/ 781938 h 1131579"/>
                <a:gd name="connsiteX7" fmla="*/ 37017 w 715528"/>
                <a:gd name="connsiteY7" fmla="*/ 426784 h 1131579"/>
                <a:gd name="connsiteX0" fmla="*/ 27193 w 705704"/>
                <a:gd name="connsiteY0" fmla="*/ 426784 h 1131579"/>
                <a:gd name="connsiteX1" fmla="*/ 84470 w 705704"/>
                <a:gd name="connsiteY1" fmla="*/ 286638 h 1131579"/>
                <a:gd name="connsiteX2" fmla="*/ 170195 w 705704"/>
                <a:gd name="connsiteY2" fmla="*/ 129475 h 1131579"/>
                <a:gd name="connsiteX3" fmla="*/ 410740 w 705704"/>
                <a:gd name="connsiteY3" fmla="*/ 25956 h 1131579"/>
                <a:gd name="connsiteX4" fmla="*/ 705704 w 705704"/>
                <a:gd name="connsiteY4" fmla="*/ 573469 h 1131579"/>
                <a:gd name="connsiteX5" fmla="*/ 182140 w 705704"/>
                <a:gd name="connsiteY5" fmla="*/ 1128602 h 1131579"/>
                <a:gd name="connsiteX6" fmla="*/ 13032 w 705704"/>
                <a:gd name="connsiteY6" fmla="*/ 781938 h 1131579"/>
                <a:gd name="connsiteX7" fmla="*/ 27193 w 705704"/>
                <a:gd name="connsiteY7" fmla="*/ 426784 h 1131579"/>
                <a:gd name="connsiteX0" fmla="*/ 27193 w 705704"/>
                <a:gd name="connsiteY0" fmla="*/ 425363 h 1130158"/>
                <a:gd name="connsiteX1" fmla="*/ 170195 w 705704"/>
                <a:gd name="connsiteY1" fmla="*/ 128054 h 1130158"/>
                <a:gd name="connsiteX2" fmla="*/ 410740 w 705704"/>
                <a:gd name="connsiteY2" fmla="*/ 24535 h 1130158"/>
                <a:gd name="connsiteX3" fmla="*/ 705704 w 705704"/>
                <a:gd name="connsiteY3" fmla="*/ 572048 h 1130158"/>
                <a:gd name="connsiteX4" fmla="*/ 182140 w 705704"/>
                <a:gd name="connsiteY4" fmla="*/ 1127181 h 1130158"/>
                <a:gd name="connsiteX5" fmla="*/ 13032 w 705704"/>
                <a:gd name="connsiteY5" fmla="*/ 780517 h 1130158"/>
                <a:gd name="connsiteX6" fmla="*/ 27193 w 705704"/>
                <a:gd name="connsiteY6" fmla="*/ 425363 h 1130158"/>
                <a:gd name="connsiteX0" fmla="*/ 27193 w 705704"/>
                <a:gd name="connsiteY0" fmla="*/ 421279 h 1126074"/>
                <a:gd name="connsiteX1" fmla="*/ 170195 w 705704"/>
                <a:gd name="connsiteY1" fmla="*/ 123970 h 1126074"/>
                <a:gd name="connsiteX2" fmla="*/ 453602 w 705704"/>
                <a:gd name="connsiteY2" fmla="*/ 25214 h 1126074"/>
                <a:gd name="connsiteX3" fmla="*/ 705704 w 705704"/>
                <a:gd name="connsiteY3" fmla="*/ 567964 h 1126074"/>
                <a:gd name="connsiteX4" fmla="*/ 182140 w 705704"/>
                <a:gd name="connsiteY4" fmla="*/ 1123097 h 1126074"/>
                <a:gd name="connsiteX5" fmla="*/ 13032 w 705704"/>
                <a:gd name="connsiteY5" fmla="*/ 776433 h 1126074"/>
                <a:gd name="connsiteX6" fmla="*/ 27193 w 705704"/>
                <a:gd name="connsiteY6" fmla="*/ 421279 h 1126074"/>
                <a:gd name="connsiteX0" fmla="*/ 27193 w 691417"/>
                <a:gd name="connsiteY0" fmla="*/ 421609 h 1126282"/>
                <a:gd name="connsiteX1" fmla="*/ 170195 w 691417"/>
                <a:gd name="connsiteY1" fmla="*/ 124300 h 1126282"/>
                <a:gd name="connsiteX2" fmla="*/ 453602 w 691417"/>
                <a:gd name="connsiteY2" fmla="*/ 25544 h 1126282"/>
                <a:gd name="connsiteX3" fmla="*/ 691417 w 691417"/>
                <a:gd name="connsiteY3" fmla="*/ 573056 h 1126282"/>
                <a:gd name="connsiteX4" fmla="*/ 182140 w 691417"/>
                <a:gd name="connsiteY4" fmla="*/ 1123427 h 1126282"/>
                <a:gd name="connsiteX5" fmla="*/ 13032 w 691417"/>
                <a:gd name="connsiteY5" fmla="*/ 776763 h 1126282"/>
                <a:gd name="connsiteX6" fmla="*/ 27193 w 691417"/>
                <a:gd name="connsiteY6" fmla="*/ 421609 h 1126282"/>
                <a:gd name="connsiteX0" fmla="*/ 27193 w 691417"/>
                <a:gd name="connsiteY0" fmla="*/ 421609 h 1107423"/>
                <a:gd name="connsiteX1" fmla="*/ 170195 w 691417"/>
                <a:gd name="connsiteY1" fmla="*/ 124300 h 1107423"/>
                <a:gd name="connsiteX2" fmla="*/ 453602 w 691417"/>
                <a:gd name="connsiteY2" fmla="*/ 25544 h 1107423"/>
                <a:gd name="connsiteX3" fmla="*/ 691417 w 691417"/>
                <a:gd name="connsiteY3" fmla="*/ 573056 h 1107423"/>
                <a:gd name="connsiteX4" fmla="*/ 182140 w 691417"/>
                <a:gd name="connsiteY4" fmla="*/ 1104377 h 1107423"/>
                <a:gd name="connsiteX5" fmla="*/ 13032 w 691417"/>
                <a:gd name="connsiteY5" fmla="*/ 776763 h 1107423"/>
                <a:gd name="connsiteX6" fmla="*/ 27193 w 691417"/>
                <a:gd name="connsiteY6" fmla="*/ 421609 h 1107423"/>
                <a:gd name="connsiteX0" fmla="*/ 27193 w 691478"/>
                <a:gd name="connsiteY0" fmla="*/ 421609 h 1112653"/>
                <a:gd name="connsiteX1" fmla="*/ 170195 w 691478"/>
                <a:gd name="connsiteY1" fmla="*/ 124300 h 1112653"/>
                <a:gd name="connsiteX2" fmla="*/ 453602 w 691478"/>
                <a:gd name="connsiteY2" fmla="*/ 25544 h 1112653"/>
                <a:gd name="connsiteX3" fmla="*/ 691417 w 691478"/>
                <a:gd name="connsiteY3" fmla="*/ 573056 h 1112653"/>
                <a:gd name="connsiteX4" fmla="*/ 432133 w 691478"/>
                <a:gd name="connsiteY4" fmla="*/ 976787 h 1112653"/>
                <a:gd name="connsiteX5" fmla="*/ 182140 w 691478"/>
                <a:gd name="connsiteY5" fmla="*/ 1104377 h 1112653"/>
                <a:gd name="connsiteX6" fmla="*/ 13032 w 691478"/>
                <a:gd name="connsiteY6" fmla="*/ 776763 h 1112653"/>
                <a:gd name="connsiteX7" fmla="*/ 27193 w 691478"/>
                <a:gd name="connsiteY7" fmla="*/ 421609 h 1112653"/>
                <a:gd name="connsiteX0" fmla="*/ 27193 w 691478"/>
                <a:gd name="connsiteY0" fmla="*/ 421609 h 1114810"/>
                <a:gd name="connsiteX1" fmla="*/ 170195 w 691478"/>
                <a:gd name="connsiteY1" fmla="*/ 124300 h 1114810"/>
                <a:gd name="connsiteX2" fmla="*/ 453602 w 691478"/>
                <a:gd name="connsiteY2" fmla="*/ 25544 h 1114810"/>
                <a:gd name="connsiteX3" fmla="*/ 691417 w 691478"/>
                <a:gd name="connsiteY3" fmla="*/ 573056 h 1114810"/>
                <a:gd name="connsiteX4" fmla="*/ 513095 w 691478"/>
                <a:gd name="connsiteY4" fmla="*/ 991075 h 1114810"/>
                <a:gd name="connsiteX5" fmla="*/ 182140 w 691478"/>
                <a:gd name="connsiteY5" fmla="*/ 1104377 h 1114810"/>
                <a:gd name="connsiteX6" fmla="*/ 13032 w 691478"/>
                <a:gd name="connsiteY6" fmla="*/ 776763 h 1114810"/>
                <a:gd name="connsiteX7" fmla="*/ 27193 w 691478"/>
                <a:gd name="connsiteY7" fmla="*/ 421609 h 1114810"/>
                <a:gd name="connsiteX0" fmla="*/ 27193 w 693375"/>
                <a:gd name="connsiteY0" fmla="*/ 402485 h 1095686"/>
                <a:gd name="connsiteX1" fmla="*/ 170195 w 693375"/>
                <a:gd name="connsiteY1" fmla="*/ 105176 h 1095686"/>
                <a:gd name="connsiteX2" fmla="*/ 453602 w 693375"/>
                <a:gd name="connsiteY2" fmla="*/ 6420 h 1095686"/>
                <a:gd name="connsiteX3" fmla="*/ 598819 w 693375"/>
                <a:gd name="connsiteY3" fmla="*/ 262337 h 1095686"/>
                <a:gd name="connsiteX4" fmla="*/ 691417 w 693375"/>
                <a:gd name="connsiteY4" fmla="*/ 553932 h 1095686"/>
                <a:gd name="connsiteX5" fmla="*/ 513095 w 693375"/>
                <a:gd name="connsiteY5" fmla="*/ 971951 h 1095686"/>
                <a:gd name="connsiteX6" fmla="*/ 182140 w 693375"/>
                <a:gd name="connsiteY6" fmla="*/ 1085253 h 1095686"/>
                <a:gd name="connsiteX7" fmla="*/ 13032 w 693375"/>
                <a:gd name="connsiteY7" fmla="*/ 757639 h 1095686"/>
                <a:gd name="connsiteX8" fmla="*/ 27193 w 693375"/>
                <a:gd name="connsiteY8" fmla="*/ 402485 h 1095686"/>
                <a:gd name="connsiteX0" fmla="*/ 27193 w 694199"/>
                <a:gd name="connsiteY0" fmla="*/ 398665 h 1091866"/>
                <a:gd name="connsiteX1" fmla="*/ 170195 w 694199"/>
                <a:gd name="connsiteY1" fmla="*/ 101356 h 1091866"/>
                <a:gd name="connsiteX2" fmla="*/ 453602 w 694199"/>
                <a:gd name="connsiteY2" fmla="*/ 2600 h 1091866"/>
                <a:gd name="connsiteX3" fmla="*/ 622631 w 694199"/>
                <a:gd name="connsiteY3" fmla="*/ 187079 h 1091866"/>
                <a:gd name="connsiteX4" fmla="*/ 691417 w 694199"/>
                <a:gd name="connsiteY4" fmla="*/ 550112 h 1091866"/>
                <a:gd name="connsiteX5" fmla="*/ 513095 w 694199"/>
                <a:gd name="connsiteY5" fmla="*/ 968131 h 1091866"/>
                <a:gd name="connsiteX6" fmla="*/ 182140 w 694199"/>
                <a:gd name="connsiteY6" fmla="*/ 1081433 h 1091866"/>
                <a:gd name="connsiteX7" fmla="*/ 13032 w 694199"/>
                <a:gd name="connsiteY7" fmla="*/ 753819 h 1091866"/>
                <a:gd name="connsiteX8" fmla="*/ 27193 w 694199"/>
                <a:gd name="connsiteY8" fmla="*/ 398665 h 1091866"/>
                <a:gd name="connsiteX0" fmla="*/ 27193 w 694199"/>
                <a:gd name="connsiteY0" fmla="*/ 426411 h 1119612"/>
                <a:gd name="connsiteX1" fmla="*/ 170195 w 694199"/>
                <a:gd name="connsiteY1" fmla="*/ 129102 h 1119612"/>
                <a:gd name="connsiteX2" fmla="*/ 425027 w 694199"/>
                <a:gd name="connsiteY2" fmla="*/ 1771 h 1119612"/>
                <a:gd name="connsiteX3" fmla="*/ 622631 w 694199"/>
                <a:gd name="connsiteY3" fmla="*/ 214825 h 1119612"/>
                <a:gd name="connsiteX4" fmla="*/ 691417 w 694199"/>
                <a:gd name="connsiteY4" fmla="*/ 577858 h 1119612"/>
                <a:gd name="connsiteX5" fmla="*/ 513095 w 694199"/>
                <a:gd name="connsiteY5" fmla="*/ 995877 h 1119612"/>
                <a:gd name="connsiteX6" fmla="*/ 182140 w 694199"/>
                <a:gd name="connsiteY6" fmla="*/ 1109179 h 1119612"/>
                <a:gd name="connsiteX7" fmla="*/ 13032 w 694199"/>
                <a:gd name="connsiteY7" fmla="*/ 781565 h 1119612"/>
                <a:gd name="connsiteX8" fmla="*/ 27193 w 694199"/>
                <a:gd name="connsiteY8" fmla="*/ 426411 h 1119612"/>
                <a:gd name="connsiteX0" fmla="*/ 27193 w 694953"/>
                <a:gd name="connsiteY0" fmla="*/ 426411 h 1119612"/>
                <a:gd name="connsiteX1" fmla="*/ 170195 w 694953"/>
                <a:gd name="connsiteY1" fmla="*/ 129102 h 1119612"/>
                <a:gd name="connsiteX2" fmla="*/ 425027 w 694953"/>
                <a:gd name="connsiteY2" fmla="*/ 1771 h 1119612"/>
                <a:gd name="connsiteX3" fmla="*/ 622631 w 694953"/>
                <a:gd name="connsiteY3" fmla="*/ 214825 h 1119612"/>
                <a:gd name="connsiteX4" fmla="*/ 546432 w 694953"/>
                <a:gd name="connsiteY4" fmla="*/ 562488 h 1119612"/>
                <a:gd name="connsiteX5" fmla="*/ 691417 w 694953"/>
                <a:gd name="connsiteY5" fmla="*/ 577858 h 1119612"/>
                <a:gd name="connsiteX6" fmla="*/ 513095 w 694953"/>
                <a:gd name="connsiteY6" fmla="*/ 995877 h 1119612"/>
                <a:gd name="connsiteX7" fmla="*/ 182140 w 694953"/>
                <a:gd name="connsiteY7" fmla="*/ 1109179 h 1119612"/>
                <a:gd name="connsiteX8" fmla="*/ 13032 w 694953"/>
                <a:gd name="connsiteY8" fmla="*/ 781565 h 1119612"/>
                <a:gd name="connsiteX9" fmla="*/ 27193 w 694953"/>
                <a:gd name="connsiteY9" fmla="*/ 426411 h 1119612"/>
                <a:gd name="connsiteX0" fmla="*/ 27193 w 695746"/>
                <a:gd name="connsiteY0" fmla="*/ 426411 h 1119612"/>
                <a:gd name="connsiteX1" fmla="*/ 170195 w 695746"/>
                <a:gd name="connsiteY1" fmla="*/ 129102 h 1119612"/>
                <a:gd name="connsiteX2" fmla="*/ 425027 w 695746"/>
                <a:gd name="connsiteY2" fmla="*/ 1771 h 1119612"/>
                <a:gd name="connsiteX3" fmla="*/ 622631 w 695746"/>
                <a:gd name="connsiteY3" fmla="*/ 214825 h 1119612"/>
                <a:gd name="connsiteX4" fmla="*/ 691417 w 695746"/>
                <a:gd name="connsiteY4" fmla="*/ 577858 h 1119612"/>
                <a:gd name="connsiteX5" fmla="*/ 513095 w 695746"/>
                <a:gd name="connsiteY5" fmla="*/ 995877 h 1119612"/>
                <a:gd name="connsiteX6" fmla="*/ 182140 w 695746"/>
                <a:gd name="connsiteY6" fmla="*/ 1109179 h 1119612"/>
                <a:gd name="connsiteX7" fmla="*/ 13032 w 695746"/>
                <a:gd name="connsiteY7" fmla="*/ 781565 h 1119612"/>
                <a:gd name="connsiteX8" fmla="*/ 27193 w 695746"/>
                <a:gd name="connsiteY8" fmla="*/ 426411 h 1119612"/>
                <a:gd name="connsiteX0" fmla="*/ 27193 w 647857"/>
                <a:gd name="connsiteY0" fmla="*/ 426411 h 1119612"/>
                <a:gd name="connsiteX1" fmla="*/ 170195 w 647857"/>
                <a:gd name="connsiteY1" fmla="*/ 129102 h 1119612"/>
                <a:gd name="connsiteX2" fmla="*/ 425027 w 647857"/>
                <a:gd name="connsiteY2" fmla="*/ 1771 h 1119612"/>
                <a:gd name="connsiteX3" fmla="*/ 622631 w 647857"/>
                <a:gd name="connsiteY3" fmla="*/ 214825 h 1119612"/>
                <a:gd name="connsiteX4" fmla="*/ 624742 w 647857"/>
                <a:gd name="connsiteY4" fmla="*/ 577858 h 1119612"/>
                <a:gd name="connsiteX5" fmla="*/ 513095 w 647857"/>
                <a:gd name="connsiteY5" fmla="*/ 995877 h 1119612"/>
                <a:gd name="connsiteX6" fmla="*/ 182140 w 647857"/>
                <a:gd name="connsiteY6" fmla="*/ 1109179 h 1119612"/>
                <a:gd name="connsiteX7" fmla="*/ 13032 w 647857"/>
                <a:gd name="connsiteY7" fmla="*/ 781565 h 1119612"/>
                <a:gd name="connsiteX8" fmla="*/ 27193 w 647857"/>
                <a:gd name="connsiteY8" fmla="*/ 426411 h 1119612"/>
                <a:gd name="connsiteX0" fmla="*/ 27193 w 678121"/>
                <a:gd name="connsiteY0" fmla="*/ 426411 h 1119332"/>
                <a:gd name="connsiteX1" fmla="*/ 170195 w 678121"/>
                <a:gd name="connsiteY1" fmla="*/ 129102 h 1119332"/>
                <a:gd name="connsiteX2" fmla="*/ 425027 w 678121"/>
                <a:gd name="connsiteY2" fmla="*/ 1771 h 1119332"/>
                <a:gd name="connsiteX3" fmla="*/ 622631 w 678121"/>
                <a:gd name="connsiteY3" fmla="*/ 214825 h 1119332"/>
                <a:gd name="connsiteX4" fmla="*/ 624742 w 678121"/>
                <a:gd name="connsiteY4" fmla="*/ 577858 h 1119332"/>
                <a:gd name="connsiteX5" fmla="*/ 675019 w 678121"/>
                <a:gd name="connsiteY5" fmla="*/ 600588 h 1119332"/>
                <a:gd name="connsiteX6" fmla="*/ 513095 w 678121"/>
                <a:gd name="connsiteY6" fmla="*/ 995877 h 1119332"/>
                <a:gd name="connsiteX7" fmla="*/ 182140 w 678121"/>
                <a:gd name="connsiteY7" fmla="*/ 1109179 h 1119332"/>
                <a:gd name="connsiteX8" fmla="*/ 13032 w 678121"/>
                <a:gd name="connsiteY8" fmla="*/ 781565 h 1119332"/>
                <a:gd name="connsiteX9" fmla="*/ 27193 w 678121"/>
                <a:gd name="connsiteY9" fmla="*/ 426411 h 1119332"/>
                <a:gd name="connsiteX0" fmla="*/ 27193 w 647857"/>
                <a:gd name="connsiteY0" fmla="*/ 426411 h 1119332"/>
                <a:gd name="connsiteX1" fmla="*/ 170195 w 647857"/>
                <a:gd name="connsiteY1" fmla="*/ 129102 h 1119332"/>
                <a:gd name="connsiteX2" fmla="*/ 425027 w 647857"/>
                <a:gd name="connsiteY2" fmla="*/ 1771 h 1119332"/>
                <a:gd name="connsiteX3" fmla="*/ 622631 w 647857"/>
                <a:gd name="connsiteY3" fmla="*/ 214825 h 1119332"/>
                <a:gd name="connsiteX4" fmla="*/ 624742 w 647857"/>
                <a:gd name="connsiteY4" fmla="*/ 577858 h 1119332"/>
                <a:gd name="connsiteX5" fmla="*/ 513095 w 647857"/>
                <a:gd name="connsiteY5" fmla="*/ 995877 h 1119332"/>
                <a:gd name="connsiteX6" fmla="*/ 182140 w 647857"/>
                <a:gd name="connsiteY6" fmla="*/ 1109179 h 1119332"/>
                <a:gd name="connsiteX7" fmla="*/ 13032 w 647857"/>
                <a:gd name="connsiteY7" fmla="*/ 781565 h 1119332"/>
                <a:gd name="connsiteX8" fmla="*/ 27193 w 647857"/>
                <a:gd name="connsiteY8" fmla="*/ 426411 h 1119332"/>
                <a:gd name="connsiteX0" fmla="*/ 27193 w 691347"/>
                <a:gd name="connsiteY0" fmla="*/ 426411 h 1119332"/>
                <a:gd name="connsiteX1" fmla="*/ 170195 w 691347"/>
                <a:gd name="connsiteY1" fmla="*/ 129102 h 1119332"/>
                <a:gd name="connsiteX2" fmla="*/ 425027 w 691347"/>
                <a:gd name="connsiteY2" fmla="*/ 1771 h 1119332"/>
                <a:gd name="connsiteX3" fmla="*/ 622631 w 691347"/>
                <a:gd name="connsiteY3" fmla="*/ 214825 h 1119332"/>
                <a:gd name="connsiteX4" fmla="*/ 686654 w 691347"/>
                <a:gd name="connsiteY4" fmla="*/ 587383 h 1119332"/>
                <a:gd name="connsiteX5" fmla="*/ 513095 w 691347"/>
                <a:gd name="connsiteY5" fmla="*/ 995877 h 1119332"/>
                <a:gd name="connsiteX6" fmla="*/ 182140 w 691347"/>
                <a:gd name="connsiteY6" fmla="*/ 1109179 h 1119332"/>
                <a:gd name="connsiteX7" fmla="*/ 13032 w 691347"/>
                <a:gd name="connsiteY7" fmla="*/ 781565 h 1119332"/>
                <a:gd name="connsiteX8" fmla="*/ 27193 w 691347"/>
                <a:gd name="connsiteY8" fmla="*/ 426411 h 111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" fmla="*/ 0 w 1133078"/>
                <a:gd name="connsiteY0" fmla="*/ 194598 h 642643"/>
                <a:gd name="connsiteX1" fmla="*/ 557014 w 1133078"/>
                <a:gd name="connsiteY1" fmla="*/ 5623 h 642643"/>
                <a:gd name="connsiteX2" fmla="*/ 1133078 w 1133078"/>
                <a:gd name="connsiteY2" fmla="*/ 323185 h 642643"/>
                <a:gd name="connsiteX3" fmla="*/ 557014 w 1133078"/>
                <a:gd name="connsiteY3" fmla="*/ 640747 h 642643"/>
                <a:gd name="connsiteX4" fmla="*/ 0 w 1133078"/>
                <a:gd name="connsiteY4" fmla="*/ 194598 h 64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99392 w 674450"/>
                <a:gd name="connsiteY3" fmla="*/ 25190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54062 w 674450"/>
                <a:gd name="connsiteY3" fmla="*/ 27816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35496"/>
                <a:gd name="connsiteX1" fmla="*/ 299697 w 674450"/>
                <a:gd name="connsiteY1" fmla="*/ 0 h 535496"/>
                <a:gd name="connsiteX2" fmla="*/ 674450 w 674450"/>
                <a:gd name="connsiteY2" fmla="*/ 6054 h 535496"/>
                <a:gd name="connsiteX3" fmla="*/ 554062 w 674450"/>
                <a:gd name="connsiteY3" fmla="*/ 278164 h 535496"/>
                <a:gd name="connsiteX4" fmla="*/ 235495 w 674450"/>
                <a:gd name="connsiteY4" fmla="*/ 535496 h 535496"/>
                <a:gd name="connsiteX5" fmla="*/ 0 w 674450"/>
                <a:gd name="connsiteY5" fmla="*/ 251904 h 535496"/>
                <a:gd name="connsiteX6" fmla="*/ 1 w 674450"/>
                <a:gd name="connsiteY6" fmla="*/ 251904 h 535496"/>
                <a:gd name="connsiteX0" fmla="*/ 1 w 674450"/>
                <a:gd name="connsiteY0" fmla="*/ 245850 h 529442"/>
                <a:gd name="connsiteX1" fmla="*/ 369554 w 674450"/>
                <a:gd name="connsiteY1" fmla="*/ 19524 h 529442"/>
                <a:gd name="connsiteX2" fmla="*/ 674450 w 674450"/>
                <a:gd name="connsiteY2" fmla="*/ 0 h 529442"/>
                <a:gd name="connsiteX3" fmla="*/ 554062 w 674450"/>
                <a:gd name="connsiteY3" fmla="*/ 272110 h 529442"/>
                <a:gd name="connsiteX4" fmla="*/ 235495 w 674450"/>
                <a:gd name="connsiteY4" fmla="*/ 529442 h 529442"/>
                <a:gd name="connsiteX5" fmla="*/ 0 w 674450"/>
                <a:gd name="connsiteY5" fmla="*/ 245850 h 529442"/>
                <a:gd name="connsiteX6" fmla="*/ 1 w 674450"/>
                <a:gd name="connsiteY6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433 w 674882"/>
                <a:gd name="connsiteY0" fmla="*/ 245850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433 w 674882"/>
                <a:gd name="connsiteY7" fmla="*/ 245850 h 529442"/>
                <a:gd name="connsiteX0" fmla="*/ 132076 w 674882"/>
                <a:gd name="connsiteY0" fmla="*/ 131061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132076 w 674882"/>
                <a:gd name="connsiteY7" fmla="*/ 131061 h 529442"/>
                <a:gd name="connsiteX0" fmla="*/ 106337 w 649143"/>
                <a:gd name="connsiteY0" fmla="*/ 131061 h 529442"/>
                <a:gd name="connsiteX1" fmla="*/ 344247 w 649143"/>
                <a:gd name="connsiteY1" fmla="*/ 19524 h 529442"/>
                <a:gd name="connsiteX2" fmla="*/ 649143 w 649143"/>
                <a:gd name="connsiteY2" fmla="*/ 0 h 529442"/>
                <a:gd name="connsiteX3" fmla="*/ 528755 w 649143"/>
                <a:gd name="connsiteY3" fmla="*/ 272110 h 529442"/>
                <a:gd name="connsiteX4" fmla="*/ 210188 w 649143"/>
                <a:gd name="connsiteY4" fmla="*/ 529442 h 529442"/>
                <a:gd name="connsiteX5" fmla="*/ 2886 w 649143"/>
                <a:gd name="connsiteY5" fmla="*/ 323140 h 529442"/>
                <a:gd name="connsiteX6" fmla="*/ 106337 w 649143"/>
                <a:gd name="connsiteY6" fmla="*/ 131061 h 529442"/>
                <a:gd name="connsiteX0" fmla="*/ 126989 w 669795"/>
                <a:gd name="connsiteY0" fmla="*/ 131061 h 529442"/>
                <a:gd name="connsiteX1" fmla="*/ 364899 w 669795"/>
                <a:gd name="connsiteY1" fmla="*/ 19524 h 529442"/>
                <a:gd name="connsiteX2" fmla="*/ 669795 w 669795"/>
                <a:gd name="connsiteY2" fmla="*/ 0 h 529442"/>
                <a:gd name="connsiteX3" fmla="*/ 549407 w 669795"/>
                <a:gd name="connsiteY3" fmla="*/ 272110 h 529442"/>
                <a:gd name="connsiteX4" fmla="*/ 230840 w 669795"/>
                <a:gd name="connsiteY4" fmla="*/ 529442 h 529442"/>
                <a:gd name="connsiteX5" fmla="*/ 2279 w 669795"/>
                <a:gd name="connsiteY5" fmla="*/ 324447 h 529442"/>
                <a:gd name="connsiteX6" fmla="*/ 126989 w 669795"/>
                <a:gd name="connsiteY6" fmla="*/ 131061 h 529442"/>
                <a:gd name="connsiteX0" fmla="*/ 364838 w 669734"/>
                <a:gd name="connsiteY0" fmla="*/ 19524 h 529442"/>
                <a:gd name="connsiteX1" fmla="*/ 669734 w 669734"/>
                <a:gd name="connsiteY1" fmla="*/ 0 h 529442"/>
                <a:gd name="connsiteX2" fmla="*/ 549346 w 669734"/>
                <a:gd name="connsiteY2" fmla="*/ 272110 h 529442"/>
                <a:gd name="connsiteX3" fmla="*/ 230779 w 669734"/>
                <a:gd name="connsiteY3" fmla="*/ 529442 h 529442"/>
                <a:gd name="connsiteX4" fmla="*/ 2218 w 669734"/>
                <a:gd name="connsiteY4" fmla="*/ 324447 h 529442"/>
                <a:gd name="connsiteX5" fmla="*/ 218368 w 669734"/>
                <a:gd name="connsiteY5" fmla="*/ 222501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552631 w 673019"/>
                <a:gd name="connsiteY2" fmla="*/ 272110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616606 w 673019"/>
                <a:gd name="connsiteY2" fmla="*/ 202026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30692"/>
                <a:gd name="connsiteX1" fmla="*/ 673019 w 673019"/>
                <a:gd name="connsiteY1" fmla="*/ 0 h 530692"/>
                <a:gd name="connsiteX2" fmla="*/ 616606 w 673019"/>
                <a:gd name="connsiteY2" fmla="*/ 202026 h 530692"/>
                <a:gd name="connsiteX3" fmla="*/ 535686 w 673019"/>
                <a:gd name="connsiteY3" fmla="*/ 375064 h 530692"/>
                <a:gd name="connsiteX4" fmla="*/ 234064 w 673019"/>
                <a:gd name="connsiteY4" fmla="*/ 529442 h 530692"/>
                <a:gd name="connsiteX5" fmla="*/ 1156 w 673019"/>
                <a:gd name="connsiteY5" fmla="*/ 288438 h 530692"/>
                <a:gd name="connsiteX6" fmla="*/ 373446 w 673019"/>
                <a:gd name="connsiteY6" fmla="*/ 18983 h 530692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16606 w 673019"/>
                <a:gd name="connsiteY2" fmla="*/ 202026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46958 w 673019"/>
                <a:gd name="connsiteY2" fmla="*/ 140411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5861"/>
                <a:gd name="connsiteY0" fmla="*/ 19524 h 530479"/>
                <a:gd name="connsiteX1" fmla="*/ 673019 w 675861"/>
                <a:gd name="connsiteY1" fmla="*/ 0 h 530479"/>
                <a:gd name="connsiteX2" fmla="*/ 504224 w 675861"/>
                <a:gd name="connsiteY2" fmla="*/ 349258 h 530479"/>
                <a:gd name="connsiteX3" fmla="*/ 234064 w 675861"/>
                <a:gd name="connsiteY3" fmla="*/ 529442 h 530479"/>
                <a:gd name="connsiteX4" fmla="*/ 1156 w 675861"/>
                <a:gd name="connsiteY4" fmla="*/ 288438 h 530479"/>
                <a:gd name="connsiteX5" fmla="*/ 373446 w 675861"/>
                <a:gd name="connsiteY5" fmla="*/ 18983 h 530479"/>
                <a:gd name="connsiteX0" fmla="*/ 368123 w 675529"/>
                <a:gd name="connsiteY0" fmla="*/ 19524 h 530602"/>
                <a:gd name="connsiteX1" fmla="*/ 673019 w 675529"/>
                <a:gd name="connsiteY1" fmla="*/ 0 h 530602"/>
                <a:gd name="connsiteX2" fmla="*/ 486006 w 675529"/>
                <a:gd name="connsiteY2" fmla="*/ 365315 h 530602"/>
                <a:gd name="connsiteX3" fmla="*/ 234064 w 675529"/>
                <a:gd name="connsiteY3" fmla="*/ 529442 h 530602"/>
                <a:gd name="connsiteX4" fmla="*/ 1156 w 675529"/>
                <a:gd name="connsiteY4" fmla="*/ 288438 h 530602"/>
                <a:gd name="connsiteX5" fmla="*/ 373446 w 675529"/>
                <a:gd name="connsiteY5" fmla="*/ 18983 h 53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27"/>
          <p:cNvSpPr txBox="1"/>
          <p:nvPr/>
        </p:nvSpPr>
        <p:spPr>
          <a:xfrm>
            <a:off x="3186963" y="1932388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培训背景</a:t>
            </a:r>
            <a:endParaRPr lang="zh-CN" altLang="en-US" sz="13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3186963" y="2282436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培训学员</a:t>
            </a:r>
            <a:endParaRPr lang="zh-CN" altLang="en-US" sz="13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3186963" y="2617970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培训目标</a:t>
            </a:r>
            <a:endParaRPr lang="zh-CN" altLang="en-US" sz="13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186963" y="2948534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培训内容</a:t>
            </a:r>
            <a:endParaRPr lang="zh-CN" altLang="en-US" sz="13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3186963" y="3285714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培训方式</a:t>
            </a:r>
            <a:endParaRPr lang="zh-CN" altLang="en-US" sz="13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19"/>
          <p:cNvSpPr txBox="1"/>
          <p:nvPr/>
        </p:nvSpPr>
        <p:spPr>
          <a:xfrm>
            <a:off x="1663854" y="1293958"/>
            <a:ext cx="146867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sz="18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0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217421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34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" fmla="*/ 0 w 696608"/>
                <a:gd name="connsiteY0" fmla="*/ 585730 h 1095281"/>
                <a:gd name="connsiteX1" fmla="*/ 325444 w 696608"/>
                <a:gd name="connsiteY1" fmla="*/ 117 h 1095281"/>
                <a:gd name="connsiteX2" fmla="*/ 696608 w 696608"/>
                <a:gd name="connsiteY2" fmla="*/ 547630 h 1095281"/>
                <a:gd name="connsiteX3" fmla="*/ 325444 w 696608"/>
                <a:gd name="connsiteY3" fmla="*/ 1095143 h 1095281"/>
                <a:gd name="connsiteX4" fmla="*/ 0 w 696608"/>
                <a:gd name="connsiteY4" fmla="*/ 585730 h 1095281"/>
                <a:gd name="connsiteX0" fmla="*/ 4620 w 701228"/>
                <a:gd name="connsiteY0" fmla="*/ 585730 h 1102850"/>
                <a:gd name="connsiteX1" fmla="*/ 330064 w 701228"/>
                <a:gd name="connsiteY1" fmla="*/ 117 h 1102850"/>
                <a:gd name="connsiteX2" fmla="*/ 701228 w 701228"/>
                <a:gd name="connsiteY2" fmla="*/ 547630 h 1102850"/>
                <a:gd name="connsiteX3" fmla="*/ 177664 w 701228"/>
                <a:gd name="connsiteY3" fmla="*/ 1102763 h 1102850"/>
                <a:gd name="connsiteX4" fmla="*/ 4620 w 701228"/>
                <a:gd name="connsiteY4" fmla="*/ 585730 h 1102850"/>
                <a:gd name="connsiteX0" fmla="*/ 5579 w 679327"/>
                <a:gd name="connsiteY0" fmla="*/ 479243 h 1103313"/>
                <a:gd name="connsiteX1" fmla="*/ 308163 w 679327"/>
                <a:gd name="connsiteY1" fmla="*/ 310 h 1103313"/>
                <a:gd name="connsiteX2" fmla="*/ 679327 w 679327"/>
                <a:gd name="connsiteY2" fmla="*/ 547823 h 1103313"/>
                <a:gd name="connsiteX3" fmla="*/ 155763 w 679327"/>
                <a:gd name="connsiteY3" fmla="*/ 1102956 h 1103313"/>
                <a:gd name="connsiteX4" fmla="*/ 5579 w 679327"/>
                <a:gd name="connsiteY4" fmla="*/ 479243 h 1103313"/>
                <a:gd name="connsiteX0" fmla="*/ 9939 w 683687"/>
                <a:gd name="connsiteY0" fmla="*/ 479243 h 1103313"/>
                <a:gd name="connsiteX1" fmla="*/ 388723 w 683687"/>
                <a:gd name="connsiteY1" fmla="*/ 310 h 1103313"/>
                <a:gd name="connsiteX2" fmla="*/ 683687 w 683687"/>
                <a:gd name="connsiteY2" fmla="*/ 547823 h 1103313"/>
                <a:gd name="connsiteX3" fmla="*/ 160123 w 683687"/>
                <a:gd name="connsiteY3" fmla="*/ 1102956 h 1103313"/>
                <a:gd name="connsiteX4" fmla="*/ 9939 w 683687"/>
                <a:gd name="connsiteY4" fmla="*/ 479243 h 1103313"/>
                <a:gd name="connsiteX0" fmla="*/ 7796 w 719644"/>
                <a:gd name="connsiteY0" fmla="*/ 486795 h 1103173"/>
                <a:gd name="connsiteX1" fmla="*/ 424680 w 719644"/>
                <a:gd name="connsiteY1" fmla="*/ 242 h 1103173"/>
                <a:gd name="connsiteX2" fmla="*/ 719644 w 719644"/>
                <a:gd name="connsiteY2" fmla="*/ 547755 h 1103173"/>
                <a:gd name="connsiteX3" fmla="*/ 196080 w 719644"/>
                <a:gd name="connsiteY3" fmla="*/ 1102888 h 1103173"/>
                <a:gd name="connsiteX4" fmla="*/ 7796 w 719644"/>
                <a:gd name="connsiteY4" fmla="*/ 486795 h 1103173"/>
                <a:gd name="connsiteX0" fmla="*/ 7796 w 719644"/>
                <a:gd name="connsiteY0" fmla="*/ 506390 h 1122768"/>
                <a:gd name="connsiteX1" fmla="*/ 217473 w 719644"/>
                <a:gd name="connsiteY1" fmla="*/ 156694 h 1122768"/>
                <a:gd name="connsiteX2" fmla="*/ 424680 w 719644"/>
                <a:gd name="connsiteY2" fmla="*/ 19837 h 1122768"/>
                <a:gd name="connsiteX3" fmla="*/ 719644 w 719644"/>
                <a:gd name="connsiteY3" fmla="*/ 567350 h 1122768"/>
                <a:gd name="connsiteX4" fmla="*/ 196080 w 719644"/>
                <a:gd name="connsiteY4" fmla="*/ 1122483 h 1122768"/>
                <a:gd name="connsiteX5" fmla="*/ 7796 w 719644"/>
                <a:gd name="connsiteY5" fmla="*/ 506390 h 1122768"/>
                <a:gd name="connsiteX0" fmla="*/ 27 w 711875"/>
                <a:gd name="connsiteY0" fmla="*/ 513000 h 1129378"/>
                <a:gd name="connsiteX1" fmla="*/ 176366 w 711875"/>
                <a:gd name="connsiteY1" fmla="*/ 129966 h 1129378"/>
                <a:gd name="connsiteX2" fmla="*/ 416911 w 711875"/>
                <a:gd name="connsiteY2" fmla="*/ 26447 h 1129378"/>
                <a:gd name="connsiteX3" fmla="*/ 711875 w 711875"/>
                <a:gd name="connsiteY3" fmla="*/ 573960 h 1129378"/>
                <a:gd name="connsiteX4" fmla="*/ 188311 w 711875"/>
                <a:gd name="connsiteY4" fmla="*/ 1129093 h 1129378"/>
                <a:gd name="connsiteX5" fmla="*/ 27 w 711875"/>
                <a:gd name="connsiteY5" fmla="*/ 513000 h 1129378"/>
                <a:gd name="connsiteX0" fmla="*/ 20225 w 732073"/>
                <a:gd name="connsiteY0" fmla="*/ 512509 h 1128887"/>
                <a:gd name="connsiteX1" fmla="*/ 25114 w 732073"/>
                <a:gd name="connsiteY1" fmla="*/ 515238 h 1128887"/>
                <a:gd name="connsiteX2" fmla="*/ 196564 w 732073"/>
                <a:gd name="connsiteY2" fmla="*/ 129475 h 1128887"/>
                <a:gd name="connsiteX3" fmla="*/ 437109 w 732073"/>
                <a:gd name="connsiteY3" fmla="*/ 25956 h 1128887"/>
                <a:gd name="connsiteX4" fmla="*/ 732073 w 732073"/>
                <a:gd name="connsiteY4" fmla="*/ 573469 h 1128887"/>
                <a:gd name="connsiteX5" fmla="*/ 208509 w 732073"/>
                <a:gd name="connsiteY5" fmla="*/ 1128602 h 1128887"/>
                <a:gd name="connsiteX6" fmla="*/ 20225 w 732073"/>
                <a:gd name="connsiteY6" fmla="*/ 512509 h 1128887"/>
                <a:gd name="connsiteX0" fmla="*/ 20225 w 732073"/>
                <a:gd name="connsiteY0" fmla="*/ 512509 h 1128938"/>
                <a:gd name="connsiteX1" fmla="*/ 25114 w 732073"/>
                <a:gd name="connsiteY1" fmla="*/ 515238 h 1128938"/>
                <a:gd name="connsiteX2" fmla="*/ 196564 w 732073"/>
                <a:gd name="connsiteY2" fmla="*/ 129475 h 1128938"/>
                <a:gd name="connsiteX3" fmla="*/ 437109 w 732073"/>
                <a:gd name="connsiteY3" fmla="*/ 25956 h 1128938"/>
                <a:gd name="connsiteX4" fmla="*/ 732073 w 732073"/>
                <a:gd name="connsiteY4" fmla="*/ 573469 h 1128938"/>
                <a:gd name="connsiteX5" fmla="*/ 208509 w 732073"/>
                <a:gd name="connsiteY5" fmla="*/ 1128602 h 1128938"/>
                <a:gd name="connsiteX6" fmla="*/ 44164 w 732073"/>
                <a:gd name="connsiteY6" fmla="*/ 653350 h 1128938"/>
                <a:gd name="connsiteX7" fmla="*/ 20225 w 732073"/>
                <a:gd name="connsiteY7" fmla="*/ 512509 h 1128938"/>
                <a:gd name="connsiteX0" fmla="*/ 10220 w 722068"/>
                <a:gd name="connsiteY0" fmla="*/ 512509 h 1131579"/>
                <a:gd name="connsiteX1" fmla="*/ 15109 w 722068"/>
                <a:gd name="connsiteY1" fmla="*/ 515238 h 1131579"/>
                <a:gd name="connsiteX2" fmla="*/ 186559 w 722068"/>
                <a:gd name="connsiteY2" fmla="*/ 129475 h 1131579"/>
                <a:gd name="connsiteX3" fmla="*/ 427104 w 722068"/>
                <a:gd name="connsiteY3" fmla="*/ 25956 h 1131579"/>
                <a:gd name="connsiteX4" fmla="*/ 722068 w 722068"/>
                <a:gd name="connsiteY4" fmla="*/ 573469 h 1131579"/>
                <a:gd name="connsiteX5" fmla="*/ 198504 w 722068"/>
                <a:gd name="connsiteY5" fmla="*/ 1128602 h 1131579"/>
                <a:gd name="connsiteX6" fmla="*/ 29396 w 722068"/>
                <a:gd name="connsiteY6" fmla="*/ 781938 h 1131579"/>
                <a:gd name="connsiteX7" fmla="*/ 10220 w 722068"/>
                <a:gd name="connsiteY7" fmla="*/ 512509 h 1131579"/>
                <a:gd name="connsiteX0" fmla="*/ 37017 w 715528"/>
                <a:gd name="connsiteY0" fmla="*/ 426784 h 1131579"/>
                <a:gd name="connsiteX1" fmla="*/ 8569 w 715528"/>
                <a:gd name="connsiteY1" fmla="*/ 515238 h 1131579"/>
                <a:gd name="connsiteX2" fmla="*/ 180019 w 715528"/>
                <a:gd name="connsiteY2" fmla="*/ 129475 h 1131579"/>
                <a:gd name="connsiteX3" fmla="*/ 420564 w 715528"/>
                <a:gd name="connsiteY3" fmla="*/ 25956 h 1131579"/>
                <a:gd name="connsiteX4" fmla="*/ 715528 w 715528"/>
                <a:gd name="connsiteY4" fmla="*/ 573469 h 1131579"/>
                <a:gd name="connsiteX5" fmla="*/ 191964 w 715528"/>
                <a:gd name="connsiteY5" fmla="*/ 1128602 h 1131579"/>
                <a:gd name="connsiteX6" fmla="*/ 22856 w 715528"/>
                <a:gd name="connsiteY6" fmla="*/ 781938 h 1131579"/>
                <a:gd name="connsiteX7" fmla="*/ 37017 w 715528"/>
                <a:gd name="connsiteY7" fmla="*/ 426784 h 1131579"/>
                <a:gd name="connsiteX0" fmla="*/ 27193 w 705704"/>
                <a:gd name="connsiteY0" fmla="*/ 426784 h 1131579"/>
                <a:gd name="connsiteX1" fmla="*/ 84470 w 705704"/>
                <a:gd name="connsiteY1" fmla="*/ 286638 h 1131579"/>
                <a:gd name="connsiteX2" fmla="*/ 170195 w 705704"/>
                <a:gd name="connsiteY2" fmla="*/ 129475 h 1131579"/>
                <a:gd name="connsiteX3" fmla="*/ 410740 w 705704"/>
                <a:gd name="connsiteY3" fmla="*/ 25956 h 1131579"/>
                <a:gd name="connsiteX4" fmla="*/ 705704 w 705704"/>
                <a:gd name="connsiteY4" fmla="*/ 573469 h 1131579"/>
                <a:gd name="connsiteX5" fmla="*/ 182140 w 705704"/>
                <a:gd name="connsiteY5" fmla="*/ 1128602 h 1131579"/>
                <a:gd name="connsiteX6" fmla="*/ 13032 w 705704"/>
                <a:gd name="connsiteY6" fmla="*/ 781938 h 1131579"/>
                <a:gd name="connsiteX7" fmla="*/ 27193 w 705704"/>
                <a:gd name="connsiteY7" fmla="*/ 426784 h 1131579"/>
                <a:gd name="connsiteX0" fmla="*/ 27193 w 705704"/>
                <a:gd name="connsiteY0" fmla="*/ 425363 h 1130158"/>
                <a:gd name="connsiteX1" fmla="*/ 170195 w 705704"/>
                <a:gd name="connsiteY1" fmla="*/ 128054 h 1130158"/>
                <a:gd name="connsiteX2" fmla="*/ 410740 w 705704"/>
                <a:gd name="connsiteY2" fmla="*/ 24535 h 1130158"/>
                <a:gd name="connsiteX3" fmla="*/ 705704 w 705704"/>
                <a:gd name="connsiteY3" fmla="*/ 572048 h 1130158"/>
                <a:gd name="connsiteX4" fmla="*/ 182140 w 705704"/>
                <a:gd name="connsiteY4" fmla="*/ 1127181 h 1130158"/>
                <a:gd name="connsiteX5" fmla="*/ 13032 w 705704"/>
                <a:gd name="connsiteY5" fmla="*/ 780517 h 1130158"/>
                <a:gd name="connsiteX6" fmla="*/ 27193 w 705704"/>
                <a:gd name="connsiteY6" fmla="*/ 425363 h 1130158"/>
                <a:gd name="connsiteX0" fmla="*/ 27193 w 705704"/>
                <a:gd name="connsiteY0" fmla="*/ 421279 h 1126074"/>
                <a:gd name="connsiteX1" fmla="*/ 170195 w 705704"/>
                <a:gd name="connsiteY1" fmla="*/ 123970 h 1126074"/>
                <a:gd name="connsiteX2" fmla="*/ 453602 w 705704"/>
                <a:gd name="connsiteY2" fmla="*/ 25214 h 1126074"/>
                <a:gd name="connsiteX3" fmla="*/ 705704 w 705704"/>
                <a:gd name="connsiteY3" fmla="*/ 567964 h 1126074"/>
                <a:gd name="connsiteX4" fmla="*/ 182140 w 705704"/>
                <a:gd name="connsiteY4" fmla="*/ 1123097 h 1126074"/>
                <a:gd name="connsiteX5" fmla="*/ 13032 w 705704"/>
                <a:gd name="connsiteY5" fmla="*/ 776433 h 1126074"/>
                <a:gd name="connsiteX6" fmla="*/ 27193 w 705704"/>
                <a:gd name="connsiteY6" fmla="*/ 421279 h 1126074"/>
                <a:gd name="connsiteX0" fmla="*/ 27193 w 691417"/>
                <a:gd name="connsiteY0" fmla="*/ 421609 h 1126282"/>
                <a:gd name="connsiteX1" fmla="*/ 170195 w 691417"/>
                <a:gd name="connsiteY1" fmla="*/ 124300 h 1126282"/>
                <a:gd name="connsiteX2" fmla="*/ 453602 w 691417"/>
                <a:gd name="connsiteY2" fmla="*/ 25544 h 1126282"/>
                <a:gd name="connsiteX3" fmla="*/ 691417 w 691417"/>
                <a:gd name="connsiteY3" fmla="*/ 573056 h 1126282"/>
                <a:gd name="connsiteX4" fmla="*/ 182140 w 691417"/>
                <a:gd name="connsiteY4" fmla="*/ 1123427 h 1126282"/>
                <a:gd name="connsiteX5" fmla="*/ 13032 w 691417"/>
                <a:gd name="connsiteY5" fmla="*/ 776763 h 1126282"/>
                <a:gd name="connsiteX6" fmla="*/ 27193 w 691417"/>
                <a:gd name="connsiteY6" fmla="*/ 421609 h 1126282"/>
                <a:gd name="connsiteX0" fmla="*/ 27193 w 691417"/>
                <a:gd name="connsiteY0" fmla="*/ 421609 h 1107423"/>
                <a:gd name="connsiteX1" fmla="*/ 170195 w 691417"/>
                <a:gd name="connsiteY1" fmla="*/ 124300 h 1107423"/>
                <a:gd name="connsiteX2" fmla="*/ 453602 w 691417"/>
                <a:gd name="connsiteY2" fmla="*/ 25544 h 1107423"/>
                <a:gd name="connsiteX3" fmla="*/ 691417 w 691417"/>
                <a:gd name="connsiteY3" fmla="*/ 573056 h 1107423"/>
                <a:gd name="connsiteX4" fmla="*/ 182140 w 691417"/>
                <a:gd name="connsiteY4" fmla="*/ 1104377 h 1107423"/>
                <a:gd name="connsiteX5" fmla="*/ 13032 w 691417"/>
                <a:gd name="connsiteY5" fmla="*/ 776763 h 1107423"/>
                <a:gd name="connsiteX6" fmla="*/ 27193 w 691417"/>
                <a:gd name="connsiteY6" fmla="*/ 421609 h 1107423"/>
                <a:gd name="connsiteX0" fmla="*/ 27193 w 691478"/>
                <a:gd name="connsiteY0" fmla="*/ 421609 h 1112653"/>
                <a:gd name="connsiteX1" fmla="*/ 170195 w 691478"/>
                <a:gd name="connsiteY1" fmla="*/ 124300 h 1112653"/>
                <a:gd name="connsiteX2" fmla="*/ 453602 w 691478"/>
                <a:gd name="connsiteY2" fmla="*/ 25544 h 1112653"/>
                <a:gd name="connsiteX3" fmla="*/ 691417 w 691478"/>
                <a:gd name="connsiteY3" fmla="*/ 573056 h 1112653"/>
                <a:gd name="connsiteX4" fmla="*/ 432133 w 691478"/>
                <a:gd name="connsiteY4" fmla="*/ 976787 h 1112653"/>
                <a:gd name="connsiteX5" fmla="*/ 182140 w 691478"/>
                <a:gd name="connsiteY5" fmla="*/ 1104377 h 1112653"/>
                <a:gd name="connsiteX6" fmla="*/ 13032 w 691478"/>
                <a:gd name="connsiteY6" fmla="*/ 776763 h 1112653"/>
                <a:gd name="connsiteX7" fmla="*/ 27193 w 691478"/>
                <a:gd name="connsiteY7" fmla="*/ 421609 h 1112653"/>
                <a:gd name="connsiteX0" fmla="*/ 27193 w 691478"/>
                <a:gd name="connsiteY0" fmla="*/ 421609 h 1114810"/>
                <a:gd name="connsiteX1" fmla="*/ 170195 w 691478"/>
                <a:gd name="connsiteY1" fmla="*/ 124300 h 1114810"/>
                <a:gd name="connsiteX2" fmla="*/ 453602 w 691478"/>
                <a:gd name="connsiteY2" fmla="*/ 25544 h 1114810"/>
                <a:gd name="connsiteX3" fmla="*/ 691417 w 691478"/>
                <a:gd name="connsiteY3" fmla="*/ 573056 h 1114810"/>
                <a:gd name="connsiteX4" fmla="*/ 513095 w 691478"/>
                <a:gd name="connsiteY4" fmla="*/ 991075 h 1114810"/>
                <a:gd name="connsiteX5" fmla="*/ 182140 w 691478"/>
                <a:gd name="connsiteY5" fmla="*/ 1104377 h 1114810"/>
                <a:gd name="connsiteX6" fmla="*/ 13032 w 691478"/>
                <a:gd name="connsiteY6" fmla="*/ 776763 h 1114810"/>
                <a:gd name="connsiteX7" fmla="*/ 27193 w 691478"/>
                <a:gd name="connsiteY7" fmla="*/ 421609 h 1114810"/>
                <a:gd name="connsiteX0" fmla="*/ 27193 w 693375"/>
                <a:gd name="connsiteY0" fmla="*/ 402485 h 1095686"/>
                <a:gd name="connsiteX1" fmla="*/ 170195 w 693375"/>
                <a:gd name="connsiteY1" fmla="*/ 105176 h 1095686"/>
                <a:gd name="connsiteX2" fmla="*/ 453602 w 693375"/>
                <a:gd name="connsiteY2" fmla="*/ 6420 h 1095686"/>
                <a:gd name="connsiteX3" fmla="*/ 598819 w 693375"/>
                <a:gd name="connsiteY3" fmla="*/ 262337 h 1095686"/>
                <a:gd name="connsiteX4" fmla="*/ 691417 w 693375"/>
                <a:gd name="connsiteY4" fmla="*/ 553932 h 1095686"/>
                <a:gd name="connsiteX5" fmla="*/ 513095 w 693375"/>
                <a:gd name="connsiteY5" fmla="*/ 971951 h 1095686"/>
                <a:gd name="connsiteX6" fmla="*/ 182140 w 693375"/>
                <a:gd name="connsiteY6" fmla="*/ 1085253 h 1095686"/>
                <a:gd name="connsiteX7" fmla="*/ 13032 w 693375"/>
                <a:gd name="connsiteY7" fmla="*/ 757639 h 1095686"/>
                <a:gd name="connsiteX8" fmla="*/ 27193 w 693375"/>
                <a:gd name="connsiteY8" fmla="*/ 402485 h 1095686"/>
                <a:gd name="connsiteX0" fmla="*/ 27193 w 694199"/>
                <a:gd name="connsiteY0" fmla="*/ 398665 h 1091866"/>
                <a:gd name="connsiteX1" fmla="*/ 170195 w 694199"/>
                <a:gd name="connsiteY1" fmla="*/ 101356 h 1091866"/>
                <a:gd name="connsiteX2" fmla="*/ 453602 w 694199"/>
                <a:gd name="connsiteY2" fmla="*/ 2600 h 1091866"/>
                <a:gd name="connsiteX3" fmla="*/ 622631 w 694199"/>
                <a:gd name="connsiteY3" fmla="*/ 187079 h 1091866"/>
                <a:gd name="connsiteX4" fmla="*/ 691417 w 694199"/>
                <a:gd name="connsiteY4" fmla="*/ 550112 h 1091866"/>
                <a:gd name="connsiteX5" fmla="*/ 513095 w 694199"/>
                <a:gd name="connsiteY5" fmla="*/ 968131 h 1091866"/>
                <a:gd name="connsiteX6" fmla="*/ 182140 w 694199"/>
                <a:gd name="connsiteY6" fmla="*/ 1081433 h 1091866"/>
                <a:gd name="connsiteX7" fmla="*/ 13032 w 694199"/>
                <a:gd name="connsiteY7" fmla="*/ 753819 h 1091866"/>
                <a:gd name="connsiteX8" fmla="*/ 27193 w 694199"/>
                <a:gd name="connsiteY8" fmla="*/ 398665 h 1091866"/>
                <a:gd name="connsiteX0" fmla="*/ 27193 w 694199"/>
                <a:gd name="connsiteY0" fmla="*/ 426411 h 1119612"/>
                <a:gd name="connsiteX1" fmla="*/ 170195 w 694199"/>
                <a:gd name="connsiteY1" fmla="*/ 129102 h 1119612"/>
                <a:gd name="connsiteX2" fmla="*/ 425027 w 694199"/>
                <a:gd name="connsiteY2" fmla="*/ 1771 h 1119612"/>
                <a:gd name="connsiteX3" fmla="*/ 622631 w 694199"/>
                <a:gd name="connsiteY3" fmla="*/ 214825 h 1119612"/>
                <a:gd name="connsiteX4" fmla="*/ 691417 w 694199"/>
                <a:gd name="connsiteY4" fmla="*/ 577858 h 1119612"/>
                <a:gd name="connsiteX5" fmla="*/ 513095 w 694199"/>
                <a:gd name="connsiteY5" fmla="*/ 995877 h 1119612"/>
                <a:gd name="connsiteX6" fmla="*/ 182140 w 694199"/>
                <a:gd name="connsiteY6" fmla="*/ 1109179 h 1119612"/>
                <a:gd name="connsiteX7" fmla="*/ 13032 w 694199"/>
                <a:gd name="connsiteY7" fmla="*/ 781565 h 1119612"/>
                <a:gd name="connsiteX8" fmla="*/ 27193 w 694199"/>
                <a:gd name="connsiteY8" fmla="*/ 426411 h 1119612"/>
                <a:gd name="connsiteX0" fmla="*/ 27193 w 694953"/>
                <a:gd name="connsiteY0" fmla="*/ 426411 h 1119612"/>
                <a:gd name="connsiteX1" fmla="*/ 170195 w 694953"/>
                <a:gd name="connsiteY1" fmla="*/ 129102 h 1119612"/>
                <a:gd name="connsiteX2" fmla="*/ 425027 w 694953"/>
                <a:gd name="connsiteY2" fmla="*/ 1771 h 1119612"/>
                <a:gd name="connsiteX3" fmla="*/ 622631 w 694953"/>
                <a:gd name="connsiteY3" fmla="*/ 214825 h 1119612"/>
                <a:gd name="connsiteX4" fmla="*/ 546432 w 694953"/>
                <a:gd name="connsiteY4" fmla="*/ 562488 h 1119612"/>
                <a:gd name="connsiteX5" fmla="*/ 691417 w 694953"/>
                <a:gd name="connsiteY5" fmla="*/ 577858 h 1119612"/>
                <a:gd name="connsiteX6" fmla="*/ 513095 w 694953"/>
                <a:gd name="connsiteY6" fmla="*/ 995877 h 1119612"/>
                <a:gd name="connsiteX7" fmla="*/ 182140 w 694953"/>
                <a:gd name="connsiteY7" fmla="*/ 1109179 h 1119612"/>
                <a:gd name="connsiteX8" fmla="*/ 13032 w 694953"/>
                <a:gd name="connsiteY8" fmla="*/ 781565 h 1119612"/>
                <a:gd name="connsiteX9" fmla="*/ 27193 w 694953"/>
                <a:gd name="connsiteY9" fmla="*/ 426411 h 1119612"/>
                <a:gd name="connsiteX0" fmla="*/ 27193 w 695746"/>
                <a:gd name="connsiteY0" fmla="*/ 426411 h 1119612"/>
                <a:gd name="connsiteX1" fmla="*/ 170195 w 695746"/>
                <a:gd name="connsiteY1" fmla="*/ 129102 h 1119612"/>
                <a:gd name="connsiteX2" fmla="*/ 425027 w 695746"/>
                <a:gd name="connsiteY2" fmla="*/ 1771 h 1119612"/>
                <a:gd name="connsiteX3" fmla="*/ 622631 w 695746"/>
                <a:gd name="connsiteY3" fmla="*/ 214825 h 1119612"/>
                <a:gd name="connsiteX4" fmla="*/ 691417 w 695746"/>
                <a:gd name="connsiteY4" fmla="*/ 577858 h 1119612"/>
                <a:gd name="connsiteX5" fmla="*/ 513095 w 695746"/>
                <a:gd name="connsiteY5" fmla="*/ 995877 h 1119612"/>
                <a:gd name="connsiteX6" fmla="*/ 182140 w 695746"/>
                <a:gd name="connsiteY6" fmla="*/ 1109179 h 1119612"/>
                <a:gd name="connsiteX7" fmla="*/ 13032 w 695746"/>
                <a:gd name="connsiteY7" fmla="*/ 781565 h 1119612"/>
                <a:gd name="connsiteX8" fmla="*/ 27193 w 695746"/>
                <a:gd name="connsiteY8" fmla="*/ 426411 h 1119612"/>
                <a:gd name="connsiteX0" fmla="*/ 27193 w 647857"/>
                <a:gd name="connsiteY0" fmla="*/ 426411 h 1119612"/>
                <a:gd name="connsiteX1" fmla="*/ 170195 w 647857"/>
                <a:gd name="connsiteY1" fmla="*/ 129102 h 1119612"/>
                <a:gd name="connsiteX2" fmla="*/ 425027 w 647857"/>
                <a:gd name="connsiteY2" fmla="*/ 1771 h 1119612"/>
                <a:gd name="connsiteX3" fmla="*/ 622631 w 647857"/>
                <a:gd name="connsiteY3" fmla="*/ 214825 h 1119612"/>
                <a:gd name="connsiteX4" fmla="*/ 624742 w 647857"/>
                <a:gd name="connsiteY4" fmla="*/ 577858 h 1119612"/>
                <a:gd name="connsiteX5" fmla="*/ 513095 w 647857"/>
                <a:gd name="connsiteY5" fmla="*/ 995877 h 1119612"/>
                <a:gd name="connsiteX6" fmla="*/ 182140 w 647857"/>
                <a:gd name="connsiteY6" fmla="*/ 1109179 h 1119612"/>
                <a:gd name="connsiteX7" fmla="*/ 13032 w 647857"/>
                <a:gd name="connsiteY7" fmla="*/ 781565 h 1119612"/>
                <a:gd name="connsiteX8" fmla="*/ 27193 w 647857"/>
                <a:gd name="connsiteY8" fmla="*/ 426411 h 1119612"/>
                <a:gd name="connsiteX0" fmla="*/ 27193 w 678121"/>
                <a:gd name="connsiteY0" fmla="*/ 426411 h 1119332"/>
                <a:gd name="connsiteX1" fmla="*/ 170195 w 678121"/>
                <a:gd name="connsiteY1" fmla="*/ 129102 h 1119332"/>
                <a:gd name="connsiteX2" fmla="*/ 425027 w 678121"/>
                <a:gd name="connsiteY2" fmla="*/ 1771 h 1119332"/>
                <a:gd name="connsiteX3" fmla="*/ 622631 w 678121"/>
                <a:gd name="connsiteY3" fmla="*/ 214825 h 1119332"/>
                <a:gd name="connsiteX4" fmla="*/ 624742 w 678121"/>
                <a:gd name="connsiteY4" fmla="*/ 577858 h 1119332"/>
                <a:gd name="connsiteX5" fmla="*/ 675019 w 678121"/>
                <a:gd name="connsiteY5" fmla="*/ 600588 h 1119332"/>
                <a:gd name="connsiteX6" fmla="*/ 513095 w 678121"/>
                <a:gd name="connsiteY6" fmla="*/ 995877 h 1119332"/>
                <a:gd name="connsiteX7" fmla="*/ 182140 w 678121"/>
                <a:gd name="connsiteY7" fmla="*/ 1109179 h 1119332"/>
                <a:gd name="connsiteX8" fmla="*/ 13032 w 678121"/>
                <a:gd name="connsiteY8" fmla="*/ 781565 h 1119332"/>
                <a:gd name="connsiteX9" fmla="*/ 27193 w 678121"/>
                <a:gd name="connsiteY9" fmla="*/ 426411 h 1119332"/>
                <a:gd name="connsiteX0" fmla="*/ 27193 w 647857"/>
                <a:gd name="connsiteY0" fmla="*/ 426411 h 1119332"/>
                <a:gd name="connsiteX1" fmla="*/ 170195 w 647857"/>
                <a:gd name="connsiteY1" fmla="*/ 129102 h 1119332"/>
                <a:gd name="connsiteX2" fmla="*/ 425027 w 647857"/>
                <a:gd name="connsiteY2" fmla="*/ 1771 h 1119332"/>
                <a:gd name="connsiteX3" fmla="*/ 622631 w 647857"/>
                <a:gd name="connsiteY3" fmla="*/ 214825 h 1119332"/>
                <a:gd name="connsiteX4" fmla="*/ 624742 w 647857"/>
                <a:gd name="connsiteY4" fmla="*/ 577858 h 1119332"/>
                <a:gd name="connsiteX5" fmla="*/ 513095 w 647857"/>
                <a:gd name="connsiteY5" fmla="*/ 995877 h 1119332"/>
                <a:gd name="connsiteX6" fmla="*/ 182140 w 647857"/>
                <a:gd name="connsiteY6" fmla="*/ 1109179 h 1119332"/>
                <a:gd name="connsiteX7" fmla="*/ 13032 w 647857"/>
                <a:gd name="connsiteY7" fmla="*/ 781565 h 1119332"/>
                <a:gd name="connsiteX8" fmla="*/ 27193 w 647857"/>
                <a:gd name="connsiteY8" fmla="*/ 426411 h 1119332"/>
                <a:gd name="connsiteX0" fmla="*/ 27193 w 691347"/>
                <a:gd name="connsiteY0" fmla="*/ 426411 h 1119332"/>
                <a:gd name="connsiteX1" fmla="*/ 170195 w 691347"/>
                <a:gd name="connsiteY1" fmla="*/ 129102 h 1119332"/>
                <a:gd name="connsiteX2" fmla="*/ 425027 w 691347"/>
                <a:gd name="connsiteY2" fmla="*/ 1771 h 1119332"/>
                <a:gd name="connsiteX3" fmla="*/ 622631 w 691347"/>
                <a:gd name="connsiteY3" fmla="*/ 214825 h 1119332"/>
                <a:gd name="connsiteX4" fmla="*/ 686654 w 691347"/>
                <a:gd name="connsiteY4" fmla="*/ 587383 h 1119332"/>
                <a:gd name="connsiteX5" fmla="*/ 513095 w 691347"/>
                <a:gd name="connsiteY5" fmla="*/ 995877 h 1119332"/>
                <a:gd name="connsiteX6" fmla="*/ 182140 w 691347"/>
                <a:gd name="connsiteY6" fmla="*/ 1109179 h 1119332"/>
                <a:gd name="connsiteX7" fmla="*/ 13032 w 691347"/>
                <a:gd name="connsiteY7" fmla="*/ 781565 h 1119332"/>
                <a:gd name="connsiteX8" fmla="*/ 27193 w 691347"/>
                <a:gd name="connsiteY8" fmla="*/ 426411 h 111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" fmla="*/ 0 w 1133078"/>
                <a:gd name="connsiteY0" fmla="*/ 194598 h 642643"/>
                <a:gd name="connsiteX1" fmla="*/ 557014 w 1133078"/>
                <a:gd name="connsiteY1" fmla="*/ 5623 h 642643"/>
                <a:gd name="connsiteX2" fmla="*/ 1133078 w 1133078"/>
                <a:gd name="connsiteY2" fmla="*/ 323185 h 642643"/>
                <a:gd name="connsiteX3" fmla="*/ 557014 w 1133078"/>
                <a:gd name="connsiteY3" fmla="*/ 640747 h 642643"/>
                <a:gd name="connsiteX4" fmla="*/ 0 w 1133078"/>
                <a:gd name="connsiteY4" fmla="*/ 194598 h 64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99392 w 674450"/>
                <a:gd name="connsiteY3" fmla="*/ 25190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54062 w 674450"/>
                <a:gd name="connsiteY3" fmla="*/ 27816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35496"/>
                <a:gd name="connsiteX1" fmla="*/ 299697 w 674450"/>
                <a:gd name="connsiteY1" fmla="*/ 0 h 535496"/>
                <a:gd name="connsiteX2" fmla="*/ 674450 w 674450"/>
                <a:gd name="connsiteY2" fmla="*/ 6054 h 535496"/>
                <a:gd name="connsiteX3" fmla="*/ 554062 w 674450"/>
                <a:gd name="connsiteY3" fmla="*/ 278164 h 535496"/>
                <a:gd name="connsiteX4" fmla="*/ 235495 w 674450"/>
                <a:gd name="connsiteY4" fmla="*/ 535496 h 535496"/>
                <a:gd name="connsiteX5" fmla="*/ 0 w 674450"/>
                <a:gd name="connsiteY5" fmla="*/ 251904 h 535496"/>
                <a:gd name="connsiteX6" fmla="*/ 1 w 674450"/>
                <a:gd name="connsiteY6" fmla="*/ 251904 h 535496"/>
                <a:gd name="connsiteX0" fmla="*/ 1 w 674450"/>
                <a:gd name="connsiteY0" fmla="*/ 245850 h 529442"/>
                <a:gd name="connsiteX1" fmla="*/ 369554 w 674450"/>
                <a:gd name="connsiteY1" fmla="*/ 19524 h 529442"/>
                <a:gd name="connsiteX2" fmla="*/ 674450 w 674450"/>
                <a:gd name="connsiteY2" fmla="*/ 0 h 529442"/>
                <a:gd name="connsiteX3" fmla="*/ 554062 w 674450"/>
                <a:gd name="connsiteY3" fmla="*/ 272110 h 529442"/>
                <a:gd name="connsiteX4" fmla="*/ 235495 w 674450"/>
                <a:gd name="connsiteY4" fmla="*/ 529442 h 529442"/>
                <a:gd name="connsiteX5" fmla="*/ 0 w 674450"/>
                <a:gd name="connsiteY5" fmla="*/ 245850 h 529442"/>
                <a:gd name="connsiteX6" fmla="*/ 1 w 674450"/>
                <a:gd name="connsiteY6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433 w 674882"/>
                <a:gd name="connsiteY0" fmla="*/ 245850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433 w 674882"/>
                <a:gd name="connsiteY7" fmla="*/ 245850 h 529442"/>
                <a:gd name="connsiteX0" fmla="*/ 132076 w 674882"/>
                <a:gd name="connsiteY0" fmla="*/ 131061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132076 w 674882"/>
                <a:gd name="connsiteY7" fmla="*/ 131061 h 529442"/>
                <a:gd name="connsiteX0" fmla="*/ 106337 w 649143"/>
                <a:gd name="connsiteY0" fmla="*/ 131061 h 529442"/>
                <a:gd name="connsiteX1" fmla="*/ 344247 w 649143"/>
                <a:gd name="connsiteY1" fmla="*/ 19524 h 529442"/>
                <a:gd name="connsiteX2" fmla="*/ 649143 w 649143"/>
                <a:gd name="connsiteY2" fmla="*/ 0 h 529442"/>
                <a:gd name="connsiteX3" fmla="*/ 528755 w 649143"/>
                <a:gd name="connsiteY3" fmla="*/ 272110 h 529442"/>
                <a:gd name="connsiteX4" fmla="*/ 210188 w 649143"/>
                <a:gd name="connsiteY4" fmla="*/ 529442 h 529442"/>
                <a:gd name="connsiteX5" fmla="*/ 2886 w 649143"/>
                <a:gd name="connsiteY5" fmla="*/ 323140 h 529442"/>
                <a:gd name="connsiteX6" fmla="*/ 106337 w 649143"/>
                <a:gd name="connsiteY6" fmla="*/ 131061 h 529442"/>
                <a:gd name="connsiteX0" fmla="*/ 126989 w 669795"/>
                <a:gd name="connsiteY0" fmla="*/ 131061 h 529442"/>
                <a:gd name="connsiteX1" fmla="*/ 364899 w 669795"/>
                <a:gd name="connsiteY1" fmla="*/ 19524 h 529442"/>
                <a:gd name="connsiteX2" fmla="*/ 669795 w 669795"/>
                <a:gd name="connsiteY2" fmla="*/ 0 h 529442"/>
                <a:gd name="connsiteX3" fmla="*/ 549407 w 669795"/>
                <a:gd name="connsiteY3" fmla="*/ 272110 h 529442"/>
                <a:gd name="connsiteX4" fmla="*/ 230840 w 669795"/>
                <a:gd name="connsiteY4" fmla="*/ 529442 h 529442"/>
                <a:gd name="connsiteX5" fmla="*/ 2279 w 669795"/>
                <a:gd name="connsiteY5" fmla="*/ 324447 h 529442"/>
                <a:gd name="connsiteX6" fmla="*/ 126989 w 669795"/>
                <a:gd name="connsiteY6" fmla="*/ 131061 h 529442"/>
                <a:gd name="connsiteX0" fmla="*/ 364838 w 669734"/>
                <a:gd name="connsiteY0" fmla="*/ 19524 h 529442"/>
                <a:gd name="connsiteX1" fmla="*/ 669734 w 669734"/>
                <a:gd name="connsiteY1" fmla="*/ 0 h 529442"/>
                <a:gd name="connsiteX2" fmla="*/ 549346 w 669734"/>
                <a:gd name="connsiteY2" fmla="*/ 272110 h 529442"/>
                <a:gd name="connsiteX3" fmla="*/ 230779 w 669734"/>
                <a:gd name="connsiteY3" fmla="*/ 529442 h 529442"/>
                <a:gd name="connsiteX4" fmla="*/ 2218 w 669734"/>
                <a:gd name="connsiteY4" fmla="*/ 324447 h 529442"/>
                <a:gd name="connsiteX5" fmla="*/ 218368 w 669734"/>
                <a:gd name="connsiteY5" fmla="*/ 222501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552631 w 673019"/>
                <a:gd name="connsiteY2" fmla="*/ 272110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616606 w 673019"/>
                <a:gd name="connsiteY2" fmla="*/ 202026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30692"/>
                <a:gd name="connsiteX1" fmla="*/ 673019 w 673019"/>
                <a:gd name="connsiteY1" fmla="*/ 0 h 530692"/>
                <a:gd name="connsiteX2" fmla="*/ 616606 w 673019"/>
                <a:gd name="connsiteY2" fmla="*/ 202026 h 530692"/>
                <a:gd name="connsiteX3" fmla="*/ 535686 w 673019"/>
                <a:gd name="connsiteY3" fmla="*/ 375064 h 530692"/>
                <a:gd name="connsiteX4" fmla="*/ 234064 w 673019"/>
                <a:gd name="connsiteY4" fmla="*/ 529442 h 530692"/>
                <a:gd name="connsiteX5" fmla="*/ 1156 w 673019"/>
                <a:gd name="connsiteY5" fmla="*/ 288438 h 530692"/>
                <a:gd name="connsiteX6" fmla="*/ 373446 w 673019"/>
                <a:gd name="connsiteY6" fmla="*/ 18983 h 530692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16606 w 673019"/>
                <a:gd name="connsiteY2" fmla="*/ 202026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46958 w 673019"/>
                <a:gd name="connsiteY2" fmla="*/ 140411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5861"/>
                <a:gd name="connsiteY0" fmla="*/ 19524 h 530479"/>
                <a:gd name="connsiteX1" fmla="*/ 673019 w 675861"/>
                <a:gd name="connsiteY1" fmla="*/ 0 h 530479"/>
                <a:gd name="connsiteX2" fmla="*/ 504224 w 675861"/>
                <a:gd name="connsiteY2" fmla="*/ 349258 h 530479"/>
                <a:gd name="connsiteX3" fmla="*/ 234064 w 675861"/>
                <a:gd name="connsiteY3" fmla="*/ 529442 h 530479"/>
                <a:gd name="connsiteX4" fmla="*/ 1156 w 675861"/>
                <a:gd name="connsiteY4" fmla="*/ 288438 h 530479"/>
                <a:gd name="connsiteX5" fmla="*/ 373446 w 675861"/>
                <a:gd name="connsiteY5" fmla="*/ 18983 h 530479"/>
                <a:gd name="connsiteX0" fmla="*/ 368123 w 675529"/>
                <a:gd name="connsiteY0" fmla="*/ 19524 h 530602"/>
                <a:gd name="connsiteX1" fmla="*/ 673019 w 675529"/>
                <a:gd name="connsiteY1" fmla="*/ 0 h 530602"/>
                <a:gd name="connsiteX2" fmla="*/ 486006 w 675529"/>
                <a:gd name="connsiteY2" fmla="*/ 365315 h 530602"/>
                <a:gd name="connsiteX3" fmla="*/ 234064 w 675529"/>
                <a:gd name="connsiteY3" fmla="*/ 529442 h 530602"/>
                <a:gd name="connsiteX4" fmla="*/ 1156 w 675529"/>
                <a:gd name="connsiteY4" fmla="*/ 288438 h 530602"/>
                <a:gd name="connsiteX5" fmla="*/ 373446 w 675529"/>
                <a:gd name="connsiteY5" fmla="*/ 18983 h 53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2120130" y="1761145"/>
            <a:ext cx="105514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层别法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2120130" y="2189041"/>
            <a:ext cx="105514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鱼骨图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2120130" y="2621089"/>
            <a:ext cx="105514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剥洋葱法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3347864" y="2098516"/>
            <a:ext cx="632770" cy="513786"/>
          </a:xfrm>
          <a:prstGeom prst="rightArrow">
            <a:avLst>
              <a:gd name="adj1" fmla="val 50000"/>
              <a:gd name="adj2" fmla="val 64831"/>
            </a:avLst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7"/>
          <p:cNvSpPr txBox="1"/>
          <p:nvPr/>
        </p:nvSpPr>
        <p:spPr>
          <a:xfrm>
            <a:off x="6795764" y="2010667"/>
            <a:ext cx="1448644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确定</a:t>
            </a:r>
            <a:endParaRPr lang="en-US" altLang="zh-CN" sz="1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如何找出培训需求问题关键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6795764" y="2383122"/>
            <a:ext cx="69892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主题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7545486" y="2383122"/>
            <a:ext cx="69892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大纲</a:t>
            </a:r>
          </a:p>
        </p:txBody>
      </p:sp>
      <p:sp>
        <p:nvSpPr>
          <p:cNvPr id="27" name="右箭头 26"/>
          <p:cNvSpPr/>
          <p:nvPr/>
        </p:nvSpPr>
        <p:spPr>
          <a:xfrm>
            <a:off x="6040498" y="2128865"/>
            <a:ext cx="632770" cy="513786"/>
          </a:xfrm>
          <a:prstGeom prst="rightArrow">
            <a:avLst>
              <a:gd name="adj1" fmla="val 50000"/>
              <a:gd name="adj2" fmla="val 64831"/>
            </a:avLst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3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  <p:sp>
        <p:nvSpPr>
          <p:cNvPr id="34" name="任意多边形 33"/>
          <p:cNvSpPr>
            <a:spLocks noChangeAspect="1"/>
          </p:cNvSpPr>
          <p:nvPr/>
        </p:nvSpPr>
        <p:spPr>
          <a:xfrm>
            <a:off x="4099246" y="1270978"/>
            <a:ext cx="1673681" cy="190800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问题</a:t>
            </a:r>
          </a:p>
        </p:txBody>
      </p:sp>
    </p:spTree>
    <p:extLst>
      <p:ext uri="{BB962C8B-B14F-4D97-AF65-F5344CB8AC3E}">
        <p14:creationId xmlns:p14="http://schemas.microsoft.com/office/powerpoint/2010/main" val="144464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35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" fmla="*/ 0 w 696608"/>
                <a:gd name="connsiteY0" fmla="*/ 585730 h 1095281"/>
                <a:gd name="connsiteX1" fmla="*/ 325444 w 696608"/>
                <a:gd name="connsiteY1" fmla="*/ 117 h 1095281"/>
                <a:gd name="connsiteX2" fmla="*/ 696608 w 696608"/>
                <a:gd name="connsiteY2" fmla="*/ 547630 h 1095281"/>
                <a:gd name="connsiteX3" fmla="*/ 325444 w 696608"/>
                <a:gd name="connsiteY3" fmla="*/ 1095143 h 1095281"/>
                <a:gd name="connsiteX4" fmla="*/ 0 w 696608"/>
                <a:gd name="connsiteY4" fmla="*/ 585730 h 1095281"/>
                <a:gd name="connsiteX0" fmla="*/ 4620 w 701228"/>
                <a:gd name="connsiteY0" fmla="*/ 585730 h 1102850"/>
                <a:gd name="connsiteX1" fmla="*/ 330064 w 701228"/>
                <a:gd name="connsiteY1" fmla="*/ 117 h 1102850"/>
                <a:gd name="connsiteX2" fmla="*/ 701228 w 701228"/>
                <a:gd name="connsiteY2" fmla="*/ 547630 h 1102850"/>
                <a:gd name="connsiteX3" fmla="*/ 177664 w 701228"/>
                <a:gd name="connsiteY3" fmla="*/ 1102763 h 1102850"/>
                <a:gd name="connsiteX4" fmla="*/ 4620 w 701228"/>
                <a:gd name="connsiteY4" fmla="*/ 585730 h 1102850"/>
                <a:gd name="connsiteX0" fmla="*/ 5579 w 679327"/>
                <a:gd name="connsiteY0" fmla="*/ 479243 h 1103313"/>
                <a:gd name="connsiteX1" fmla="*/ 308163 w 679327"/>
                <a:gd name="connsiteY1" fmla="*/ 310 h 1103313"/>
                <a:gd name="connsiteX2" fmla="*/ 679327 w 679327"/>
                <a:gd name="connsiteY2" fmla="*/ 547823 h 1103313"/>
                <a:gd name="connsiteX3" fmla="*/ 155763 w 679327"/>
                <a:gd name="connsiteY3" fmla="*/ 1102956 h 1103313"/>
                <a:gd name="connsiteX4" fmla="*/ 5579 w 679327"/>
                <a:gd name="connsiteY4" fmla="*/ 479243 h 1103313"/>
                <a:gd name="connsiteX0" fmla="*/ 9939 w 683687"/>
                <a:gd name="connsiteY0" fmla="*/ 479243 h 1103313"/>
                <a:gd name="connsiteX1" fmla="*/ 388723 w 683687"/>
                <a:gd name="connsiteY1" fmla="*/ 310 h 1103313"/>
                <a:gd name="connsiteX2" fmla="*/ 683687 w 683687"/>
                <a:gd name="connsiteY2" fmla="*/ 547823 h 1103313"/>
                <a:gd name="connsiteX3" fmla="*/ 160123 w 683687"/>
                <a:gd name="connsiteY3" fmla="*/ 1102956 h 1103313"/>
                <a:gd name="connsiteX4" fmla="*/ 9939 w 683687"/>
                <a:gd name="connsiteY4" fmla="*/ 479243 h 1103313"/>
                <a:gd name="connsiteX0" fmla="*/ 7796 w 719644"/>
                <a:gd name="connsiteY0" fmla="*/ 486795 h 1103173"/>
                <a:gd name="connsiteX1" fmla="*/ 424680 w 719644"/>
                <a:gd name="connsiteY1" fmla="*/ 242 h 1103173"/>
                <a:gd name="connsiteX2" fmla="*/ 719644 w 719644"/>
                <a:gd name="connsiteY2" fmla="*/ 547755 h 1103173"/>
                <a:gd name="connsiteX3" fmla="*/ 196080 w 719644"/>
                <a:gd name="connsiteY3" fmla="*/ 1102888 h 1103173"/>
                <a:gd name="connsiteX4" fmla="*/ 7796 w 719644"/>
                <a:gd name="connsiteY4" fmla="*/ 486795 h 1103173"/>
                <a:gd name="connsiteX0" fmla="*/ 7796 w 719644"/>
                <a:gd name="connsiteY0" fmla="*/ 506390 h 1122768"/>
                <a:gd name="connsiteX1" fmla="*/ 217473 w 719644"/>
                <a:gd name="connsiteY1" fmla="*/ 156694 h 1122768"/>
                <a:gd name="connsiteX2" fmla="*/ 424680 w 719644"/>
                <a:gd name="connsiteY2" fmla="*/ 19837 h 1122768"/>
                <a:gd name="connsiteX3" fmla="*/ 719644 w 719644"/>
                <a:gd name="connsiteY3" fmla="*/ 567350 h 1122768"/>
                <a:gd name="connsiteX4" fmla="*/ 196080 w 719644"/>
                <a:gd name="connsiteY4" fmla="*/ 1122483 h 1122768"/>
                <a:gd name="connsiteX5" fmla="*/ 7796 w 719644"/>
                <a:gd name="connsiteY5" fmla="*/ 506390 h 1122768"/>
                <a:gd name="connsiteX0" fmla="*/ 27 w 711875"/>
                <a:gd name="connsiteY0" fmla="*/ 513000 h 1129378"/>
                <a:gd name="connsiteX1" fmla="*/ 176366 w 711875"/>
                <a:gd name="connsiteY1" fmla="*/ 129966 h 1129378"/>
                <a:gd name="connsiteX2" fmla="*/ 416911 w 711875"/>
                <a:gd name="connsiteY2" fmla="*/ 26447 h 1129378"/>
                <a:gd name="connsiteX3" fmla="*/ 711875 w 711875"/>
                <a:gd name="connsiteY3" fmla="*/ 573960 h 1129378"/>
                <a:gd name="connsiteX4" fmla="*/ 188311 w 711875"/>
                <a:gd name="connsiteY4" fmla="*/ 1129093 h 1129378"/>
                <a:gd name="connsiteX5" fmla="*/ 27 w 711875"/>
                <a:gd name="connsiteY5" fmla="*/ 513000 h 1129378"/>
                <a:gd name="connsiteX0" fmla="*/ 20225 w 732073"/>
                <a:gd name="connsiteY0" fmla="*/ 512509 h 1128887"/>
                <a:gd name="connsiteX1" fmla="*/ 25114 w 732073"/>
                <a:gd name="connsiteY1" fmla="*/ 515238 h 1128887"/>
                <a:gd name="connsiteX2" fmla="*/ 196564 w 732073"/>
                <a:gd name="connsiteY2" fmla="*/ 129475 h 1128887"/>
                <a:gd name="connsiteX3" fmla="*/ 437109 w 732073"/>
                <a:gd name="connsiteY3" fmla="*/ 25956 h 1128887"/>
                <a:gd name="connsiteX4" fmla="*/ 732073 w 732073"/>
                <a:gd name="connsiteY4" fmla="*/ 573469 h 1128887"/>
                <a:gd name="connsiteX5" fmla="*/ 208509 w 732073"/>
                <a:gd name="connsiteY5" fmla="*/ 1128602 h 1128887"/>
                <a:gd name="connsiteX6" fmla="*/ 20225 w 732073"/>
                <a:gd name="connsiteY6" fmla="*/ 512509 h 1128887"/>
                <a:gd name="connsiteX0" fmla="*/ 20225 w 732073"/>
                <a:gd name="connsiteY0" fmla="*/ 512509 h 1128938"/>
                <a:gd name="connsiteX1" fmla="*/ 25114 w 732073"/>
                <a:gd name="connsiteY1" fmla="*/ 515238 h 1128938"/>
                <a:gd name="connsiteX2" fmla="*/ 196564 w 732073"/>
                <a:gd name="connsiteY2" fmla="*/ 129475 h 1128938"/>
                <a:gd name="connsiteX3" fmla="*/ 437109 w 732073"/>
                <a:gd name="connsiteY3" fmla="*/ 25956 h 1128938"/>
                <a:gd name="connsiteX4" fmla="*/ 732073 w 732073"/>
                <a:gd name="connsiteY4" fmla="*/ 573469 h 1128938"/>
                <a:gd name="connsiteX5" fmla="*/ 208509 w 732073"/>
                <a:gd name="connsiteY5" fmla="*/ 1128602 h 1128938"/>
                <a:gd name="connsiteX6" fmla="*/ 44164 w 732073"/>
                <a:gd name="connsiteY6" fmla="*/ 653350 h 1128938"/>
                <a:gd name="connsiteX7" fmla="*/ 20225 w 732073"/>
                <a:gd name="connsiteY7" fmla="*/ 512509 h 1128938"/>
                <a:gd name="connsiteX0" fmla="*/ 10220 w 722068"/>
                <a:gd name="connsiteY0" fmla="*/ 512509 h 1131579"/>
                <a:gd name="connsiteX1" fmla="*/ 15109 w 722068"/>
                <a:gd name="connsiteY1" fmla="*/ 515238 h 1131579"/>
                <a:gd name="connsiteX2" fmla="*/ 186559 w 722068"/>
                <a:gd name="connsiteY2" fmla="*/ 129475 h 1131579"/>
                <a:gd name="connsiteX3" fmla="*/ 427104 w 722068"/>
                <a:gd name="connsiteY3" fmla="*/ 25956 h 1131579"/>
                <a:gd name="connsiteX4" fmla="*/ 722068 w 722068"/>
                <a:gd name="connsiteY4" fmla="*/ 573469 h 1131579"/>
                <a:gd name="connsiteX5" fmla="*/ 198504 w 722068"/>
                <a:gd name="connsiteY5" fmla="*/ 1128602 h 1131579"/>
                <a:gd name="connsiteX6" fmla="*/ 29396 w 722068"/>
                <a:gd name="connsiteY6" fmla="*/ 781938 h 1131579"/>
                <a:gd name="connsiteX7" fmla="*/ 10220 w 722068"/>
                <a:gd name="connsiteY7" fmla="*/ 512509 h 1131579"/>
                <a:gd name="connsiteX0" fmla="*/ 37017 w 715528"/>
                <a:gd name="connsiteY0" fmla="*/ 426784 h 1131579"/>
                <a:gd name="connsiteX1" fmla="*/ 8569 w 715528"/>
                <a:gd name="connsiteY1" fmla="*/ 515238 h 1131579"/>
                <a:gd name="connsiteX2" fmla="*/ 180019 w 715528"/>
                <a:gd name="connsiteY2" fmla="*/ 129475 h 1131579"/>
                <a:gd name="connsiteX3" fmla="*/ 420564 w 715528"/>
                <a:gd name="connsiteY3" fmla="*/ 25956 h 1131579"/>
                <a:gd name="connsiteX4" fmla="*/ 715528 w 715528"/>
                <a:gd name="connsiteY4" fmla="*/ 573469 h 1131579"/>
                <a:gd name="connsiteX5" fmla="*/ 191964 w 715528"/>
                <a:gd name="connsiteY5" fmla="*/ 1128602 h 1131579"/>
                <a:gd name="connsiteX6" fmla="*/ 22856 w 715528"/>
                <a:gd name="connsiteY6" fmla="*/ 781938 h 1131579"/>
                <a:gd name="connsiteX7" fmla="*/ 37017 w 715528"/>
                <a:gd name="connsiteY7" fmla="*/ 426784 h 1131579"/>
                <a:gd name="connsiteX0" fmla="*/ 27193 w 705704"/>
                <a:gd name="connsiteY0" fmla="*/ 426784 h 1131579"/>
                <a:gd name="connsiteX1" fmla="*/ 84470 w 705704"/>
                <a:gd name="connsiteY1" fmla="*/ 286638 h 1131579"/>
                <a:gd name="connsiteX2" fmla="*/ 170195 w 705704"/>
                <a:gd name="connsiteY2" fmla="*/ 129475 h 1131579"/>
                <a:gd name="connsiteX3" fmla="*/ 410740 w 705704"/>
                <a:gd name="connsiteY3" fmla="*/ 25956 h 1131579"/>
                <a:gd name="connsiteX4" fmla="*/ 705704 w 705704"/>
                <a:gd name="connsiteY4" fmla="*/ 573469 h 1131579"/>
                <a:gd name="connsiteX5" fmla="*/ 182140 w 705704"/>
                <a:gd name="connsiteY5" fmla="*/ 1128602 h 1131579"/>
                <a:gd name="connsiteX6" fmla="*/ 13032 w 705704"/>
                <a:gd name="connsiteY6" fmla="*/ 781938 h 1131579"/>
                <a:gd name="connsiteX7" fmla="*/ 27193 w 705704"/>
                <a:gd name="connsiteY7" fmla="*/ 426784 h 1131579"/>
                <a:gd name="connsiteX0" fmla="*/ 27193 w 705704"/>
                <a:gd name="connsiteY0" fmla="*/ 425363 h 1130158"/>
                <a:gd name="connsiteX1" fmla="*/ 170195 w 705704"/>
                <a:gd name="connsiteY1" fmla="*/ 128054 h 1130158"/>
                <a:gd name="connsiteX2" fmla="*/ 410740 w 705704"/>
                <a:gd name="connsiteY2" fmla="*/ 24535 h 1130158"/>
                <a:gd name="connsiteX3" fmla="*/ 705704 w 705704"/>
                <a:gd name="connsiteY3" fmla="*/ 572048 h 1130158"/>
                <a:gd name="connsiteX4" fmla="*/ 182140 w 705704"/>
                <a:gd name="connsiteY4" fmla="*/ 1127181 h 1130158"/>
                <a:gd name="connsiteX5" fmla="*/ 13032 w 705704"/>
                <a:gd name="connsiteY5" fmla="*/ 780517 h 1130158"/>
                <a:gd name="connsiteX6" fmla="*/ 27193 w 705704"/>
                <a:gd name="connsiteY6" fmla="*/ 425363 h 1130158"/>
                <a:gd name="connsiteX0" fmla="*/ 27193 w 705704"/>
                <a:gd name="connsiteY0" fmla="*/ 421279 h 1126074"/>
                <a:gd name="connsiteX1" fmla="*/ 170195 w 705704"/>
                <a:gd name="connsiteY1" fmla="*/ 123970 h 1126074"/>
                <a:gd name="connsiteX2" fmla="*/ 453602 w 705704"/>
                <a:gd name="connsiteY2" fmla="*/ 25214 h 1126074"/>
                <a:gd name="connsiteX3" fmla="*/ 705704 w 705704"/>
                <a:gd name="connsiteY3" fmla="*/ 567964 h 1126074"/>
                <a:gd name="connsiteX4" fmla="*/ 182140 w 705704"/>
                <a:gd name="connsiteY4" fmla="*/ 1123097 h 1126074"/>
                <a:gd name="connsiteX5" fmla="*/ 13032 w 705704"/>
                <a:gd name="connsiteY5" fmla="*/ 776433 h 1126074"/>
                <a:gd name="connsiteX6" fmla="*/ 27193 w 705704"/>
                <a:gd name="connsiteY6" fmla="*/ 421279 h 1126074"/>
                <a:gd name="connsiteX0" fmla="*/ 27193 w 691417"/>
                <a:gd name="connsiteY0" fmla="*/ 421609 h 1126282"/>
                <a:gd name="connsiteX1" fmla="*/ 170195 w 691417"/>
                <a:gd name="connsiteY1" fmla="*/ 124300 h 1126282"/>
                <a:gd name="connsiteX2" fmla="*/ 453602 w 691417"/>
                <a:gd name="connsiteY2" fmla="*/ 25544 h 1126282"/>
                <a:gd name="connsiteX3" fmla="*/ 691417 w 691417"/>
                <a:gd name="connsiteY3" fmla="*/ 573056 h 1126282"/>
                <a:gd name="connsiteX4" fmla="*/ 182140 w 691417"/>
                <a:gd name="connsiteY4" fmla="*/ 1123427 h 1126282"/>
                <a:gd name="connsiteX5" fmla="*/ 13032 w 691417"/>
                <a:gd name="connsiteY5" fmla="*/ 776763 h 1126282"/>
                <a:gd name="connsiteX6" fmla="*/ 27193 w 691417"/>
                <a:gd name="connsiteY6" fmla="*/ 421609 h 1126282"/>
                <a:gd name="connsiteX0" fmla="*/ 27193 w 691417"/>
                <a:gd name="connsiteY0" fmla="*/ 421609 h 1107423"/>
                <a:gd name="connsiteX1" fmla="*/ 170195 w 691417"/>
                <a:gd name="connsiteY1" fmla="*/ 124300 h 1107423"/>
                <a:gd name="connsiteX2" fmla="*/ 453602 w 691417"/>
                <a:gd name="connsiteY2" fmla="*/ 25544 h 1107423"/>
                <a:gd name="connsiteX3" fmla="*/ 691417 w 691417"/>
                <a:gd name="connsiteY3" fmla="*/ 573056 h 1107423"/>
                <a:gd name="connsiteX4" fmla="*/ 182140 w 691417"/>
                <a:gd name="connsiteY4" fmla="*/ 1104377 h 1107423"/>
                <a:gd name="connsiteX5" fmla="*/ 13032 w 691417"/>
                <a:gd name="connsiteY5" fmla="*/ 776763 h 1107423"/>
                <a:gd name="connsiteX6" fmla="*/ 27193 w 691417"/>
                <a:gd name="connsiteY6" fmla="*/ 421609 h 1107423"/>
                <a:gd name="connsiteX0" fmla="*/ 27193 w 691478"/>
                <a:gd name="connsiteY0" fmla="*/ 421609 h 1112653"/>
                <a:gd name="connsiteX1" fmla="*/ 170195 w 691478"/>
                <a:gd name="connsiteY1" fmla="*/ 124300 h 1112653"/>
                <a:gd name="connsiteX2" fmla="*/ 453602 w 691478"/>
                <a:gd name="connsiteY2" fmla="*/ 25544 h 1112653"/>
                <a:gd name="connsiteX3" fmla="*/ 691417 w 691478"/>
                <a:gd name="connsiteY3" fmla="*/ 573056 h 1112653"/>
                <a:gd name="connsiteX4" fmla="*/ 432133 w 691478"/>
                <a:gd name="connsiteY4" fmla="*/ 976787 h 1112653"/>
                <a:gd name="connsiteX5" fmla="*/ 182140 w 691478"/>
                <a:gd name="connsiteY5" fmla="*/ 1104377 h 1112653"/>
                <a:gd name="connsiteX6" fmla="*/ 13032 w 691478"/>
                <a:gd name="connsiteY6" fmla="*/ 776763 h 1112653"/>
                <a:gd name="connsiteX7" fmla="*/ 27193 w 691478"/>
                <a:gd name="connsiteY7" fmla="*/ 421609 h 1112653"/>
                <a:gd name="connsiteX0" fmla="*/ 27193 w 691478"/>
                <a:gd name="connsiteY0" fmla="*/ 421609 h 1114810"/>
                <a:gd name="connsiteX1" fmla="*/ 170195 w 691478"/>
                <a:gd name="connsiteY1" fmla="*/ 124300 h 1114810"/>
                <a:gd name="connsiteX2" fmla="*/ 453602 w 691478"/>
                <a:gd name="connsiteY2" fmla="*/ 25544 h 1114810"/>
                <a:gd name="connsiteX3" fmla="*/ 691417 w 691478"/>
                <a:gd name="connsiteY3" fmla="*/ 573056 h 1114810"/>
                <a:gd name="connsiteX4" fmla="*/ 513095 w 691478"/>
                <a:gd name="connsiteY4" fmla="*/ 991075 h 1114810"/>
                <a:gd name="connsiteX5" fmla="*/ 182140 w 691478"/>
                <a:gd name="connsiteY5" fmla="*/ 1104377 h 1114810"/>
                <a:gd name="connsiteX6" fmla="*/ 13032 w 691478"/>
                <a:gd name="connsiteY6" fmla="*/ 776763 h 1114810"/>
                <a:gd name="connsiteX7" fmla="*/ 27193 w 691478"/>
                <a:gd name="connsiteY7" fmla="*/ 421609 h 1114810"/>
                <a:gd name="connsiteX0" fmla="*/ 27193 w 693375"/>
                <a:gd name="connsiteY0" fmla="*/ 402485 h 1095686"/>
                <a:gd name="connsiteX1" fmla="*/ 170195 w 693375"/>
                <a:gd name="connsiteY1" fmla="*/ 105176 h 1095686"/>
                <a:gd name="connsiteX2" fmla="*/ 453602 w 693375"/>
                <a:gd name="connsiteY2" fmla="*/ 6420 h 1095686"/>
                <a:gd name="connsiteX3" fmla="*/ 598819 w 693375"/>
                <a:gd name="connsiteY3" fmla="*/ 262337 h 1095686"/>
                <a:gd name="connsiteX4" fmla="*/ 691417 w 693375"/>
                <a:gd name="connsiteY4" fmla="*/ 553932 h 1095686"/>
                <a:gd name="connsiteX5" fmla="*/ 513095 w 693375"/>
                <a:gd name="connsiteY5" fmla="*/ 971951 h 1095686"/>
                <a:gd name="connsiteX6" fmla="*/ 182140 w 693375"/>
                <a:gd name="connsiteY6" fmla="*/ 1085253 h 1095686"/>
                <a:gd name="connsiteX7" fmla="*/ 13032 w 693375"/>
                <a:gd name="connsiteY7" fmla="*/ 757639 h 1095686"/>
                <a:gd name="connsiteX8" fmla="*/ 27193 w 693375"/>
                <a:gd name="connsiteY8" fmla="*/ 402485 h 1095686"/>
                <a:gd name="connsiteX0" fmla="*/ 27193 w 694199"/>
                <a:gd name="connsiteY0" fmla="*/ 398665 h 1091866"/>
                <a:gd name="connsiteX1" fmla="*/ 170195 w 694199"/>
                <a:gd name="connsiteY1" fmla="*/ 101356 h 1091866"/>
                <a:gd name="connsiteX2" fmla="*/ 453602 w 694199"/>
                <a:gd name="connsiteY2" fmla="*/ 2600 h 1091866"/>
                <a:gd name="connsiteX3" fmla="*/ 622631 w 694199"/>
                <a:gd name="connsiteY3" fmla="*/ 187079 h 1091866"/>
                <a:gd name="connsiteX4" fmla="*/ 691417 w 694199"/>
                <a:gd name="connsiteY4" fmla="*/ 550112 h 1091866"/>
                <a:gd name="connsiteX5" fmla="*/ 513095 w 694199"/>
                <a:gd name="connsiteY5" fmla="*/ 968131 h 1091866"/>
                <a:gd name="connsiteX6" fmla="*/ 182140 w 694199"/>
                <a:gd name="connsiteY6" fmla="*/ 1081433 h 1091866"/>
                <a:gd name="connsiteX7" fmla="*/ 13032 w 694199"/>
                <a:gd name="connsiteY7" fmla="*/ 753819 h 1091866"/>
                <a:gd name="connsiteX8" fmla="*/ 27193 w 694199"/>
                <a:gd name="connsiteY8" fmla="*/ 398665 h 1091866"/>
                <a:gd name="connsiteX0" fmla="*/ 27193 w 694199"/>
                <a:gd name="connsiteY0" fmla="*/ 426411 h 1119612"/>
                <a:gd name="connsiteX1" fmla="*/ 170195 w 694199"/>
                <a:gd name="connsiteY1" fmla="*/ 129102 h 1119612"/>
                <a:gd name="connsiteX2" fmla="*/ 425027 w 694199"/>
                <a:gd name="connsiteY2" fmla="*/ 1771 h 1119612"/>
                <a:gd name="connsiteX3" fmla="*/ 622631 w 694199"/>
                <a:gd name="connsiteY3" fmla="*/ 214825 h 1119612"/>
                <a:gd name="connsiteX4" fmla="*/ 691417 w 694199"/>
                <a:gd name="connsiteY4" fmla="*/ 577858 h 1119612"/>
                <a:gd name="connsiteX5" fmla="*/ 513095 w 694199"/>
                <a:gd name="connsiteY5" fmla="*/ 995877 h 1119612"/>
                <a:gd name="connsiteX6" fmla="*/ 182140 w 694199"/>
                <a:gd name="connsiteY6" fmla="*/ 1109179 h 1119612"/>
                <a:gd name="connsiteX7" fmla="*/ 13032 w 694199"/>
                <a:gd name="connsiteY7" fmla="*/ 781565 h 1119612"/>
                <a:gd name="connsiteX8" fmla="*/ 27193 w 694199"/>
                <a:gd name="connsiteY8" fmla="*/ 426411 h 1119612"/>
                <a:gd name="connsiteX0" fmla="*/ 27193 w 694953"/>
                <a:gd name="connsiteY0" fmla="*/ 426411 h 1119612"/>
                <a:gd name="connsiteX1" fmla="*/ 170195 w 694953"/>
                <a:gd name="connsiteY1" fmla="*/ 129102 h 1119612"/>
                <a:gd name="connsiteX2" fmla="*/ 425027 w 694953"/>
                <a:gd name="connsiteY2" fmla="*/ 1771 h 1119612"/>
                <a:gd name="connsiteX3" fmla="*/ 622631 w 694953"/>
                <a:gd name="connsiteY3" fmla="*/ 214825 h 1119612"/>
                <a:gd name="connsiteX4" fmla="*/ 546432 w 694953"/>
                <a:gd name="connsiteY4" fmla="*/ 562488 h 1119612"/>
                <a:gd name="connsiteX5" fmla="*/ 691417 w 694953"/>
                <a:gd name="connsiteY5" fmla="*/ 577858 h 1119612"/>
                <a:gd name="connsiteX6" fmla="*/ 513095 w 694953"/>
                <a:gd name="connsiteY6" fmla="*/ 995877 h 1119612"/>
                <a:gd name="connsiteX7" fmla="*/ 182140 w 694953"/>
                <a:gd name="connsiteY7" fmla="*/ 1109179 h 1119612"/>
                <a:gd name="connsiteX8" fmla="*/ 13032 w 694953"/>
                <a:gd name="connsiteY8" fmla="*/ 781565 h 1119612"/>
                <a:gd name="connsiteX9" fmla="*/ 27193 w 694953"/>
                <a:gd name="connsiteY9" fmla="*/ 426411 h 1119612"/>
                <a:gd name="connsiteX0" fmla="*/ 27193 w 695746"/>
                <a:gd name="connsiteY0" fmla="*/ 426411 h 1119612"/>
                <a:gd name="connsiteX1" fmla="*/ 170195 w 695746"/>
                <a:gd name="connsiteY1" fmla="*/ 129102 h 1119612"/>
                <a:gd name="connsiteX2" fmla="*/ 425027 w 695746"/>
                <a:gd name="connsiteY2" fmla="*/ 1771 h 1119612"/>
                <a:gd name="connsiteX3" fmla="*/ 622631 w 695746"/>
                <a:gd name="connsiteY3" fmla="*/ 214825 h 1119612"/>
                <a:gd name="connsiteX4" fmla="*/ 691417 w 695746"/>
                <a:gd name="connsiteY4" fmla="*/ 577858 h 1119612"/>
                <a:gd name="connsiteX5" fmla="*/ 513095 w 695746"/>
                <a:gd name="connsiteY5" fmla="*/ 995877 h 1119612"/>
                <a:gd name="connsiteX6" fmla="*/ 182140 w 695746"/>
                <a:gd name="connsiteY6" fmla="*/ 1109179 h 1119612"/>
                <a:gd name="connsiteX7" fmla="*/ 13032 w 695746"/>
                <a:gd name="connsiteY7" fmla="*/ 781565 h 1119612"/>
                <a:gd name="connsiteX8" fmla="*/ 27193 w 695746"/>
                <a:gd name="connsiteY8" fmla="*/ 426411 h 1119612"/>
                <a:gd name="connsiteX0" fmla="*/ 27193 w 647857"/>
                <a:gd name="connsiteY0" fmla="*/ 426411 h 1119612"/>
                <a:gd name="connsiteX1" fmla="*/ 170195 w 647857"/>
                <a:gd name="connsiteY1" fmla="*/ 129102 h 1119612"/>
                <a:gd name="connsiteX2" fmla="*/ 425027 w 647857"/>
                <a:gd name="connsiteY2" fmla="*/ 1771 h 1119612"/>
                <a:gd name="connsiteX3" fmla="*/ 622631 w 647857"/>
                <a:gd name="connsiteY3" fmla="*/ 214825 h 1119612"/>
                <a:gd name="connsiteX4" fmla="*/ 624742 w 647857"/>
                <a:gd name="connsiteY4" fmla="*/ 577858 h 1119612"/>
                <a:gd name="connsiteX5" fmla="*/ 513095 w 647857"/>
                <a:gd name="connsiteY5" fmla="*/ 995877 h 1119612"/>
                <a:gd name="connsiteX6" fmla="*/ 182140 w 647857"/>
                <a:gd name="connsiteY6" fmla="*/ 1109179 h 1119612"/>
                <a:gd name="connsiteX7" fmla="*/ 13032 w 647857"/>
                <a:gd name="connsiteY7" fmla="*/ 781565 h 1119612"/>
                <a:gd name="connsiteX8" fmla="*/ 27193 w 647857"/>
                <a:gd name="connsiteY8" fmla="*/ 426411 h 1119612"/>
                <a:gd name="connsiteX0" fmla="*/ 27193 w 678121"/>
                <a:gd name="connsiteY0" fmla="*/ 426411 h 1119332"/>
                <a:gd name="connsiteX1" fmla="*/ 170195 w 678121"/>
                <a:gd name="connsiteY1" fmla="*/ 129102 h 1119332"/>
                <a:gd name="connsiteX2" fmla="*/ 425027 w 678121"/>
                <a:gd name="connsiteY2" fmla="*/ 1771 h 1119332"/>
                <a:gd name="connsiteX3" fmla="*/ 622631 w 678121"/>
                <a:gd name="connsiteY3" fmla="*/ 214825 h 1119332"/>
                <a:gd name="connsiteX4" fmla="*/ 624742 w 678121"/>
                <a:gd name="connsiteY4" fmla="*/ 577858 h 1119332"/>
                <a:gd name="connsiteX5" fmla="*/ 675019 w 678121"/>
                <a:gd name="connsiteY5" fmla="*/ 600588 h 1119332"/>
                <a:gd name="connsiteX6" fmla="*/ 513095 w 678121"/>
                <a:gd name="connsiteY6" fmla="*/ 995877 h 1119332"/>
                <a:gd name="connsiteX7" fmla="*/ 182140 w 678121"/>
                <a:gd name="connsiteY7" fmla="*/ 1109179 h 1119332"/>
                <a:gd name="connsiteX8" fmla="*/ 13032 w 678121"/>
                <a:gd name="connsiteY8" fmla="*/ 781565 h 1119332"/>
                <a:gd name="connsiteX9" fmla="*/ 27193 w 678121"/>
                <a:gd name="connsiteY9" fmla="*/ 426411 h 1119332"/>
                <a:gd name="connsiteX0" fmla="*/ 27193 w 647857"/>
                <a:gd name="connsiteY0" fmla="*/ 426411 h 1119332"/>
                <a:gd name="connsiteX1" fmla="*/ 170195 w 647857"/>
                <a:gd name="connsiteY1" fmla="*/ 129102 h 1119332"/>
                <a:gd name="connsiteX2" fmla="*/ 425027 w 647857"/>
                <a:gd name="connsiteY2" fmla="*/ 1771 h 1119332"/>
                <a:gd name="connsiteX3" fmla="*/ 622631 w 647857"/>
                <a:gd name="connsiteY3" fmla="*/ 214825 h 1119332"/>
                <a:gd name="connsiteX4" fmla="*/ 624742 w 647857"/>
                <a:gd name="connsiteY4" fmla="*/ 577858 h 1119332"/>
                <a:gd name="connsiteX5" fmla="*/ 513095 w 647857"/>
                <a:gd name="connsiteY5" fmla="*/ 995877 h 1119332"/>
                <a:gd name="connsiteX6" fmla="*/ 182140 w 647857"/>
                <a:gd name="connsiteY6" fmla="*/ 1109179 h 1119332"/>
                <a:gd name="connsiteX7" fmla="*/ 13032 w 647857"/>
                <a:gd name="connsiteY7" fmla="*/ 781565 h 1119332"/>
                <a:gd name="connsiteX8" fmla="*/ 27193 w 647857"/>
                <a:gd name="connsiteY8" fmla="*/ 426411 h 1119332"/>
                <a:gd name="connsiteX0" fmla="*/ 27193 w 691347"/>
                <a:gd name="connsiteY0" fmla="*/ 426411 h 1119332"/>
                <a:gd name="connsiteX1" fmla="*/ 170195 w 691347"/>
                <a:gd name="connsiteY1" fmla="*/ 129102 h 1119332"/>
                <a:gd name="connsiteX2" fmla="*/ 425027 w 691347"/>
                <a:gd name="connsiteY2" fmla="*/ 1771 h 1119332"/>
                <a:gd name="connsiteX3" fmla="*/ 622631 w 691347"/>
                <a:gd name="connsiteY3" fmla="*/ 214825 h 1119332"/>
                <a:gd name="connsiteX4" fmla="*/ 686654 w 691347"/>
                <a:gd name="connsiteY4" fmla="*/ 587383 h 1119332"/>
                <a:gd name="connsiteX5" fmla="*/ 513095 w 691347"/>
                <a:gd name="connsiteY5" fmla="*/ 995877 h 1119332"/>
                <a:gd name="connsiteX6" fmla="*/ 182140 w 691347"/>
                <a:gd name="connsiteY6" fmla="*/ 1109179 h 1119332"/>
                <a:gd name="connsiteX7" fmla="*/ 13032 w 691347"/>
                <a:gd name="connsiteY7" fmla="*/ 781565 h 1119332"/>
                <a:gd name="connsiteX8" fmla="*/ 27193 w 691347"/>
                <a:gd name="connsiteY8" fmla="*/ 426411 h 111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" fmla="*/ 0 w 1133078"/>
                <a:gd name="connsiteY0" fmla="*/ 194598 h 642643"/>
                <a:gd name="connsiteX1" fmla="*/ 557014 w 1133078"/>
                <a:gd name="connsiteY1" fmla="*/ 5623 h 642643"/>
                <a:gd name="connsiteX2" fmla="*/ 1133078 w 1133078"/>
                <a:gd name="connsiteY2" fmla="*/ 323185 h 642643"/>
                <a:gd name="connsiteX3" fmla="*/ 557014 w 1133078"/>
                <a:gd name="connsiteY3" fmla="*/ 640747 h 642643"/>
                <a:gd name="connsiteX4" fmla="*/ 0 w 1133078"/>
                <a:gd name="connsiteY4" fmla="*/ 194598 h 64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99392 w 674450"/>
                <a:gd name="connsiteY3" fmla="*/ 25190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54062 w 674450"/>
                <a:gd name="connsiteY3" fmla="*/ 27816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35496"/>
                <a:gd name="connsiteX1" fmla="*/ 299697 w 674450"/>
                <a:gd name="connsiteY1" fmla="*/ 0 h 535496"/>
                <a:gd name="connsiteX2" fmla="*/ 674450 w 674450"/>
                <a:gd name="connsiteY2" fmla="*/ 6054 h 535496"/>
                <a:gd name="connsiteX3" fmla="*/ 554062 w 674450"/>
                <a:gd name="connsiteY3" fmla="*/ 278164 h 535496"/>
                <a:gd name="connsiteX4" fmla="*/ 235495 w 674450"/>
                <a:gd name="connsiteY4" fmla="*/ 535496 h 535496"/>
                <a:gd name="connsiteX5" fmla="*/ 0 w 674450"/>
                <a:gd name="connsiteY5" fmla="*/ 251904 h 535496"/>
                <a:gd name="connsiteX6" fmla="*/ 1 w 674450"/>
                <a:gd name="connsiteY6" fmla="*/ 251904 h 535496"/>
                <a:gd name="connsiteX0" fmla="*/ 1 w 674450"/>
                <a:gd name="connsiteY0" fmla="*/ 245850 h 529442"/>
                <a:gd name="connsiteX1" fmla="*/ 369554 w 674450"/>
                <a:gd name="connsiteY1" fmla="*/ 19524 h 529442"/>
                <a:gd name="connsiteX2" fmla="*/ 674450 w 674450"/>
                <a:gd name="connsiteY2" fmla="*/ 0 h 529442"/>
                <a:gd name="connsiteX3" fmla="*/ 554062 w 674450"/>
                <a:gd name="connsiteY3" fmla="*/ 272110 h 529442"/>
                <a:gd name="connsiteX4" fmla="*/ 235495 w 674450"/>
                <a:gd name="connsiteY4" fmla="*/ 529442 h 529442"/>
                <a:gd name="connsiteX5" fmla="*/ 0 w 674450"/>
                <a:gd name="connsiteY5" fmla="*/ 245850 h 529442"/>
                <a:gd name="connsiteX6" fmla="*/ 1 w 674450"/>
                <a:gd name="connsiteY6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433 w 674882"/>
                <a:gd name="connsiteY0" fmla="*/ 245850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433 w 674882"/>
                <a:gd name="connsiteY7" fmla="*/ 245850 h 529442"/>
                <a:gd name="connsiteX0" fmla="*/ 132076 w 674882"/>
                <a:gd name="connsiteY0" fmla="*/ 131061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132076 w 674882"/>
                <a:gd name="connsiteY7" fmla="*/ 131061 h 529442"/>
                <a:gd name="connsiteX0" fmla="*/ 106337 w 649143"/>
                <a:gd name="connsiteY0" fmla="*/ 131061 h 529442"/>
                <a:gd name="connsiteX1" fmla="*/ 344247 w 649143"/>
                <a:gd name="connsiteY1" fmla="*/ 19524 h 529442"/>
                <a:gd name="connsiteX2" fmla="*/ 649143 w 649143"/>
                <a:gd name="connsiteY2" fmla="*/ 0 h 529442"/>
                <a:gd name="connsiteX3" fmla="*/ 528755 w 649143"/>
                <a:gd name="connsiteY3" fmla="*/ 272110 h 529442"/>
                <a:gd name="connsiteX4" fmla="*/ 210188 w 649143"/>
                <a:gd name="connsiteY4" fmla="*/ 529442 h 529442"/>
                <a:gd name="connsiteX5" fmla="*/ 2886 w 649143"/>
                <a:gd name="connsiteY5" fmla="*/ 323140 h 529442"/>
                <a:gd name="connsiteX6" fmla="*/ 106337 w 649143"/>
                <a:gd name="connsiteY6" fmla="*/ 131061 h 529442"/>
                <a:gd name="connsiteX0" fmla="*/ 126989 w 669795"/>
                <a:gd name="connsiteY0" fmla="*/ 131061 h 529442"/>
                <a:gd name="connsiteX1" fmla="*/ 364899 w 669795"/>
                <a:gd name="connsiteY1" fmla="*/ 19524 h 529442"/>
                <a:gd name="connsiteX2" fmla="*/ 669795 w 669795"/>
                <a:gd name="connsiteY2" fmla="*/ 0 h 529442"/>
                <a:gd name="connsiteX3" fmla="*/ 549407 w 669795"/>
                <a:gd name="connsiteY3" fmla="*/ 272110 h 529442"/>
                <a:gd name="connsiteX4" fmla="*/ 230840 w 669795"/>
                <a:gd name="connsiteY4" fmla="*/ 529442 h 529442"/>
                <a:gd name="connsiteX5" fmla="*/ 2279 w 669795"/>
                <a:gd name="connsiteY5" fmla="*/ 324447 h 529442"/>
                <a:gd name="connsiteX6" fmla="*/ 126989 w 669795"/>
                <a:gd name="connsiteY6" fmla="*/ 131061 h 529442"/>
                <a:gd name="connsiteX0" fmla="*/ 364838 w 669734"/>
                <a:gd name="connsiteY0" fmla="*/ 19524 h 529442"/>
                <a:gd name="connsiteX1" fmla="*/ 669734 w 669734"/>
                <a:gd name="connsiteY1" fmla="*/ 0 h 529442"/>
                <a:gd name="connsiteX2" fmla="*/ 549346 w 669734"/>
                <a:gd name="connsiteY2" fmla="*/ 272110 h 529442"/>
                <a:gd name="connsiteX3" fmla="*/ 230779 w 669734"/>
                <a:gd name="connsiteY3" fmla="*/ 529442 h 529442"/>
                <a:gd name="connsiteX4" fmla="*/ 2218 w 669734"/>
                <a:gd name="connsiteY4" fmla="*/ 324447 h 529442"/>
                <a:gd name="connsiteX5" fmla="*/ 218368 w 669734"/>
                <a:gd name="connsiteY5" fmla="*/ 222501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552631 w 673019"/>
                <a:gd name="connsiteY2" fmla="*/ 272110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616606 w 673019"/>
                <a:gd name="connsiteY2" fmla="*/ 202026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30692"/>
                <a:gd name="connsiteX1" fmla="*/ 673019 w 673019"/>
                <a:gd name="connsiteY1" fmla="*/ 0 h 530692"/>
                <a:gd name="connsiteX2" fmla="*/ 616606 w 673019"/>
                <a:gd name="connsiteY2" fmla="*/ 202026 h 530692"/>
                <a:gd name="connsiteX3" fmla="*/ 535686 w 673019"/>
                <a:gd name="connsiteY3" fmla="*/ 375064 h 530692"/>
                <a:gd name="connsiteX4" fmla="*/ 234064 w 673019"/>
                <a:gd name="connsiteY4" fmla="*/ 529442 h 530692"/>
                <a:gd name="connsiteX5" fmla="*/ 1156 w 673019"/>
                <a:gd name="connsiteY5" fmla="*/ 288438 h 530692"/>
                <a:gd name="connsiteX6" fmla="*/ 373446 w 673019"/>
                <a:gd name="connsiteY6" fmla="*/ 18983 h 530692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16606 w 673019"/>
                <a:gd name="connsiteY2" fmla="*/ 202026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46958 w 673019"/>
                <a:gd name="connsiteY2" fmla="*/ 140411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5861"/>
                <a:gd name="connsiteY0" fmla="*/ 19524 h 530479"/>
                <a:gd name="connsiteX1" fmla="*/ 673019 w 675861"/>
                <a:gd name="connsiteY1" fmla="*/ 0 h 530479"/>
                <a:gd name="connsiteX2" fmla="*/ 504224 w 675861"/>
                <a:gd name="connsiteY2" fmla="*/ 349258 h 530479"/>
                <a:gd name="connsiteX3" fmla="*/ 234064 w 675861"/>
                <a:gd name="connsiteY3" fmla="*/ 529442 h 530479"/>
                <a:gd name="connsiteX4" fmla="*/ 1156 w 675861"/>
                <a:gd name="connsiteY4" fmla="*/ 288438 h 530479"/>
                <a:gd name="connsiteX5" fmla="*/ 373446 w 675861"/>
                <a:gd name="connsiteY5" fmla="*/ 18983 h 530479"/>
                <a:gd name="connsiteX0" fmla="*/ 368123 w 675529"/>
                <a:gd name="connsiteY0" fmla="*/ 19524 h 530602"/>
                <a:gd name="connsiteX1" fmla="*/ 673019 w 675529"/>
                <a:gd name="connsiteY1" fmla="*/ 0 h 530602"/>
                <a:gd name="connsiteX2" fmla="*/ 486006 w 675529"/>
                <a:gd name="connsiteY2" fmla="*/ 365315 h 530602"/>
                <a:gd name="connsiteX3" fmla="*/ 234064 w 675529"/>
                <a:gd name="connsiteY3" fmla="*/ 529442 h 530602"/>
                <a:gd name="connsiteX4" fmla="*/ 1156 w 675529"/>
                <a:gd name="connsiteY4" fmla="*/ 288438 h 530602"/>
                <a:gd name="connsiteX5" fmla="*/ 373446 w 675529"/>
                <a:gd name="connsiteY5" fmla="*/ 18983 h 53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课前调查问卷的设计要求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1619250" y="1343422"/>
            <a:ext cx="684000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问卷作用：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91258" y="1917990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了解学员基础、起点，确定适合的表达方式、授课方式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91258" y="2313712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明确地点，做到对症下药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691258" y="2709952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澄清概念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691258" y="3131200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确定授课重点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91258" y="3529340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提炼案例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2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144137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36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" fmla="*/ 0 w 696608"/>
                <a:gd name="connsiteY0" fmla="*/ 585730 h 1095281"/>
                <a:gd name="connsiteX1" fmla="*/ 325444 w 696608"/>
                <a:gd name="connsiteY1" fmla="*/ 117 h 1095281"/>
                <a:gd name="connsiteX2" fmla="*/ 696608 w 696608"/>
                <a:gd name="connsiteY2" fmla="*/ 547630 h 1095281"/>
                <a:gd name="connsiteX3" fmla="*/ 325444 w 696608"/>
                <a:gd name="connsiteY3" fmla="*/ 1095143 h 1095281"/>
                <a:gd name="connsiteX4" fmla="*/ 0 w 696608"/>
                <a:gd name="connsiteY4" fmla="*/ 585730 h 1095281"/>
                <a:gd name="connsiteX0" fmla="*/ 4620 w 701228"/>
                <a:gd name="connsiteY0" fmla="*/ 585730 h 1102850"/>
                <a:gd name="connsiteX1" fmla="*/ 330064 w 701228"/>
                <a:gd name="connsiteY1" fmla="*/ 117 h 1102850"/>
                <a:gd name="connsiteX2" fmla="*/ 701228 w 701228"/>
                <a:gd name="connsiteY2" fmla="*/ 547630 h 1102850"/>
                <a:gd name="connsiteX3" fmla="*/ 177664 w 701228"/>
                <a:gd name="connsiteY3" fmla="*/ 1102763 h 1102850"/>
                <a:gd name="connsiteX4" fmla="*/ 4620 w 701228"/>
                <a:gd name="connsiteY4" fmla="*/ 585730 h 1102850"/>
                <a:gd name="connsiteX0" fmla="*/ 5579 w 679327"/>
                <a:gd name="connsiteY0" fmla="*/ 479243 h 1103313"/>
                <a:gd name="connsiteX1" fmla="*/ 308163 w 679327"/>
                <a:gd name="connsiteY1" fmla="*/ 310 h 1103313"/>
                <a:gd name="connsiteX2" fmla="*/ 679327 w 679327"/>
                <a:gd name="connsiteY2" fmla="*/ 547823 h 1103313"/>
                <a:gd name="connsiteX3" fmla="*/ 155763 w 679327"/>
                <a:gd name="connsiteY3" fmla="*/ 1102956 h 1103313"/>
                <a:gd name="connsiteX4" fmla="*/ 5579 w 679327"/>
                <a:gd name="connsiteY4" fmla="*/ 479243 h 1103313"/>
                <a:gd name="connsiteX0" fmla="*/ 9939 w 683687"/>
                <a:gd name="connsiteY0" fmla="*/ 479243 h 1103313"/>
                <a:gd name="connsiteX1" fmla="*/ 388723 w 683687"/>
                <a:gd name="connsiteY1" fmla="*/ 310 h 1103313"/>
                <a:gd name="connsiteX2" fmla="*/ 683687 w 683687"/>
                <a:gd name="connsiteY2" fmla="*/ 547823 h 1103313"/>
                <a:gd name="connsiteX3" fmla="*/ 160123 w 683687"/>
                <a:gd name="connsiteY3" fmla="*/ 1102956 h 1103313"/>
                <a:gd name="connsiteX4" fmla="*/ 9939 w 683687"/>
                <a:gd name="connsiteY4" fmla="*/ 479243 h 1103313"/>
                <a:gd name="connsiteX0" fmla="*/ 7796 w 719644"/>
                <a:gd name="connsiteY0" fmla="*/ 486795 h 1103173"/>
                <a:gd name="connsiteX1" fmla="*/ 424680 w 719644"/>
                <a:gd name="connsiteY1" fmla="*/ 242 h 1103173"/>
                <a:gd name="connsiteX2" fmla="*/ 719644 w 719644"/>
                <a:gd name="connsiteY2" fmla="*/ 547755 h 1103173"/>
                <a:gd name="connsiteX3" fmla="*/ 196080 w 719644"/>
                <a:gd name="connsiteY3" fmla="*/ 1102888 h 1103173"/>
                <a:gd name="connsiteX4" fmla="*/ 7796 w 719644"/>
                <a:gd name="connsiteY4" fmla="*/ 486795 h 1103173"/>
                <a:gd name="connsiteX0" fmla="*/ 7796 w 719644"/>
                <a:gd name="connsiteY0" fmla="*/ 506390 h 1122768"/>
                <a:gd name="connsiteX1" fmla="*/ 217473 w 719644"/>
                <a:gd name="connsiteY1" fmla="*/ 156694 h 1122768"/>
                <a:gd name="connsiteX2" fmla="*/ 424680 w 719644"/>
                <a:gd name="connsiteY2" fmla="*/ 19837 h 1122768"/>
                <a:gd name="connsiteX3" fmla="*/ 719644 w 719644"/>
                <a:gd name="connsiteY3" fmla="*/ 567350 h 1122768"/>
                <a:gd name="connsiteX4" fmla="*/ 196080 w 719644"/>
                <a:gd name="connsiteY4" fmla="*/ 1122483 h 1122768"/>
                <a:gd name="connsiteX5" fmla="*/ 7796 w 719644"/>
                <a:gd name="connsiteY5" fmla="*/ 506390 h 1122768"/>
                <a:gd name="connsiteX0" fmla="*/ 27 w 711875"/>
                <a:gd name="connsiteY0" fmla="*/ 513000 h 1129378"/>
                <a:gd name="connsiteX1" fmla="*/ 176366 w 711875"/>
                <a:gd name="connsiteY1" fmla="*/ 129966 h 1129378"/>
                <a:gd name="connsiteX2" fmla="*/ 416911 w 711875"/>
                <a:gd name="connsiteY2" fmla="*/ 26447 h 1129378"/>
                <a:gd name="connsiteX3" fmla="*/ 711875 w 711875"/>
                <a:gd name="connsiteY3" fmla="*/ 573960 h 1129378"/>
                <a:gd name="connsiteX4" fmla="*/ 188311 w 711875"/>
                <a:gd name="connsiteY4" fmla="*/ 1129093 h 1129378"/>
                <a:gd name="connsiteX5" fmla="*/ 27 w 711875"/>
                <a:gd name="connsiteY5" fmla="*/ 513000 h 1129378"/>
                <a:gd name="connsiteX0" fmla="*/ 20225 w 732073"/>
                <a:gd name="connsiteY0" fmla="*/ 512509 h 1128887"/>
                <a:gd name="connsiteX1" fmla="*/ 25114 w 732073"/>
                <a:gd name="connsiteY1" fmla="*/ 515238 h 1128887"/>
                <a:gd name="connsiteX2" fmla="*/ 196564 w 732073"/>
                <a:gd name="connsiteY2" fmla="*/ 129475 h 1128887"/>
                <a:gd name="connsiteX3" fmla="*/ 437109 w 732073"/>
                <a:gd name="connsiteY3" fmla="*/ 25956 h 1128887"/>
                <a:gd name="connsiteX4" fmla="*/ 732073 w 732073"/>
                <a:gd name="connsiteY4" fmla="*/ 573469 h 1128887"/>
                <a:gd name="connsiteX5" fmla="*/ 208509 w 732073"/>
                <a:gd name="connsiteY5" fmla="*/ 1128602 h 1128887"/>
                <a:gd name="connsiteX6" fmla="*/ 20225 w 732073"/>
                <a:gd name="connsiteY6" fmla="*/ 512509 h 1128887"/>
                <a:gd name="connsiteX0" fmla="*/ 20225 w 732073"/>
                <a:gd name="connsiteY0" fmla="*/ 512509 h 1128938"/>
                <a:gd name="connsiteX1" fmla="*/ 25114 w 732073"/>
                <a:gd name="connsiteY1" fmla="*/ 515238 h 1128938"/>
                <a:gd name="connsiteX2" fmla="*/ 196564 w 732073"/>
                <a:gd name="connsiteY2" fmla="*/ 129475 h 1128938"/>
                <a:gd name="connsiteX3" fmla="*/ 437109 w 732073"/>
                <a:gd name="connsiteY3" fmla="*/ 25956 h 1128938"/>
                <a:gd name="connsiteX4" fmla="*/ 732073 w 732073"/>
                <a:gd name="connsiteY4" fmla="*/ 573469 h 1128938"/>
                <a:gd name="connsiteX5" fmla="*/ 208509 w 732073"/>
                <a:gd name="connsiteY5" fmla="*/ 1128602 h 1128938"/>
                <a:gd name="connsiteX6" fmla="*/ 44164 w 732073"/>
                <a:gd name="connsiteY6" fmla="*/ 653350 h 1128938"/>
                <a:gd name="connsiteX7" fmla="*/ 20225 w 732073"/>
                <a:gd name="connsiteY7" fmla="*/ 512509 h 1128938"/>
                <a:gd name="connsiteX0" fmla="*/ 10220 w 722068"/>
                <a:gd name="connsiteY0" fmla="*/ 512509 h 1131579"/>
                <a:gd name="connsiteX1" fmla="*/ 15109 w 722068"/>
                <a:gd name="connsiteY1" fmla="*/ 515238 h 1131579"/>
                <a:gd name="connsiteX2" fmla="*/ 186559 w 722068"/>
                <a:gd name="connsiteY2" fmla="*/ 129475 h 1131579"/>
                <a:gd name="connsiteX3" fmla="*/ 427104 w 722068"/>
                <a:gd name="connsiteY3" fmla="*/ 25956 h 1131579"/>
                <a:gd name="connsiteX4" fmla="*/ 722068 w 722068"/>
                <a:gd name="connsiteY4" fmla="*/ 573469 h 1131579"/>
                <a:gd name="connsiteX5" fmla="*/ 198504 w 722068"/>
                <a:gd name="connsiteY5" fmla="*/ 1128602 h 1131579"/>
                <a:gd name="connsiteX6" fmla="*/ 29396 w 722068"/>
                <a:gd name="connsiteY6" fmla="*/ 781938 h 1131579"/>
                <a:gd name="connsiteX7" fmla="*/ 10220 w 722068"/>
                <a:gd name="connsiteY7" fmla="*/ 512509 h 1131579"/>
                <a:gd name="connsiteX0" fmla="*/ 37017 w 715528"/>
                <a:gd name="connsiteY0" fmla="*/ 426784 h 1131579"/>
                <a:gd name="connsiteX1" fmla="*/ 8569 w 715528"/>
                <a:gd name="connsiteY1" fmla="*/ 515238 h 1131579"/>
                <a:gd name="connsiteX2" fmla="*/ 180019 w 715528"/>
                <a:gd name="connsiteY2" fmla="*/ 129475 h 1131579"/>
                <a:gd name="connsiteX3" fmla="*/ 420564 w 715528"/>
                <a:gd name="connsiteY3" fmla="*/ 25956 h 1131579"/>
                <a:gd name="connsiteX4" fmla="*/ 715528 w 715528"/>
                <a:gd name="connsiteY4" fmla="*/ 573469 h 1131579"/>
                <a:gd name="connsiteX5" fmla="*/ 191964 w 715528"/>
                <a:gd name="connsiteY5" fmla="*/ 1128602 h 1131579"/>
                <a:gd name="connsiteX6" fmla="*/ 22856 w 715528"/>
                <a:gd name="connsiteY6" fmla="*/ 781938 h 1131579"/>
                <a:gd name="connsiteX7" fmla="*/ 37017 w 715528"/>
                <a:gd name="connsiteY7" fmla="*/ 426784 h 1131579"/>
                <a:gd name="connsiteX0" fmla="*/ 27193 w 705704"/>
                <a:gd name="connsiteY0" fmla="*/ 426784 h 1131579"/>
                <a:gd name="connsiteX1" fmla="*/ 84470 w 705704"/>
                <a:gd name="connsiteY1" fmla="*/ 286638 h 1131579"/>
                <a:gd name="connsiteX2" fmla="*/ 170195 w 705704"/>
                <a:gd name="connsiteY2" fmla="*/ 129475 h 1131579"/>
                <a:gd name="connsiteX3" fmla="*/ 410740 w 705704"/>
                <a:gd name="connsiteY3" fmla="*/ 25956 h 1131579"/>
                <a:gd name="connsiteX4" fmla="*/ 705704 w 705704"/>
                <a:gd name="connsiteY4" fmla="*/ 573469 h 1131579"/>
                <a:gd name="connsiteX5" fmla="*/ 182140 w 705704"/>
                <a:gd name="connsiteY5" fmla="*/ 1128602 h 1131579"/>
                <a:gd name="connsiteX6" fmla="*/ 13032 w 705704"/>
                <a:gd name="connsiteY6" fmla="*/ 781938 h 1131579"/>
                <a:gd name="connsiteX7" fmla="*/ 27193 w 705704"/>
                <a:gd name="connsiteY7" fmla="*/ 426784 h 1131579"/>
                <a:gd name="connsiteX0" fmla="*/ 27193 w 705704"/>
                <a:gd name="connsiteY0" fmla="*/ 425363 h 1130158"/>
                <a:gd name="connsiteX1" fmla="*/ 170195 w 705704"/>
                <a:gd name="connsiteY1" fmla="*/ 128054 h 1130158"/>
                <a:gd name="connsiteX2" fmla="*/ 410740 w 705704"/>
                <a:gd name="connsiteY2" fmla="*/ 24535 h 1130158"/>
                <a:gd name="connsiteX3" fmla="*/ 705704 w 705704"/>
                <a:gd name="connsiteY3" fmla="*/ 572048 h 1130158"/>
                <a:gd name="connsiteX4" fmla="*/ 182140 w 705704"/>
                <a:gd name="connsiteY4" fmla="*/ 1127181 h 1130158"/>
                <a:gd name="connsiteX5" fmla="*/ 13032 w 705704"/>
                <a:gd name="connsiteY5" fmla="*/ 780517 h 1130158"/>
                <a:gd name="connsiteX6" fmla="*/ 27193 w 705704"/>
                <a:gd name="connsiteY6" fmla="*/ 425363 h 1130158"/>
                <a:gd name="connsiteX0" fmla="*/ 27193 w 705704"/>
                <a:gd name="connsiteY0" fmla="*/ 421279 h 1126074"/>
                <a:gd name="connsiteX1" fmla="*/ 170195 w 705704"/>
                <a:gd name="connsiteY1" fmla="*/ 123970 h 1126074"/>
                <a:gd name="connsiteX2" fmla="*/ 453602 w 705704"/>
                <a:gd name="connsiteY2" fmla="*/ 25214 h 1126074"/>
                <a:gd name="connsiteX3" fmla="*/ 705704 w 705704"/>
                <a:gd name="connsiteY3" fmla="*/ 567964 h 1126074"/>
                <a:gd name="connsiteX4" fmla="*/ 182140 w 705704"/>
                <a:gd name="connsiteY4" fmla="*/ 1123097 h 1126074"/>
                <a:gd name="connsiteX5" fmla="*/ 13032 w 705704"/>
                <a:gd name="connsiteY5" fmla="*/ 776433 h 1126074"/>
                <a:gd name="connsiteX6" fmla="*/ 27193 w 705704"/>
                <a:gd name="connsiteY6" fmla="*/ 421279 h 1126074"/>
                <a:gd name="connsiteX0" fmla="*/ 27193 w 691417"/>
                <a:gd name="connsiteY0" fmla="*/ 421609 h 1126282"/>
                <a:gd name="connsiteX1" fmla="*/ 170195 w 691417"/>
                <a:gd name="connsiteY1" fmla="*/ 124300 h 1126282"/>
                <a:gd name="connsiteX2" fmla="*/ 453602 w 691417"/>
                <a:gd name="connsiteY2" fmla="*/ 25544 h 1126282"/>
                <a:gd name="connsiteX3" fmla="*/ 691417 w 691417"/>
                <a:gd name="connsiteY3" fmla="*/ 573056 h 1126282"/>
                <a:gd name="connsiteX4" fmla="*/ 182140 w 691417"/>
                <a:gd name="connsiteY4" fmla="*/ 1123427 h 1126282"/>
                <a:gd name="connsiteX5" fmla="*/ 13032 w 691417"/>
                <a:gd name="connsiteY5" fmla="*/ 776763 h 1126282"/>
                <a:gd name="connsiteX6" fmla="*/ 27193 w 691417"/>
                <a:gd name="connsiteY6" fmla="*/ 421609 h 1126282"/>
                <a:gd name="connsiteX0" fmla="*/ 27193 w 691417"/>
                <a:gd name="connsiteY0" fmla="*/ 421609 h 1107423"/>
                <a:gd name="connsiteX1" fmla="*/ 170195 w 691417"/>
                <a:gd name="connsiteY1" fmla="*/ 124300 h 1107423"/>
                <a:gd name="connsiteX2" fmla="*/ 453602 w 691417"/>
                <a:gd name="connsiteY2" fmla="*/ 25544 h 1107423"/>
                <a:gd name="connsiteX3" fmla="*/ 691417 w 691417"/>
                <a:gd name="connsiteY3" fmla="*/ 573056 h 1107423"/>
                <a:gd name="connsiteX4" fmla="*/ 182140 w 691417"/>
                <a:gd name="connsiteY4" fmla="*/ 1104377 h 1107423"/>
                <a:gd name="connsiteX5" fmla="*/ 13032 w 691417"/>
                <a:gd name="connsiteY5" fmla="*/ 776763 h 1107423"/>
                <a:gd name="connsiteX6" fmla="*/ 27193 w 691417"/>
                <a:gd name="connsiteY6" fmla="*/ 421609 h 1107423"/>
                <a:gd name="connsiteX0" fmla="*/ 27193 w 691478"/>
                <a:gd name="connsiteY0" fmla="*/ 421609 h 1112653"/>
                <a:gd name="connsiteX1" fmla="*/ 170195 w 691478"/>
                <a:gd name="connsiteY1" fmla="*/ 124300 h 1112653"/>
                <a:gd name="connsiteX2" fmla="*/ 453602 w 691478"/>
                <a:gd name="connsiteY2" fmla="*/ 25544 h 1112653"/>
                <a:gd name="connsiteX3" fmla="*/ 691417 w 691478"/>
                <a:gd name="connsiteY3" fmla="*/ 573056 h 1112653"/>
                <a:gd name="connsiteX4" fmla="*/ 432133 w 691478"/>
                <a:gd name="connsiteY4" fmla="*/ 976787 h 1112653"/>
                <a:gd name="connsiteX5" fmla="*/ 182140 w 691478"/>
                <a:gd name="connsiteY5" fmla="*/ 1104377 h 1112653"/>
                <a:gd name="connsiteX6" fmla="*/ 13032 w 691478"/>
                <a:gd name="connsiteY6" fmla="*/ 776763 h 1112653"/>
                <a:gd name="connsiteX7" fmla="*/ 27193 w 691478"/>
                <a:gd name="connsiteY7" fmla="*/ 421609 h 1112653"/>
                <a:gd name="connsiteX0" fmla="*/ 27193 w 691478"/>
                <a:gd name="connsiteY0" fmla="*/ 421609 h 1114810"/>
                <a:gd name="connsiteX1" fmla="*/ 170195 w 691478"/>
                <a:gd name="connsiteY1" fmla="*/ 124300 h 1114810"/>
                <a:gd name="connsiteX2" fmla="*/ 453602 w 691478"/>
                <a:gd name="connsiteY2" fmla="*/ 25544 h 1114810"/>
                <a:gd name="connsiteX3" fmla="*/ 691417 w 691478"/>
                <a:gd name="connsiteY3" fmla="*/ 573056 h 1114810"/>
                <a:gd name="connsiteX4" fmla="*/ 513095 w 691478"/>
                <a:gd name="connsiteY4" fmla="*/ 991075 h 1114810"/>
                <a:gd name="connsiteX5" fmla="*/ 182140 w 691478"/>
                <a:gd name="connsiteY5" fmla="*/ 1104377 h 1114810"/>
                <a:gd name="connsiteX6" fmla="*/ 13032 w 691478"/>
                <a:gd name="connsiteY6" fmla="*/ 776763 h 1114810"/>
                <a:gd name="connsiteX7" fmla="*/ 27193 w 691478"/>
                <a:gd name="connsiteY7" fmla="*/ 421609 h 1114810"/>
                <a:gd name="connsiteX0" fmla="*/ 27193 w 693375"/>
                <a:gd name="connsiteY0" fmla="*/ 402485 h 1095686"/>
                <a:gd name="connsiteX1" fmla="*/ 170195 w 693375"/>
                <a:gd name="connsiteY1" fmla="*/ 105176 h 1095686"/>
                <a:gd name="connsiteX2" fmla="*/ 453602 w 693375"/>
                <a:gd name="connsiteY2" fmla="*/ 6420 h 1095686"/>
                <a:gd name="connsiteX3" fmla="*/ 598819 w 693375"/>
                <a:gd name="connsiteY3" fmla="*/ 262337 h 1095686"/>
                <a:gd name="connsiteX4" fmla="*/ 691417 w 693375"/>
                <a:gd name="connsiteY4" fmla="*/ 553932 h 1095686"/>
                <a:gd name="connsiteX5" fmla="*/ 513095 w 693375"/>
                <a:gd name="connsiteY5" fmla="*/ 971951 h 1095686"/>
                <a:gd name="connsiteX6" fmla="*/ 182140 w 693375"/>
                <a:gd name="connsiteY6" fmla="*/ 1085253 h 1095686"/>
                <a:gd name="connsiteX7" fmla="*/ 13032 w 693375"/>
                <a:gd name="connsiteY7" fmla="*/ 757639 h 1095686"/>
                <a:gd name="connsiteX8" fmla="*/ 27193 w 693375"/>
                <a:gd name="connsiteY8" fmla="*/ 402485 h 1095686"/>
                <a:gd name="connsiteX0" fmla="*/ 27193 w 694199"/>
                <a:gd name="connsiteY0" fmla="*/ 398665 h 1091866"/>
                <a:gd name="connsiteX1" fmla="*/ 170195 w 694199"/>
                <a:gd name="connsiteY1" fmla="*/ 101356 h 1091866"/>
                <a:gd name="connsiteX2" fmla="*/ 453602 w 694199"/>
                <a:gd name="connsiteY2" fmla="*/ 2600 h 1091866"/>
                <a:gd name="connsiteX3" fmla="*/ 622631 w 694199"/>
                <a:gd name="connsiteY3" fmla="*/ 187079 h 1091866"/>
                <a:gd name="connsiteX4" fmla="*/ 691417 w 694199"/>
                <a:gd name="connsiteY4" fmla="*/ 550112 h 1091866"/>
                <a:gd name="connsiteX5" fmla="*/ 513095 w 694199"/>
                <a:gd name="connsiteY5" fmla="*/ 968131 h 1091866"/>
                <a:gd name="connsiteX6" fmla="*/ 182140 w 694199"/>
                <a:gd name="connsiteY6" fmla="*/ 1081433 h 1091866"/>
                <a:gd name="connsiteX7" fmla="*/ 13032 w 694199"/>
                <a:gd name="connsiteY7" fmla="*/ 753819 h 1091866"/>
                <a:gd name="connsiteX8" fmla="*/ 27193 w 694199"/>
                <a:gd name="connsiteY8" fmla="*/ 398665 h 1091866"/>
                <a:gd name="connsiteX0" fmla="*/ 27193 w 694199"/>
                <a:gd name="connsiteY0" fmla="*/ 426411 h 1119612"/>
                <a:gd name="connsiteX1" fmla="*/ 170195 w 694199"/>
                <a:gd name="connsiteY1" fmla="*/ 129102 h 1119612"/>
                <a:gd name="connsiteX2" fmla="*/ 425027 w 694199"/>
                <a:gd name="connsiteY2" fmla="*/ 1771 h 1119612"/>
                <a:gd name="connsiteX3" fmla="*/ 622631 w 694199"/>
                <a:gd name="connsiteY3" fmla="*/ 214825 h 1119612"/>
                <a:gd name="connsiteX4" fmla="*/ 691417 w 694199"/>
                <a:gd name="connsiteY4" fmla="*/ 577858 h 1119612"/>
                <a:gd name="connsiteX5" fmla="*/ 513095 w 694199"/>
                <a:gd name="connsiteY5" fmla="*/ 995877 h 1119612"/>
                <a:gd name="connsiteX6" fmla="*/ 182140 w 694199"/>
                <a:gd name="connsiteY6" fmla="*/ 1109179 h 1119612"/>
                <a:gd name="connsiteX7" fmla="*/ 13032 w 694199"/>
                <a:gd name="connsiteY7" fmla="*/ 781565 h 1119612"/>
                <a:gd name="connsiteX8" fmla="*/ 27193 w 694199"/>
                <a:gd name="connsiteY8" fmla="*/ 426411 h 1119612"/>
                <a:gd name="connsiteX0" fmla="*/ 27193 w 694953"/>
                <a:gd name="connsiteY0" fmla="*/ 426411 h 1119612"/>
                <a:gd name="connsiteX1" fmla="*/ 170195 w 694953"/>
                <a:gd name="connsiteY1" fmla="*/ 129102 h 1119612"/>
                <a:gd name="connsiteX2" fmla="*/ 425027 w 694953"/>
                <a:gd name="connsiteY2" fmla="*/ 1771 h 1119612"/>
                <a:gd name="connsiteX3" fmla="*/ 622631 w 694953"/>
                <a:gd name="connsiteY3" fmla="*/ 214825 h 1119612"/>
                <a:gd name="connsiteX4" fmla="*/ 546432 w 694953"/>
                <a:gd name="connsiteY4" fmla="*/ 562488 h 1119612"/>
                <a:gd name="connsiteX5" fmla="*/ 691417 w 694953"/>
                <a:gd name="connsiteY5" fmla="*/ 577858 h 1119612"/>
                <a:gd name="connsiteX6" fmla="*/ 513095 w 694953"/>
                <a:gd name="connsiteY6" fmla="*/ 995877 h 1119612"/>
                <a:gd name="connsiteX7" fmla="*/ 182140 w 694953"/>
                <a:gd name="connsiteY7" fmla="*/ 1109179 h 1119612"/>
                <a:gd name="connsiteX8" fmla="*/ 13032 w 694953"/>
                <a:gd name="connsiteY8" fmla="*/ 781565 h 1119612"/>
                <a:gd name="connsiteX9" fmla="*/ 27193 w 694953"/>
                <a:gd name="connsiteY9" fmla="*/ 426411 h 1119612"/>
                <a:gd name="connsiteX0" fmla="*/ 27193 w 695746"/>
                <a:gd name="connsiteY0" fmla="*/ 426411 h 1119612"/>
                <a:gd name="connsiteX1" fmla="*/ 170195 w 695746"/>
                <a:gd name="connsiteY1" fmla="*/ 129102 h 1119612"/>
                <a:gd name="connsiteX2" fmla="*/ 425027 w 695746"/>
                <a:gd name="connsiteY2" fmla="*/ 1771 h 1119612"/>
                <a:gd name="connsiteX3" fmla="*/ 622631 w 695746"/>
                <a:gd name="connsiteY3" fmla="*/ 214825 h 1119612"/>
                <a:gd name="connsiteX4" fmla="*/ 691417 w 695746"/>
                <a:gd name="connsiteY4" fmla="*/ 577858 h 1119612"/>
                <a:gd name="connsiteX5" fmla="*/ 513095 w 695746"/>
                <a:gd name="connsiteY5" fmla="*/ 995877 h 1119612"/>
                <a:gd name="connsiteX6" fmla="*/ 182140 w 695746"/>
                <a:gd name="connsiteY6" fmla="*/ 1109179 h 1119612"/>
                <a:gd name="connsiteX7" fmla="*/ 13032 w 695746"/>
                <a:gd name="connsiteY7" fmla="*/ 781565 h 1119612"/>
                <a:gd name="connsiteX8" fmla="*/ 27193 w 695746"/>
                <a:gd name="connsiteY8" fmla="*/ 426411 h 1119612"/>
                <a:gd name="connsiteX0" fmla="*/ 27193 w 647857"/>
                <a:gd name="connsiteY0" fmla="*/ 426411 h 1119612"/>
                <a:gd name="connsiteX1" fmla="*/ 170195 w 647857"/>
                <a:gd name="connsiteY1" fmla="*/ 129102 h 1119612"/>
                <a:gd name="connsiteX2" fmla="*/ 425027 w 647857"/>
                <a:gd name="connsiteY2" fmla="*/ 1771 h 1119612"/>
                <a:gd name="connsiteX3" fmla="*/ 622631 w 647857"/>
                <a:gd name="connsiteY3" fmla="*/ 214825 h 1119612"/>
                <a:gd name="connsiteX4" fmla="*/ 624742 w 647857"/>
                <a:gd name="connsiteY4" fmla="*/ 577858 h 1119612"/>
                <a:gd name="connsiteX5" fmla="*/ 513095 w 647857"/>
                <a:gd name="connsiteY5" fmla="*/ 995877 h 1119612"/>
                <a:gd name="connsiteX6" fmla="*/ 182140 w 647857"/>
                <a:gd name="connsiteY6" fmla="*/ 1109179 h 1119612"/>
                <a:gd name="connsiteX7" fmla="*/ 13032 w 647857"/>
                <a:gd name="connsiteY7" fmla="*/ 781565 h 1119612"/>
                <a:gd name="connsiteX8" fmla="*/ 27193 w 647857"/>
                <a:gd name="connsiteY8" fmla="*/ 426411 h 1119612"/>
                <a:gd name="connsiteX0" fmla="*/ 27193 w 678121"/>
                <a:gd name="connsiteY0" fmla="*/ 426411 h 1119332"/>
                <a:gd name="connsiteX1" fmla="*/ 170195 w 678121"/>
                <a:gd name="connsiteY1" fmla="*/ 129102 h 1119332"/>
                <a:gd name="connsiteX2" fmla="*/ 425027 w 678121"/>
                <a:gd name="connsiteY2" fmla="*/ 1771 h 1119332"/>
                <a:gd name="connsiteX3" fmla="*/ 622631 w 678121"/>
                <a:gd name="connsiteY3" fmla="*/ 214825 h 1119332"/>
                <a:gd name="connsiteX4" fmla="*/ 624742 w 678121"/>
                <a:gd name="connsiteY4" fmla="*/ 577858 h 1119332"/>
                <a:gd name="connsiteX5" fmla="*/ 675019 w 678121"/>
                <a:gd name="connsiteY5" fmla="*/ 600588 h 1119332"/>
                <a:gd name="connsiteX6" fmla="*/ 513095 w 678121"/>
                <a:gd name="connsiteY6" fmla="*/ 995877 h 1119332"/>
                <a:gd name="connsiteX7" fmla="*/ 182140 w 678121"/>
                <a:gd name="connsiteY7" fmla="*/ 1109179 h 1119332"/>
                <a:gd name="connsiteX8" fmla="*/ 13032 w 678121"/>
                <a:gd name="connsiteY8" fmla="*/ 781565 h 1119332"/>
                <a:gd name="connsiteX9" fmla="*/ 27193 w 678121"/>
                <a:gd name="connsiteY9" fmla="*/ 426411 h 1119332"/>
                <a:gd name="connsiteX0" fmla="*/ 27193 w 647857"/>
                <a:gd name="connsiteY0" fmla="*/ 426411 h 1119332"/>
                <a:gd name="connsiteX1" fmla="*/ 170195 w 647857"/>
                <a:gd name="connsiteY1" fmla="*/ 129102 h 1119332"/>
                <a:gd name="connsiteX2" fmla="*/ 425027 w 647857"/>
                <a:gd name="connsiteY2" fmla="*/ 1771 h 1119332"/>
                <a:gd name="connsiteX3" fmla="*/ 622631 w 647857"/>
                <a:gd name="connsiteY3" fmla="*/ 214825 h 1119332"/>
                <a:gd name="connsiteX4" fmla="*/ 624742 w 647857"/>
                <a:gd name="connsiteY4" fmla="*/ 577858 h 1119332"/>
                <a:gd name="connsiteX5" fmla="*/ 513095 w 647857"/>
                <a:gd name="connsiteY5" fmla="*/ 995877 h 1119332"/>
                <a:gd name="connsiteX6" fmla="*/ 182140 w 647857"/>
                <a:gd name="connsiteY6" fmla="*/ 1109179 h 1119332"/>
                <a:gd name="connsiteX7" fmla="*/ 13032 w 647857"/>
                <a:gd name="connsiteY7" fmla="*/ 781565 h 1119332"/>
                <a:gd name="connsiteX8" fmla="*/ 27193 w 647857"/>
                <a:gd name="connsiteY8" fmla="*/ 426411 h 1119332"/>
                <a:gd name="connsiteX0" fmla="*/ 27193 w 691347"/>
                <a:gd name="connsiteY0" fmla="*/ 426411 h 1119332"/>
                <a:gd name="connsiteX1" fmla="*/ 170195 w 691347"/>
                <a:gd name="connsiteY1" fmla="*/ 129102 h 1119332"/>
                <a:gd name="connsiteX2" fmla="*/ 425027 w 691347"/>
                <a:gd name="connsiteY2" fmla="*/ 1771 h 1119332"/>
                <a:gd name="connsiteX3" fmla="*/ 622631 w 691347"/>
                <a:gd name="connsiteY3" fmla="*/ 214825 h 1119332"/>
                <a:gd name="connsiteX4" fmla="*/ 686654 w 691347"/>
                <a:gd name="connsiteY4" fmla="*/ 587383 h 1119332"/>
                <a:gd name="connsiteX5" fmla="*/ 513095 w 691347"/>
                <a:gd name="connsiteY5" fmla="*/ 995877 h 1119332"/>
                <a:gd name="connsiteX6" fmla="*/ 182140 w 691347"/>
                <a:gd name="connsiteY6" fmla="*/ 1109179 h 1119332"/>
                <a:gd name="connsiteX7" fmla="*/ 13032 w 691347"/>
                <a:gd name="connsiteY7" fmla="*/ 781565 h 1119332"/>
                <a:gd name="connsiteX8" fmla="*/ 27193 w 691347"/>
                <a:gd name="connsiteY8" fmla="*/ 426411 h 111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" fmla="*/ 0 w 1133078"/>
                <a:gd name="connsiteY0" fmla="*/ 194598 h 642643"/>
                <a:gd name="connsiteX1" fmla="*/ 557014 w 1133078"/>
                <a:gd name="connsiteY1" fmla="*/ 5623 h 642643"/>
                <a:gd name="connsiteX2" fmla="*/ 1133078 w 1133078"/>
                <a:gd name="connsiteY2" fmla="*/ 323185 h 642643"/>
                <a:gd name="connsiteX3" fmla="*/ 557014 w 1133078"/>
                <a:gd name="connsiteY3" fmla="*/ 640747 h 642643"/>
                <a:gd name="connsiteX4" fmla="*/ 0 w 1133078"/>
                <a:gd name="connsiteY4" fmla="*/ 194598 h 64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99392 w 674450"/>
                <a:gd name="connsiteY3" fmla="*/ 25190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54062 w 674450"/>
                <a:gd name="connsiteY3" fmla="*/ 27816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35496"/>
                <a:gd name="connsiteX1" fmla="*/ 299697 w 674450"/>
                <a:gd name="connsiteY1" fmla="*/ 0 h 535496"/>
                <a:gd name="connsiteX2" fmla="*/ 674450 w 674450"/>
                <a:gd name="connsiteY2" fmla="*/ 6054 h 535496"/>
                <a:gd name="connsiteX3" fmla="*/ 554062 w 674450"/>
                <a:gd name="connsiteY3" fmla="*/ 278164 h 535496"/>
                <a:gd name="connsiteX4" fmla="*/ 235495 w 674450"/>
                <a:gd name="connsiteY4" fmla="*/ 535496 h 535496"/>
                <a:gd name="connsiteX5" fmla="*/ 0 w 674450"/>
                <a:gd name="connsiteY5" fmla="*/ 251904 h 535496"/>
                <a:gd name="connsiteX6" fmla="*/ 1 w 674450"/>
                <a:gd name="connsiteY6" fmla="*/ 251904 h 535496"/>
                <a:gd name="connsiteX0" fmla="*/ 1 w 674450"/>
                <a:gd name="connsiteY0" fmla="*/ 245850 h 529442"/>
                <a:gd name="connsiteX1" fmla="*/ 369554 w 674450"/>
                <a:gd name="connsiteY1" fmla="*/ 19524 h 529442"/>
                <a:gd name="connsiteX2" fmla="*/ 674450 w 674450"/>
                <a:gd name="connsiteY2" fmla="*/ 0 h 529442"/>
                <a:gd name="connsiteX3" fmla="*/ 554062 w 674450"/>
                <a:gd name="connsiteY3" fmla="*/ 272110 h 529442"/>
                <a:gd name="connsiteX4" fmla="*/ 235495 w 674450"/>
                <a:gd name="connsiteY4" fmla="*/ 529442 h 529442"/>
                <a:gd name="connsiteX5" fmla="*/ 0 w 674450"/>
                <a:gd name="connsiteY5" fmla="*/ 245850 h 529442"/>
                <a:gd name="connsiteX6" fmla="*/ 1 w 674450"/>
                <a:gd name="connsiteY6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433 w 674882"/>
                <a:gd name="connsiteY0" fmla="*/ 245850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433 w 674882"/>
                <a:gd name="connsiteY7" fmla="*/ 245850 h 529442"/>
                <a:gd name="connsiteX0" fmla="*/ 132076 w 674882"/>
                <a:gd name="connsiteY0" fmla="*/ 131061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132076 w 674882"/>
                <a:gd name="connsiteY7" fmla="*/ 131061 h 529442"/>
                <a:gd name="connsiteX0" fmla="*/ 106337 w 649143"/>
                <a:gd name="connsiteY0" fmla="*/ 131061 h 529442"/>
                <a:gd name="connsiteX1" fmla="*/ 344247 w 649143"/>
                <a:gd name="connsiteY1" fmla="*/ 19524 h 529442"/>
                <a:gd name="connsiteX2" fmla="*/ 649143 w 649143"/>
                <a:gd name="connsiteY2" fmla="*/ 0 h 529442"/>
                <a:gd name="connsiteX3" fmla="*/ 528755 w 649143"/>
                <a:gd name="connsiteY3" fmla="*/ 272110 h 529442"/>
                <a:gd name="connsiteX4" fmla="*/ 210188 w 649143"/>
                <a:gd name="connsiteY4" fmla="*/ 529442 h 529442"/>
                <a:gd name="connsiteX5" fmla="*/ 2886 w 649143"/>
                <a:gd name="connsiteY5" fmla="*/ 323140 h 529442"/>
                <a:gd name="connsiteX6" fmla="*/ 106337 w 649143"/>
                <a:gd name="connsiteY6" fmla="*/ 131061 h 529442"/>
                <a:gd name="connsiteX0" fmla="*/ 126989 w 669795"/>
                <a:gd name="connsiteY0" fmla="*/ 131061 h 529442"/>
                <a:gd name="connsiteX1" fmla="*/ 364899 w 669795"/>
                <a:gd name="connsiteY1" fmla="*/ 19524 h 529442"/>
                <a:gd name="connsiteX2" fmla="*/ 669795 w 669795"/>
                <a:gd name="connsiteY2" fmla="*/ 0 h 529442"/>
                <a:gd name="connsiteX3" fmla="*/ 549407 w 669795"/>
                <a:gd name="connsiteY3" fmla="*/ 272110 h 529442"/>
                <a:gd name="connsiteX4" fmla="*/ 230840 w 669795"/>
                <a:gd name="connsiteY4" fmla="*/ 529442 h 529442"/>
                <a:gd name="connsiteX5" fmla="*/ 2279 w 669795"/>
                <a:gd name="connsiteY5" fmla="*/ 324447 h 529442"/>
                <a:gd name="connsiteX6" fmla="*/ 126989 w 669795"/>
                <a:gd name="connsiteY6" fmla="*/ 131061 h 529442"/>
                <a:gd name="connsiteX0" fmla="*/ 364838 w 669734"/>
                <a:gd name="connsiteY0" fmla="*/ 19524 h 529442"/>
                <a:gd name="connsiteX1" fmla="*/ 669734 w 669734"/>
                <a:gd name="connsiteY1" fmla="*/ 0 h 529442"/>
                <a:gd name="connsiteX2" fmla="*/ 549346 w 669734"/>
                <a:gd name="connsiteY2" fmla="*/ 272110 h 529442"/>
                <a:gd name="connsiteX3" fmla="*/ 230779 w 669734"/>
                <a:gd name="connsiteY3" fmla="*/ 529442 h 529442"/>
                <a:gd name="connsiteX4" fmla="*/ 2218 w 669734"/>
                <a:gd name="connsiteY4" fmla="*/ 324447 h 529442"/>
                <a:gd name="connsiteX5" fmla="*/ 218368 w 669734"/>
                <a:gd name="connsiteY5" fmla="*/ 222501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552631 w 673019"/>
                <a:gd name="connsiteY2" fmla="*/ 272110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616606 w 673019"/>
                <a:gd name="connsiteY2" fmla="*/ 202026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30692"/>
                <a:gd name="connsiteX1" fmla="*/ 673019 w 673019"/>
                <a:gd name="connsiteY1" fmla="*/ 0 h 530692"/>
                <a:gd name="connsiteX2" fmla="*/ 616606 w 673019"/>
                <a:gd name="connsiteY2" fmla="*/ 202026 h 530692"/>
                <a:gd name="connsiteX3" fmla="*/ 535686 w 673019"/>
                <a:gd name="connsiteY3" fmla="*/ 375064 h 530692"/>
                <a:gd name="connsiteX4" fmla="*/ 234064 w 673019"/>
                <a:gd name="connsiteY4" fmla="*/ 529442 h 530692"/>
                <a:gd name="connsiteX5" fmla="*/ 1156 w 673019"/>
                <a:gd name="connsiteY5" fmla="*/ 288438 h 530692"/>
                <a:gd name="connsiteX6" fmla="*/ 373446 w 673019"/>
                <a:gd name="connsiteY6" fmla="*/ 18983 h 530692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16606 w 673019"/>
                <a:gd name="connsiteY2" fmla="*/ 202026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46958 w 673019"/>
                <a:gd name="connsiteY2" fmla="*/ 140411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5861"/>
                <a:gd name="connsiteY0" fmla="*/ 19524 h 530479"/>
                <a:gd name="connsiteX1" fmla="*/ 673019 w 675861"/>
                <a:gd name="connsiteY1" fmla="*/ 0 h 530479"/>
                <a:gd name="connsiteX2" fmla="*/ 504224 w 675861"/>
                <a:gd name="connsiteY2" fmla="*/ 349258 h 530479"/>
                <a:gd name="connsiteX3" fmla="*/ 234064 w 675861"/>
                <a:gd name="connsiteY3" fmla="*/ 529442 h 530479"/>
                <a:gd name="connsiteX4" fmla="*/ 1156 w 675861"/>
                <a:gd name="connsiteY4" fmla="*/ 288438 h 530479"/>
                <a:gd name="connsiteX5" fmla="*/ 373446 w 675861"/>
                <a:gd name="connsiteY5" fmla="*/ 18983 h 530479"/>
                <a:gd name="connsiteX0" fmla="*/ 368123 w 675529"/>
                <a:gd name="connsiteY0" fmla="*/ 19524 h 530602"/>
                <a:gd name="connsiteX1" fmla="*/ 673019 w 675529"/>
                <a:gd name="connsiteY1" fmla="*/ 0 h 530602"/>
                <a:gd name="connsiteX2" fmla="*/ 486006 w 675529"/>
                <a:gd name="connsiteY2" fmla="*/ 365315 h 530602"/>
                <a:gd name="connsiteX3" fmla="*/ 234064 w 675529"/>
                <a:gd name="connsiteY3" fmla="*/ 529442 h 530602"/>
                <a:gd name="connsiteX4" fmla="*/ 1156 w 675529"/>
                <a:gd name="connsiteY4" fmla="*/ 288438 h 530602"/>
                <a:gd name="connsiteX5" fmla="*/ 373446 w 675529"/>
                <a:gd name="connsiteY5" fmla="*/ 18983 h 53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5868424" y="1935069"/>
            <a:ext cx="25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904322" y="2955911"/>
            <a:ext cx="25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问卷的组成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691681" y="1925544"/>
            <a:ext cx="129898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1691681" y="2446994"/>
            <a:ext cx="1298987" cy="37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前言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1691681" y="2969033"/>
            <a:ext cx="129898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主体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1691680" y="3490483"/>
            <a:ext cx="129898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结束语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3042967" y="1925544"/>
            <a:ext cx="2529545" cy="37741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明确对象、目标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042967" y="2446994"/>
            <a:ext cx="2529546" cy="37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说明目的、保密与承诺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3042967" y="2969033"/>
            <a:ext cx="2529545" cy="37741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问题部分（分开放式、封闭式）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3057775" y="3494140"/>
            <a:ext cx="2514737" cy="37375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表示感谢</a:t>
            </a:r>
            <a:endParaRPr lang="zh-CN" altLang="en-US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868424" y="2238134"/>
            <a:ext cx="10440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14141"/>
                </a:solidFill>
                <a:latin typeface="微软雅黑" pitchFamily="34" charset="-122"/>
                <a:ea typeface="微软雅黑" pitchFamily="34" charset="-122"/>
              </a:rPr>
              <a:t>编制原则：</a:t>
            </a:r>
            <a:endParaRPr lang="en-US" altLang="zh-CN" sz="1400" b="1" dirty="0" smtClean="0">
              <a:solidFill>
                <a:srgbClr val="4141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7128458" y="1968830"/>
            <a:ext cx="1368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itchFamily="34" charset="-122"/>
                <a:ea typeface="微软雅黑" pitchFamily="34" charset="-122"/>
              </a:rPr>
              <a:t>通俗易懂</a:t>
            </a:r>
            <a:endParaRPr lang="en-US" altLang="zh-CN" sz="1400" b="1" dirty="0" smtClean="0">
              <a:solidFill>
                <a:srgbClr val="41414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 dirty="0">
                <a:solidFill>
                  <a:srgbClr val="414141"/>
                </a:solidFill>
                <a:latin typeface="微软雅黑" pitchFamily="34" charset="-122"/>
                <a:ea typeface="微软雅黑" pitchFamily="34" charset="-122"/>
              </a:rPr>
              <a:t>简洁</a:t>
            </a:r>
            <a:r>
              <a:rPr lang="zh-CN" altLang="en-US" sz="1400" b="1" dirty="0" smtClean="0">
                <a:solidFill>
                  <a:srgbClr val="414141"/>
                </a:solidFill>
                <a:latin typeface="微软雅黑" pitchFamily="34" charset="-122"/>
                <a:ea typeface="微软雅黑" pitchFamily="34" charset="-122"/>
              </a:rPr>
              <a:t>明了</a:t>
            </a:r>
            <a:endParaRPr lang="en-US" altLang="zh-CN" sz="1400" b="1" dirty="0" smtClean="0">
              <a:solidFill>
                <a:srgbClr val="41414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itchFamily="34" charset="-122"/>
                <a:ea typeface="微软雅黑" pitchFamily="34" charset="-122"/>
              </a:rPr>
              <a:t>便于填写</a:t>
            </a:r>
            <a:endParaRPr lang="en-US" altLang="zh-CN" sz="1400" b="1" dirty="0" smtClean="0">
              <a:solidFill>
                <a:srgbClr val="41414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itchFamily="34" charset="-122"/>
                <a:ea typeface="微软雅黑" pitchFamily="34" charset="-122"/>
              </a:rPr>
              <a:t>方便统计</a:t>
            </a:r>
            <a:endParaRPr lang="en-US" altLang="zh-CN" sz="1400" b="1" dirty="0" smtClean="0">
              <a:solidFill>
                <a:srgbClr val="4141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5904322" y="3856305"/>
            <a:ext cx="25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27"/>
          <p:cNvSpPr txBox="1"/>
          <p:nvPr/>
        </p:nvSpPr>
        <p:spPr>
          <a:xfrm>
            <a:off x="5822776" y="3220257"/>
            <a:ext cx="1044010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14141"/>
                </a:solidFill>
                <a:latin typeface="微软雅黑" pitchFamily="34" charset="-122"/>
                <a:ea typeface="微软雅黑" pitchFamily="34" charset="-122"/>
              </a:rPr>
              <a:t>提问技巧：</a:t>
            </a:r>
            <a:endParaRPr lang="en-US" altLang="zh-CN" sz="1400" b="1" dirty="0" smtClean="0">
              <a:solidFill>
                <a:srgbClr val="4141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7082810" y="3044026"/>
            <a:ext cx="1368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itchFamily="34" charset="-122"/>
                <a:ea typeface="微软雅黑" pitchFamily="34" charset="-122"/>
              </a:rPr>
              <a:t>针对性</a:t>
            </a:r>
            <a:endParaRPr lang="en-US" altLang="zh-CN" sz="1400" b="1" dirty="0" smtClean="0">
              <a:solidFill>
                <a:srgbClr val="41414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itchFamily="34" charset="-122"/>
                <a:ea typeface="微软雅黑" pitchFamily="34" charset="-122"/>
              </a:rPr>
              <a:t>逻辑性</a:t>
            </a:r>
            <a:endParaRPr lang="en-US" altLang="zh-CN" sz="1400" b="1" dirty="0" smtClean="0">
              <a:solidFill>
                <a:srgbClr val="41414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itchFamily="34" charset="-122"/>
                <a:ea typeface="微软雅黑" pitchFamily="34" charset="-122"/>
              </a:rPr>
              <a:t>避谎性</a:t>
            </a:r>
            <a:endParaRPr lang="en-US" altLang="zh-CN" sz="1400" b="1" dirty="0" smtClean="0">
              <a:solidFill>
                <a:srgbClr val="4141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134445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37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" fmla="*/ 0 w 696608"/>
                <a:gd name="connsiteY0" fmla="*/ 585730 h 1095281"/>
                <a:gd name="connsiteX1" fmla="*/ 325444 w 696608"/>
                <a:gd name="connsiteY1" fmla="*/ 117 h 1095281"/>
                <a:gd name="connsiteX2" fmla="*/ 696608 w 696608"/>
                <a:gd name="connsiteY2" fmla="*/ 547630 h 1095281"/>
                <a:gd name="connsiteX3" fmla="*/ 325444 w 696608"/>
                <a:gd name="connsiteY3" fmla="*/ 1095143 h 1095281"/>
                <a:gd name="connsiteX4" fmla="*/ 0 w 696608"/>
                <a:gd name="connsiteY4" fmla="*/ 585730 h 1095281"/>
                <a:gd name="connsiteX0" fmla="*/ 4620 w 701228"/>
                <a:gd name="connsiteY0" fmla="*/ 585730 h 1102850"/>
                <a:gd name="connsiteX1" fmla="*/ 330064 w 701228"/>
                <a:gd name="connsiteY1" fmla="*/ 117 h 1102850"/>
                <a:gd name="connsiteX2" fmla="*/ 701228 w 701228"/>
                <a:gd name="connsiteY2" fmla="*/ 547630 h 1102850"/>
                <a:gd name="connsiteX3" fmla="*/ 177664 w 701228"/>
                <a:gd name="connsiteY3" fmla="*/ 1102763 h 1102850"/>
                <a:gd name="connsiteX4" fmla="*/ 4620 w 701228"/>
                <a:gd name="connsiteY4" fmla="*/ 585730 h 1102850"/>
                <a:gd name="connsiteX0" fmla="*/ 5579 w 679327"/>
                <a:gd name="connsiteY0" fmla="*/ 479243 h 1103313"/>
                <a:gd name="connsiteX1" fmla="*/ 308163 w 679327"/>
                <a:gd name="connsiteY1" fmla="*/ 310 h 1103313"/>
                <a:gd name="connsiteX2" fmla="*/ 679327 w 679327"/>
                <a:gd name="connsiteY2" fmla="*/ 547823 h 1103313"/>
                <a:gd name="connsiteX3" fmla="*/ 155763 w 679327"/>
                <a:gd name="connsiteY3" fmla="*/ 1102956 h 1103313"/>
                <a:gd name="connsiteX4" fmla="*/ 5579 w 679327"/>
                <a:gd name="connsiteY4" fmla="*/ 479243 h 1103313"/>
                <a:gd name="connsiteX0" fmla="*/ 9939 w 683687"/>
                <a:gd name="connsiteY0" fmla="*/ 479243 h 1103313"/>
                <a:gd name="connsiteX1" fmla="*/ 388723 w 683687"/>
                <a:gd name="connsiteY1" fmla="*/ 310 h 1103313"/>
                <a:gd name="connsiteX2" fmla="*/ 683687 w 683687"/>
                <a:gd name="connsiteY2" fmla="*/ 547823 h 1103313"/>
                <a:gd name="connsiteX3" fmla="*/ 160123 w 683687"/>
                <a:gd name="connsiteY3" fmla="*/ 1102956 h 1103313"/>
                <a:gd name="connsiteX4" fmla="*/ 9939 w 683687"/>
                <a:gd name="connsiteY4" fmla="*/ 479243 h 1103313"/>
                <a:gd name="connsiteX0" fmla="*/ 7796 w 719644"/>
                <a:gd name="connsiteY0" fmla="*/ 486795 h 1103173"/>
                <a:gd name="connsiteX1" fmla="*/ 424680 w 719644"/>
                <a:gd name="connsiteY1" fmla="*/ 242 h 1103173"/>
                <a:gd name="connsiteX2" fmla="*/ 719644 w 719644"/>
                <a:gd name="connsiteY2" fmla="*/ 547755 h 1103173"/>
                <a:gd name="connsiteX3" fmla="*/ 196080 w 719644"/>
                <a:gd name="connsiteY3" fmla="*/ 1102888 h 1103173"/>
                <a:gd name="connsiteX4" fmla="*/ 7796 w 719644"/>
                <a:gd name="connsiteY4" fmla="*/ 486795 h 1103173"/>
                <a:gd name="connsiteX0" fmla="*/ 7796 w 719644"/>
                <a:gd name="connsiteY0" fmla="*/ 506390 h 1122768"/>
                <a:gd name="connsiteX1" fmla="*/ 217473 w 719644"/>
                <a:gd name="connsiteY1" fmla="*/ 156694 h 1122768"/>
                <a:gd name="connsiteX2" fmla="*/ 424680 w 719644"/>
                <a:gd name="connsiteY2" fmla="*/ 19837 h 1122768"/>
                <a:gd name="connsiteX3" fmla="*/ 719644 w 719644"/>
                <a:gd name="connsiteY3" fmla="*/ 567350 h 1122768"/>
                <a:gd name="connsiteX4" fmla="*/ 196080 w 719644"/>
                <a:gd name="connsiteY4" fmla="*/ 1122483 h 1122768"/>
                <a:gd name="connsiteX5" fmla="*/ 7796 w 719644"/>
                <a:gd name="connsiteY5" fmla="*/ 506390 h 1122768"/>
                <a:gd name="connsiteX0" fmla="*/ 27 w 711875"/>
                <a:gd name="connsiteY0" fmla="*/ 513000 h 1129378"/>
                <a:gd name="connsiteX1" fmla="*/ 176366 w 711875"/>
                <a:gd name="connsiteY1" fmla="*/ 129966 h 1129378"/>
                <a:gd name="connsiteX2" fmla="*/ 416911 w 711875"/>
                <a:gd name="connsiteY2" fmla="*/ 26447 h 1129378"/>
                <a:gd name="connsiteX3" fmla="*/ 711875 w 711875"/>
                <a:gd name="connsiteY3" fmla="*/ 573960 h 1129378"/>
                <a:gd name="connsiteX4" fmla="*/ 188311 w 711875"/>
                <a:gd name="connsiteY4" fmla="*/ 1129093 h 1129378"/>
                <a:gd name="connsiteX5" fmla="*/ 27 w 711875"/>
                <a:gd name="connsiteY5" fmla="*/ 513000 h 1129378"/>
                <a:gd name="connsiteX0" fmla="*/ 20225 w 732073"/>
                <a:gd name="connsiteY0" fmla="*/ 512509 h 1128887"/>
                <a:gd name="connsiteX1" fmla="*/ 25114 w 732073"/>
                <a:gd name="connsiteY1" fmla="*/ 515238 h 1128887"/>
                <a:gd name="connsiteX2" fmla="*/ 196564 w 732073"/>
                <a:gd name="connsiteY2" fmla="*/ 129475 h 1128887"/>
                <a:gd name="connsiteX3" fmla="*/ 437109 w 732073"/>
                <a:gd name="connsiteY3" fmla="*/ 25956 h 1128887"/>
                <a:gd name="connsiteX4" fmla="*/ 732073 w 732073"/>
                <a:gd name="connsiteY4" fmla="*/ 573469 h 1128887"/>
                <a:gd name="connsiteX5" fmla="*/ 208509 w 732073"/>
                <a:gd name="connsiteY5" fmla="*/ 1128602 h 1128887"/>
                <a:gd name="connsiteX6" fmla="*/ 20225 w 732073"/>
                <a:gd name="connsiteY6" fmla="*/ 512509 h 1128887"/>
                <a:gd name="connsiteX0" fmla="*/ 20225 w 732073"/>
                <a:gd name="connsiteY0" fmla="*/ 512509 h 1128938"/>
                <a:gd name="connsiteX1" fmla="*/ 25114 w 732073"/>
                <a:gd name="connsiteY1" fmla="*/ 515238 h 1128938"/>
                <a:gd name="connsiteX2" fmla="*/ 196564 w 732073"/>
                <a:gd name="connsiteY2" fmla="*/ 129475 h 1128938"/>
                <a:gd name="connsiteX3" fmla="*/ 437109 w 732073"/>
                <a:gd name="connsiteY3" fmla="*/ 25956 h 1128938"/>
                <a:gd name="connsiteX4" fmla="*/ 732073 w 732073"/>
                <a:gd name="connsiteY4" fmla="*/ 573469 h 1128938"/>
                <a:gd name="connsiteX5" fmla="*/ 208509 w 732073"/>
                <a:gd name="connsiteY5" fmla="*/ 1128602 h 1128938"/>
                <a:gd name="connsiteX6" fmla="*/ 44164 w 732073"/>
                <a:gd name="connsiteY6" fmla="*/ 653350 h 1128938"/>
                <a:gd name="connsiteX7" fmla="*/ 20225 w 732073"/>
                <a:gd name="connsiteY7" fmla="*/ 512509 h 1128938"/>
                <a:gd name="connsiteX0" fmla="*/ 10220 w 722068"/>
                <a:gd name="connsiteY0" fmla="*/ 512509 h 1131579"/>
                <a:gd name="connsiteX1" fmla="*/ 15109 w 722068"/>
                <a:gd name="connsiteY1" fmla="*/ 515238 h 1131579"/>
                <a:gd name="connsiteX2" fmla="*/ 186559 w 722068"/>
                <a:gd name="connsiteY2" fmla="*/ 129475 h 1131579"/>
                <a:gd name="connsiteX3" fmla="*/ 427104 w 722068"/>
                <a:gd name="connsiteY3" fmla="*/ 25956 h 1131579"/>
                <a:gd name="connsiteX4" fmla="*/ 722068 w 722068"/>
                <a:gd name="connsiteY4" fmla="*/ 573469 h 1131579"/>
                <a:gd name="connsiteX5" fmla="*/ 198504 w 722068"/>
                <a:gd name="connsiteY5" fmla="*/ 1128602 h 1131579"/>
                <a:gd name="connsiteX6" fmla="*/ 29396 w 722068"/>
                <a:gd name="connsiteY6" fmla="*/ 781938 h 1131579"/>
                <a:gd name="connsiteX7" fmla="*/ 10220 w 722068"/>
                <a:gd name="connsiteY7" fmla="*/ 512509 h 1131579"/>
                <a:gd name="connsiteX0" fmla="*/ 37017 w 715528"/>
                <a:gd name="connsiteY0" fmla="*/ 426784 h 1131579"/>
                <a:gd name="connsiteX1" fmla="*/ 8569 w 715528"/>
                <a:gd name="connsiteY1" fmla="*/ 515238 h 1131579"/>
                <a:gd name="connsiteX2" fmla="*/ 180019 w 715528"/>
                <a:gd name="connsiteY2" fmla="*/ 129475 h 1131579"/>
                <a:gd name="connsiteX3" fmla="*/ 420564 w 715528"/>
                <a:gd name="connsiteY3" fmla="*/ 25956 h 1131579"/>
                <a:gd name="connsiteX4" fmla="*/ 715528 w 715528"/>
                <a:gd name="connsiteY4" fmla="*/ 573469 h 1131579"/>
                <a:gd name="connsiteX5" fmla="*/ 191964 w 715528"/>
                <a:gd name="connsiteY5" fmla="*/ 1128602 h 1131579"/>
                <a:gd name="connsiteX6" fmla="*/ 22856 w 715528"/>
                <a:gd name="connsiteY6" fmla="*/ 781938 h 1131579"/>
                <a:gd name="connsiteX7" fmla="*/ 37017 w 715528"/>
                <a:gd name="connsiteY7" fmla="*/ 426784 h 1131579"/>
                <a:gd name="connsiteX0" fmla="*/ 27193 w 705704"/>
                <a:gd name="connsiteY0" fmla="*/ 426784 h 1131579"/>
                <a:gd name="connsiteX1" fmla="*/ 84470 w 705704"/>
                <a:gd name="connsiteY1" fmla="*/ 286638 h 1131579"/>
                <a:gd name="connsiteX2" fmla="*/ 170195 w 705704"/>
                <a:gd name="connsiteY2" fmla="*/ 129475 h 1131579"/>
                <a:gd name="connsiteX3" fmla="*/ 410740 w 705704"/>
                <a:gd name="connsiteY3" fmla="*/ 25956 h 1131579"/>
                <a:gd name="connsiteX4" fmla="*/ 705704 w 705704"/>
                <a:gd name="connsiteY4" fmla="*/ 573469 h 1131579"/>
                <a:gd name="connsiteX5" fmla="*/ 182140 w 705704"/>
                <a:gd name="connsiteY5" fmla="*/ 1128602 h 1131579"/>
                <a:gd name="connsiteX6" fmla="*/ 13032 w 705704"/>
                <a:gd name="connsiteY6" fmla="*/ 781938 h 1131579"/>
                <a:gd name="connsiteX7" fmla="*/ 27193 w 705704"/>
                <a:gd name="connsiteY7" fmla="*/ 426784 h 1131579"/>
                <a:gd name="connsiteX0" fmla="*/ 27193 w 705704"/>
                <a:gd name="connsiteY0" fmla="*/ 425363 h 1130158"/>
                <a:gd name="connsiteX1" fmla="*/ 170195 w 705704"/>
                <a:gd name="connsiteY1" fmla="*/ 128054 h 1130158"/>
                <a:gd name="connsiteX2" fmla="*/ 410740 w 705704"/>
                <a:gd name="connsiteY2" fmla="*/ 24535 h 1130158"/>
                <a:gd name="connsiteX3" fmla="*/ 705704 w 705704"/>
                <a:gd name="connsiteY3" fmla="*/ 572048 h 1130158"/>
                <a:gd name="connsiteX4" fmla="*/ 182140 w 705704"/>
                <a:gd name="connsiteY4" fmla="*/ 1127181 h 1130158"/>
                <a:gd name="connsiteX5" fmla="*/ 13032 w 705704"/>
                <a:gd name="connsiteY5" fmla="*/ 780517 h 1130158"/>
                <a:gd name="connsiteX6" fmla="*/ 27193 w 705704"/>
                <a:gd name="connsiteY6" fmla="*/ 425363 h 1130158"/>
                <a:gd name="connsiteX0" fmla="*/ 27193 w 705704"/>
                <a:gd name="connsiteY0" fmla="*/ 421279 h 1126074"/>
                <a:gd name="connsiteX1" fmla="*/ 170195 w 705704"/>
                <a:gd name="connsiteY1" fmla="*/ 123970 h 1126074"/>
                <a:gd name="connsiteX2" fmla="*/ 453602 w 705704"/>
                <a:gd name="connsiteY2" fmla="*/ 25214 h 1126074"/>
                <a:gd name="connsiteX3" fmla="*/ 705704 w 705704"/>
                <a:gd name="connsiteY3" fmla="*/ 567964 h 1126074"/>
                <a:gd name="connsiteX4" fmla="*/ 182140 w 705704"/>
                <a:gd name="connsiteY4" fmla="*/ 1123097 h 1126074"/>
                <a:gd name="connsiteX5" fmla="*/ 13032 w 705704"/>
                <a:gd name="connsiteY5" fmla="*/ 776433 h 1126074"/>
                <a:gd name="connsiteX6" fmla="*/ 27193 w 705704"/>
                <a:gd name="connsiteY6" fmla="*/ 421279 h 1126074"/>
                <a:gd name="connsiteX0" fmla="*/ 27193 w 691417"/>
                <a:gd name="connsiteY0" fmla="*/ 421609 h 1126282"/>
                <a:gd name="connsiteX1" fmla="*/ 170195 w 691417"/>
                <a:gd name="connsiteY1" fmla="*/ 124300 h 1126282"/>
                <a:gd name="connsiteX2" fmla="*/ 453602 w 691417"/>
                <a:gd name="connsiteY2" fmla="*/ 25544 h 1126282"/>
                <a:gd name="connsiteX3" fmla="*/ 691417 w 691417"/>
                <a:gd name="connsiteY3" fmla="*/ 573056 h 1126282"/>
                <a:gd name="connsiteX4" fmla="*/ 182140 w 691417"/>
                <a:gd name="connsiteY4" fmla="*/ 1123427 h 1126282"/>
                <a:gd name="connsiteX5" fmla="*/ 13032 w 691417"/>
                <a:gd name="connsiteY5" fmla="*/ 776763 h 1126282"/>
                <a:gd name="connsiteX6" fmla="*/ 27193 w 691417"/>
                <a:gd name="connsiteY6" fmla="*/ 421609 h 1126282"/>
                <a:gd name="connsiteX0" fmla="*/ 27193 w 691417"/>
                <a:gd name="connsiteY0" fmla="*/ 421609 h 1107423"/>
                <a:gd name="connsiteX1" fmla="*/ 170195 w 691417"/>
                <a:gd name="connsiteY1" fmla="*/ 124300 h 1107423"/>
                <a:gd name="connsiteX2" fmla="*/ 453602 w 691417"/>
                <a:gd name="connsiteY2" fmla="*/ 25544 h 1107423"/>
                <a:gd name="connsiteX3" fmla="*/ 691417 w 691417"/>
                <a:gd name="connsiteY3" fmla="*/ 573056 h 1107423"/>
                <a:gd name="connsiteX4" fmla="*/ 182140 w 691417"/>
                <a:gd name="connsiteY4" fmla="*/ 1104377 h 1107423"/>
                <a:gd name="connsiteX5" fmla="*/ 13032 w 691417"/>
                <a:gd name="connsiteY5" fmla="*/ 776763 h 1107423"/>
                <a:gd name="connsiteX6" fmla="*/ 27193 w 691417"/>
                <a:gd name="connsiteY6" fmla="*/ 421609 h 1107423"/>
                <a:gd name="connsiteX0" fmla="*/ 27193 w 691478"/>
                <a:gd name="connsiteY0" fmla="*/ 421609 h 1112653"/>
                <a:gd name="connsiteX1" fmla="*/ 170195 w 691478"/>
                <a:gd name="connsiteY1" fmla="*/ 124300 h 1112653"/>
                <a:gd name="connsiteX2" fmla="*/ 453602 w 691478"/>
                <a:gd name="connsiteY2" fmla="*/ 25544 h 1112653"/>
                <a:gd name="connsiteX3" fmla="*/ 691417 w 691478"/>
                <a:gd name="connsiteY3" fmla="*/ 573056 h 1112653"/>
                <a:gd name="connsiteX4" fmla="*/ 432133 w 691478"/>
                <a:gd name="connsiteY4" fmla="*/ 976787 h 1112653"/>
                <a:gd name="connsiteX5" fmla="*/ 182140 w 691478"/>
                <a:gd name="connsiteY5" fmla="*/ 1104377 h 1112653"/>
                <a:gd name="connsiteX6" fmla="*/ 13032 w 691478"/>
                <a:gd name="connsiteY6" fmla="*/ 776763 h 1112653"/>
                <a:gd name="connsiteX7" fmla="*/ 27193 w 691478"/>
                <a:gd name="connsiteY7" fmla="*/ 421609 h 1112653"/>
                <a:gd name="connsiteX0" fmla="*/ 27193 w 691478"/>
                <a:gd name="connsiteY0" fmla="*/ 421609 h 1114810"/>
                <a:gd name="connsiteX1" fmla="*/ 170195 w 691478"/>
                <a:gd name="connsiteY1" fmla="*/ 124300 h 1114810"/>
                <a:gd name="connsiteX2" fmla="*/ 453602 w 691478"/>
                <a:gd name="connsiteY2" fmla="*/ 25544 h 1114810"/>
                <a:gd name="connsiteX3" fmla="*/ 691417 w 691478"/>
                <a:gd name="connsiteY3" fmla="*/ 573056 h 1114810"/>
                <a:gd name="connsiteX4" fmla="*/ 513095 w 691478"/>
                <a:gd name="connsiteY4" fmla="*/ 991075 h 1114810"/>
                <a:gd name="connsiteX5" fmla="*/ 182140 w 691478"/>
                <a:gd name="connsiteY5" fmla="*/ 1104377 h 1114810"/>
                <a:gd name="connsiteX6" fmla="*/ 13032 w 691478"/>
                <a:gd name="connsiteY6" fmla="*/ 776763 h 1114810"/>
                <a:gd name="connsiteX7" fmla="*/ 27193 w 691478"/>
                <a:gd name="connsiteY7" fmla="*/ 421609 h 1114810"/>
                <a:gd name="connsiteX0" fmla="*/ 27193 w 693375"/>
                <a:gd name="connsiteY0" fmla="*/ 402485 h 1095686"/>
                <a:gd name="connsiteX1" fmla="*/ 170195 w 693375"/>
                <a:gd name="connsiteY1" fmla="*/ 105176 h 1095686"/>
                <a:gd name="connsiteX2" fmla="*/ 453602 w 693375"/>
                <a:gd name="connsiteY2" fmla="*/ 6420 h 1095686"/>
                <a:gd name="connsiteX3" fmla="*/ 598819 w 693375"/>
                <a:gd name="connsiteY3" fmla="*/ 262337 h 1095686"/>
                <a:gd name="connsiteX4" fmla="*/ 691417 w 693375"/>
                <a:gd name="connsiteY4" fmla="*/ 553932 h 1095686"/>
                <a:gd name="connsiteX5" fmla="*/ 513095 w 693375"/>
                <a:gd name="connsiteY5" fmla="*/ 971951 h 1095686"/>
                <a:gd name="connsiteX6" fmla="*/ 182140 w 693375"/>
                <a:gd name="connsiteY6" fmla="*/ 1085253 h 1095686"/>
                <a:gd name="connsiteX7" fmla="*/ 13032 w 693375"/>
                <a:gd name="connsiteY7" fmla="*/ 757639 h 1095686"/>
                <a:gd name="connsiteX8" fmla="*/ 27193 w 693375"/>
                <a:gd name="connsiteY8" fmla="*/ 402485 h 1095686"/>
                <a:gd name="connsiteX0" fmla="*/ 27193 w 694199"/>
                <a:gd name="connsiteY0" fmla="*/ 398665 h 1091866"/>
                <a:gd name="connsiteX1" fmla="*/ 170195 w 694199"/>
                <a:gd name="connsiteY1" fmla="*/ 101356 h 1091866"/>
                <a:gd name="connsiteX2" fmla="*/ 453602 w 694199"/>
                <a:gd name="connsiteY2" fmla="*/ 2600 h 1091866"/>
                <a:gd name="connsiteX3" fmla="*/ 622631 w 694199"/>
                <a:gd name="connsiteY3" fmla="*/ 187079 h 1091866"/>
                <a:gd name="connsiteX4" fmla="*/ 691417 w 694199"/>
                <a:gd name="connsiteY4" fmla="*/ 550112 h 1091866"/>
                <a:gd name="connsiteX5" fmla="*/ 513095 w 694199"/>
                <a:gd name="connsiteY5" fmla="*/ 968131 h 1091866"/>
                <a:gd name="connsiteX6" fmla="*/ 182140 w 694199"/>
                <a:gd name="connsiteY6" fmla="*/ 1081433 h 1091866"/>
                <a:gd name="connsiteX7" fmla="*/ 13032 w 694199"/>
                <a:gd name="connsiteY7" fmla="*/ 753819 h 1091866"/>
                <a:gd name="connsiteX8" fmla="*/ 27193 w 694199"/>
                <a:gd name="connsiteY8" fmla="*/ 398665 h 1091866"/>
                <a:gd name="connsiteX0" fmla="*/ 27193 w 694199"/>
                <a:gd name="connsiteY0" fmla="*/ 426411 h 1119612"/>
                <a:gd name="connsiteX1" fmla="*/ 170195 w 694199"/>
                <a:gd name="connsiteY1" fmla="*/ 129102 h 1119612"/>
                <a:gd name="connsiteX2" fmla="*/ 425027 w 694199"/>
                <a:gd name="connsiteY2" fmla="*/ 1771 h 1119612"/>
                <a:gd name="connsiteX3" fmla="*/ 622631 w 694199"/>
                <a:gd name="connsiteY3" fmla="*/ 214825 h 1119612"/>
                <a:gd name="connsiteX4" fmla="*/ 691417 w 694199"/>
                <a:gd name="connsiteY4" fmla="*/ 577858 h 1119612"/>
                <a:gd name="connsiteX5" fmla="*/ 513095 w 694199"/>
                <a:gd name="connsiteY5" fmla="*/ 995877 h 1119612"/>
                <a:gd name="connsiteX6" fmla="*/ 182140 w 694199"/>
                <a:gd name="connsiteY6" fmla="*/ 1109179 h 1119612"/>
                <a:gd name="connsiteX7" fmla="*/ 13032 w 694199"/>
                <a:gd name="connsiteY7" fmla="*/ 781565 h 1119612"/>
                <a:gd name="connsiteX8" fmla="*/ 27193 w 694199"/>
                <a:gd name="connsiteY8" fmla="*/ 426411 h 1119612"/>
                <a:gd name="connsiteX0" fmla="*/ 27193 w 694953"/>
                <a:gd name="connsiteY0" fmla="*/ 426411 h 1119612"/>
                <a:gd name="connsiteX1" fmla="*/ 170195 w 694953"/>
                <a:gd name="connsiteY1" fmla="*/ 129102 h 1119612"/>
                <a:gd name="connsiteX2" fmla="*/ 425027 w 694953"/>
                <a:gd name="connsiteY2" fmla="*/ 1771 h 1119612"/>
                <a:gd name="connsiteX3" fmla="*/ 622631 w 694953"/>
                <a:gd name="connsiteY3" fmla="*/ 214825 h 1119612"/>
                <a:gd name="connsiteX4" fmla="*/ 546432 w 694953"/>
                <a:gd name="connsiteY4" fmla="*/ 562488 h 1119612"/>
                <a:gd name="connsiteX5" fmla="*/ 691417 w 694953"/>
                <a:gd name="connsiteY5" fmla="*/ 577858 h 1119612"/>
                <a:gd name="connsiteX6" fmla="*/ 513095 w 694953"/>
                <a:gd name="connsiteY6" fmla="*/ 995877 h 1119612"/>
                <a:gd name="connsiteX7" fmla="*/ 182140 w 694953"/>
                <a:gd name="connsiteY7" fmla="*/ 1109179 h 1119612"/>
                <a:gd name="connsiteX8" fmla="*/ 13032 w 694953"/>
                <a:gd name="connsiteY8" fmla="*/ 781565 h 1119612"/>
                <a:gd name="connsiteX9" fmla="*/ 27193 w 694953"/>
                <a:gd name="connsiteY9" fmla="*/ 426411 h 1119612"/>
                <a:gd name="connsiteX0" fmla="*/ 27193 w 695746"/>
                <a:gd name="connsiteY0" fmla="*/ 426411 h 1119612"/>
                <a:gd name="connsiteX1" fmla="*/ 170195 w 695746"/>
                <a:gd name="connsiteY1" fmla="*/ 129102 h 1119612"/>
                <a:gd name="connsiteX2" fmla="*/ 425027 w 695746"/>
                <a:gd name="connsiteY2" fmla="*/ 1771 h 1119612"/>
                <a:gd name="connsiteX3" fmla="*/ 622631 w 695746"/>
                <a:gd name="connsiteY3" fmla="*/ 214825 h 1119612"/>
                <a:gd name="connsiteX4" fmla="*/ 691417 w 695746"/>
                <a:gd name="connsiteY4" fmla="*/ 577858 h 1119612"/>
                <a:gd name="connsiteX5" fmla="*/ 513095 w 695746"/>
                <a:gd name="connsiteY5" fmla="*/ 995877 h 1119612"/>
                <a:gd name="connsiteX6" fmla="*/ 182140 w 695746"/>
                <a:gd name="connsiteY6" fmla="*/ 1109179 h 1119612"/>
                <a:gd name="connsiteX7" fmla="*/ 13032 w 695746"/>
                <a:gd name="connsiteY7" fmla="*/ 781565 h 1119612"/>
                <a:gd name="connsiteX8" fmla="*/ 27193 w 695746"/>
                <a:gd name="connsiteY8" fmla="*/ 426411 h 1119612"/>
                <a:gd name="connsiteX0" fmla="*/ 27193 w 647857"/>
                <a:gd name="connsiteY0" fmla="*/ 426411 h 1119612"/>
                <a:gd name="connsiteX1" fmla="*/ 170195 w 647857"/>
                <a:gd name="connsiteY1" fmla="*/ 129102 h 1119612"/>
                <a:gd name="connsiteX2" fmla="*/ 425027 w 647857"/>
                <a:gd name="connsiteY2" fmla="*/ 1771 h 1119612"/>
                <a:gd name="connsiteX3" fmla="*/ 622631 w 647857"/>
                <a:gd name="connsiteY3" fmla="*/ 214825 h 1119612"/>
                <a:gd name="connsiteX4" fmla="*/ 624742 w 647857"/>
                <a:gd name="connsiteY4" fmla="*/ 577858 h 1119612"/>
                <a:gd name="connsiteX5" fmla="*/ 513095 w 647857"/>
                <a:gd name="connsiteY5" fmla="*/ 995877 h 1119612"/>
                <a:gd name="connsiteX6" fmla="*/ 182140 w 647857"/>
                <a:gd name="connsiteY6" fmla="*/ 1109179 h 1119612"/>
                <a:gd name="connsiteX7" fmla="*/ 13032 w 647857"/>
                <a:gd name="connsiteY7" fmla="*/ 781565 h 1119612"/>
                <a:gd name="connsiteX8" fmla="*/ 27193 w 647857"/>
                <a:gd name="connsiteY8" fmla="*/ 426411 h 1119612"/>
                <a:gd name="connsiteX0" fmla="*/ 27193 w 678121"/>
                <a:gd name="connsiteY0" fmla="*/ 426411 h 1119332"/>
                <a:gd name="connsiteX1" fmla="*/ 170195 w 678121"/>
                <a:gd name="connsiteY1" fmla="*/ 129102 h 1119332"/>
                <a:gd name="connsiteX2" fmla="*/ 425027 w 678121"/>
                <a:gd name="connsiteY2" fmla="*/ 1771 h 1119332"/>
                <a:gd name="connsiteX3" fmla="*/ 622631 w 678121"/>
                <a:gd name="connsiteY3" fmla="*/ 214825 h 1119332"/>
                <a:gd name="connsiteX4" fmla="*/ 624742 w 678121"/>
                <a:gd name="connsiteY4" fmla="*/ 577858 h 1119332"/>
                <a:gd name="connsiteX5" fmla="*/ 675019 w 678121"/>
                <a:gd name="connsiteY5" fmla="*/ 600588 h 1119332"/>
                <a:gd name="connsiteX6" fmla="*/ 513095 w 678121"/>
                <a:gd name="connsiteY6" fmla="*/ 995877 h 1119332"/>
                <a:gd name="connsiteX7" fmla="*/ 182140 w 678121"/>
                <a:gd name="connsiteY7" fmla="*/ 1109179 h 1119332"/>
                <a:gd name="connsiteX8" fmla="*/ 13032 w 678121"/>
                <a:gd name="connsiteY8" fmla="*/ 781565 h 1119332"/>
                <a:gd name="connsiteX9" fmla="*/ 27193 w 678121"/>
                <a:gd name="connsiteY9" fmla="*/ 426411 h 1119332"/>
                <a:gd name="connsiteX0" fmla="*/ 27193 w 647857"/>
                <a:gd name="connsiteY0" fmla="*/ 426411 h 1119332"/>
                <a:gd name="connsiteX1" fmla="*/ 170195 w 647857"/>
                <a:gd name="connsiteY1" fmla="*/ 129102 h 1119332"/>
                <a:gd name="connsiteX2" fmla="*/ 425027 w 647857"/>
                <a:gd name="connsiteY2" fmla="*/ 1771 h 1119332"/>
                <a:gd name="connsiteX3" fmla="*/ 622631 w 647857"/>
                <a:gd name="connsiteY3" fmla="*/ 214825 h 1119332"/>
                <a:gd name="connsiteX4" fmla="*/ 624742 w 647857"/>
                <a:gd name="connsiteY4" fmla="*/ 577858 h 1119332"/>
                <a:gd name="connsiteX5" fmla="*/ 513095 w 647857"/>
                <a:gd name="connsiteY5" fmla="*/ 995877 h 1119332"/>
                <a:gd name="connsiteX6" fmla="*/ 182140 w 647857"/>
                <a:gd name="connsiteY6" fmla="*/ 1109179 h 1119332"/>
                <a:gd name="connsiteX7" fmla="*/ 13032 w 647857"/>
                <a:gd name="connsiteY7" fmla="*/ 781565 h 1119332"/>
                <a:gd name="connsiteX8" fmla="*/ 27193 w 647857"/>
                <a:gd name="connsiteY8" fmla="*/ 426411 h 1119332"/>
                <a:gd name="connsiteX0" fmla="*/ 27193 w 691347"/>
                <a:gd name="connsiteY0" fmla="*/ 426411 h 1119332"/>
                <a:gd name="connsiteX1" fmla="*/ 170195 w 691347"/>
                <a:gd name="connsiteY1" fmla="*/ 129102 h 1119332"/>
                <a:gd name="connsiteX2" fmla="*/ 425027 w 691347"/>
                <a:gd name="connsiteY2" fmla="*/ 1771 h 1119332"/>
                <a:gd name="connsiteX3" fmla="*/ 622631 w 691347"/>
                <a:gd name="connsiteY3" fmla="*/ 214825 h 1119332"/>
                <a:gd name="connsiteX4" fmla="*/ 686654 w 691347"/>
                <a:gd name="connsiteY4" fmla="*/ 587383 h 1119332"/>
                <a:gd name="connsiteX5" fmla="*/ 513095 w 691347"/>
                <a:gd name="connsiteY5" fmla="*/ 995877 h 1119332"/>
                <a:gd name="connsiteX6" fmla="*/ 182140 w 691347"/>
                <a:gd name="connsiteY6" fmla="*/ 1109179 h 1119332"/>
                <a:gd name="connsiteX7" fmla="*/ 13032 w 691347"/>
                <a:gd name="connsiteY7" fmla="*/ 781565 h 1119332"/>
                <a:gd name="connsiteX8" fmla="*/ 27193 w 691347"/>
                <a:gd name="connsiteY8" fmla="*/ 426411 h 111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" fmla="*/ 0 w 1133078"/>
                <a:gd name="connsiteY0" fmla="*/ 194598 h 642643"/>
                <a:gd name="connsiteX1" fmla="*/ 557014 w 1133078"/>
                <a:gd name="connsiteY1" fmla="*/ 5623 h 642643"/>
                <a:gd name="connsiteX2" fmla="*/ 1133078 w 1133078"/>
                <a:gd name="connsiteY2" fmla="*/ 323185 h 642643"/>
                <a:gd name="connsiteX3" fmla="*/ 557014 w 1133078"/>
                <a:gd name="connsiteY3" fmla="*/ 640747 h 642643"/>
                <a:gd name="connsiteX4" fmla="*/ 0 w 1133078"/>
                <a:gd name="connsiteY4" fmla="*/ 194598 h 64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99392 w 674450"/>
                <a:gd name="connsiteY3" fmla="*/ 25190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54062 w 674450"/>
                <a:gd name="connsiteY3" fmla="*/ 27816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35496"/>
                <a:gd name="connsiteX1" fmla="*/ 299697 w 674450"/>
                <a:gd name="connsiteY1" fmla="*/ 0 h 535496"/>
                <a:gd name="connsiteX2" fmla="*/ 674450 w 674450"/>
                <a:gd name="connsiteY2" fmla="*/ 6054 h 535496"/>
                <a:gd name="connsiteX3" fmla="*/ 554062 w 674450"/>
                <a:gd name="connsiteY3" fmla="*/ 278164 h 535496"/>
                <a:gd name="connsiteX4" fmla="*/ 235495 w 674450"/>
                <a:gd name="connsiteY4" fmla="*/ 535496 h 535496"/>
                <a:gd name="connsiteX5" fmla="*/ 0 w 674450"/>
                <a:gd name="connsiteY5" fmla="*/ 251904 h 535496"/>
                <a:gd name="connsiteX6" fmla="*/ 1 w 674450"/>
                <a:gd name="connsiteY6" fmla="*/ 251904 h 535496"/>
                <a:gd name="connsiteX0" fmla="*/ 1 w 674450"/>
                <a:gd name="connsiteY0" fmla="*/ 245850 h 529442"/>
                <a:gd name="connsiteX1" fmla="*/ 369554 w 674450"/>
                <a:gd name="connsiteY1" fmla="*/ 19524 h 529442"/>
                <a:gd name="connsiteX2" fmla="*/ 674450 w 674450"/>
                <a:gd name="connsiteY2" fmla="*/ 0 h 529442"/>
                <a:gd name="connsiteX3" fmla="*/ 554062 w 674450"/>
                <a:gd name="connsiteY3" fmla="*/ 272110 h 529442"/>
                <a:gd name="connsiteX4" fmla="*/ 235495 w 674450"/>
                <a:gd name="connsiteY4" fmla="*/ 529442 h 529442"/>
                <a:gd name="connsiteX5" fmla="*/ 0 w 674450"/>
                <a:gd name="connsiteY5" fmla="*/ 245850 h 529442"/>
                <a:gd name="connsiteX6" fmla="*/ 1 w 674450"/>
                <a:gd name="connsiteY6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433 w 674882"/>
                <a:gd name="connsiteY0" fmla="*/ 245850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433 w 674882"/>
                <a:gd name="connsiteY7" fmla="*/ 245850 h 529442"/>
                <a:gd name="connsiteX0" fmla="*/ 132076 w 674882"/>
                <a:gd name="connsiteY0" fmla="*/ 131061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132076 w 674882"/>
                <a:gd name="connsiteY7" fmla="*/ 131061 h 529442"/>
                <a:gd name="connsiteX0" fmla="*/ 106337 w 649143"/>
                <a:gd name="connsiteY0" fmla="*/ 131061 h 529442"/>
                <a:gd name="connsiteX1" fmla="*/ 344247 w 649143"/>
                <a:gd name="connsiteY1" fmla="*/ 19524 h 529442"/>
                <a:gd name="connsiteX2" fmla="*/ 649143 w 649143"/>
                <a:gd name="connsiteY2" fmla="*/ 0 h 529442"/>
                <a:gd name="connsiteX3" fmla="*/ 528755 w 649143"/>
                <a:gd name="connsiteY3" fmla="*/ 272110 h 529442"/>
                <a:gd name="connsiteX4" fmla="*/ 210188 w 649143"/>
                <a:gd name="connsiteY4" fmla="*/ 529442 h 529442"/>
                <a:gd name="connsiteX5" fmla="*/ 2886 w 649143"/>
                <a:gd name="connsiteY5" fmla="*/ 323140 h 529442"/>
                <a:gd name="connsiteX6" fmla="*/ 106337 w 649143"/>
                <a:gd name="connsiteY6" fmla="*/ 131061 h 529442"/>
                <a:gd name="connsiteX0" fmla="*/ 126989 w 669795"/>
                <a:gd name="connsiteY0" fmla="*/ 131061 h 529442"/>
                <a:gd name="connsiteX1" fmla="*/ 364899 w 669795"/>
                <a:gd name="connsiteY1" fmla="*/ 19524 h 529442"/>
                <a:gd name="connsiteX2" fmla="*/ 669795 w 669795"/>
                <a:gd name="connsiteY2" fmla="*/ 0 h 529442"/>
                <a:gd name="connsiteX3" fmla="*/ 549407 w 669795"/>
                <a:gd name="connsiteY3" fmla="*/ 272110 h 529442"/>
                <a:gd name="connsiteX4" fmla="*/ 230840 w 669795"/>
                <a:gd name="connsiteY4" fmla="*/ 529442 h 529442"/>
                <a:gd name="connsiteX5" fmla="*/ 2279 w 669795"/>
                <a:gd name="connsiteY5" fmla="*/ 324447 h 529442"/>
                <a:gd name="connsiteX6" fmla="*/ 126989 w 669795"/>
                <a:gd name="connsiteY6" fmla="*/ 131061 h 529442"/>
                <a:gd name="connsiteX0" fmla="*/ 364838 w 669734"/>
                <a:gd name="connsiteY0" fmla="*/ 19524 h 529442"/>
                <a:gd name="connsiteX1" fmla="*/ 669734 w 669734"/>
                <a:gd name="connsiteY1" fmla="*/ 0 h 529442"/>
                <a:gd name="connsiteX2" fmla="*/ 549346 w 669734"/>
                <a:gd name="connsiteY2" fmla="*/ 272110 h 529442"/>
                <a:gd name="connsiteX3" fmla="*/ 230779 w 669734"/>
                <a:gd name="connsiteY3" fmla="*/ 529442 h 529442"/>
                <a:gd name="connsiteX4" fmla="*/ 2218 w 669734"/>
                <a:gd name="connsiteY4" fmla="*/ 324447 h 529442"/>
                <a:gd name="connsiteX5" fmla="*/ 218368 w 669734"/>
                <a:gd name="connsiteY5" fmla="*/ 222501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552631 w 673019"/>
                <a:gd name="connsiteY2" fmla="*/ 272110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616606 w 673019"/>
                <a:gd name="connsiteY2" fmla="*/ 202026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30692"/>
                <a:gd name="connsiteX1" fmla="*/ 673019 w 673019"/>
                <a:gd name="connsiteY1" fmla="*/ 0 h 530692"/>
                <a:gd name="connsiteX2" fmla="*/ 616606 w 673019"/>
                <a:gd name="connsiteY2" fmla="*/ 202026 h 530692"/>
                <a:gd name="connsiteX3" fmla="*/ 535686 w 673019"/>
                <a:gd name="connsiteY3" fmla="*/ 375064 h 530692"/>
                <a:gd name="connsiteX4" fmla="*/ 234064 w 673019"/>
                <a:gd name="connsiteY4" fmla="*/ 529442 h 530692"/>
                <a:gd name="connsiteX5" fmla="*/ 1156 w 673019"/>
                <a:gd name="connsiteY5" fmla="*/ 288438 h 530692"/>
                <a:gd name="connsiteX6" fmla="*/ 373446 w 673019"/>
                <a:gd name="connsiteY6" fmla="*/ 18983 h 530692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16606 w 673019"/>
                <a:gd name="connsiteY2" fmla="*/ 202026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46958 w 673019"/>
                <a:gd name="connsiteY2" fmla="*/ 140411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5861"/>
                <a:gd name="connsiteY0" fmla="*/ 19524 h 530479"/>
                <a:gd name="connsiteX1" fmla="*/ 673019 w 675861"/>
                <a:gd name="connsiteY1" fmla="*/ 0 h 530479"/>
                <a:gd name="connsiteX2" fmla="*/ 504224 w 675861"/>
                <a:gd name="connsiteY2" fmla="*/ 349258 h 530479"/>
                <a:gd name="connsiteX3" fmla="*/ 234064 w 675861"/>
                <a:gd name="connsiteY3" fmla="*/ 529442 h 530479"/>
                <a:gd name="connsiteX4" fmla="*/ 1156 w 675861"/>
                <a:gd name="connsiteY4" fmla="*/ 288438 h 530479"/>
                <a:gd name="connsiteX5" fmla="*/ 373446 w 675861"/>
                <a:gd name="connsiteY5" fmla="*/ 18983 h 530479"/>
                <a:gd name="connsiteX0" fmla="*/ 368123 w 675529"/>
                <a:gd name="connsiteY0" fmla="*/ 19524 h 530602"/>
                <a:gd name="connsiteX1" fmla="*/ 673019 w 675529"/>
                <a:gd name="connsiteY1" fmla="*/ 0 h 530602"/>
                <a:gd name="connsiteX2" fmla="*/ 486006 w 675529"/>
                <a:gd name="connsiteY2" fmla="*/ 365315 h 530602"/>
                <a:gd name="connsiteX3" fmla="*/ 234064 w 675529"/>
                <a:gd name="connsiteY3" fmla="*/ 529442 h 530602"/>
                <a:gd name="connsiteX4" fmla="*/ 1156 w 675529"/>
                <a:gd name="connsiteY4" fmla="*/ 288438 h 530602"/>
                <a:gd name="connsiteX5" fmla="*/ 373446 w 675529"/>
                <a:gd name="connsiteY5" fmla="*/ 18983 h 53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课程的设计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1623948" y="1707655"/>
            <a:ext cx="3398759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案例来源于调查问卷的开放问题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1555500" y="2152115"/>
            <a:ext cx="3135179" cy="8906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直接运用</a:t>
            </a:r>
            <a:endParaRPr lang="en-US" altLang="zh-CN" sz="12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设计场景与实例</a:t>
            </a:r>
            <a:endParaRPr lang="en-US" altLang="zh-CN" sz="12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提炼升华</a:t>
            </a:r>
          </a:p>
        </p:txBody>
      </p:sp>
      <p:sp>
        <p:nvSpPr>
          <p:cNvPr id="24" name="TextBox 27"/>
          <p:cNvSpPr txBox="1"/>
          <p:nvPr/>
        </p:nvSpPr>
        <p:spPr>
          <a:xfrm>
            <a:off x="1547664" y="1218176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案例的提炼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5148064" y="1707654"/>
            <a:ext cx="259588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问卷以外的案例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5148064" y="2152115"/>
            <a:ext cx="3135179" cy="22756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企业内部案例</a:t>
            </a:r>
            <a:endParaRPr lang="en-US" altLang="zh-CN" sz="12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生活中的案例</a:t>
            </a:r>
            <a:endParaRPr lang="en-US" altLang="zh-CN" sz="12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现身说法 </a:t>
            </a:r>
            <a:r>
              <a:rPr lang="en-US" altLang="zh-CN" sz="12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2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个人经历</a:t>
            </a:r>
            <a:endParaRPr lang="en-US" altLang="zh-CN" sz="12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书籍、杂志、报刊</a:t>
            </a:r>
            <a:endParaRPr lang="en-US" altLang="zh-CN" sz="12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网络（论坛、博客、网页）</a:t>
            </a:r>
            <a:endParaRPr lang="en-US" altLang="zh-CN" sz="12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电视、电影</a:t>
            </a:r>
            <a:endParaRPr lang="en-US" altLang="zh-CN" sz="12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同行交流</a:t>
            </a:r>
            <a:endParaRPr lang="en-US" altLang="zh-CN" sz="12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视频学习</a:t>
            </a:r>
            <a:endParaRPr lang="en-US" altLang="zh-CN" sz="1200" b="1" dirty="0" smtClean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623948" y="4431258"/>
            <a:ext cx="61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623948" y="4793029"/>
            <a:ext cx="61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7"/>
          <p:cNvSpPr txBox="1"/>
          <p:nvPr/>
        </p:nvSpPr>
        <p:spPr>
          <a:xfrm>
            <a:off x="1829444" y="4432287"/>
            <a:ext cx="5190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14141"/>
                </a:solidFill>
                <a:latin typeface="微软雅黑" pitchFamily="34" charset="-122"/>
                <a:ea typeface="微软雅黑" pitchFamily="34" charset="-122"/>
              </a:rPr>
              <a:t>适合的才是最好的</a:t>
            </a:r>
            <a:endParaRPr lang="en-US" altLang="zh-CN" sz="1400" b="1" dirty="0" smtClean="0">
              <a:solidFill>
                <a:srgbClr val="4141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4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172197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38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7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" fmla="*/ 0 w 696608"/>
                <a:gd name="connsiteY0" fmla="*/ 585730 h 1095281"/>
                <a:gd name="connsiteX1" fmla="*/ 325444 w 696608"/>
                <a:gd name="connsiteY1" fmla="*/ 117 h 1095281"/>
                <a:gd name="connsiteX2" fmla="*/ 696608 w 696608"/>
                <a:gd name="connsiteY2" fmla="*/ 547630 h 1095281"/>
                <a:gd name="connsiteX3" fmla="*/ 325444 w 696608"/>
                <a:gd name="connsiteY3" fmla="*/ 1095143 h 1095281"/>
                <a:gd name="connsiteX4" fmla="*/ 0 w 696608"/>
                <a:gd name="connsiteY4" fmla="*/ 585730 h 1095281"/>
                <a:gd name="connsiteX0" fmla="*/ 4620 w 701228"/>
                <a:gd name="connsiteY0" fmla="*/ 585730 h 1102850"/>
                <a:gd name="connsiteX1" fmla="*/ 330064 w 701228"/>
                <a:gd name="connsiteY1" fmla="*/ 117 h 1102850"/>
                <a:gd name="connsiteX2" fmla="*/ 701228 w 701228"/>
                <a:gd name="connsiteY2" fmla="*/ 547630 h 1102850"/>
                <a:gd name="connsiteX3" fmla="*/ 177664 w 701228"/>
                <a:gd name="connsiteY3" fmla="*/ 1102763 h 1102850"/>
                <a:gd name="connsiteX4" fmla="*/ 4620 w 701228"/>
                <a:gd name="connsiteY4" fmla="*/ 585730 h 1102850"/>
                <a:gd name="connsiteX0" fmla="*/ 5579 w 679327"/>
                <a:gd name="connsiteY0" fmla="*/ 479243 h 1103313"/>
                <a:gd name="connsiteX1" fmla="*/ 308163 w 679327"/>
                <a:gd name="connsiteY1" fmla="*/ 310 h 1103313"/>
                <a:gd name="connsiteX2" fmla="*/ 679327 w 679327"/>
                <a:gd name="connsiteY2" fmla="*/ 547823 h 1103313"/>
                <a:gd name="connsiteX3" fmla="*/ 155763 w 679327"/>
                <a:gd name="connsiteY3" fmla="*/ 1102956 h 1103313"/>
                <a:gd name="connsiteX4" fmla="*/ 5579 w 679327"/>
                <a:gd name="connsiteY4" fmla="*/ 479243 h 1103313"/>
                <a:gd name="connsiteX0" fmla="*/ 9939 w 683687"/>
                <a:gd name="connsiteY0" fmla="*/ 479243 h 1103313"/>
                <a:gd name="connsiteX1" fmla="*/ 388723 w 683687"/>
                <a:gd name="connsiteY1" fmla="*/ 310 h 1103313"/>
                <a:gd name="connsiteX2" fmla="*/ 683687 w 683687"/>
                <a:gd name="connsiteY2" fmla="*/ 547823 h 1103313"/>
                <a:gd name="connsiteX3" fmla="*/ 160123 w 683687"/>
                <a:gd name="connsiteY3" fmla="*/ 1102956 h 1103313"/>
                <a:gd name="connsiteX4" fmla="*/ 9939 w 683687"/>
                <a:gd name="connsiteY4" fmla="*/ 479243 h 1103313"/>
                <a:gd name="connsiteX0" fmla="*/ 7796 w 719644"/>
                <a:gd name="connsiteY0" fmla="*/ 486795 h 1103173"/>
                <a:gd name="connsiteX1" fmla="*/ 424680 w 719644"/>
                <a:gd name="connsiteY1" fmla="*/ 242 h 1103173"/>
                <a:gd name="connsiteX2" fmla="*/ 719644 w 719644"/>
                <a:gd name="connsiteY2" fmla="*/ 547755 h 1103173"/>
                <a:gd name="connsiteX3" fmla="*/ 196080 w 719644"/>
                <a:gd name="connsiteY3" fmla="*/ 1102888 h 1103173"/>
                <a:gd name="connsiteX4" fmla="*/ 7796 w 719644"/>
                <a:gd name="connsiteY4" fmla="*/ 486795 h 1103173"/>
                <a:gd name="connsiteX0" fmla="*/ 7796 w 719644"/>
                <a:gd name="connsiteY0" fmla="*/ 506390 h 1122768"/>
                <a:gd name="connsiteX1" fmla="*/ 217473 w 719644"/>
                <a:gd name="connsiteY1" fmla="*/ 156694 h 1122768"/>
                <a:gd name="connsiteX2" fmla="*/ 424680 w 719644"/>
                <a:gd name="connsiteY2" fmla="*/ 19837 h 1122768"/>
                <a:gd name="connsiteX3" fmla="*/ 719644 w 719644"/>
                <a:gd name="connsiteY3" fmla="*/ 567350 h 1122768"/>
                <a:gd name="connsiteX4" fmla="*/ 196080 w 719644"/>
                <a:gd name="connsiteY4" fmla="*/ 1122483 h 1122768"/>
                <a:gd name="connsiteX5" fmla="*/ 7796 w 719644"/>
                <a:gd name="connsiteY5" fmla="*/ 506390 h 1122768"/>
                <a:gd name="connsiteX0" fmla="*/ 27 w 711875"/>
                <a:gd name="connsiteY0" fmla="*/ 513000 h 1129378"/>
                <a:gd name="connsiteX1" fmla="*/ 176366 w 711875"/>
                <a:gd name="connsiteY1" fmla="*/ 129966 h 1129378"/>
                <a:gd name="connsiteX2" fmla="*/ 416911 w 711875"/>
                <a:gd name="connsiteY2" fmla="*/ 26447 h 1129378"/>
                <a:gd name="connsiteX3" fmla="*/ 711875 w 711875"/>
                <a:gd name="connsiteY3" fmla="*/ 573960 h 1129378"/>
                <a:gd name="connsiteX4" fmla="*/ 188311 w 711875"/>
                <a:gd name="connsiteY4" fmla="*/ 1129093 h 1129378"/>
                <a:gd name="connsiteX5" fmla="*/ 27 w 711875"/>
                <a:gd name="connsiteY5" fmla="*/ 513000 h 1129378"/>
                <a:gd name="connsiteX0" fmla="*/ 20225 w 732073"/>
                <a:gd name="connsiteY0" fmla="*/ 512509 h 1128887"/>
                <a:gd name="connsiteX1" fmla="*/ 25114 w 732073"/>
                <a:gd name="connsiteY1" fmla="*/ 515238 h 1128887"/>
                <a:gd name="connsiteX2" fmla="*/ 196564 w 732073"/>
                <a:gd name="connsiteY2" fmla="*/ 129475 h 1128887"/>
                <a:gd name="connsiteX3" fmla="*/ 437109 w 732073"/>
                <a:gd name="connsiteY3" fmla="*/ 25956 h 1128887"/>
                <a:gd name="connsiteX4" fmla="*/ 732073 w 732073"/>
                <a:gd name="connsiteY4" fmla="*/ 573469 h 1128887"/>
                <a:gd name="connsiteX5" fmla="*/ 208509 w 732073"/>
                <a:gd name="connsiteY5" fmla="*/ 1128602 h 1128887"/>
                <a:gd name="connsiteX6" fmla="*/ 20225 w 732073"/>
                <a:gd name="connsiteY6" fmla="*/ 512509 h 1128887"/>
                <a:gd name="connsiteX0" fmla="*/ 20225 w 732073"/>
                <a:gd name="connsiteY0" fmla="*/ 512509 h 1128938"/>
                <a:gd name="connsiteX1" fmla="*/ 25114 w 732073"/>
                <a:gd name="connsiteY1" fmla="*/ 515238 h 1128938"/>
                <a:gd name="connsiteX2" fmla="*/ 196564 w 732073"/>
                <a:gd name="connsiteY2" fmla="*/ 129475 h 1128938"/>
                <a:gd name="connsiteX3" fmla="*/ 437109 w 732073"/>
                <a:gd name="connsiteY3" fmla="*/ 25956 h 1128938"/>
                <a:gd name="connsiteX4" fmla="*/ 732073 w 732073"/>
                <a:gd name="connsiteY4" fmla="*/ 573469 h 1128938"/>
                <a:gd name="connsiteX5" fmla="*/ 208509 w 732073"/>
                <a:gd name="connsiteY5" fmla="*/ 1128602 h 1128938"/>
                <a:gd name="connsiteX6" fmla="*/ 44164 w 732073"/>
                <a:gd name="connsiteY6" fmla="*/ 653350 h 1128938"/>
                <a:gd name="connsiteX7" fmla="*/ 20225 w 732073"/>
                <a:gd name="connsiteY7" fmla="*/ 512509 h 1128938"/>
                <a:gd name="connsiteX0" fmla="*/ 10220 w 722068"/>
                <a:gd name="connsiteY0" fmla="*/ 512509 h 1131579"/>
                <a:gd name="connsiteX1" fmla="*/ 15109 w 722068"/>
                <a:gd name="connsiteY1" fmla="*/ 515238 h 1131579"/>
                <a:gd name="connsiteX2" fmla="*/ 186559 w 722068"/>
                <a:gd name="connsiteY2" fmla="*/ 129475 h 1131579"/>
                <a:gd name="connsiteX3" fmla="*/ 427104 w 722068"/>
                <a:gd name="connsiteY3" fmla="*/ 25956 h 1131579"/>
                <a:gd name="connsiteX4" fmla="*/ 722068 w 722068"/>
                <a:gd name="connsiteY4" fmla="*/ 573469 h 1131579"/>
                <a:gd name="connsiteX5" fmla="*/ 198504 w 722068"/>
                <a:gd name="connsiteY5" fmla="*/ 1128602 h 1131579"/>
                <a:gd name="connsiteX6" fmla="*/ 29396 w 722068"/>
                <a:gd name="connsiteY6" fmla="*/ 781938 h 1131579"/>
                <a:gd name="connsiteX7" fmla="*/ 10220 w 722068"/>
                <a:gd name="connsiteY7" fmla="*/ 512509 h 1131579"/>
                <a:gd name="connsiteX0" fmla="*/ 37017 w 715528"/>
                <a:gd name="connsiteY0" fmla="*/ 426784 h 1131579"/>
                <a:gd name="connsiteX1" fmla="*/ 8569 w 715528"/>
                <a:gd name="connsiteY1" fmla="*/ 515238 h 1131579"/>
                <a:gd name="connsiteX2" fmla="*/ 180019 w 715528"/>
                <a:gd name="connsiteY2" fmla="*/ 129475 h 1131579"/>
                <a:gd name="connsiteX3" fmla="*/ 420564 w 715528"/>
                <a:gd name="connsiteY3" fmla="*/ 25956 h 1131579"/>
                <a:gd name="connsiteX4" fmla="*/ 715528 w 715528"/>
                <a:gd name="connsiteY4" fmla="*/ 573469 h 1131579"/>
                <a:gd name="connsiteX5" fmla="*/ 191964 w 715528"/>
                <a:gd name="connsiteY5" fmla="*/ 1128602 h 1131579"/>
                <a:gd name="connsiteX6" fmla="*/ 22856 w 715528"/>
                <a:gd name="connsiteY6" fmla="*/ 781938 h 1131579"/>
                <a:gd name="connsiteX7" fmla="*/ 37017 w 715528"/>
                <a:gd name="connsiteY7" fmla="*/ 426784 h 1131579"/>
                <a:gd name="connsiteX0" fmla="*/ 27193 w 705704"/>
                <a:gd name="connsiteY0" fmla="*/ 426784 h 1131579"/>
                <a:gd name="connsiteX1" fmla="*/ 84470 w 705704"/>
                <a:gd name="connsiteY1" fmla="*/ 286638 h 1131579"/>
                <a:gd name="connsiteX2" fmla="*/ 170195 w 705704"/>
                <a:gd name="connsiteY2" fmla="*/ 129475 h 1131579"/>
                <a:gd name="connsiteX3" fmla="*/ 410740 w 705704"/>
                <a:gd name="connsiteY3" fmla="*/ 25956 h 1131579"/>
                <a:gd name="connsiteX4" fmla="*/ 705704 w 705704"/>
                <a:gd name="connsiteY4" fmla="*/ 573469 h 1131579"/>
                <a:gd name="connsiteX5" fmla="*/ 182140 w 705704"/>
                <a:gd name="connsiteY5" fmla="*/ 1128602 h 1131579"/>
                <a:gd name="connsiteX6" fmla="*/ 13032 w 705704"/>
                <a:gd name="connsiteY6" fmla="*/ 781938 h 1131579"/>
                <a:gd name="connsiteX7" fmla="*/ 27193 w 705704"/>
                <a:gd name="connsiteY7" fmla="*/ 426784 h 1131579"/>
                <a:gd name="connsiteX0" fmla="*/ 27193 w 705704"/>
                <a:gd name="connsiteY0" fmla="*/ 425363 h 1130158"/>
                <a:gd name="connsiteX1" fmla="*/ 170195 w 705704"/>
                <a:gd name="connsiteY1" fmla="*/ 128054 h 1130158"/>
                <a:gd name="connsiteX2" fmla="*/ 410740 w 705704"/>
                <a:gd name="connsiteY2" fmla="*/ 24535 h 1130158"/>
                <a:gd name="connsiteX3" fmla="*/ 705704 w 705704"/>
                <a:gd name="connsiteY3" fmla="*/ 572048 h 1130158"/>
                <a:gd name="connsiteX4" fmla="*/ 182140 w 705704"/>
                <a:gd name="connsiteY4" fmla="*/ 1127181 h 1130158"/>
                <a:gd name="connsiteX5" fmla="*/ 13032 w 705704"/>
                <a:gd name="connsiteY5" fmla="*/ 780517 h 1130158"/>
                <a:gd name="connsiteX6" fmla="*/ 27193 w 705704"/>
                <a:gd name="connsiteY6" fmla="*/ 425363 h 1130158"/>
                <a:gd name="connsiteX0" fmla="*/ 27193 w 705704"/>
                <a:gd name="connsiteY0" fmla="*/ 421279 h 1126074"/>
                <a:gd name="connsiteX1" fmla="*/ 170195 w 705704"/>
                <a:gd name="connsiteY1" fmla="*/ 123970 h 1126074"/>
                <a:gd name="connsiteX2" fmla="*/ 453602 w 705704"/>
                <a:gd name="connsiteY2" fmla="*/ 25214 h 1126074"/>
                <a:gd name="connsiteX3" fmla="*/ 705704 w 705704"/>
                <a:gd name="connsiteY3" fmla="*/ 567964 h 1126074"/>
                <a:gd name="connsiteX4" fmla="*/ 182140 w 705704"/>
                <a:gd name="connsiteY4" fmla="*/ 1123097 h 1126074"/>
                <a:gd name="connsiteX5" fmla="*/ 13032 w 705704"/>
                <a:gd name="connsiteY5" fmla="*/ 776433 h 1126074"/>
                <a:gd name="connsiteX6" fmla="*/ 27193 w 705704"/>
                <a:gd name="connsiteY6" fmla="*/ 421279 h 1126074"/>
                <a:gd name="connsiteX0" fmla="*/ 27193 w 691417"/>
                <a:gd name="connsiteY0" fmla="*/ 421609 h 1126282"/>
                <a:gd name="connsiteX1" fmla="*/ 170195 w 691417"/>
                <a:gd name="connsiteY1" fmla="*/ 124300 h 1126282"/>
                <a:gd name="connsiteX2" fmla="*/ 453602 w 691417"/>
                <a:gd name="connsiteY2" fmla="*/ 25544 h 1126282"/>
                <a:gd name="connsiteX3" fmla="*/ 691417 w 691417"/>
                <a:gd name="connsiteY3" fmla="*/ 573056 h 1126282"/>
                <a:gd name="connsiteX4" fmla="*/ 182140 w 691417"/>
                <a:gd name="connsiteY4" fmla="*/ 1123427 h 1126282"/>
                <a:gd name="connsiteX5" fmla="*/ 13032 w 691417"/>
                <a:gd name="connsiteY5" fmla="*/ 776763 h 1126282"/>
                <a:gd name="connsiteX6" fmla="*/ 27193 w 691417"/>
                <a:gd name="connsiteY6" fmla="*/ 421609 h 1126282"/>
                <a:gd name="connsiteX0" fmla="*/ 27193 w 691417"/>
                <a:gd name="connsiteY0" fmla="*/ 421609 h 1107423"/>
                <a:gd name="connsiteX1" fmla="*/ 170195 w 691417"/>
                <a:gd name="connsiteY1" fmla="*/ 124300 h 1107423"/>
                <a:gd name="connsiteX2" fmla="*/ 453602 w 691417"/>
                <a:gd name="connsiteY2" fmla="*/ 25544 h 1107423"/>
                <a:gd name="connsiteX3" fmla="*/ 691417 w 691417"/>
                <a:gd name="connsiteY3" fmla="*/ 573056 h 1107423"/>
                <a:gd name="connsiteX4" fmla="*/ 182140 w 691417"/>
                <a:gd name="connsiteY4" fmla="*/ 1104377 h 1107423"/>
                <a:gd name="connsiteX5" fmla="*/ 13032 w 691417"/>
                <a:gd name="connsiteY5" fmla="*/ 776763 h 1107423"/>
                <a:gd name="connsiteX6" fmla="*/ 27193 w 691417"/>
                <a:gd name="connsiteY6" fmla="*/ 421609 h 1107423"/>
                <a:gd name="connsiteX0" fmla="*/ 27193 w 691478"/>
                <a:gd name="connsiteY0" fmla="*/ 421609 h 1112653"/>
                <a:gd name="connsiteX1" fmla="*/ 170195 w 691478"/>
                <a:gd name="connsiteY1" fmla="*/ 124300 h 1112653"/>
                <a:gd name="connsiteX2" fmla="*/ 453602 w 691478"/>
                <a:gd name="connsiteY2" fmla="*/ 25544 h 1112653"/>
                <a:gd name="connsiteX3" fmla="*/ 691417 w 691478"/>
                <a:gd name="connsiteY3" fmla="*/ 573056 h 1112653"/>
                <a:gd name="connsiteX4" fmla="*/ 432133 w 691478"/>
                <a:gd name="connsiteY4" fmla="*/ 976787 h 1112653"/>
                <a:gd name="connsiteX5" fmla="*/ 182140 w 691478"/>
                <a:gd name="connsiteY5" fmla="*/ 1104377 h 1112653"/>
                <a:gd name="connsiteX6" fmla="*/ 13032 w 691478"/>
                <a:gd name="connsiteY6" fmla="*/ 776763 h 1112653"/>
                <a:gd name="connsiteX7" fmla="*/ 27193 w 691478"/>
                <a:gd name="connsiteY7" fmla="*/ 421609 h 1112653"/>
                <a:gd name="connsiteX0" fmla="*/ 27193 w 691478"/>
                <a:gd name="connsiteY0" fmla="*/ 421609 h 1114810"/>
                <a:gd name="connsiteX1" fmla="*/ 170195 w 691478"/>
                <a:gd name="connsiteY1" fmla="*/ 124300 h 1114810"/>
                <a:gd name="connsiteX2" fmla="*/ 453602 w 691478"/>
                <a:gd name="connsiteY2" fmla="*/ 25544 h 1114810"/>
                <a:gd name="connsiteX3" fmla="*/ 691417 w 691478"/>
                <a:gd name="connsiteY3" fmla="*/ 573056 h 1114810"/>
                <a:gd name="connsiteX4" fmla="*/ 513095 w 691478"/>
                <a:gd name="connsiteY4" fmla="*/ 991075 h 1114810"/>
                <a:gd name="connsiteX5" fmla="*/ 182140 w 691478"/>
                <a:gd name="connsiteY5" fmla="*/ 1104377 h 1114810"/>
                <a:gd name="connsiteX6" fmla="*/ 13032 w 691478"/>
                <a:gd name="connsiteY6" fmla="*/ 776763 h 1114810"/>
                <a:gd name="connsiteX7" fmla="*/ 27193 w 691478"/>
                <a:gd name="connsiteY7" fmla="*/ 421609 h 1114810"/>
                <a:gd name="connsiteX0" fmla="*/ 27193 w 693375"/>
                <a:gd name="connsiteY0" fmla="*/ 402485 h 1095686"/>
                <a:gd name="connsiteX1" fmla="*/ 170195 w 693375"/>
                <a:gd name="connsiteY1" fmla="*/ 105176 h 1095686"/>
                <a:gd name="connsiteX2" fmla="*/ 453602 w 693375"/>
                <a:gd name="connsiteY2" fmla="*/ 6420 h 1095686"/>
                <a:gd name="connsiteX3" fmla="*/ 598819 w 693375"/>
                <a:gd name="connsiteY3" fmla="*/ 262337 h 1095686"/>
                <a:gd name="connsiteX4" fmla="*/ 691417 w 693375"/>
                <a:gd name="connsiteY4" fmla="*/ 553932 h 1095686"/>
                <a:gd name="connsiteX5" fmla="*/ 513095 w 693375"/>
                <a:gd name="connsiteY5" fmla="*/ 971951 h 1095686"/>
                <a:gd name="connsiteX6" fmla="*/ 182140 w 693375"/>
                <a:gd name="connsiteY6" fmla="*/ 1085253 h 1095686"/>
                <a:gd name="connsiteX7" fmla="*/ 13032 w 693375"/>
                <a:gd name="connsiteY7" fmla="*/ 757639 h 1095686"/>
                <a:gd name="connsiteX8" fmla="*/ 27193 w 693375"/>
                <a:gd name="connsiteY8" fmla="*/ 402485 h 1095686"/>
                <a:gd name="connsiteX0" fmla="*/ 27193 w 694199"/>
                <a:gd name="connsiteY0" fmla="*/ 398665 h 1091866"/>
                <a:gd name="connsiteX1" fmla="*/ 170195 w 694199"/>
                <a:gd name="connsiteY1" fmla="*/ 101356 h 1091866"/>
                <a:gd name="connsiteX2" fmla="*/ 453602 w 694199"/>
                <a:gd name="connsiteY2" fmla="*/ 2600 h 1091866"/>
                <a:gd name="connsiteX3" fmla="*/ 622631 w 694199"/>
                <a:gd name="connsiteY3" fmla="*/ 187079 h 1091866"/>
                <a:gd name="connsiteX4" fmla="*/ 691417 w 694199"/>
                <a:gd name="connsiteY4" fmla="*/ 550112 h 1091866"/>
                <a:gd name="connsiteX5" fmla="*/ 513095 w 694199"/>
                <a:gd name="connsiteY5" fmla="*/ 968131 h 1091866"/>
                <a:gd name="connsiteX6" fmla="*/ 182140 w 694199"/>
                <a:gd name="connsiteY6" fmla="*/ 1081433 h 1091866"/>
                <a:gd name="connsiteX7" fmla="*/ 13032 w 694199"/>
                <a:gd name="connsiteY7" fmla="*/ 753819 h 1091866"/>
                <a:gd name="connsiteX8" fmla="*/ 27193 w 694199"/>
                <a:gd name="connsiteY8" fmla="*/ 398665 h 1091866"/>
                <a:gd name="connsiteX0" fmla="*/ 27193 w 694199"/>
                <a:gd name="connsiteY0" fmla="*/ 426411 h 1119612"/>
                <a:gd name="connsiteX1" fmla="*/ 170195 w 694199"/>
                <a:gd name="connsiteY1" fmla="*/ 129102 h 1119612"/>
                <a:gd name="connsiteX2" fmla="*/ 425027 w 694199"/>
                <a:gd name="connsiteY2" fmla="*/ 1771 h 1119612"/>
                <a:gd name="connsiteX3" fmla="*/ 622631 w 694199"/>
                <a:gd name="connsiteY3" fmla="*/ 214825 h 1119612"/>
                <a:gd name="connsiteX4" fmla="*/ 691417 w 694199"/>
                <a:gd name="connsiteY4" fmla="*/ 577858 h 1119612"/>
                <a:gd name="connsiteX5" fmla="*/ 513095 w 694199"/>
                <a:gd name="connsiteY5" fmla="*/ 995877 h 1119612"/>
                <a:gd name="connsiteX6" fmla="*/ 182140 w 694199"/>
                <a:gd name="connsiteY6" fmla="*/ 1109179 h 1119612"/>
                <a:gd name="connsiteX7" fmla="*/ 13032 w 694199"/>
                <a:gd name="connsiteY7" fmla="*/ 781565 h 1119612"/>
                <a:gd name="connsiteX8" fmla="*/ 27193 w 694199"/>
                <a:gd name="connsiteY8" fmla="*/ 426411 h 1119612"/>
                <a:gd name="connsiteX0" fmla="*/ 27193 w 694953"/>
                <a:gd name="connsiteY0" fmla="*/ 426411 h 1119612"/>
                <a:gd name="connsiteX1" fmla="*/ 170195 w 694953"/>
                <a:gd name="connsiteY1" fmla="*/ 129102 h 1119612"/>
                <a:gd name="connsiteX2" fmla="*/ 425027 w 694953"/>
                <a:gd name="connsiteY2" fmla="*/ 1771 h 1119612"/>
                <a:gd name="connsiteX3" fmla="*/ 622631 w 694953"/>
                <a:gd name="connsiteY3" fmla="*/ 214825 h 1119612"/>
                <a:gd name="connsiteX4" fmla="*/ 546432 w 694953"/>
                <a:gd name="connsiteY4" fmla="*/ 562488 h 1119612"/>
                <a:gd name="connsiteX5" fmla="*/ 691417 w 694953"/>
                <a:gd name="connsiteY5" fmla="*/ 577858 h 1119612"/>
                <a:gd name="connsiteX6" fmla="*/ 513095 w 694953"/>
                <a:gd name="connsiteY6" fmla="*/ 995877 h 1119612"/>
                <a:gd name="connsiteX7" fmla="*/ 182140 w 694953"/>
                <a:gd name="connsiteY7" fmla="*/ 1109179 h 1119612"/>
                <a:gd name="connsiteX8" fmla="*/ 13032 w 694953"/>
                <a:gd name="connsiteY8" fmla="*/ 781565 h 1119612"/>
                <a:gd name="connsiteX9" fmla="*/ 27193 w 694953"/>
                <a:gd name="connsiteY9" fmla="*/ 426411 h 1119612"/>
                <a:gd name="connsiteX0" fmla="*/ 27193 w 695746"/>
                <a:gd name="connsiteY0" fmla="*/ 426411 h 1119612"/>
                <a:gd name="connsiteX1" fmla="*/ 170195 w 695746"/>
                <a:gd name="connsiteY1" fmla="*/ 129102 h 1119612"/>
                <a:gd name="connsiteX2" fmla="*/ 425027 w 695746"/>
                <a:gd name="connsiteY2" fmla="*/ 1771 h 1119612"/>
                <a:gd name="connsiteX3" fmla="*/ 622631 w 695746"/>
                <a:gd name="connsiteY3" fmla="*/ 214825 h 1119612"/>
                <a:gd name="connsiteX4" fmla="*/ 691417 w 695746"/>
                <a:gd name="connsiteY4" fmla="*/ 577858 h 1119612"/>
                <a:gd name="connsiteX5" fmla="*/ 513095 w 695746"/>
                <a:gd name="connsiteY5" fmla="*/ 995877 h 1119612"/>
                <a:gd name="connsiteX6" fmla="*/ 182140 w 695746"/>
                <a:gd name="connsiteY6" fmla="*/ 1109179 h 1119612"/>
                <a:gd name="connsiteX7" fmla="*/ 13032 w 695746"/>
                <a:gd name="connsiteY7" fmla="*/ 781565 h 1119612"/>
                <a:gd name="connsiteX8" fmla="*/ 27193 w 695746"/>
                <a:gd name="connsiteY8" fmla="*/ 426411 h 1119612"/>
                <a:gd name="connsiteX0" fmla="*/ 27193 w 647857"/>
                <a:gd name="connsiteY0" fmla="*/ 426411 h 1119612"/>
                <a:gd name="connsiteX1" fmla="*/ 170195 w 647857"/>
                <a:gd name="connsiteY1" fmla="*/ 129102 h 1119612"/>
                <a:gd name="connsiteX2" fmla="*/ 425027 w 647857"/>
                <a:gd name="connsiteY2" fmla="*/ 1771 h 1119612"/>
                <a:gd name="connsiteX3" fmla="*/ 622631 w 647857"/>
                <a:gd name="connsiteY3" fmla="*/ 214825 h 1119612"/>
                <a:gd name="connsiteX4" fmla="*/ 624742 w 647857"/>
                <a:gd name="connsiteY4" fmla="*/ 577858 h 1119612"/>
                <a:gd name="connsiteX5" fmla="*/ 513095 w 647857"/>
                <a:gd name="connsiteY5" fmla="*/ 995877 h 1119612"/>
                <a:gd name="connsiteX6" fmla="*/ 182140 w 647857"/>
                <a:gd name="connsiteY6" fmla="*/ 1109179 h 1119612"/>
                <a:gd name="connsiteX7" fmla="*/ 13032 w 647857"/>
                <a:gd name="connsiteY7" fmla="*/ 781565 h 1119612"/>
                <a:gd name="connsiteX8" fmla="*/ 27193 w 647857"/>
                <a:gd name="connsiteY8" fmla="*/ 426411 h 1119612"/>
                <a:gd name="connsiteX0" fmla="*/ 27193 w 678121"/>
                <a:gd name="connsiteY0" fmla="*/ 426411 h 1119332"/>
                <a:gd name="connsiteX1" fmla="*/ 170195 w 678121"/>
                <a:gd name="connsiteY1" fmla="*/ 129102 h 1119332"/>
                <a:gd name="connsiteX2" fmla="*/ 425027 w 678121"/>
                <a:gd name="connsiteY2" fmla="*/ 1771 h 1119332"/>
                <a:gd name="connsiteX3" fmla="*/ 622631 w 678121"/>
                <a:gd name="connsiteY3" fmla="*/ 214825 h 1119332"/>
                <a:gd name="connsiteX4" fmla="*/ 624742 w 678121"/>
                <a:gd name="connsiteY4" fmla="*/ 577858 h 1119332"/>
                <a:gd name="connsiteX5" fmla="*/ 675019 w 678121"/>
                <a:gd name="connsiteY5" fmla="*/ 600588 h 1119332"/>
                <a:gd name="connsiteX6" fmla="*/ 513095 w 678121"/>
                <a:gd name="connsiteY6" fmla="*/ 995877 h 1119332"/>
                <a:gd name="connsiteX7" fmla="*/ 182140 w 678121"/>
                <a:gd name="connsiteY7" fmla="*/ 1109179 h 1119332"/>
                <a:gd name="connsiteX8" fmla="*/ 13032 w 678121"/>
                <a:gd name="connsiteY8" fmla="*/ 781565 h 1119332"/>
                <a:gd name="connsiteX9" fmla="*/ 27193 w 678121"/>
                <a:gd name="connsiteY9" fmla="*/ 426411 h 1119332"/>
                <a:gd name="connsiteX0" fmla="*/ 27193 w 647857"/>
                <a:gd name="connsiteY0" fmla="*/ 426411 h 1119332"/>
                <a:gd name="connsiteX1" fmla="*/ 170195 w 647857"/>
                <a:gd name="connsiteY1" fmla="*/ 129102 h 1119332"/>
                <a:gd name="connsiteX2" fmla="*/ 425027 w 647857"/>
                <a:gd name="connsiteY2" fmla="*/ 1771 h 1119332"/>
                <a:gd name="connsiteX3" fmla="*/ 622631 w 647857"/>
                <a:gd name="connsiteY3" fmla="*/ 214825 h 1119332"/>
                <a:gd name="connsiteX4" fmla="*/ 624742 w 647857"/>
                <a:gd name="connsiteY4" fmla="*/ 577858 h 1119332"/>
                <a:gd name="connsiteX5" fmla="*/ 513095 w 647857"/>
                <a:gd name="connsiteY5" fmla="*/ 995877 h 1119332"/>
                <a:gd name="connsiteX6" fmla="*/ 182140 w 647857"/>
                <a:gd name="connsiteY6" fmla="*/ 1109179 h 1119332"/>
                <a:gd name="connsiteX7" fmla="*/ 13032 w 647857"/>
                <a:gd name="connsiteY7" fmla="*/ 781565 h 1119332"/>
                <a:gd name="connsiteX8" fmla="*/ 27193 w 647857"/>
                <a:gd name="connsiteY8" fmla="*/ 426411 h 1119332"/>
                <a:gd name="connsiteX0" fmla="*/ 27193 w 691347"/>
                <a:gd name="connsiteY0" fmla="*/ 426411 h 1119332"/>
                <a:gd name="connsiteX1" fmla="*/ 170195 w 691347"/>
                <a:gd name="connsiteY1" fmla="*/ 129102 h 1119332"/>
                <a:gd name="connsiteX2" fmla="*/ 425027 w 691347"/>
                <a:gd name="connsiteY2" fmla="*/ 1771 h 1119332"/>
                <a:gd name="connsiteX3" fmla="*/ 622631 w 691347"/>
                <a:gd name="connsiteY3" fmla="*/ 214825 h 1119332"/>
                <a:gd name="connsiteX4" fmla="*/ 686654 w 691347"/>
                <a:gd name="connsiteY4" fmla="*/ 587383 h 1119332"/>
                <a:gd name="connsiteX5" fmla="*/ 513095 w 691347"/>
                <a:gd name="connsiteY5" fmla="*/ 995877 h 1119332"/>
                <a:gd name="connsiteX6" fmla="*/ 182140 w 691347"/>
                <a:gd name="connsiteY6" fmla="*/ 1109179 h 1119332"/>
                <a:gd name="connsiteX7" fmla="*/ 13032 w 691347"/>
                <a:gd name="connsiteY7" fmla="*/ 781565 h 1119332"/>
                <a:gd name="connsiteX8" fmla="*/ 27193 w 691347"/>
                <a:gd name="connsiteY8" fmla="*/ 426411 h 111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" fmla="*/ 0 w 1133078"/>
                <a:gd name="connsiteY0" fmla="*/ 194598 h 642643"/>
                <a:gd name="connsiteX1" fmla="*/ 557014 w 1133078"/>
                <a:gd name="connsiteY1" fmla="*/ 5623 h 642643"/>
                <a:gd name="connsiteX2" fmla="*/ 1133078 w 1133078"/>
                <a:gd name="connsiteY2" fmla="*/ 323185 h 642643"/>
                <a:gd name="connsiteX3" fmla="*/ 557014 w 1133078"/>
                <a:gd name="connsiteY3" fmla="*/ 640747 h 642643"/>
                <a:gd name="connsiteX4" fmla="*/ 0 w 1133078"/>
                <a:gd name="connsiteY4" fmla="*/ 194598 h 64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99392 w 674450"/>
                <a:gd name="connsiteY3" fmla="*/ 25190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54062 w 674450"/>
                <a:gd name="connsiteY3" fmla="*/ 27816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35496"/>
                <a:gd name="connsiteX1" fmla="*/ 299697 w 674450"/>
                <a:gd name="connsiteY1" fmla="*/ 0 h 535496"/>
                <a:gd name="connsiteX2" fmla="*/ 674450 w 674450"/>
                <a:gd name="connsiteY2" fmla="*/ 6054 h 535496"/>
                <a:gd name="connsiteX3" fmla="*/ 554062 w 674450"/>
                <a:gd name="connsiteY3" fmla="*/ 278164 h 535496"/>
                <a:gd name="connsiteX4" fmla="*/ 235495 w 674450"/>
                <a:gd name="connsiteY4" fmla="*/ 535496 h 535496"/>
                <a:gd name="connsiteX5" fmla="*/ 0 w 674450"/>
                <a:gd name="connsiteY5" fmla="*/ 251904 h 535496"/>
                <a:gd name="connsiteX6" fmla="*/ 1 w 674450"/>
                <a:gd name="connsiteY6" fmla="*/ 251904 h 535496"/>
                <a:gd name="connsiteX0" fmla="*/ 1 w 674450"/>
                <a:gd name="connsiteY0" fmla="*/ 245850 h 529442"/>
                <a:gd name="connsiteX1" fmla="*/ 369554 w 674450"/>
                <a:gd name="connsiteY1" fmla="*/ 19524 h 529442"/>
                <a:gd name="connsiteX2" fmla="*/ 674450 w 674450"/>
                <a:gd name="connsiteY2" fmla="*/ 0 h 529442"/>
                <a:gd name="connsiteX3" fmla="*/ 554062 w 674450"/>
                <a:gd name="connsiteY3" fmla="*/ 272110 h 529442"/>
                <a:gd name="connsiteX4" fmla="*/ 235495 w 674450"/>
                <a:gd name="connsiteY4" fmla="*/ 529442 h 529442"/>
                <a:gd name="connsiteX5" fmla="*/ 0 w 674450"/>
                <a:gd name="connsiteY5" fmla="*/ 245850 h 529442"/>
                <a:gd name="connsiteX6" fmla="*/ 1 w 674450"/>
                <a:gd name="connsiteY6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433 w 674882"/>
                <a:gd name="connsiteY0" fmla="*/ 245850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433 w 674882"/>
                <a:gd name="connsiteY7" fmla="*/ 245850 h 529442"/>
                <a:gd name="connsiteX0" fmla="*/ 132076 w 674882"/>
                <a:gd name="connsiteY0" fmla="*/ 131061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132076 w 674882"/>
                <a:gd name="connsiteY7" fmla="*/ 131061 h 529442"/>
                <a:gd name="connsiteX0" fmla="*/ 106337 w 649143"/>
                <a:gd name="connsiteY0" fmla="*/ 131061 h 529442"/>
                <a:gd name="connsiteX1" fmla="*/ 344247 w 649143"/>
                <a:gd name="connsiteY1" fmla="*/ 19524 h 529442"/>
                <a:gd name="connsiteX2" fmla="*/ 649143 w 649143"/>
                <a:gd name="connsiteY2" fmla="*/ 0 h 529442"/>
                <a:gd name="connsiteX3" fmla="*/ 528755 w 649143"/>
                <a:gd name="connsiteY3" fmla="*/ 272110 h 529442"/>
                <a:gd name="connsiteX4" fmla="*/ 210188 w 649143"/>
                <a:gd name="connsiteY4" fmla="*/ 529442 h 529442"/>
                <a:gd name="connsiteX5" fmla="*/ 2886 w 649143"/>
                <a:gd name="connsiteY5" fmla="*/ 323140 h 529442"/>
                <a:gd name="connsiteX6" fmla="*/ 106337 w 649143"/>
                <a:gd name="connsiteY6" fmla="*/ 131061 h 529442"/>
                <a:gd name="connsiteX0" fmla="*/ 126989 w 669795"/>
                <a:gd name="connsiteY0" fmla="*/ 131061 h 529442"/>
                <a:gd name="connsiteX1" fmla="*/ 364899 w 669795"/>
                <a:gd name="connsiteY1" fmla="*/ 19524 h 529442"/>
                <a:gd name="connsiteX2" fmla="*/ 669795 w 669795"/>
                <a:gd name="connsiteY2" fmla="*/ 0 h 529442"/>
                <a:gd name="connsiteX3" fmla="*/ 549407 w 669795"/>
                <a:gd name="connsiteY3" fmla="*/ 272110 h 529442"/>
                <a:gd name="connsiteX4" fmla="*/ 230840 w 669795"/>
                <a:gd name="connsiteY4" fmla="*/ 529442 h 529442"/>
                <a:gd name="connsiteX5" fmla="*/ 2279 w 669795"/>
                <a:gd name="connsiteY5" fmla="*/ 324447 h 529442"/>
                <a:gd name="connsiteX6" fmla="*/ 126989 w 669795"/>
                <a:gd name="connsiteY6" fmla="*/ 131061 h 529442"/>
                <a:gd name="connsiteX0" fmla="*/ 364838 w 669734"/>
                <a:gd name="connsiteY0" fmla="*/ 19524 h 529442"/>
                <a:gd name="connsiteX1" fmla="*/ 669734 w 669734"/>
                <a:gd name="connsiteY1" fmla="*/ 0 h 529442"/>
                <a:gd name="connsiteX2" fmla="*/ 549346 w 669734"/>
                <a:gd name="connsiteY2" fmla="*/ 272110 h 529442"/>
                <a:gd name="connsiteX3" fmla="*/ 230779 w 669734"/>
                <a:gd name="connsiteY3" fmla="*/ 529442 h 529442"/>
                <a:gd name="connsiteX4" fmla="*/ 2218 w 669734"/>
                <a:gd name="connsiteY4" fmla="*/ 324447 h 529442"/>
                <a:gd name="connsiteX5" fmla="*/ 218368 w 669734"/>
                <a:gd name="connsiteY5" fmla="*/ 222501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552631 w 673019"/>
                <a:gd name="connsiteY2" fmla="*/ 272110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616606 w 673019"/>
                <a:gd name="connsiteY2" fmla="*/ 202026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30692"/>
                <a:gd name="connsiteX1" fmla="*/ 673019 w 673019"/>
                <a:gd name="connsiteY1" fmla="*/ 0 h 530692"/>
                <a:gd name="connsiteX2" fmla="*/ 616606 w 673019"/>
                <a:gd name="connsiteY2" fmla="*/ 202026 h 530692"/>
                <a:gd name="connsiteX3" fmla="*/ 535686 w 673019"/>
                <a:gd name="connsiteY3" fmla="*/ 375064 h 530692"/>
                <a:gd name="connsiteX4" fmla="*/ 234064 w 673019"/>
                <a:gd name="connsiteY4" fmla="*/ 529442 h 530692"/>
                <a:gd name="connsiteX5" fmla="*/ 1156 w 673019"/>
                <a:gd name="connsiteY5" fmla="*/ 288438 h 530692"/>
                <a:gd name="connsiteX6" fmla="*/ 373446 w 673019"/>
                <a:gd name="connsiteY6" fmla="*/ 18983 h 530692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16606 w 673019"/>
                <a:gd name="connsiteY2" fmla="*/ 202026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46958 w 673019"/>
                <a:gd name="connsiteY2" fmla="*/ 140411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5861"/>
                <a:gd name="connsiteY0" fmla="*/ 19524 h 530479"/>
                <a:gd name="connsiteX1" fmla="*/ 673019 w 675861"/>
                <a:gd name="connsiteY1" fmla="*/ 0 h 530479"/>
                <a:gd name="connsiteX2" fmla="*/ 504224 w 675861"/>
                <a:gd name="connsiteY2" fmla="*/ 349258 h 530479"/>
                <a:gd name="connsiteX3" fmla="*/ 234064 w 675861"/>
                <a:gd name="connsiteY3" fmla="*/ 529442 h 530479"/>
                <a:gd name="connsiteX4" fmla="*/ 1156 w 675861"/>
                <a:gd name="connsiteY4" fmla="*/ 288438 h 530479"/>
                <a:gd name="connsiteX5" fmla="*/ 373446 w 675861"/>
                <a:gd name="connsiteY5" fmla="*/ 18983 h 530479"/>
                <a:gd name="connsiteX0" fmla="*/ 368123 w 675529"/>
                <a:gd name="connsiteY0" fmla="*/ 19524 h 530602"/>
                <a:gd name="connsiteX1" fmla="*/ 673019 w 675529"/>
                <a:gd name="connsiteY1" fmla="*/ 0 h 530602"/>
                <a:gd name="connsiteX2" fmla="*/ 486006 w 675529"/>
                <a:gd name="connsiteY2" fmla="*/ 365315 h 530602"/>
                <a:gd name="connsiteX3" fmla="*/ 234064 w 675529"/>
                <a:gd name="connsiteY3" fmla="*/ 529442 h 530602"/>
                <a:gd name="connsiteX4" fmla="*/ 1156 w 675529"/>
                <a:gd name="connsiteY4" fmla="*/ 288438 h 530602"/>
                <a:gd name="connsiteX5" fmla="*/ 373446 w 675529"/>
                <a:gd name="connsiteY5" fmla="*/ 18983 h 53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课程内容的编排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23948" y="1353211"/>
            <a:ext cx="3398759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工作流程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782810" y="1791239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2815367" y="1791239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3790382" y="1791237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>
            <a:stCxn id="15" idx="3"/>
            <a:endCxn id="16" idx="1"/>
          </p:cNvCxnSpPr>
          <p:nvPr/>
        </p:nvCxnSpPr>
        <p:spPr>
          <a:xfrm>
            <a:off x="2420268" y="1971258"/>
            <a:ext cx="395099" cy="0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16" idx="3"/>
            <a:endCxn id="17" idx="1"/>
          </p:cNvCxnSpPr>
          <p:nvPr/>
        </p:nvCxnSpPr>
        <p:spPr>
          <a:xfrm flipV="1">
            <a:off x="3452825" y="1971256"/>
            <a:ext cx="337557" cy="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7"/>
          <p:cNvSpPr txBox="1"/>
          <p:nvPr/>
        </p:nvSpPr>
        <p:spPr>
          <a:xfrm>
            <a:off x="1619250" y="2427734"/>
            <a:ext cx="3398759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按照市场、产品类型编排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751604" y="2839190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1868906" y="3404256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751604" y="3404256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3621603" y="3404256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肘形连接符 30"/>
          <p:cNvCxnSpPr/>
          <p:nvPr/>
        </p:nvCxnSpPr>
        <p:spPr>
          <a:xfrm rot="5400000" flipH="1" flipV="1">
            <a:off x="3063983" y="2527908"/>
            <a:ext cx="12700" cy="1752697"/>
          </a:xfrm>
          <a:prstGeom prst="bentConnector3">
            <a:avLst>
              <a:gd name="adj1" fmla="val 1299984"/>
            </a:avLst>
          </a:prstGeom>
          <a:ln>
            <a:solidFill>
              <a:srgbClr val="FF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26" idx="2"/>
            <a:endCxn id="28" idx="0"/>
          </p:cNvCxnSpPr>
          <p:nvPr/>
        </p:nvCxnSpPr>
        <p:spPr>
          <a:xfrm>
            <a:off x="3070333" y="3172944"/>
            <a:ext cx="0" cy="23131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27"/>
          <p:cNvSpPr txBox="1"/>
          <p:nvPr/>
        </p:nvSpPr>
        <p:spPr>
          <a:xfrm>
            <a:off x="1623948" y="3893602"/>
            <a:ext cx="3398759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按照知识系统编排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1856866" y="4368757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浅</a:t>
            </a:r>
            <a:endParaRPr lang="zh-CN" altLang="en-US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2831881" y="4368755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深</a:t>
            </a:r>
            <a:endParaRPr lang="zh-CN" altLang="en-US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6" name="直接箭头连接符 45"/>
          <p:cNvCxnSpPr>
            <a:stCxn id="43" idx="3"/>
            <a:endCxn id="44" idx="1"/>
          </p:cNvCxnSpPr>
          <p:nvPr/>
        </p:nvCxnSpPr>
        <p:spPr>
          <a:xfrm flipV="1">
            <a:off x="2494324" y="4548774"/>
            <a:ext cx="337557" cy="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圆角矩形 46"/>
          <p:cNvSpPr/>
          <p:nvPr/>
        </p:nvSpPr>
        <p:spPr>
          <a:xfrm>
            <a:off x="3885017" y="4370373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易</a:t>
            </a:r>
          </a:p>
        </p:txBody>
      </p:sp>
      <p:sp>
        <p:nvSpPr>
          <p:cNvPr id="48" name="圆角矩形 47"/>
          <p:cNvSpPr/>
          <p:nvPr/>
        </p:nvSpPr>
        <p:spPr>
          <a:xfrm>
            <a:off x="4860032" y="4370371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难</a:t>
            </a:r>
            <a:endParaRPr lang="zh-CN" altLang="en-US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9" name="直接箭头连接符 48"/>
          <p:cNvCxnSpPr>
            <a:stCxn id="47" idx="3"/>
            <a:endCxn id="48" idx="1"/>
          </p:cNvCxnSpPr>
          <p:nvPr/>
        </p:nvCxnSpPr>
        <p:spPr>
          <a:xfrm flipV="1">
            <a:off x="4522475" y="4550390"/>
            <a:ext cx="337557" cy="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椭圆 3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40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371945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39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7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" fmla="*/ 0 w 696608"/>
                <a:gd name="connsiteY0" fmla="*/ 585730 h 1095281"/>
                <a:gd name="connsiteX1" fmla="*/ 325444 w 696608"/>
                <a:gd name="connsiteY1" fmla="*/ 117 h 1095281"/>
                <a:gd name="connsiteX2" fmla="*/ 696608 w 696608"/>
                <a:gd name="connsiteY2" fmla="*/ 547630 h 1095281"/>
                <a:gd name="connsiteX3" fmla="*/ 325444 w 696608"/>
                <a:gd name="connsiteY3" fmla="*/ 1095143 h 1095281"/>
                <a:gd name="connsiteX4" fmla="*/ 0 w 696608"/>
                <a:gd name="connsiteY4" fmla="*/ 585730 h 1095281"/>
                <a:gd name="connsiteX0" fmla="*/ 4620 w 701228"/>
                <a:gd name="connsiteY0" fmla="*/ 585730 h 1102850"/>
                <a:gd name="connsiteX1" fmla="*/ 330064 w 701228"/>
                <a:gd name="connsiteY1" fmla="*/ 117 h 1102850"/>
                <a:gd name="connsiteX2" fmla="*/ 701228 w 701228"/>
                <a:gd name="connsiteY2" fmla="*/ 547630 h 1102850"/>
                <a:gd name="connsiteX3" fmla="*/ 177664 w 701228"/>
                <a:gd name="connsiteY3" fmla="*/ 1102763 h 1102850"/>
                <a:gd name="connsiteX4" fmla="*/ 4620 w 701228"/>
                <a:gd name="connsiteY4" fmla="*/ 585730 h 1102850"/>
                <a:gd name="connsiteX0" fmla="*/ 5579 w 679327"/>
                <a:gd name="connsiteY0" fmla="*/ 479243 h 1103313"/>
                <a:gd name="connsiteX1" fmla="*/ 308163 w 679327"/>
                <a:gd name="connsiteY1" fmla="*/ 310 h 1103313"/>
                <a:gd name="connsiteX2" fmla="*/ 679327 w 679327"/>
                <a:gd name="connsiteY2" fmla="*/ 547823 h 1103313"/>
                <a:gd name="connsiteX3" fmla="*/ 155763 w 679327"/>
                <a:gd name="connsiteY3" fmla="*/ 1102956 h 1103313"/>
                <a:gd name="connsiteX4" fmla="*/ 5579 w 679327"/>
                <a:gd name="connsiteY4" fmla="*/ 479243 h 1103313"/>
                <a:gd name="connsiteX0" fmla="*/ 9939 w 683687"/>
                <a:gd name="connsiteY0" fmla="*/ 479243 h 1103313"/>
                <a:gd name="connsiteX1" fmla="*/ 388723 w 683687"/>
                <a:gd name="connsiteY1" fmla="*/ 310 h 1103313"/>
                <a:gd name="connsiteX2" fmla="*/ 683687 w 683687"/>
                <a:gd name="connsiteY2" fmla="*/ 547823 h 1103313"/>
                <a:gd name="connsiteX3" fmla="*/ 160123 w 683687"/>
                <a:gd name="connsiteY3" fmla="*/ 1102956 h 1103313"/>
                <a:gd name="connsiteX4" fmla="*/ 9939 w 683687"/>
                <a:gd name="connsiteY4" fmla="*/ 479243 h 1103313"/>
                <a:gd name="connsiteX0" fmla="*/ 7796 w 719644"/>
                <a:gd name="connsiteY0" fmla="*/ 486795 h 1103173"/>
                <a:gd name="connsiteX1" fmla="*/ 424680 w 719644"/>
                <a:gd name="connsiteY1" fmla="*/ 242 h 1103173"/>
                <a:gd name="connsiteX2" fmla="*/ 719644 w 719644"/>
                <a:gd name="connsiteY2" fmla="*/ 547755 h 1103173"/>
                <a:gd name="connsiteX3" fmla="*/ 196080 w 719644"/>
                <a:gd name="connsiteY3" fmla="*/ 1102888 h 1103173"/>
                <a:gd name="connsiteX4" fmla="*/ 7796 w 719644"/>
                <a:gd name="connsiteY4" fmla="*/ 486795 h 1103173"/>
                <a:gd name="connsiteX0" fmla="*/ 7796 w 719644"/>
                <a:gd name="connsiteY0" fmla="*/ 506390 h 1122768"/>
                <a:gd name="connsiteX1" fmla="*/ 217473 w 719644"/>
                <a:gd name="connsiteY1" fmla="*/ 156694 h 1122768"/>
                <a:gd name="connsiteX2" fmla="*/ 424680 w 719644"/>
                <a:gd name="connsiteY2" fmla="*/ 19837 h 1122768"/>
                <a:gd name="connsiteX3" fmla="*/ 719644 w 719644"/>
                <a:gd name="connsiteY3" fmla="*/ 567350 h 1122768"/>
                <a:gd name="connsiteX4" fmla="*/ 196080 w 719644"/>
                <a:gd name="connsiteY4" fmla="*/ 1122483 h 1122768"/>
                <a:gd name="connsiteX5" fmla="*/ 7796 w 719644"/>
                <a:gd name="connsiteY5" fmla="*/ 506390 h 1122768"/>
                <a:gd name="connsiteX0" fmla="*/ 27 w 711875"/>
                <a:gd name="connsiteY0" fmla="*/ 513000 h 1129378"/>
                <a:gd name="connsiteX1" fmla="*/ 176366 w 711875"/>
                <a:gd name="connsiteY1" fmla="*/ 129966 h 1129378"/>
                <a:gd name="connsiteX2" fmla="*/ 416911 w 711875"/>
                <a:gd name="connsiteY2" fmla="*/ 26447 h 1129378"/>
                <a:gd name="connsiteX3" fmla="*/ 711875 w 711875"/>
                <a:gd name="connsiteY3" fmla="*/ 573960 h 1129378"/>
                <a:gd name="connsiteX4" fmla="*/ 188311 w 711875"/>
                <a:gd name="connsiteY4" fmla="*/ 1129093 h 1129378"/>
                <a:gd name="connsiteX5" fmla="*/ 27 w 711875"/>
                <a:gd name="connsiteY5" fmla="*/ 513000 h 1129378"/>
                <a:gd name="connsiteX0" fmla="*/ 20225 w 732073"/>
                <a:gd name="connsiteY0" fmla="*/ 512509 h 1128887"/>
                <a:gd name="connsiteX1" fmla="*/ 25114 w 732073"/>
                <a:gd name="connsiteY1" fmla="*/ 515238 h 1128887"/>
                <a:gd name="connsiteX2" fmla="*/ 196564 w 732073"/>
                <a:gd name="connsiteY2" fmla="*/ 129475 h 1128887"/>
                <a:gd name="connsiteX3" fmla="*/ 437109 w 732073"/>
                <a:gd name="connsiteY3" fmla="*/ 25956 h 1128887"/>
                <a:gd name="connsiteX4" fmla="*/ 732073 w 732073"/>
                <a:gd name="connsiteY4" fmla="*/ 573469 h 1128887"/>
                <a:gd name="connsiteX5" fmla="*/ 208509 w 732073"/>
                <a:gd name="connsiteY5" fmla="*/ 1128602 h 1128887"/>
                <a:gd name="connsiteX6" fmla="*/ 20225 w 732073"/>
                <a:gd name="connsiteY6" fmla="*/ 512509 h 1128887"/>
                <a:gd name="connsiteX0" fmla="*/ 20225 w 732073"/>
                <a:gd name="connsiteY0" fmla="*/ 512509 h 1128938"/>
                <a:gd name="connsiteX1" fmla="*/ 25114 w 732073"/>
                <a:gd name="connsiteY1" fmla="*/ 515238 h 1128938"/>
                <a:gd name="connsiteX2" fmla="*/ 196564 w 732073"/>
                <a:gd name="connsiteY2" fmla="*/ 129475 h 1128938"/>
                <a:gd name="connsiteX3" fmla="*/ 437109 w 732073"/>
                <a:gd name="connsiteY3" fmla="*/ 25956 h 1128938"/>
                <a:gd name="connsiteX4" fmla="*/ 732073 w 732073"/>
                <a:gd name="connsiteY4" fmla="*/ 573469 h 1128938"/>
                <a:gd name="connsiteX5" fmla="*/ 208509 w 732073"/>
                <a:gd name="connsiteY5" fmla="*/ 1128602 h 1128938"/>
                <a:gd name="connsiteX6" fmla="*/ 44164 w 732073"/>
                <a:gd name="connsiteY6" fmla="*/ 653350 h 1128938"/>
                <a:gd name="connsiteX7" fmla="*/ 20225 w 732073"/>
                <a:gd name="connsiteY7" fmla="*/ 512509 h 1128938"/>
                <a:gd name="connsiteX0" fmla="*/ 10220 w 722068"/>
                <a:gd name="connsiteY0" fmla="*/ 512509 h 1131579"/>
                <a:gd name="connsiteX1" fmla="*/ 15109 w 722068"/>
                <a:gd name="connsiteY1" fmla="*/ 515238 h 1131579"/>
                <a:gd name="connsiteX2" fmla="*/ 186559 w 722068"/>
                <a:gd name="connsiteY2" fmla="*/ 129475 h 1131579"/>
                <a:gd name="connsiteX3" fmla="*/ 427104 w 722068"/>
                <a:gd name="connsiteY3" fmla="*/ 25956 h 1131579"/>
                <a:gd name="connsiteX4" fmla="*/ 722068 w 722068"/>
                <a:gd name="connsiteY4" fmla="*/ 573469 h 1131579"/>
                <a:gd name="connsiteX5" fmla="*/ 198504 w 722068"/>
                <a:gd name="connsiteY5" fmla="*/ 1128602 h 1131579"/>
                <a:gd name="connsiteX6" fmla="*/ 29396 w 722068"/>
                <a:gd name="connsiteY6" fmla="*/ 781938 h 1131579"/>
                <a:gd name="connsiteX7" fmla="*/ 10220 w 722068"/>
                <a:gd name="connsiteY7" fmla="*/ 512509 h 1131579"/>
                <a:gd name="connsiteX0" fmla="*/ 37017 w 715528"/>
                <a:gd name="connsiteY0" fmla="*/ 426784 h 1131579"/>
                <a:gd name="connsiteX1" fmla="*/ 8569 w 715528"/>
                <a:gd name="connsiteY1" fmla="*/ 515238 h 1131579"/>
                <a:gd name="connsiteX2" fmla="*/ 180019 w 715528"/>
                <a:gd name="connsiteY2" fmla="*/ 129475 h 1131579"/>
                <a:gd name="connsiteX3" fmla="*/ 420564 w 715528"/>
                <a:gd name="connsiteY3" fmla="*/ 25956 h 1131579"/>
                <a:gd name="connsiteX4" fmla="*/ 715528 w 715528"/>
                <a:gd name="connsiteY4" fmla="*/ 573469 h 1131579"/>
                <a:gd name="connsiteX5" fmla="*/ 191964 w 715528"/>
                <a:gd name="connsiteY5" fmla="*/ 1128602 h 1131579"/>
                <a:gd name="connsiteX6" fmla="*/ 22856 w 715528"/>
                <a:gd name="connsiteY6" fmla="*/ 781938 h 1131579"/>
                <a:gd name="connsiteX7" fmla="*/ 37017 w 715528"/>
                <a:gd name="connsiteY7" fmla="*/ 426784 h 1131579"/>
                <a:gd name="connsiteX0" fmla="*/ 27193 w 705704"/>
                <a:gd name="connsiteY0" fmla="*/ 426784 h 1131579"/>
                <a:gd name="connsiteX1" fmla="*/ 84470 w 705704"/>
                <a:gd name="connsiteY1" fmla="*/ 286638 h 1131579"/>
                <a:gd name="connsiteX2" fmla="*/ 170195 w 705704"/>
                <a:gd name="connsiteY2" fmla="*/ 129475 h 1131579"/>
                <a:gd name="connsiteX3" fmla="*/ 410740 w 705704"/>
                <a:gd name="connsiteY3" fmla="*/ 25956 h 1131579"/>
                <a:gd name="connsiteX4" fmla="*/ 705704 w 705704"/>
                <a:gd name="connsiteY4" fmla="*/ 573469 h 1131579"/>
                <a:gd name="connsiteX5" fmla="*/ 182140 w 705704"/>
                <a:gd name="connsiteY5" fmla="*/ 1128602 h 1131579"/>
                <a:gd name="connsiteX6" fmla="*/ 13032 w 705704"/>
                <a:gd name="connsiteY6" fmla="*/ 781938 h 1131579"/>
                <a:gd name="connsiteX7" fmla="*/ 27193 w 705704"/>
                <a:gd name="connsiteY7" fmla="*/ 426784 h 1131579"/>
                <a:gd name="connsiteX0" fmla="*/ 27193 w 705704"/>
                <a:gd name="connsiteY0" fmla="*/ 425363 h 1130158"/>
                <a:gd name="connsiteX1" fmla="*/ 170195 w 705704"/>
                <a:gd name="connsiteY1" fmla="*/ 128054 h 1130158"/>
                <a:gd name="connsiteX2" fmla="*/ 410740 w 705704"/>
                <a:gd name="connsiteY2" fmla="*/ 24535 h 1130158"/>
                <a:gd name="connsiteX3" fmla="*/ 705704 w 705704"/>
                <a:gd name="connsiteY3" fmla="*/ 572048 h 1130158"/>
                <a:gd name="connsiteX4" fmla="*/ 182140 w 705704"/>
                <a:gd name="connsiteY4" fmla="*/ 1127181 h 1130158"/>
                <a:gd name="connsiteX5" fmla="*/ 13032 w 705704"/>
                <a:gd name="connsiteY5" fmla="*/ 780517 h 1130158"/>
                <a:gd name="connsiteX6" fmla="*/ 27193 w 705704"/>
                <a:gd name="connsiteY6" fmla="*/ 425363 h 1130158"/>
                <a:gd name="connsiteX0" fmla="*/ 27193 w 705704"/>
                <a:gd name="connsiteY0" fmla="*/ 421279 h 1126074"/>
                <a:gd name="connsiteX1" fmla="*/ 170195 w 705704"/>
                <a:gd name="connsiteY1" fmla="*/ 123970 h 1126074"/>
                <a:gd name="connsiteX2" fmla="*/ 453602 w 705704"/>
                <a:gd name="connsiteY2" fmla="*/ 25214 h 1126074"/>
                <a:gd name="connsiteX3" fmla="*/ 705704 w 705704"/>
                <a:gd name="connsiteY3" fmla="*/ 567964 h 1126074"/>
                <a:gd name="connsiteX4" fmla="*/ 182140 w 705704"/>
                <a:gd name="connsiteY4" fmla="*/ 1123097 h 1126074"/>
                <a:gd name="connsiteX5" fmla="*/ 13032 w 705704"/>
                <a:gd name="connsiteY5" fmla="*/ 776433 h 1126074"/>
                <a:gd name="connsiteX6" fmla="*/ 27193 w 705704"/>
                <a:gd name="connsiteY6" fmla="*/ 421279 h 1126074"/>
                <a:gd name="connsiteX0" fmla="*/ 27193 w 691417"/>
                <a:gd name="connsiteY0" fmla="*/ 421609 h 1126282"/>
                <a:gd name="connsiteX1" fmla="*/ 170195 w 691417"/>
                <a:gd name="connsiteY1" fmla="*/ 124300 h 1126282"/>
                <a:gd name="connsiteX2" fmla="*/ 453602 w 691417"/>
                <a:gd name="connsiteY2" fmla="*/ 25544 h 1126282"/>
                <a:gd name="connsiteX3" fmla="*/ 691417 w 691417"/>
                <a:gd name="connsiteY3" fmla="*/ 573056 h 1126282"/>
                <a:gd name="connsiteX4" fmla="*/ 182140 w 691417"/>
                <a:gd name="connsiteY4" fmla="*/ 1123427 h 1126282"/>
                <a:gd name="connsiteX5" fmla="*/ 13032 w 691417"/>
                <a:gd name="connsiteY5" fmla="*/ 776763 h 1126282"/>
                <a:gd name="connsiteX6" fmla="*/ 27193 w 691417"/>
                <a:gd name="connsiteY6" fmla="*/ 421609 h 1126282"/>
                <a:gd name="connsiteX0" fmla="*/ 27193 w 691417"/>
                <a:gd name="connsiteY0" fmla="*/ 421609 h 1107423"/>
                <a:gd name="connsiteX1" fmla="*/ 170195 w 691417"/>
                <a:gd name="connsiteY1" fmla="*/ 124300 h 1107423"/>
                <a:gd name="connsiteX2" fmla="*/ 453602 w 691417"/>
                <a:gd name="connsiteY2" fmla="*/ 25544 h 1107423"/>
                <a:gd name="connsiteX3" fmla="*/ 691417 w 691417"/>
                <a:gd name="connsiteY3" fmla="*/ 573056 h 1107423"/>
                <a:gd name="connsiteX4" fmla="*/ 182140 w 691417"/>
                <a:gd name="connsiteY4" fmla="*/ 1104377 h 1107423"/>
                <a:gd name="connsiteX5" fmla="*/ 13032 w 691417"/>
                <a:gd name="connsiteY5" fmla="*/ 776763 h 1107423"/>
                <a:gd name="connsiteX6" fmla="*/ 27193 w 691417"/>
                <a:gd name="connsiteY6" fmla="*/ 421609 h 1107423"/>
                <a:gd name="connsiteX0" fmla="*/ 27193 w 691478"/>
                <a:gd name="connsiteY0" fmla="*/ 421609 h 1112653"/>
                <a:gd name="connsiteX1" fmla="*/ 170195 w 691478"/>
                <a:gd name="connsiteY1" fmla="*/ 124300 h 1112653"/>
                <a:gd name="connsiteX2" fmla="*/ 453602 w 691478"/>
                <a:gd name="connsiteY2" fmla="*/ 25544 h 1112653"/>
                <a:gd name="connsiteX3" fmla="*/ 691417 w 691478"/>
                <a:gd name="connsiteY3" fmla="*/ 573056 h 1112653"/>
                <a:gd name="connsiteX4" fmla="*/ 432133 w 691478"/>
                <a:gd name="connsiteY4" fmla="*/ 976787 h 1112653"/>
                <a:gd name="connsiteX5" fmla="*/ 182140 w 691478"/>
                <a:gd name="connsiteY5" fmla="*/ 1104377 h 1112653"/>
                <a:gd name="connsiteX6" fmla="*/ 13032 w 691478"/>
                <a:gd name="connsiteY6" fmla="*/ 776763 h 1112653"/>
                <a:gd name="connsiteX7" fmla="*/ 27193 w 691478"/>
                <a:gd name="connsiteY7" fmla="*/ 421609 h 1112653"/>
                <a:gd name="connsiteX0" fmla="*/ 27193 w 691478"/>
                <a:gd name="connsiteY0" fmla="*/ 421609 h 1114810"/>
                <a:gd name="connsiteX1" fmla="*/ 170195 w 691478"/>
                <a:gd name="connsiteY1" fmla="*/ 124300 h 1114810"/>
                <a:gd name="connsiteX2" fmla="*/ 453602 w 691478"/>
                <a:gd name="connsiteY2" fmla="*/ 25544 h 1114810"/>
                <a:gd name="connsiteX3" fmla="*/ 691417 w 691478"/>
                <a:gd name="connsiteY3" fmla="*/ 573056 h 1114810"/>
                <a:gd name="connsiteX4" fmla="*/ 513095 w 691478"/>
                <a:gd name="connsiteY4" fmla="*/ 991075 h 1114810"/>
                <a:gd name="connsiteX5" fmla="*/ 182140 w 691478"/>
                <a:gd name="connsiteY5" fmla="*/ 1104377 h 1114810"/>
                <a:gd name="connsiteX6" fmla="*/ 13032 w 691478"/>
                <a:gd name="connsiteY6" fmla="*/ 776763 h 1114810"/>
                <a:gd name="connsiteX7" fmla="*/ 27193 w 691478"/>
                <a:gd name="connsiteY7" fmla="*/ 421609 h 1114810"/>
                <a:gd name="connsiteX0" fmla="*/ 27193 w 693375"/>
                <a:gd name="connsiteY0" fmla="*/ 402485 h 1095686"/>
                <a:gd name="connsiteX1" fmla="*/ 170195 w 693375"/>
                <a:gd name="connsiteY1" fmla="*/ 105176 h 1095686"/>
                <a:gd name="connsiteX2" fmla="*/ 453602 w 693375"/>
                <a:gd name="connsiteY2" fmla="*/ 6420 h 1095686"/>
                <a:gd name="connsiteX3" fmla="*/ 598819 w 693375"/>
                <a:gd name="connsiteY3" fmla="*/ 262337 h 1095686"/>
                <a:gd name="connsiteX4" fmla="*/ 691417 w 693375"/>
                <a:gd name="connsiteY4" fmla="*/ 553932 h 1095686"/>
                <a:gd name="connsiteX5" fmla="*/ 513095 w 693375"/>
                <a:gd name="connsiteY5" fmla="*/ 971951 h 1095686"/>
                <a:gd name="connsiteX6" fmla="*/ 182140 w 693375"/>
                <a:gd name="connsiteY6" fmla="*/ 1085253 h 1095686"/>
                <a:gd name="connsiteX7" fmla="*/ 13032 w 693375"/>
                <a:gd name="connsiteY7" fmla="*/ 757639 h 1095686"/>
                <a:gd name="connsiteX8" fmla="*/ 27193 w 693375"/>
                <a:gd name="connsiteY8" fmla="*/ 402485 h 1095686"/>
                <a:gd name="connsiteX0" fmla="*/ 27193 w 694199"/>
                <a:gd name="connsiteY0" fmla="*/ 398665 h 1091866"/>
                <a:gd name="connsiteX1" fmla="*/ 170195 w 694199"/>
                <a:gd name="connsiteY1" fmla="*/ 101356 h 1091866"/>
                <a:gd name="connsiteX2" fmla="*/ 453602 w 694199"/>
                <a:gd name="connsiteY2" fmla="*/ 2600 h 1091866"/>
                <a:gd name="connsiteX3" fmla="*/ 622631 w 694199"/>
                <a:gd name="connsiteY3" fmla="*/ 187079 h 1091866"/>
                <a:gd name="connsiteX4" fmla="*/ 691417 w 694199"/>
                <a:gd name="connsiteY4" fmla="*/ 550112 h 1091866"/>
                <a:gd name="connsiteX5" fmla="*/ 513095 w 694199"/>
                <a:gd name="connsiteY5" fmla="*/ 968131 h 1091866"/>
                <a:gd name="connsiteX6" fmla="*/ 182140 w 694199"/>
                <a:gd name="connsiteY6" fmla="*/ 1081433 h 1091866"/>
                <a:gd name="connsiteX7" fmla="*/ 13032 w 694199"/>
                <a:gd name="connsiteY7" fmla="*/ 753819 h 1091866"/>
                <a:gd name="connsiteX8" fmla="*/ 27193 w 694199"/>
                <a:gd name="connsiteY8" fmla="*/ 398665 h 1091866"/>
                <a:gd name="connsiteX0" fmla="*/ 27193 w 694199"/>
                <a:gd name="connsiteY0" fmla="*/ 426411 h 1119612"/>
                <a:gd name="connsiteX1" fmla="*/ 170195 w 694199"/>
                <a:gd name="connsiteY1" fmla="*/ 129102 h 1119612"/>
                <a:gd name="connsiteX2" fmla="*/ 425027 w 694199"/>
                <a:gd name="connsiteY2" fmla="*/ 1771 h 1119612"/>
                <a:gd name="connsiteX3" fmla="*/ 622631 w 694199"/>
                <a:gd name="connsiteY3" fmla="*/ 214825 h 1119612"/>
                <a:gd name="connsiteX4" fmla="*/ 691417 w 694199"/>
                <a:gd name="connsiteY4" fmla="*/ 577858 h 1119612"/>
                <a:gd name="connsiteX5" fmla="*/ 513095 w 694199"/>
                <a:gd name="connsiteY5" fmla="*/ 995877 h 1119612"/>
                <a:gd name="connsiteX6" fmla="*/ 182140 w 694199"/>
                <a:gd name="connsiteY6" fmla="*/ 1109179 h 1119612"/>
                <a:gd name="connsiteX7" fmla="*/ 13032 w 694199"/>
                <a:gd name="connsiteY7" fmla="*/ 781565 h 1119612"/>
                <a:gd name="connsiteX8" fmla="*/ 27193 w 694199"/>
                <a:gd name="connsiteY8" fmla="*/ 426411 h 1119612"/>
                <a:gd name="connsiteX0" fmla="*/ 27193 w 694953"/>
                <a:gd name="connsiteY0" fmla="*/ 426411 h 1119612"/>
                <a:gd name="connsiteX1" fmla="*/ 170195 w 694953"/>
                <a:gd name="connsiteY1" fmla="*/ 129102 h 1119612"/>
                <a:gd name="connsiteX2" fmla="*/ 425027 w 694953"/>
                <a:gd name="connsiteY2" fmla="*/ 1771 h 1119612"/>
                <a:gd name="connsiteX3" fmla="*/ 622631 w 694953"/>
                <a:gd name="connsiteY3" fmla="*/ 214825 h 1119612"/>
                <a:gd name="connsiteX4" fmla="*/ 546432 w 694953"/>
                <a:gd name="connsiteY4" fmla="*/ 562488 h 1119612"/>
                <a:gd name="connsiteX5" fmla="*/ 691417 w 694953"/>
                <a:gd name="connsiteY5" fmla="*/ 577858 h 1119612"/>
                <a:gd name="connsiteX6" fmla="*/ 513095 w 694953"/>
                <a:gd name="connsiteY6" fmla="*/ 995877 h 1119612"/>
                <a:gd name="connsiteX7" fmla="*/ 182140 w 694953"/>
                <a:gd name="connsiteY7" fmla="*/ 1109179 h 1119612"/>
                <a:gd name="connsiteX8" fmla="*/ 13032 w 694953"/>
                <a:gd name="connsiteY8" fmla="*/ 781565 h 1119612"/>
                <a:gd name="connsiteX9" fmla="*/ 27193 w 694953"/>
                <a:gd name="connsiteY9" fmla="*/ 426411 h 1119612"/>
                <a:gd name="connsiteX0" fmla="*/ 27193 w 695746"/>
                <a:gd name="connsiteY0" fmla="*/ 426411 h 1119612"/>
                <a:gd name="connsiteX1" fmla="*/ 170195 w 695746"/>
                <a:gd name="connsiteY1" fmla="*/ 129102 h 1119612"/>
                <a:gd name="connsiteX2" fmla="*/ 425027 w 695746"/>
                <a:gd name="connsiteY2" fmla="*/ 1771 h 1119612"/>
                <a:gd name="connsiteX3" fmla="*/ 622631 w 695746"/>
                <a:gd name="connsiteY3" fmla="*/ 214825 h 1119612"/>
                <a:gd name="connsiteX4" fmla="*/ 691417 w 695746"/>
                <a:gd name="connsiteY4" fmla="*/ 577858 h 1119612"/>
                <a:gd name="connsiteX5" fmla="*/ 513095 w 695746"/>
                <a:gd name="connsiteY5" fmla="*/ 995877 h 1119612"/>
                <a:gd name="connsiteX6" fmla="*/ 182140 w 695746"/>
                <a:gd name="connsiteY6" fmla="*/ 1109179 h 1119612"/>
                <a:gd name="connsiteX7" fmla="*/ 13032 w 695746"/>
                <a:gd name="connsiteY7" fmla="*/ 781565 h 1119612"/>
                <a:gd name="connsiteX8" fmla="*/ 27193 w 695746"/>
                <a:gd name="connsiteY8" fmla="*/ 426411 h 1119612"/>
                <a:gd name="connsiteX0" fmla="*/ 27193 w 647857"/>
                <a:gd name="connsiteY0" fmla="*/ 426411 h 1119612"/>
                <a:gd name="connsiteX1" fmla="*/ 170195 w 647857"/>
                <a:gd name="connsiteY1" fmla="*/ 129102 h 1119612"/>
                <a:gd name="connsiteX2" fmla="*/ 425027 w 647857"/>
                <a:gd name="connsiteY2" fmla="*/ 1771 h 1119612"/>
                <a:gd name="connsiteX3" fmla="*/ 622631 w 647857"/>
                <a:gd name="connsiteY3" fmla="*/ 214825 h 1119612"/>
                <a:gd name="connsiteX4" fmla="*/ 624742 w 647857"/>
                <a:gd name="connsiteY4" fmla="*/ 577858 h 1119612"/>
                <a:gd name="connsiteX5" fmla="*/ 513095 w 647857"/>
                <a:gd name="connsiteY5" fmla="*/ 995877 h 1119612"/>
                <a:gd name="connsiteX6" fmla="*/ 182140 w 647857"/>
                <a:gd name="connsiteY6" fmla="*/ 1109179 h 1119612"/>
                <a:gd name="connsiteX7" fmla="*/ 13032 w 647857"/>
                <a:gd name="connsiteY7" fmla="*/ 781565 h 1119612"/>
                <a:gd name="connsiteX8" fmla="*/ 27193 w 647857"/>
                <a:gd name="connsiteY8" fmla="*/ 426411 h 1119612"/>
                <a:gd name="connsiteX0" fmla="*/ 27193 w 678121"/>
                <a:gd name="connsiteY0" fmla="*/ 426411 h 1119332"/>
                <a:gd name="connsiteX1" fmla="*/ 170195 w 678121"/>
                <a:gd name="connsiteY1" fmla="*/ 129102 h 1119332"/>
                <a:gd name="connsiteX2" fmla="*/ 425027 w 678121"/>
                <a:gd name="connsiteY2" fmla="*/ 1771 h 1119332"/>
                <a:gd name="connsiteX3" fmla="*/ 622631 w 678121"/>
                <a:gd name="connsiteY3" fmla="*/ 214825 h 1119332"/>
                <a:gd name="connsiteX4" fmla="*/ 624742 w 678121"/>
                <a:gd name="connsiteY4" fmla="*/ 577858 h 1119332"/>
                <a:gd name="connsiteX5" fmla="*/ 675019 w 678121"/>
                <a:gd name="connsiteY5" fmla="*/ 600588 h 1119332"/>
                <a:gd name="connsiteX6" fmla="*/ 513095 w 678121"/>
                <a:gd name="connsiteY6" fmla="*/ 995877 h 1119332"/>
                <a:gd name="connsiteX7" fmla="*/ 182140 w 678121"/>
                <a:gd name="connsiteY7" fmla="*/ 1109179 h 1119332"/>
                <a:gd name="connsiteX8" fmla="*/ 13032 w 678121"/>
                <a:gd name="connsiteY8" fmla="*/ 781565 h 1119332"/>
                <a:gd name="connsiteX9" fmla="*/ 27193 w 678121"/>
                <a:gd name="connsiteY9" fmla="*/ 426411 h 1119332"/>
                <a:gd name="connsiteX0" fmla="*/ 27193 w 647857"/>
                <a:gd name="connsiteY0" fmla="*/ 426411 h 1119332"/>
                <a:gd name="connsiteX1" fmla="*/ 170195 w 647857"/>
                <a:gd name="connsiteY1" fmla="*/ 129102 h 1119332"/>
                <a:gd name="connsiteX2" fmla="*/ 425027 w 647857"/>
                <a:gd name="connsiteY2" fmla="*/ 1771 h 1119332"/>
                <a:gd name="connsiteX3" fmla="*/ 622631 w 647857"/>
                <a:gd name="connsiteY3" fmla="*/ 214825 h 1119332"/>
                <a:gd name="connsiteX4" fmla="*/ 624742 w 647857"/>
                <a:gd name="connsiteY4" fmla="*/ 577858 h 1119332"/>
                <a:gd name="connsiteX5" fmla="*/ 513095 w 647857"/>
                <a:gd name="connsiteY5" fmla="*/ 995877 h 1119332"/>
                <a:gd name="connsiteX6" fmla="*/ 182140 w 647857"/>
                <a:gd name="connsiteY6" fmla="*/ 1109179 h 1119332"/>
                <a:gd name="connsiteX7" fmla="*/ 13032 w 647857"/>
                <a:gd name="connsiteY7" fmla="*/ 781565 h 1119332"/>
                <a:gd name="connsiteX8" fmla="*/ 27193 w 647857"/>
                <a:gd name="connsiteY8" fmla="*/ 426411 h 1119332"/>
                <a:gd name="connsiteX0" fmla="*/ 27193 w 691347"/>
                <a:gd name="connsiteY0" fmla="*/ 426411 h 1119332"/>
                <a:gd name="connsiteX1" fmla="*/ 170195 w 691347"/>
                <a:gd name="connsiteY1" fmla="*/ 129102 h 1119332"/>
                <a:gd name="connsiteX2" fmla="*/ 425027 w 691347"/>
                <a:gd name="connsiteY2" fmla="*/ 1771 h 1119332"/>
                <a:gd name="connsiteX3" fmla="*/ 622631 w 691347"/>
                <a:gd name="connsiteY3" fmla="*/ 214825 h 1119332"/>
                <a:gd name="connsiteX4" fmla="*/ 686654 w 691347"/>
                <a:gd name="connsiteY4" fmla="*/ 587383 h 1119332"/>
                <a:gd name="connsiteX5" fmla="*/ 513095 w 691347"/>
                <a:gd name="connsiteY5" fmla="*/ 995877 h 1119332"/>
                <a:gd name="connsiteX6" fmla="*/ 182140 w 691347"/>
                <a:gd name="connsiteY6" fmla="*/ 1109179 h 1119332"/>
                <a:gd name="connsiteX7" fmla="*/ 13032 w 691347"/>
                <a:gd name="connsiteY7" fmla="*/ 781565 h 1119332"/>
                <a:gd name="connsiteX8" fmla="*/ 27193 w 691347"/>
                <a:gd name="connsiteY8" fmla="*/ 426411 h 111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" fmla="*/ 0 w 1133078"/>
                <a:gd name="connsiteY0" fmla="*/ 194598 h 642643"/>
                <a:gd name="connsiteX1" fmla="*/ 557014 w 1133078"/>
                <a:gd name="connsiteY1" fmla="*/ 5623 h 642643"/>
                <a:gd name="connsiteX2" fmla="*/ 1133078 w 1133078"/>
                <a:gd name="connsiteY2" fmla="*/ 323185 h 642643"/>
                <a:gd name="connsiteX3" fmla="*/ 557014 w 1133078"/>
                <a:gd name="connsiteY3" fmla="*/ 640747 h 642643"/>
                <a:gd name="connsiteX4" fmla="*/ 0 w 1133078"/>
                <a:gd name="connsiteY4" fmla="*/ 194598 h 64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99392 w 674450"/>
                <a:gd name="connsiteY3" fmla="*/ 25190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03808"/>
                <a:gd name="connsiteX1" fmla="*/ 299697 w 674450"/>
                <a:gd name="connsiteY1" fmla="*/ 0 h 503808"/>
                <a:gd name="connsiteX2" fmla="*/ 674450 w 674450"/>
                <a:gd name="connsiteY2" fmla="*/ 6054 h 503808"/>
                <a:gd name="connsiteX3" fmla="*/ 554062 w 674450"/>
                <a:gd name="connsiteY3" fmla="*/ 278164 h 503808"/>
                <a:gd name="connsiteX4" fmla="*/ 299696 w 674450"/>
                <a:gd name="connsiteY4" fmla="*/ 503808 h 503808"/>
                <a:gd name="connsiteX5" fmla="*/ 0 w 674450"/>
                <a:gd name="connsiteY5" fmla="*/ 251904 h 503808"/>
                <a:gd name="connsiteX6" fmla="*/ 1 w 674450"/>
                <a:gd name="connsiteY6" fmla="*/ 251904 h 503808"/>
                <a:gd name="connsiteX0" fmla="*/ 1 w 674450"/>
                <a:gd name="connsiteY0" fmla="*/ 251904 h 535496"/>
                <a:gd name="connsiteX1" fmla="*/ 299697 w 674450"/>
                <a:gd name="connsiteY1" fmla="*/ 0 h 535496"/>
                <a:gd name="connsiteX2" fmla="*/ 674450 w 674450"/>
                <a:gd name="connsiteY2" fmla="*/ 6054 h 535496"/>
                <a:gd name="connsiteX3" fmla="*/ 554062 w 674450"/>
                <a:gd name="connsiteY3" fmla="*/ 278164 h 535496"/>
                <a:gd name="connsiteX4" fmla="*/ 235495 w 674450"/>
                <a:gd name="connsiteY4" fmla="*/ 535496 h 535496"/>
                <a:gd name="connsiteX5" fmla="*/ 0 w 674450"/>
                <a:gd name="connsiteY5" fmla="*/ 251904 h 535496"/>
                <a:gd name="connsiteX6" fmla="*/ 1 w 674450"/>
                <a:gd name="connsiteY6" fmla="*/ 251904 h 535496"/>
                <a:gd name="connsiteX0" fmla="*/ 1 w 674450"/>
                <a:gd name="connsiteY0" fmla="*/ 245850 h 529442"/>
                <a:gd name="connsiteX1" fmla="*/ 369554 w 674450"/>
                <a:gd name="connsiteY1" fmla="*/ 19524 h 529442"/>
                <a:gd name="connsiteX2" fmla="*/ 674450 w 674450"/>
                <a:gd name="connsiteY2" fmla="*/ 0 h 529442"/>
                <a:gd name="connsiteX3" fmla="*/ 554062 w 674450"/>
                <a:gd name="connsiteY3" fmla="*/ 272110 h 529442"/>
                <a:gd name="connsiteX4" fmla="*/ 235495 w 674450"/>
                <a:gd name="connsiteY4" fmla="*/ 529442 h 529442"/>
                <a:gd name="connsiteX5" fmla="*/ 0 w 674450"/>
                <a:gd name="connsiteY5" fmla="*/ 245850 h 529442"/>
                <a:gd name="connsiteX6" fmla="*/ 1 w 674450"/>
                <a:gd name="connsiteY6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5680 w 680129"/>
                <a:gd name="connsiteY0" fmla="*/ 245850 h 529442"/>
                <a:gd name="connsiteX1" fmla="*/ 375233 w 680129"/>
                <a:gd name="connsiteY1" fmla="*/ 19524 h 529442"/>
                <a:gd name="connsiteX2" fmla="*/ 680129 w 680129"/>
                <a:gd name="connsiteY2" fmla="*/ 0 h 529442"/>
                <a:gd name="connsiteX3" fmla="*/ 559741 w 680129"/>
                <a:gd name="connsiteY3" fmla="*/ 272110 h 529442"/>
                <a:gd name="connsiteX4" fmla="*/ 241174 w 680129"/>
                <a:gd name="connsiteY4" fmla="*/ 529442 h 529442"/>
                <a:gd name="connsiteX5" fmla="*/ 22363 w 680129"/>
                <a:gd name="connsiteY5" fmla="*/ 274768 h 529442"/>
                <a:gd name="connsiteX6" fmla="*/ 5679 w 680129"/>
                <a:gd name="connsiteY6" fmla="*/ 245850 h 529442"/>
                <a:gd name="connsiteX7" fmla="*/ 5680 w 680129"/>
                <a:gd name="connsiteY7" fmla="*/ 245850 h 529442"/>
                <a:gd name="connsiteX0" fmla="*/ 433 w 674882"/>
                <a:gd name="connsiteY0" fmla="*/ 245850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433 w 674882"/>
                <a:gd name="connsiteY7" fmla="*/ 245850 h 529442"/>
                <a:gd name="connsiteX0" fmla="*/ 132076 w 674882"/>
                <a:gd name="connsiteY0" fmla="*/ 131061 h 529442"/>
                <a:gd name="connsiteX1" fmla="*/ 369986 w 674882"/>
                <a:gd name="connsiteY1" fmla="*/ 19524 h 529442"/>
                <a:gd name="connsiteX2" fmla="*/ 674882 w 674882"/>
                <a:gd name="connsiteY2" fmla="*/ 0 h 529442"/>
                <a:gd name="connsiteX3" fmla="*/ 554494 w 674882"/>
                <a:gd name="connsiteY3" fmla="*/ 272110 h 529442"/>
                <a:gd name="connsiteX4" fmla="*/ 235927 w 674882"/>
                <a:gd name="connsiteY4" fmla="*/ 529442 h 529442"/>
                <a:gd name="connsiteX5" fmla="*/ 28625 w 674882"/>
                <a:gd name="connsiteY5" fmla="*/ 323140 h 529442"/>
                <a:gd name="connsiteX6" fmla="*/ 432 w 674882"/>
                <a:gd name="connsiteY6" fmla="*/ 245850 h 529442"/>
                <a:gd name="connsiteX7" fmla="*/ 132076 w 674882"/>
                <a:gd name="connsiteY7" fmla="*/ 131061 h 529442"/>
                <a:gd name="connsiteX0" fmla="*/ 106337 w 649143"/>
                <a:gd name="connsiteY0" fmla="*/ 131061 h 529442"/>
                <a:gd name="connsiteX1" fmla="*/ 344247 w 649143"/>
                <a:gd name="connsiteY1" fmla="*/ 19524 h 529442"/>
                <a:gd name="connsiteX2" fmla="*/ 649143 w 649143"/>
                <a:gd name="connsiteY2" fmla="*/ 0 h 529442"/>
                <a:gd name="connsiteX3" fmla="*/ 528755 w 649143"/>
                <a:gd name="connsiteY3" fmla="*/ 272110 h 529442"/>
                <a:gd name="connsiteX4" fmla="*/ 210188 w 649143"/>
                <a:gd name="connsiteY4" fmla="*/ 529442 h 529442"/>
                <a:gd name="connsiteX5" fmla="*/ 2886 w 649143"/>
                <a:gd name="connsiteY5" fmla="*/ 323140 h 529442"/>
                <a:gd name="connsiteX6" fmla="*/ 106337 w 649143"/>
                <a:gd name="connsiteY6" fmla="*/ 131061 h 529442"/>
                <a:gd name="connsiteX0" fmla="*/ 126989 w 669795"/>
                <a:gd name="connsiteY0" fmla="*/ 131061 h 529442"/>
                <a:gd name="connsiteX1" fmla="*/ 364899 w 669795"/>
                <a:gd name="connsiteY1" fmla="*/ 19524 h 529442"/>
                <a:gd name="connsiteX2" fmla="*/ 669795 w 669795"/>
                <a:gd name="connsiteY2" fmla="*/ 0 h 529442"/>
                <a:gd name="connsiteX3" fmla="*/ 549407 w 669795"/>
                <a:gd name="connsiteY3" fmla="*/ 272110 h 529442"/>
                <a:gd name="connsiteX4" fmla="*/ 230840 w 669795"/>
                <a:gd name="connsiteY4" fmla="*/ 529442 h 529442"/>
                <a:gd name="connsiteX5" fmla="*/ 2279 w 669795"/>
                <a:gd name="connsiteY5" fmla="*/ 324447 h 529442"/>
                <a:gd name="connsiteX6" fmla="*/ 126989 w 669795"/>
                <a:gd name="connsiteY6" fmla="*/ 131061 h 529442"/>
                <a:gd name="connsiteX0" fmla="*/ 364838 w 669734"/>
                <a:gd name="connsiteY0" fmla="*/ 19524 h 529442"/>
                <a:gd name="connsiteX1" fmla="*/ 669734 w 669734"/>
                <a:gd name="connsiteY1" fmla="*/ 0 h 529442"/>
                <a:gd name="connsiteX2" fmla="*/ 549346 w 669734"/>
                <a:gd name="connsiteY2" fmla="*/ 272110 h 529442"/>
                <a:gd name="connsiteX3" fmla="*/ 230779 w 669734"/>
                <a:gd name="connsiteY3" fmla="*/ 529442 h 529442"/>
                <a:gd name="connsiteX4" fmla="*/ 2218 w 669734"/>
                <a:gd name="connsiteY4" fmla="*/ 324447 h 529442"/>
                <a:gd name="connsiteX5" fmla="*/ 218368 w 669734"/>
                <a:gd name="connsiteY5" fmla="*/ 222501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3806 w 668702"/>
                <a:gd name="connsiteY0" fmla="*/ 19524 h 529442"/>
                <a:gd name="connsiteX1" fmla="*/ 668702 w 668702"/>
                <a:gd name="connsiteY1" fmla="*/ 0 h 529442"/>
                <a:gd name="connsiteX2" fmla="*/ 548314 w 668702"/>
                <a:gd name="connsiteY2" fmla="*/ 272110 h 529442"/>
                <a:gd name="connsiteX3" fmla="*/ 229747 w 668702"/>
                <a:gd name="connsiteY3" fmla="*/ 529442 h 529442"/>
                <a:gd name="connsiteX4" fmla="*/ 1186 w 668702"/>
                <a:gd name="connsiteY4" fmla="*/ 324447 h 529442"/>
                <a:gd name="connsiteX5" fmla="*/ 369129 w 668702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552631 w 673019"/>
                <a:gd name="connsiteY2" fmla="*/ 272110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29442"/>
                <a:gd name="connsiteX1" fmla="*/ 673019 w 673019"/>
                <a:gd name="connsiteY1" fmla="*/ 0 h 529442"/>
                <a:gd name="connsiteX2" fmla="*/ 616606 w 673019"/>
                <a:gd name="connsiteY2" fmla="*/ 202026 h 529442"/>
                <a:gd name="connsiteX3" fmla="*/ 234064 w 673019"/>
                <a:gd name="connsiteY3" fmla="*/ 529442 h 529442"/>
                <a:gd name="connsiteX4" fmla="*/ 1156 w 673019"/>
                <a:gd name="connsiteY4" fmla="*/ 288438 h 529442"/>
                <a:gd name="connsiteX5" fmla="*/ 373446 w 673019"/>
                <a:gd name="connsiteY5" fmla="*/ 18983 h 529442"/>
                <a:gd name="connsiteX0" fmla="*/ 368123 w 673019"/>
                <a:gd name="connsiteY0" fmla="*/ 19524 h 530692"/>
                <a:gd name="connsiteX1" fmla="*/ 673019 w 673019"/>
                <a:gd name="connsiteY1" fmla="*/ 0 h 530692"/>
                <a:gd name="connsiteX2" fmla="*/ 616606 w 673019"/>
                <a:gd name="connsiteY2" fmla="*/ 202026 h 530692"/>
                <a:gd name="connsiteX3" fmla="*/ 535686 w 673019"/>
                <a:gd name="connsiteY3" fmla="*/ 375064 h 530692"/>
                <a:gd name="connsiteX4" fmla="*/ 234064 w 673019"/>
                <a:gd name="connsiteY4" fmla="*/ 529442 h 530692"/>
                <a:gd name="connsiteX5" fmla="*/ 1156 w 673019"/>
                <a:gd name="connsiteY5" fmla="*/ 288438 h 530692"/>
                <a:gd name="connsiteX6" fmla="*/ 373446 w 673019"/>
                <a:gd name="connsiteY6" fmla="*/ 18983 h 530692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16606 w 673019"/>
                <a:gd name="connsiteY2" fmla="*/ 202026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3019"/>
                <a:gd name="connsiteY0" fmla="*/ 19524 h 530479"/>
                <a:gd name="connsiteX1" fmla="*/ 673019 w 673019"/>
                <a:gd name="connsiteY1" fmla="*/ 0 h 530479"/>
                <a:gd name="connsiteX2" fmla="*/ 646958 w 673019"/>
                <a:gd name="connsiteY2" fmla="*/ 140411 h 530479"/>
                <a:gd name="connsiteX3" fmla="*/ 504224 w 673019"/>
                <a:gd name="connsiteY3" fmla="*/ 349258 h 530479"/>
                <a:gd name="connsiteX4" fmla="*/ 234064 w 673019"/>
                <a:gd name="connsiteY4" fmla="*/ 529442 h 530479"/>
                <a:gd name="connsiteX5" fmla="*/ 1156 w 673019"/>
                <a:gd name="connsiteY5" fmla="*/ 288438 h 530479"/>
                <a:gd name="connsiteX6" fmla="*/ 373446 w 673019"/>
                <a:gd name="connsiteY6" fmla="*/ 18983 h 530479"/>
                <a:gd name="connsiteX0" fmla="*/ 368123 w 675861"/>
                <a:gd name="connsiteY0" fmla="*/ 19524 h 530479"/>
                <a:gd name="connsiteX1" fmla="*/ 673019 w 675861"/>
                <a:gd name="connsiteY1" fmla="*/ 0 h 530479"/>
                <a:gd name="connsiteX2" fmla="*/ 504224 w 675861"/>
                <a:gd name="connsiteY2" fmla="*/ 349258 h 530479"/>
                <a:gd name="connsiteX3" fmla="*/ 234064 w 675861"/>
                <a:gd name="connsiteY3" fmla="*/ 529442 h 530479"/>
                <a:gd name="connsiteX4" fmla="*/ 1156 w 675861"/>
                <a:gd name="connsiteY4" fmla="*/ 288438 h 530479"/>
                <a:gd name="connsiteX5" fmla="*/ 373446 w 675861"/>
                <a:gd name="connsiteY5" fmla="*/ 18983 h 530479"/>
                <a:gd name="connsiteX0" fmla="*/ 368123 w 675529"/>
                <a:gd name="connsiteY0" fmla="*/ 19524 h 530602"/>
                <a:gd name="connsiteX1" fmla="*/ 673019 w 675529"/>
                <a:gd name="connsiteY1" fmla="*/ 0 h 530602"/>
                <a:gd name="connsiteX2" fmla="*/ 486006 w 675529"/>
                <a:gd name="connsiteY2" fmla="*/ 365315 h 530602"/>
                <a:gd name="connsiteX3" fmla="*/ 234064 w 675529"/>
                <a:gd name="connsiteY3" fmla="*/ 529442 h 530602"/>
                <a:gd name="connsiteX4" fmla="*/ 1156 w 675529"/>
                <a:gd name="connsiteY4" fmla="*/ 288438 h 530602"/>
                <a:gd name="connsiteX5" fmla="*/ 373446 w 675529"/>
                <a:gd name="connsiteY5" fmla="*/ 18983 h 53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" fmla="*/ 247650 w 247650"/>
                <a:gd name="connsiteY0" fmla="*/ 804863 h 804863"/>
                <a:gd name="connsiteX1" fmla="*/ 114300 w 247650"/>
                <a:gd name="connsiteY1" fmla="*/ 523875 h 804863"/>
                <a:gd name="connsiteX2" fmla="*/ 76200 w 247650"/>
                <a:gd name="connsiteY2" fmla="*/ 371475 h 804863"/>
                <a:gd name="connsiteX3" fmla="*/ 85725 w 247650"/>
                <a:gd name="connsiteY3" fmla="*/ 171450 h 804863"/>
                <a:gd name="connsiteX4" fmla="*/ 152400 w 247650"/>
                <a:gd name="connsiteY4" fmla="*/ 38100 h 804863"/>
                <a:gd name="connsiteX5" fmla="*/ 138113 w 247650"/>
                <a:gd name="connsiteY5" fmla="*/ 0 h 804863"/>
                <a:gd name="connsiteX6" fmla="*/ 57150 w 247650"/>
                <a:gd name="connsiteY6" fmla="*/ 14288 h 804863"/>
                <a:gd name="connsiteX7" fmla="*/ 0 w 247650"/>
                <a:gd name="connsiteY7" fmla="*/ 61913 h 804863"/>
                <a:gd name="connsiteX8" fmla="*/ 4762 w 247650"/>
                <a:gd name="connsiteY8" fmla="*/ 297656 h 804863"/>
                <a:gd name="connsiteX9" fmla="*/ 247650 w 247650"/>
                <a:gd name="connsiteY9" fmla="*/ 804863 h 804863"/>
                <a:gd name="connsiteX0" fmla="*/ 255140 w 255140"/>
                <a:gd name="connsiteY0" fmla="*/ 804863 h 804863"/>
                <a:gd name="connsiteX1" fmla="*/ 121790 w 255140"/>
                <a:gd name="connsiteY1" fmla="*/ 523875 h 804863"/>
                <a:gd name="connsiteX2" fmla="*/ 83690 w 255140"/>
                <a:gd name="connsiteY2" fmla="*/ 371475 h 804863"/>
                <a:gd name="connsiteX3" fmla="*/ 93215 w 255140"/>
                <a:gd name="connsiteY3" fmla="*/ 171450 h 804863"/>
                <a:gd name="connsiteX4" fmla="*/ 159890 w 255140"/>
                <a:gd name="connsiteY4" fmla="*/ 38100 h 804863"/>
                <a:gd name="connsiteX5" fmla="*/ 145603 w 255140"/>
                <a:gd name="connsiteY5" fmla="*/ 0 h 804863"/>
                <a:gd name="connsiteX6" fmla="*/ 64640 w 255140"/>
                <a:gd name="connsiteY6" fmla="*/ 14288 h 804863"/>
                <a:gd name="connsiteX7" fmla="*/ 7490 w 255140"/>
                <a:gd name="connsiteY7" fmla="*/ 61913 h 804863"/>
                <a:gd name="connsiteX8" fmla="*/ 12252 w 255140"/>
                <a:gd name="connsiteY8" fmla="*/ 297656 h 804863"/>
                <a:gd name="connsiteX9" fmla="*/ 255140 w 255140"/>
                <a:gd name="connsiteY9" fmla="*/ 804863 h 804863"/>
                <a:gd name="connsiteX0" fmla="*/ 253277 w 253277"/>
                <a:gd name="connsiteY0" fmla="*/ 804863 h 804863"/>
                <a:gd name="connsiteX1" fmla="*/ 119927 w 253277"/>
                <a:gd name="connsiteY1" fmla="*/ 523875 h 804863"/>
                <a:gd name="connsiteX2" fmla="*/ 81827 w 253277"/>
                <a:gd name="connsiteY2" fmla="*/ 371475 h 804863"/>
                <a:gd name="connsiteX3" fmla="*/ 91352 w 253277"/>
                <a:gd name="connsiteY3" fmla="*/ 171450 h 804863"/>
                <a:gd name="connsiteX4" fmla="*/ 158027 w 253277"/>
                <a:gd name="connsiteY4" fmla="*/ 38100 h 804863"/>
                <a:gd name="connsiteX5" fmla="*/ 143740 w 253277"/>
                <a:gd name="connsiteY5" fmla="*/ 0 h 804863"/>
                <a:gd name="connsiteX6" fmla="*/ 62777 w 253277"/>
                <a:gd name="connsiteY6" fmla="*/ 14288 h 804863"/>
                <a:gd name="connsiteX7" fmla="*/ 12771 w 253277"/>
                <a:gd name="connsiteY7" fmla="*/ 71438 h 804863"/>
                <a:gd name="connsiteX8" fmla="*/ 10389 w 253277"/>
                <a:gd name="connsiteY8" fmla="*/ 297656 h 804863"/>
                <a:gd name="connsiteX9" fmla="*/ 253277 w 253277"/>
                <a:gd name="connsiteY9" fmla="*/ 804863 h 804863"/>
                <a:gd name="connsiteX0" fmla="*/ 257807 w 257807"/>
                <a:gd name="connsiteY0" fmla="*/ 804863 h 804863"/>
                <a:gd name="connsiteX1" fmla="*/ 124457 w 257807"/>
                <a:gd name="connsiteY1" fmla="*/ 523875 h 804863"/>
                <a:gd name="connsiteX2" fmla="*/ 86357 w 257807"/>
                <a:gd name="connsiteY2" fmla="*/ 371475 h 804863"/>
                <a:gd name="connsiteX3" fmla="*/ 95882 w 257807"/>
                <a:gd name="connsiteY3" fmla="*/ 171450 h 804863"/>
                <a:gd name="connsiteX4" fmla="*/ 162557 w 257807"/>
                <a:gd name="connsiteY4" fmla="*/ 38100 h 804863"/>
                <a:gd name="connsiteX5" fmla="*/ 148270 w 257807"/>
                <a:gd name="connsiteY5" fmla="*/ 0 h 804863"/>
                <a:gd name="connsiteX6" fmla="*/ 67307 w 257807"/>
                <a:gd name="connsiteY6" fmla="*/ 14288 h 804863"/>
                <a:gd name="connsiteX7" fmla="*/ 3014 w 257807"/>
                <a:gd name="connsiteY7" fmla="*/ 92870 h 804863"/>
                <a:gd name="connsiteX8" fmla="*/ 14919 w 257807"/>
                <a:gd name="connsiteY8" fmla="*/ 297656 h 804863"/>
                <a:gd name="connsiteX9" fmla="*/ 257807 w 25780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14288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72937 w 263437"/>
                <a:gd name="connsiteY6" fmla="*/ 26194 h 804863"/>
                <a:gd name="connsiteX7" fmla="*/ 8644 w 263437"/>
                <a:gd name="connsiteY7" fmla="*/ 92870 h 804863"/>
                <a:gd name="connsiteX8" fmla="*/ 20549 w 263437"/>
                <a:gd name="connsiteY8" fmla="*/ 297656 h 804863"/>
                <a:gd name="connsiteX9" fmla="*/ 263437 w 263437"/>
                <a:gd name="connsiteY9" fmla="*/ 804863 h 804863"/>
                <a:gd name="connsiteX0" fmla="*/ 263437 w 263437"/>
                <a:gd name="connsiteY0" fmla="*/ 804863 h 804863"/>
                <a:gd name="connsiteX1" fmla="*/ 130087 w 263437"/>
                <a:gd name="connsiteY1" fmla="*/ 523875 h 804863"/>
                <a:gd name="connsiteX2" fmla="*/ 91987 w 263437"/>
                <a:gd name="connsiteY2" fmla="*/ 371475 h 804863"/>
                <a:gd name="connsiteX3" fmla="*/ 101512 w 263437"/>
                <a:gd name="connsiteY3" fmla="*/ 171450 h 804863"/>
                <a:gd name="connsiteX4" fmla="*/ 168187 w 263437"/>
                <a:gd name="connsiteY4" fmla="*/ 38100 h 804863"/>
                <a:gd name="connsiteX5" fmla="*/ 153900 w 263437"/>
                <a:gd name="connsiteY5" fmla="*/ 0 h 804863"/>
                <a:gd name="connsiteX6" fmla="*/ 99130 w 263437"/>
                <a:gd name="connsiteY6" fmla="*/ 7144 h 804863"/>
                <a:gd name="connsiteX7" fmla="*/ 72937 w 263437"/>
                <a:gd name="connsiteY7" fmla="*/ 26194 h 804863"/>
                <a:gd name="connsiteX8" fmla="*/ 8644 w 263437"/>
                <a:gd name="connsiteY8" fmla="*/ 92870 h 804863"/>
                <a:gd name="connsiteX9" fmla="*/ 20549 w 263437"/>
                <a:gd name="connsiteY9" fmla="*/ 297656 h 804863"/>
                <a:gd name="connsiteX10" fmla="*/ 263437 w 263437"/>
                <a:gd name="connsiteY10" fmla="*/ 804863 h 804863"/>
                <a:gd name="connsiteX0" fmla="*/ 263437 w 263437"/>
                <a:gd name="connsiteY0" fmla="*/ 798491 h 798491"/>
                <a:gd name="connsiteX1" fmla="*/ 130087 w 263437"/>
                <a:gd name="connsiteY1" fmla="*/ 517503 h 798491"/>
                <a:gd name="connsiteX2" fmla="*/ 91987 w 263437"/>
                <a:gd name="connsiteY2" fmla="*/ 365103 h 798491"/>
                <a:gd name="connsiteX3" fmla="*/ 101512 w 263437"/>
                <a:gd name="connsiteY3" fmla="*/ 165078 h 798491"/>
                <a:gd name="connsiteX4" fmla="*/ 168187 w 263437"/>
                <a:gd name="connsiteY4" fmla="*/ 31728 h 798491"/>
                <a:gd name="connsiteX5" fmla="*/ 153900 w 263437"/>
                <a:gd name="connsiteY5" fmla="*/ 10297 h 798491"/>
                <a:gd name="connsiteX6" fmla="*/ 99130 w 263437"/>
                <a:gd name="connsiteY6" fmla="*/ 772 h 798491"/>
                <a:gd name="connsiteX7" fmla="*/ 72937 w 263437"/>
                <a:gd name="connsiteY7" fmla="*/ 19822 h 798491"/>
                <a:gd name="connsiteX8" fmla="*/ 8644 w 263437"/>
                <a:gd name="connsiteY8" fmla="*/ 86498 h 798491"/>
                <a:gd name="connsiteX9" fmla="*/ 20549 w 263437"/>
                <a:gd name="connsiteY9" fmla="*/ 291284 h 798491"/>
                <a:gd name="connsiteX10" fmla="*/ 263437 w 263437"/>
                <a:gd name="connsiteY10" fmla="*/ 798491 h 798491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68187 w 263437"/>
                <a:gd name="connsiteY4" fmla="*/ 32103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65453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1987 w 263437"/>
                <a:gd name="connsiteY2" fmla="*/ 365478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866 h 798866"/>
                <a:gd name="connsiteX1" fmla="*/ 130087 w 263437"/>
                <a:gd name="connsiteY1" fmla="*/ 517878 h 798866"/>
                <a:gd name="connsiteX2" fmla="*/ 99130 w 263437"/>
                <a:gd name="connsiteY2" fmla="*/ 360715 h 798866"/>
                <a:gd name="connsiteX3" fmla="*/ 101512 w 263437"/>
                <a:gd name="connsiteY3" fmla="*/ 182122 h 798866"/>
                <a:gd name="connsiteX4" fmla="*/ 153899 w 263437"/>
                <a:gd name="connsiteY4" fmla="*/ 53534 h 798866"/>
                <a:gd name="connsiteX5" fmla="*/ 165806 w 263437"/>
                <a:gd name="connsiteY5" fmla="*/ 3528 h 798866"/>
                <a:gd name="connsiteX6" fmla="*/ 99130 w 263437"/>
                <a:gd name="connsiteY6" fmla="*/ 1147 h 798866"/>
                <a:gd name="connsiteX7" fmla="*/ 72937 w 263437"/>
                <a:gd name="connsiteY7" fmla="*/ 20197 h 798866"/>
                <a:gd name="connsiteX8" fmla="*/ 8644 w 263437"/>
                <a:gd name="connsiteY8" fmla="*/ 86873 h 798866"/>
                <a:gd name="connsiteX9" fmla="*/ 20549 w 263437"/>
                <a:gd name="connsiteY9" fmla="*/ 291659 h 798866"/>
                <a:gd name="connsiteX10" fmla="*/ 263437 w 263437"/>
                <a:gd name="connsiteY10" fmla="*/ 798866 h 798866"/>
                <a:gd name="connsiteX0" fmla="*/ 263437 w 263437"/>
                <a:gd name="connsiteY0" fmla="*/ 798301 h 798301"/>
                <a:gd name="connsiteX1" fmla="*/ 130087 w 263437"/>
                <a:gd name="connsiteY1" fmla="*/ 517313 h 798301"/>
                <a:gd name="connsiteX2" fmla="*/ 99130 w 263437"/>
                <a:gd name="connsiteY2" fmla="*/ 360150 h 798301"/>
                <a:gd name="connsiteX3" fmla="*/ 101512 w 263437"/>
                <a:gd name="connsiteY3" fmla="*/ 181557 h 798301"/>
                <a:gd name="connsiteX4" fmla="*/ 153899 w 263437"/>
                <a:gd name="connsiteY4" fmla="*/ 52969 h 798301"/>
                <a:gd name="connsiteX5" fmla="*/ 153900 w 263437"/>
                <a:gd name="connsiteY5" fmla="*/ 17251 h 798301"/>
                <a:gd name="connsiteX6" fmla="*/ 99130 w 263437"/>
                <a:gd name="connsiteY6" fmla="*/ 582 h 798301"/>
                <a:gd name="connsiteX7" fmla="*/ 72937 w 263437"/>
                <a:gd name="connsiteY7" fmla="*/ 19632 h 798301"/>
                <a:gd name="connsiteX8" fmla="*/ 8644 w 263437"/>
                <a:gd name="connsiteY8" fmla="*/ 86308 h 798301"/>
                <a:gd name="connsiteX9" fmla="*/ 20549 w 263437"/>
                <a:gd name="connsiteY9" fmla="*/ 291094 h 798301"/>
                <a:gd name="connsiteX10" fmla="*/ 263437 w 263437"/>
                <a:gd name="connsiteY10" fmla="*/ 798301 h 798301"/>
                <a:gd name="connsiteX0" fmla="*/ 263437 w 263437"/>
                <a:gd name="connsiteY0" fmla="*/ 786267 h 786267"/>
                <a:gd name="connsiteX1" fmla="*/ 130087 w 263437"/>
                <a:gd name="connsiteY1" fmla="*/ 505279 h 786267"/>
                <a:gd name="connsiteX2" fmla="*/ 99130 w 263437"/>
                <a:gd name="connsiteY2" fmla="*/ 348116 h 786267"/>
                <a:gd name="connsiteX3" fmla="*/ 101512 w 263437"/>
                <a:gd name="connsiteY3" fmla="*/ 169523 h 786267"/>
                <a:gd name="connsiteX4" fmla="*/ 153899 w 263437"/>
                <a:gd name="connsiteY4" fmla="*/ 40935 h 786267"/>
                <a:gd name="connsiteX5" fmla="*/ 153900 w 263437"/>
                <a:gd name="connsiteY5" fmla="*/ 5217 h 786267"/>
                <a:gd name="connsiteX6" fmla="*/ 72937 w 263437"/>
                <a:gd name="connsiteY6" fmla="*/ 7598 h 786267"/>
                <a:gd name="connsiteX7" fmla="*/ 8644 w 263437"/>
                <a:gd name="connsiteY7" fmla="*/ 74274 h 786267"/>
                <a:gd name="connsiteX8" fmla="*/ 20549 w 263437"/>
                <a:gd name="connsiteY8" fmla="*/ 279060 h 786267"/>
                <a:gd name="connsiteX9" fmla="*/ 263437 w 263437"/>
                <a:gd name="connsiteY9" fmla="*/ 786267 h 786267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53899 w 263437"/>
                <a:gd name="connsiteY4" fmla="*/ 53704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30087 w 263437"/>
                <a:gd name="connsiteY1" fmla="*/ 518048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263437 w 263437"/>
                <a:gd name="connsiteY9" fmla="*/ 799036 h 799036"/>
                <a:gd name="connsiteX0" fmla="*/ 263437 w 263437"/>
                <a:gd name="connsiteY0" fmla="*/ 799036 h 799036"/>
                <a:gd name="connsiteX1" fmla="*/ 146756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3437 w 263437"/>
                <a:gd name="connsiteY0" fmla="*/ 799036 h 799036"/>
                <a:gd name="connsiteX1" fmla="*/ 134850 w 263437"/>
                <a:gd name="connsiteY1" fmla="*/ 515667 h 799036"/>
                <a:gd name="connsiteX2" fmla="*/ 99130 w 263437"/>
                <a:gd name="connsiteY2" fmla="*/ 360885 h 799036"/>
                <a:gd name="connsiteX3" fmla="*/ 101512 w 263437"/>
                <a:gd name="connsiteY3" fmla="*/ 182292 h 799036"/>
                <a:gd name="connsiteX4" fmla="*/ 163424 w 263437"/>
                <a:gd name="connsiteY4" fmla="*/ 27511 h 799036"/>
                <a:gd name="connsiteX5" fmla="*/ 137231 w 263437"/>
                <a:gd name="connsiteY5" fmla="*/ 1317 h 799036"/>
                <a:gd name="connsiteX6" fmla="*/ 72937 w 263437"/>
                <a:gd name="connsiteY6" fmla="*/ 20367 h 799036"/>
                <a:gd name="connsiteX7" fmla="*/ 8644 w 263437"/>
                <a:gd name="connsiteY7" fmla="*/ 87043 h 799036"/>
                <a:gd name="connsiteX8" fmla="*/ 20549 w 263437"/>
                <a:gd name="connsiteY8" fmla="*/ 291829 h 799036"/>
                <a:gd name="connsiteX9" fmla="*/ 115799 w 263437"/>
                <a:gd name="connsiteY9" fmla="*/ 529954 h 799036"/>
                <a:gd name="connsiteX10" fmla="*/ 263437 w 263437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799036 h 799036"/>
                <a:gd name="connsiteX1" fmla="*/ 137902 w 266489"/>
                <a:gd name="connsiteY1" fmla="*/ 515667 h 799036"/>
                <a:gd name="connsiteX2" fmla="*/ 102182 w 266489"/>
                <a:gd name="connsiteY2" fmla="*/ 360885 h 799036"/>
                <a:gd name="connsiteX3" fmla="*/ 104564 w 266489"/>
                <a:gd name="connsiteY3" fmla="*/ 182292 h 799036"/>
                <a:gd name="connsiteX4" fmla="*/ 166476 w 266489"/>
                <a:gd name="connsiteY4" fmla="*/ 27511 h 799036"/>
                <a:gd name="connsiteX5" fmla="*/ 140283 w 266489"/>
                <a:gd name="connsiteY5" fmla="*/ 1317 h 799036"/>
                <a:gd name="connsiteX6" fmla="*/ 75989 w 266489"/>
                <a:gd name="connsiteY6" fmla="*/ 20367 h 799036"/>
                <a:gd name="connsiteX7" fmla="*/ 11696 w 266489"/>
                <a:gd name="connsiteY7" fmla="*/ 87043 h 799036"/>
                <a:gd name="connsiteX8" fmla="*/ 23601 w 266489"/>
                <a:gd name="connsiteY8" fmla="*/ 291829 h 799036"/>
                <a:gd name="connsiteX9" fmla="*/ 118851 w 266489"/>
                <a:gd name="connsiteY9" fmla="*/ 529954 h 799036"/>
                <a:gd name="connsiteX10" fmla="*/ 266489 w 266489"/>
                <a:gd name="connsiteY10" fmla="*/ 799036 h 799036"/>
                <a:gd name="connsiteX0" fmla="*/ 266489 w 266489"/>
                <a:gd name="connsiteY0" fmla="*/ 803526 h 803526"/>
                <a:gd name="connsiteX1" fmla="*/ 137902 w 266489"/>
                <a:gd name="connsiteY1" fmla="*/ 520157 h 803526"/>
                <a:gd name="connsiteX2" fmla="*/ 102182 w 266489"/>
                <a:gd name="connsiteY2" fmla="*/ 365375 h 803526"/>
                <a:gd name="connsiteX3" fmla="*/ 104564 w 266489"/>
                <a:gd name="connsiteY3" fmla="*/ 186782 h 803526"/>
                <a:gd name="connsiteX4" fmla="*/ 166476 w 266489"/>
                <a:gd name="connsiteY4" fmla="*/ 32001 h 803526"/>
                <a:gd name="connsiteX5" fmla="*/ 140283 w 266489"/>
                <a:gd name="connsiteY5" fmla="*/ 1045 h 803526"/>
                <a:gd name="connsiteX6" fmla="*/ 75989 w 266489"/>
                <a:gd name="connsiteY6" fmla="*/ 24857 h 803526"/>
                <a:gd name="connsiteX7" fmla="*/ 11696 w 266489"/>
                <a:gd name="connsiteY7" fmla="*/ 91533 h 803526"/>
                <a:gd name="connsiteX8" fmla="*/ 23601 w 266489"/>
                <a:gd name="connsiteY8" fmla="*/ 296319 h 803526"/>
                <a:gd name="connsiteX9" fmla="*/ 118851 w 266489"/>
                <a:gd name="connsiteY9" fmla="*/ 534444 h 803526"/>
                <a:gd name="connsiteX10" fmla="*/ 266489 w 266489"/>
                <a:gd name="connsiteY10" fmla="*/ 803526 h 803526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  <a:gd name="connsiteX0" fmla="*/ 266489 w 266489"/>
                <a:gd name="connsiteY0" fmla="*/ 802481 h 802481"/>
                <a:gd name="connsiteX1" fmla="*/ 137902 w 266489"/>
                <a:gd name="connsiteY1" fmla="*/ 519112 h 802481"/>
                <a:gd name="connsiteX2" fmla="*/ 102182 w 266489"/>
                <a:gd name="connsiteY2" fmla="*/ 364330 h 802481"/>
                <a:gd name="connsiteX3" fmla="*/ 104564 w 266489"/>
                <a:gd name="connsiteY3" fmla="*/ 185737 h 802481"/>
                <a:gd name="connsiteX4" fmla="*/ 166476 w 266489"/>
                <a:gd name="connsiteY4" fmla="*/ 30956 h 802481"/>
                <a:gd name="connsiteX5" fmla="*/ 140283 w 266489"/>
                <a:gd name="connsiteY5" fmla="*/ 0 h 802481"/>
                <a:gd name="connsiteX6" fmla="*/ 75989 w 266489"/>
                <a:gd name="connsiteY6" fmla="*/ 23812 h 802481"/>
                <a:gd name="connsiteX7" fmla="*/ 11696 w 266489"/>
                <a:gd name="connsiteY7" fmla="*/ 90488 h 802481"/>
                <a:gd name="connsiteX8" fmla="*/ 23601 w 266489"/>
                <a:gd name="connsiteY8" fmla="*/ 295274 h 802481"/>
                <a:gd name="connsiteX9" fmla="*/ 118851 w 266489"/>
                <a:gd name="connsiteY9" fmla="*/ 533399 h 802481"/>
                <a:gd name="connsiteX10" fmla="*/ 266489 w 266489"/>
                <a:gd name="connsiteY10" fmla="*/ 802481 h 80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授课方式的选择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23948" y="1483989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演讲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演说法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623948" y="1920892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案例分析法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1619250" y="2357795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小组讨论法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1619249" y="2794698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示范法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1619249" y="3231601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角色扮演法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1614551" y="3668504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竞赛法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614551" y="4105404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体验式培训法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27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内部讲师的成长</a:t>
            </a:r>
          </a:p>
        </p:txBody>
      </p:sp>
    </p:spTree>
    <p:extLst>
      <p:ext uri="{BB962C8B-B14F-4D97-AF65-F5344CB8AC3E}">
        <p14:creationId xmlns:p14="http://schemas.microsoft.com/office/powerpoint/2010/main" val="138556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086353" y="58033"/>
            <a:ext cx="2758381" cy="1696237"/>
          </a:xfrm>
          <a:custGeom>
            <a:avLst/>
            <a:gdLst>
              <a:gd name="connsiteX0" fmla="*/ 0 w 2753878"/>
              <a:gd name="connsiteY0" fmla="*/ 2520000 h 2520000"/>
              <a:gd name="connsiteX1" fmla="*/ 0 w 2753878"/>
              <a:gd name="connsiteY1" fmla="*/ 0 h 2520000"/>
              <a:gd name="connsiteX2" fmla="*/ 2753878 w 2753878"/>
              <a:gd name="connsiteY2" fmla="*/ 2520000 h 2520000"/>
              <a:gd name="connsiteX3" fmla="*/ 0 w 2753878"/>
              <a:gd name="connsiteY3" fmla="*/ 2520000 h 2520000"/>
              <a:gd name="connsiteX0" fmla="*/ 4503 w 2758381"/>
              <a:gd name="connsiteY0" fmla="*/ 2520000 h 2520000"/>
              <a:gd name="connsiteX1" fmla="*/ 0 w 2758381"/>
              <a:gd name="connsiteY1" fmla="*/ 1795327 h 2520000"/>
              <a:gd name="connsiteX2" fmla="*/ 4503 w 2758381"/>
              <a:gd name="connsiteY2" fmla="*/ 0 h 2520000"/>
              <a:gd name="connsiteX3" fmla="*/ 2758381 w 2758381"/>
              <a:gd name="connsiteY3" fmla="*/ 2520000 h 2520000"/>
              <a:gd name="connsiteX4" fmla="*/ 4503 w 2758381"/>
              <a:gd name="connsiteY4" fmla="*/ 2520000 h 2520000"/>
              <a:gd name="connsiteX0" fmla="*/ 4503 w 2758381"/>
              <a:gd name="connsiteY0" fmla="*/ 1696237 h 1696237"/>
              <a:gd name="connsiteX1" fmla="*/ 0 w 2758381"/>
              <a:gd name="connsiteY1" fmla="*/ 971564 h 1696237"/>
              <a:gd name="connsiteX2" fmla="*/ 877508 w 2758381"/>
              <a:gd name="connsiteY2" fmla="*/ 0 h 1696237"/>
              <a:gd name="connsiteX3" fmla="*/ 2758381 w 2758381"/>
              <a:gd name="connsiteY3" fmla="*/ 1696237 h 1696237"/>
              <a:gd name="connsiteX4" fmla="*/ 4503 w 2758381"/>
              <a:gd name="connsiteY4" fmla="*/ 1696237 h 169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8381" h="1696237">
                <a:moveTo>
                  <a:pt x="4503" y="1696237"/>
                </a:moveTo>
                <a:lnTo>
                  <a:pt x="0" y="971564"/>
                </a:lnTo>
                <a:lnTo>
                  <a:pt x="877508" y="0"/>
                </a:lnTo>
                <a:lnTo>
                  <a:pt x="2758381" y="1696237"/>
                </a:lnTo>
                <a:lnTo>
                  <a:pt x="4503" y="16962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17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7"/>
          <p:cNvSpPr txBox="1"/>
          <p:nvPr/>
        </p:nvSpPr>
        <p:spPr>
          <a:xfrm>
            <a:off x="1471394" y="736012"/>
            <a:ext cx="23805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培训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师职业生涯规划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2758829" y="1346126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以始为终</a:t>
            </a:r>
            <a:endParaRPr lang="zh-CN" altLang="en-US" sz="4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9"/>
          <p:cNvSpPr txBox="1"/>
          <p:nvPr/>
        </p:nvSpPr>
        <p:spPr>
          <a:xfrm>
            <a:off x="1530146" y="23630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步骤：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6902896" y="4659982"/>
            <a:ext cx="2133600" cy="345852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3910672" y="2877472"/>
            <a:ext cx="1232842" cy="1440000"/>
            <a:chOff x="5420341" y="713301"/>
            <a:chExt cx="878400" cy="1026000"/>
          </a:xfrm>
        </p:grpSpPr>
        <p:sp>
          <p:nvSpPr>
            <p:cNvPr id="30" name="梯形 29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梯形 30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2250928" y="2877472"/>
            <a:ext cx="1232842" cy="1440000"/>
            <a:chOff x="5420341" y="713301"/>
            <a:chExt cx="878400" cy="1026000"/>
          </a:xfrm>
        </p:grpSpPr>
        <p:sp>
          <p:nvSpPr>
            <p:cNvPr id="34" name="梯形 33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梯形 34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" name="组合 35"/>
          <p:cNvGrpSpPr>
            <a:grpSpLocks noChangeAspect="1"/>
          </p:cNvGrpSpPr>
          <p:nvPr/>
        </p:nvGrpSpPr>
        <p:grpSpPr>
          <a:xfrm>
            <a:off x="5590975" y="2877473"/>
            <a:ext cx="1232841" cy="1440000"/>
            <a:chOff x="5420342" y="713301"/>
            <a:chExt cx="878399" cy="1026000"/>
          </a:xfrm>
        </p:grpSpPr>
        <p:sp>
          <p:nvSpPr>
            <p:cNvPr id="37" name="梯形 36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梯形 37"/>
            <p:cNvSpPr/>
            <p:nvPr/>
          </p:nvSpPr>
          <p:spPr>
            <a:xfrm rot="16200000">
              <a:off x="5126942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7215088" y="2877472"/>
            <a:ext cx="1232842" cy="1440000"/>
            <a:chOff x="5420341" y="713301"/>
            <a:chExt cx="878400" cy="1026000"/>
          </a:xfrm>
        </p:grpSpPr>
        <p:sp>
          <p:nvSpPr>
            <p:cNvPr id="40" name="梯形 39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梯形 40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2437732" y="3274307"/>
            <a:ext cx="895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确定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目标</a:t>
            </a:r>
          </a:p>
        </p:txBody>
      </p:sp>
      <p:sp>
        <p:nvSpPr>
          <p:cNvPr id="8" name="矩形 7"/>
          <p:cNvSpPr/>
          <p:nvPr/>
        </p:nvSpPr>
        <p:spPr>
          <a:xfrm>
            <a:off x="4100190" y="3135807"/>
            <a:ext cx="8780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做</a:t>
            </a:r>
            <a:r>
              <a:rPr lang="en-US" altLang="zh-CN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SWOT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</a:p>
        </p:txBody>
      </p:sp>
      <p:sp>
        <p:nvSpPr>
          <p:cNvPr id="9" name="矩形 8"/>
          <p:cNvSpPr/>
          <p:nvPr/>
        </p:nvSpPr>
        <p:spPr>
          <a:xfrm>
            <a:off x="5728503" y="3274308"/>
            <a:ext cx="886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制定行动计划</a:t>
            </a:r>
          </a:p>
        </p:txBody>
      </p:sp>
      <p:sp>
        <p:nvSpPr>
          <p:cNvPr id="10" name="矩形 9"/>
          <p:cNvSpPr/>
          <p:nvPr/>
        </p:nvSpPr>
        <p:spPr>
          <a:xfrm>
            <a:off x="7215088" y="3274307"/>
            <a:ext cx="1232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养成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习惯</a:t>
            </a:r>
          </a:p>
        </p:txBody>
      </p:sp>
      <p:sp>
        <p:nvSpPr>
          <p:cNvPr id="4" name="矩形 3"/>
          <p:cNvSpPr/>
          <p:nvPr/>
        </p:nvSpPr>
        <p:spPr>
          <a:xfrm>
            <a:off x="1524369" y="1330737"/>
            <a:ext cx="126188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原则：</a:t>
            </a:r>
          </a:p>
        </p:txBody>
      </p:sp>
      <p:sp>
        <p:nvSpPr>
          <p:cNvPr id="42" name="矩形 41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38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163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163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" fmla="*/ 0 w 213643"/>
              <a:gd name="connsiteY0" fmla="*/ 196923 h 196923"/>
              <a:gd name="connsiteX1" fmla="*/ 0 w 213643"/>
              <a:gd name="connsiteY1" fmla="*/ 0 h 196923"/>
              <a:gd name="connsiteX2" fmla="*/ 213643 w 213643"/>
              <a:gd name="connsiteY2" fmla="*/ 177873 h 196923"/>
              <a:gd name="connsiteX3" fmla="*/ 0 w 213643"/>
              <a:gd name="connsiteY3" fmla="*/ 196923 h 196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平行四边形 13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" fmla="*/ 0 w 213643"/>
              <a:gd name="connsiteY0" fmla="*/ 196923 h 196923"/>
              <a:gd name="connsiteX1" fmla="*/ 0 w 213643"/>
              <a:gd name="connsiteY1" fmla="*/ 0 h 196923"/>
              <a:gd name="connsiteX2" fmla="*/ 213643 w 213643"/>
              <a:gd name="connsiteY2" fmla="*/ 177873 h 196923"/>
              <a:gd name="connsiteX3" fmla="*/ 0 w 213643"/>
              <a:gd name="connsiteY3" fmla="*/ 196923 h 196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平行四边形 15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" fmla="*/ 0 w 539570"/>
              <a:gd name="connsiteY0" fmla="*/ 430735 h 430735"/>
              <a:gd name="connsiteX1" fmla="*/ 33864 w 539570"/>
              <a:gd name="connsiteY1" fmla="*/ 0 h 430735"/>
              <a:gd name="connsiteX2" fmla="*/ 539570 w 539570"/>
              <a:gd name="connsiteY2" fmla="*/ 0 h 430735"/>
              <a:gd name="connsiteX3" fmla="*/ 534281 w 539570"/>
              <a:gd name="connsiteY3" fmla="*/ 430735 h 430735"/>
              <a:gd name="connsiteX4" fmla="*/ 0 w 539570"/>
              <a:gd name="connsiteY4" fmla="*/ 430735 h 430735"/>
              <a:gd name="connsiteX0" fmla="*/ 0 w 534922"/>
              <a:gd name="connsiteY0" fmla="*/ 430735 h 430735"/>
              <a:gd name="connsiteX1" fmla="*/ 33864 w 534922"/>
              <a:gd name="connsiteY1" fmla="*/ 0 h 430735"/>
              <a:gd name="connsiteX2" fmla="*/ 534922 w 534922"/>
              <a:gd name="connsiteY2" fmla="*/ 0 h 430735"/>
              <a:gd name="connsiteX3" fmla="*/ 534281 w 534922"/>
              <a:gd name="connsiteY3" fmla="*/ 430735 h 430735"/>
              <a:gd name="connsiteX4" fmla="*/ 0 w 534922"/>
              <a:gd name="connsiteY4" fmla="*/ 430735 h 430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燕尾形 19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燕尾形 20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38BF9860-5A5F-4134-A016-F0B094DF592E}" type="slidenum">
              <a:rPr lang="zh-CN" altLang="en-US" smtClean="0"/>
              <a:t>40</a:t>
            </a:fld>
            <a:endParaRPr lang="zh-CN" altLang="en-US"/>
          </a:p>
        </p:txBody>
      </p:sp>
      <p:sp>
        <p:nvSpPr>
          <p:cNvPr id="25" name="TextBox 5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修炼篇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5808148" y="600290"/>
            <a:ext cx="2648902" cy="3953814"/>
            <a:chOff x="3916440" y="948378"/>
            <a:chExt cx="2081784" cy="3121152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113" b="96937" l="9581" r="896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440" y="948378"/>
              <a:ext cx="2081784" cy="312115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9" b="73635" l="9581" r="896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440" y="948378"/>
              <a:ext cx="2081784" cy="312115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9" b="53529" l="9581" r="896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440" y="948378"/>
              <a:ext cx="2081784" cy="3121152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2828248" y="2785929"/>
            <a:ext cx="2765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职业培训师之旅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704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文本框 976"/>
          <p:cNvSpPr txBox="1"/>
          <p:nvPr/>
        </p:nvSpPr>
        <p:spPr>
          <a:xfrm rot="20004134">
            <a:off x="1450747" y="3307782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 smtClean="0"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？</a:t>
            </a:r>
            <a:endParaRPr lang="zh-CN" altLang="en-US" sz="8000" dirty="0"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41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266286" y="502192"/>
            <a:ext cx="684000" cy="674334"/>
            <a:chOff x="2782329" y="2468993"/>
            <a:chExt cx="1028660" cy="1014123"/>
          </a:xfrm>
        </p:grpSpPr>
        <p:sp>
          <p:nvSpPr>
            <p:cNvPr id="15" name="椭圆 14"/>
            <p:cNvSpPr/>
            <p:nvPr/>
          </p:nvSpPr>
          <p:spPr>
            <a:xfrm>
              <a:off x="3203848" y="2468993"/>
              <a:ext cx="216024" cy="23187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3160729" y="2738149"/>
              <a:ext cx="331742" cy="466171"/>
            </a:xfrm>
            <a:custGeom>
              <a:avLst/>
              <a:gdLst>
                <a:gd name="connsiteX0" fmla="*/ 35719 w 328612"/>
                <a:gd name="connsiteY0" fmla="*/ 28575 h 464344"/>
                <a:gd name="connsiteX1" fmla="*/ 90487 w 328612"/>
                <a:gd name="connsiteY1" fmla="*/ 7144 h 464344"/>
                <a:gd name="connsiteX2" fmla="*/ 121444 w 328612"/>
                <a:gd name="connsiteY2" fmla="*/ 0 h 464344"/>
                <a:gd name="connsiteX3" fmla="*/ 178594 w 328612"/>
                <a:gd name="connsiteY3" fmla="*/ 0 h 464344"/>
                <a:gd name="connsiteX4" fmla="*/ 226219 w 328612"/>
                <a:gd name="connsiteY4" fmla="*/ 7144 h 464344"/>
                <a:gd name="connsiteX5" fmla="*/ 283369 w 328612"/>
                <a:gd name="connsiteY5" fmla="*/ 30956 h 464344"/>
                <a:gd name="connsiteX6" fmla="*/ 266700 w 328612"/>
                <a:gd name="connsiteY6" fmla="*/ 71438 h 464344"/>
                <a:gd name="connsiteX7" fmla="*/ 264319 w 328612"/>
                <a:gd name="connsiteY7" fmla="*/ 100013 h 464344"/>
                <a:gd name="connsiteX8" fmla="*/ 276225 w 328612"/>
                <a:gd name="connsiteY8" fmla="*/ 142875 h 464344"/>
                <a:gd name="connsiteX9" fmla="*/ 314325 w 328612"/>
                <a:gd name="connsiteY9" fmla="*/ 169069 h 464344"/>
                <a:gd name="connsiteX10" fmla="*/ 328612 w 328612"/>
                <a:gd name="connsiteY10" fmla="*/ 192881 h 464344"/>
                <a:gd name="connsiteX11" fmla="*/ 307181 w 328612"/>
                <a:gd name="connsiteY11" fmla="*/ 247650 h 464344"/>
                <a:gd name="connsiteX12" fmla="*/ 295275 w 328612"/>
                <a:gd name="connsiteY12" fmla="*/ 307181 h 464344"/>
                <a:gd name="connsiteX13" fmla="*/ 292894 w 328612"/>
                <a:gd name="connsiteY13" fmla="*/ 347663 h 464344"/>
                <a:gd name="connsiteX14" fmla="*/ 302419 w 328612"/>
                <a:gd name="connsiteY14" fmla="*/ 431006 h 464344"/>
                <a:gd name="connsiteX15" fmla="*/ 302419 w 328612"/>
                <a:gd name="connsiteY15" fmla="*/ 450056 h 464344"/>
                <a:gd name="connsiteX16" fmla="*/ 278606 w 328612"/>
                <a:gd name="connsiteY16" fmla="*/ 438150 h 464344"/>
                <a:gd name="connsiteX17" fmla="*/ 245269 w 328612"/>
                <a:gd name="connsiteY17" fmla="*/ 447675 h 464344"/>
                <a:gd name="connsiteX18" fmla="*/ 204787 w 328612"/>
                <a:gd name="connsiteY18" fmla="*/ 464344 h 464344"/>
                <a:gd name="connsiteX19" fmla="*/ 140494 w 328612"/>
                <a:gd name="connsiteY19" fmla="*/ 459581 h 464344"/>
                <a:gd name="connsiteX20" fmla="*/ 78581 w 328612"/>
                <a:gd name="connsiteY20" fmla="*/ 454819 h 464344"/>
                <a:gd name="connsiteX21" fmla="*/ 33337 w 328612"/>
                <a:gd name="connsiteY21" fmla="*/ 431006 h 464344"/>
                <a:gd name="connsiteX22" fmla="*/ 38100 w 328612"/>
                <a:gd name="connsiteY22" fmla="*/ 357188 h 464344"/>
                <a:gd name="connsiteX23" fmla="*/ 42862 w 328612"/>
                <a:gd name="connsiteY23" fmla="*/ 304800 h 464344"/>
                <a:gd name="connsiteX24" fmla="*/ 33337 w 328612"/>
                <a:gd name="connsiteY24" fmla="*/ 269081 h 464344"/>
                <a:gd name="connsiteX25" fmla="*/ 11906 w 328612"/>
                <a:gd name="connsiteY25" fmla="*/ 219075 h 464344"/>
                <a:gd name="connsiteX26" fmla="*/ 0 w 328612"/>
                <a:gd name="connsiteY26" fmla="*/ 190500 h 464344"/>
                <a:gd name="connsiteX27" fmla="*/ 38100 w 328612"/>
                <a:gd name="connsiteY27" fmla="*/ 161925 h 464344"/>
                <a:gd name="connsiteX28" fmla="*/ 61912 w 328612"/>
                <a:gd name="connsiteY28" fmla="*/ 130969 h 464344"/>
                <a:gd name="connsiteX29" fmla="*/ 66675 w 328612"/>
                <a:gd name="connsiteY29" fmla="*/ 95250 h 464344"/>
                <a:gd name="connsiteX30" fmla="*/ 35719 w 328612"/>
                <a:gd name="connsiteY30" fmla="*/ 28575 h 464344"/>
                <a:gd name="connsiteX0" fmla="*/ 35719 w 328612"/>
                <a:gd name="connsiteY0" fmla="*/ 28575 h 464344"/>
                <a:gd name="connsiteX1" fmla="*/ 90487 w 328612"/>
                <a:gd name="connsiteY1" fmla="*/ 7144 h 464344"/>
                <a:gd name="connsiteX2" fmla="*/ 121444 w 328612"/>
                <a:gd name="connsiteY2" fmla="*/ 0 h 464344"/>
                <a:gd name="connsiteX3" fmla="*/ 178594 w 328612"/>
                <a:gd name="connsiteY3" fmla="*/ 0 h 464344"/>
                <a:gd name="connsiteX4" fmla="*/ 226219 w 328612"/>
                <a:gd name="connsiteY4" fmla="*/ 7144 h 464344"/>
                <a:gd name="connsiteX5" fmla="*/ 283369 w 328612"/>
                <a:gd name="connsiteY5" fmla="*/ 30956 h 464344"/>
                <a:gd name="connsiteX6" fmla="*/ 266700 w 328612"/>
                <a:gd name="connsiteY6" fmla="*/ 71438 h 464344"/>
                <a:gd name="connsiteX7" fmla="*/ 264319 w 328612"/>
                <a:gd name="connsiteY7" fmla="*/ 100013 h 464344"/>
                <a:gd name="connsiteX8" fmla="*/ 276225 w 328612"/>
                <a:gd name="connsiteY8" fmla="*/ 142875 h 464344"/>
                <a:gd name="connsiteX9" fmla="*/ 304800 w 328612"/>
                <a:gd name="connsiteY9" fmla="*/ 176213 h 464344"/>
                <a:gd name="connsiteX10" fmla="*/ 328612 w 328612"/>
                <a:gd name="connsiteY10" fmla="*/ 192881 h 464344"/>
                <a:gd name="connsiteX11" fmla="*/ 307181 w 328612"/>
                <a:gd name="connsiteY11" fmla="*/ 247650 h 464344"/>
                <a:gd name="connsiteX12" fmla="*/ 295275 w 328612"/>
                <a:gd name="connsiteY12" fmla="*/ 307181 h 464344"/>
                <a:gd name="connsiteX13" fmla="*/ 292894 w 328612"/>
                <a:gd name="connsiteY13" fmla="*/ 347663 h 464344"/>
                <a:gd name="connsiteX14" fmla="*/ 302419 w 328612"/>
                <a:gd name="connsiteY14" fmla="*/ 431006 h 464344"/>
                <a:gd name="connsiteX15" fmla="*/ 302419 w 328612"/>
                <a:gd name="connsiteY15" fmla="*/ 450056 h 464344"/>
                <a:gd name="connsiteX16" fmla="*/ 278606 w 328612"/>
                <a:gd name="connsiteY16" fmla="*/ 438150 h 464344"/>
                <a:gd name="connsiteX17" fmla="*/ 245269 w 328612"/>
                <a:gd name="connsiteY17" fmla="*/ 447675 h 464344"/>
                <a:gd name="connsiteX18" fmla="*/ 204787 w 328612"/>
                <a:gd name="connsiteY18" fmla="*/ 464344 h 464344"/>
                <a:gd name="connsiteX19" fmla="*/ 140494 w 328612"/>
                <a:gd name="connsiteY19" fmla="*/ 459581 h 464344"/>
                <a:gd name="connsiteX20" fmla="*/ 78581 w 328612"/>
                <a:gd name="connsiteY20" fmla="*/ 454819 h 464344"/>
                <a:gd name="connsiteX21" fmla="*/ 33337 w 328612"/>
                <a:gd name="connsiteY21" fmla="*/ 431006 h 464344"/>
                <a:gd name="connsiteX22" fmla="*/ 38100 w 328612"/>
                <a:gd name="connsiteY22" fmla="*/ 357188 h 464344"/>
                <a:gd name="connsiteX23" fmla="*/ 42862 w 328612"/>
                <a:gd name="connsiteY23" fmla="*/ 304800 h 464344"/>
                <a:gd name="connsiteX24" fmla="*/ 33337 w 328612"/>
                <a:gd name="connsiteY24" fmla="*/ 269081 h 464344"/>
                <a:gd name="connsiteX25" fmla="*/ 11906 w 328612"/>
                <a:gd name="connsiteY25" fmla="*/ 219075 h 464344"/>
                <a:gd name="connsiteX26" fmla="*/ 0 w 328612"/>
                <a:gd name="connsiteY26" fmla="*/ 190500 h 464344"/>
                <a:gd name="connsiteX27" fmla="*/ 38100 w 328612"/>
                <a:gd name="connsiteY27" fmla="*/ 161925 h 464344"/>
                <a:gd name="connsiteX28" fmla="*/ 61912 w 328612"/>
                <a:gd name="connsiteY28" fmla="*/ 130969 h 464344"/>
                <a:gd name="connsiteX29" fmla="*/ 66675 w 328612"/>
                <a:gd name="connsiteY29" fmla="*/ 95250 h 464344"/>
                <a:gd name="connsiteX30" fmla="*/ 35719 w 328612"/>
                <a:gd name="connsiteY30" fmla="*/ 28575 h 464344"/>
                <a:gd name="connsiteX0" fmla="*/ 35719 w 328612"/>
                <a:gd name="connsiteY0" fmla="*/ 29022 h 464791"/>
                <a:gd name="connsiteX1" fmla="*/ 90487 w 328612"/>
                <a:gd name="connsiteY1" fmla="*/ 7591 h 464791"/>
                <a:gd name="connsiteX2" fmla="*/ 131730 w 328612"/>
                <a:gd name="connsiteY2" fmla="*/ 0 h 464791"/>
                <a:gd name="connsiteX3" fmla="*/ 178594 w 328612"/>
                <a:gd name="connsiteY3" fmla="*/ 447 h 464791"/>
                <a:gd name="connsiteX4" fmla="*/ 226219 w 328612"/>
                <a:gd name="connsiteY4" fmla="*/ 7591 h 464791"/>
                <a:gd name="connsiteX5" fmla="*/ 283369 w 328612"/>
                <a:gd name="connsiteY5" fmla="*/ 31403 h 464791"/>
                <a:gd name="connsiteX6" fmla="*/ 266700 w 328612"/>
                <a:gd name="connsiteY6" fmla="*/ 71885 h 464791"/>
                <a:gd name="connsiteX7" fmla="*/ 264319 w 328612"/>
                <a:gd name="connsiteY7" fmla="*/ 100460 h 464791"/>
                <a:gd name="connsiteX8" fmla="*/ 276225 w 328612"/>
                <a:gd name="connsiteY8" fmla="*/ 143322 h 464791"/>
                <a:gd name="connsiteX9" fmla="*/ 304800 w 328612"/>
                <a:gd name="connsiteY9" fmla="*/ 176660 h 464791"/>
                <a:gd name="connsiteX10" fmla="*/ 328612 w 328612"/>
                <a:gd name="connsiteY10" fmla="*/ 193328 h 464791"/>
                <a:gd name="connsiteX11" fmla="*/ 307181 w 328612"/>
                <a:gd name="connsiteY11" fmla="*/ 248097 h 464791"/>
                <a:gd name="connsiteX12" fmla="*/ 295275 w 328612"/>
                <a:gd name="connsiteY12" fmla="*/ 307628 h 464791"/>
                <a:gd name="connsiteX13" fmla="*/ 292894 w 328612"/>
                <a:gd name="connsiteY13" fmla="*/ 348110 h 464791"/>
                <a:gd name="connsiteX14" fmla="*/ 302419 w 328612"/>
                <a:gd name="connsiteY14" fmla="*/ 431453 h 464791"/>
                <a:gd name="connsiteX15" fmla="*/ 302419 w 328612"/>
                <a:gd name="connsiteY15" fmla="*/ 450503 h 464791"/>
                <a:gd name="connsiteX16" fmla="*/ 278606 w 328612"/>
                <a:gd name="connsiteY16" fmla="*/ 438597 h 464791"/>
                <a:gd name="connsiteX17" fmla="*/ 245269 w 328612"/>
                <a:gd name="connsiteY17" fmla="*/ 448122 h 464791"/>
                <a:gd name="connsiteX18" fmla="*/ 204787 w 328612"/>
                <a:gd name="connsiteY18" fmla="*/ 464791 h 464791"/>
                <a:gd name="connsiteX19" fmla="*/ 140494 w 328612"/>
                <a:gd name="connsiteY19" fmla="*/ 460028 h 464791"/>
                <a:gd name="connsiteX20" fmla="*/ 78581 w 328612"/>
                <a:gd name="connsiteY20" fmla="*/ 455266 h 464791"/>
                <a:gd name="connsiteX21" fmla="*/ 33337 w 328612"/>
                <a:gd name="connsiteY21" fmla="*/ 431453 h 464791"/>
                <a:gd name="connsiteX22" fmla="*/ 38100 w 328612"/>
                <a:gd name="connsiteY22" fmla="*/ 357635 h 464791"/>
                <a:gd name="connsiteX23" fmla="*/ 42862 w 328612"/>
                <a:gd name="connsiteY23" fmla="*/ 305247 h 464791"/>
                <a:gd name="connsiteX24" fmla="*/ 33337 w 328612"/>
                <a:gd name="connsiteY24" fmla="*/ 269528 h 464791"/>
                <a:gd name="connsiteX25" fmla="*/ 11906 w 328612"/>
                <a:gd name="connsiteY25" fmla="*/ 219522 h 464791"/>
                <a:gd name="connsiteX26" fmla="*/ 0 w 328612"/>
                <a:gd name="connsiteY26" fmla="*/ 190947 h 464791"/>
                <a:gd name="connsiteX27" fmla="*/ 38100 w 328612"/>
                <a:gd name="connsiteY27" fmla="*/ 162372 h 464791"/>
                <a:gd name="connsiteX28" fmla="*/ 61912 w 328612"/>
                <a:gd name="connsiteY28" fmla="*/ 131416 h 464791"/>
                <a:gd name="connsiteX29" fmla="*/ 66675 w 328612"/>
                <a:gd name="connsiteY29" fmla="*/ 95697 h 464791"/>
                <a:gd name="connsiteX30" fmla="*/ 35719 w 328612"/>
                <a:gd name="connsiteY30" fmla="*/ 29022 h 464791"/>
                <a:gd name="connsiteX0" fmla="*/ 35719 w 328612"/>
                <a:gd name="connsiteY0" fmla="*/ 29022 h 464791"/>
                <a:gd name="connsiteX1" fmla="*/ 90487 w 328612"/>
                <a:gd name="connsiteY1" fmla="*/ 7591 h 464791"/>
                <a:gd name="connsiteX2" fmla="*/ 131730 w 328612"/>
                <a:gd name="connsiteY2" fmla="*/ 0 h 464791"/>
                <a:gd name="connsiteX3" fmla="*/ 178594 w 328612"/>
                <a:gd name="connsiteY3" fmla="*/ 447 h 464791"/>
                <a:gd name="connsiteX4" fmla="*/ 226219 w 328612"/>
                <a:gd name="connsiteY4" fmla="*/ 7591 h 464791"/>
                <a:gd name="connsiteX5" fmla="*/ 283369 w 328612"/>
                <a:gd name="connsiteY5" fmla="*/ 31403 h 464791"/>
                <a:gd name="connsiteX6" fmla="*/ 266700 w 328612"/>
                <a:gd name="connsiteY6" fmla="*/ 71885 h 464791"/>
                <a:gd name="connsiteX7" fmla="*/ 264319 w 328612"/>
                <a:gd name="connsiteY7" fmla="*/ 100460 h 464791"/>
                <a:gd name="connsiteX8" fmla="*/ 276225 w 328612"/>
                <a:gd name="connsiteY8" fmla="*/ 143322 h 464791"/>
                <a:gd name="connsiteX9" fmla="*/ 304800 w 328612"/>
                <a:gd name="connsiteY9" fmla="*/ 176660 h 464791"/>
                <a:gd name="connsiteX10" fmla="*/ 328612 w 328612"/>
                <a:gd name="connsiteY10" fmla="*/ 193328 h 464791"/>
                <a:gd name="connsiteX11" fmla="*/ 307181 w 328612"/>
                <a:gd name="connsiteY11" fmla="*/ 248097 h 464791"/>
                <a:gd name="connsiteX12" fmla="*/ 295275 w 328612"/>
                <a:gd name="connsiteY12" fmla="*/ 307628 h 464791"/>
                <a:gd name="connsiteX13" fmla="*/ 292894 w 328612"/>
                <a:gd name="connsiteY13" fmla="*/ 348110 h 464791"/>
                <a:gd name="connsiteX14" fmla="*/ 302419 w 328612"/>
                <a:gd name="connsiteY14" fmla="*/ 431453 h 464791"/>
                <a:gd name="connsiteX15" fmla="*/ 302419 w 328612"/>
                <a:gd name="connsiteY15" fmla="*/ 450503 h 464791"/>
                <a:gd name="connsiteX16" fmla="*/ 278606 w 328612"/>
                <a:gd name="connsiteY16" fmla="*/ 438597 h 464791"/>
                <a:gd name="connsiteX17" fmla="*/ 245269 w 328612"/>
                <a:gd name="connsiteY17" fmla="*/ 448122 h 464791"/>
                <a:gd name="connsiteX18" fmla="*/ 204787 w 328612"/>
                <a:gd name="connsiteY18" fmla="*/ 464791 h 464791"/>
                <a:gd name="connsiteX19" fmla="*/ 140494 w 328612"/>
                <a:gd name="connsiteY19" fmla="*/ 460028 h 464791"/>
                <a:gd name="connsiteX20" fmla="*/ 78581 w 328612"/>
                <a:gd name="connsiteY20" fmla="*/ 455266 h 464791"/>
                <a:gd name="connsiteX21" fmla="*/ 33337 w 328612"/>
                <a:gd name="connsiteY21" fmla="*/ 431453 h 464791"/>
                <a:gd name="connsiteX22" fmla="*/ 38100 w 328612"/>
                <a:gd name="connsiteY22" fmla="*/ 357635 h 464791"/>
                <a:gd name="connsiteX23" fmla="*/ 42862 w 328612"/>
                <a:gd name="connsiteY23" fmla="*/ 305247 h 464791"/>
                <a:gd name="connsiteX24" fmla="*/ 33337 w 328612"/>
                <a:gd name="connsiteY24" fmla="*/ 269528 h 464791"/>
                <a:gd name="connsiteX25" fmla="*/ 11906 w 328612"/>
                <a:gd name="connsiteY25" fmla="*/ 219522 h 464791"/>
                <a:gd name="connsiteX26" fmla="*/ 0 w 328612"/>
                <a:gd name="connsiteY26" fmla="*/ 190947 h 464791"/>
                <a:gd name="connsiteX27" fmla="*/ 38100 w 328612"/>
                <a:gd name="connsiteY27" fmla="*/ 162372 h 464791"/>
                <a:gd name="connsiteX28" fmla="*/ 61912 w 328612"/>
                <a:gd name="connsiteY28" fmla="*/ 131416 h 464791"/>
                <a:gd name="connsiteX29" fmla="*/ 66675 w 328612"/>
                <a:gd name="connsiteY29" fmla="*/ 95697 h 464791"/>
                <a:gd name="connsiteX30" fmla="*/ 35719 w 328612"/>
                <a:gd name="connsiteY30" fmla="*/ 29022 h 464791"/>
                <a:gd name="connsiteX0" fmla="*/ 35719 w 328612"/>
                <a:gd name="connsiteY0" fmla="*/ 29022 h 464791"/>
                <a:gd name="connsiteX1" fmla="*/ 90487 w 328612"/>
                <a:gd name="connsiteY1" fmla="*/ 7591 h 464791"/>
                <a:gd name="connsiteX2" fmla="*/ 131730 w 328612"/>
                <a:gd name="connsiteY2" fmla="*/ 0 h 464791"/>
                <a:gd name="connsiteX3" fmla="*/ 178594 w 328612"/>
                <a:gd name="connsiteY3" fmla="*/ 447 h 464791"/>
                <a:gd name="connsiteX4" fmla="*/ 226219 w 328612"/>
                <a:gd name="connsiteY4" fmla="*/ 7591 h 464791"/>
                <a:gd name="connsiteX5" fmla="*/ 283369 w 328612"/>
                <a:gd name="connsiteY5" fmla="*/ 31403 h 464791"/>
                <a:gd name="connsiteX6" fmla="*/ 266700 w 328612"/>
                <a:gd name="connsiteY6" fmla="*/ 71885 h 464791"/>
                <a:gd name="connsiteX7" fmla="*/ 264319 w 328612"/>
                <a:gd name="connsiteY7" fmla="*/ 100460 h 464791"/>
                <a:gd name="connsiteX8" fmla="*/ 276225 w 328612"/>
                <a:gd name="connsiteY8" fmla="*/ 143322 h 464791"/>
                <a:gd name="connsiteX9" fmla="*/ 304800 w 328612"/>
                <a:gd name="connsiteY9" fmla="*/ 176660 h 464791"/>
                <a:gd name="connsiteX10" fmla="*/ 328612 w 328612"/>
                <a:gd name="connsiteY10" fmla="*/ 193328 h 464791"/>
                <a:gd name="connsiteX11" fmla="*/ 307181 w 328612"/>
                <a:gd name="connsiteY11" fmla="*/ 248097 h 464791"/>
                <a:gd name="connsiteX12" fmla="*/ 295275 w 328612"/>
                <a:gd name="connsiteY12" fmla="*/ 307628 h 464791"/>
                <a:gd name="connsiteX13" fmla="*/ 292894 w 328612"/>
                <a:gd name="connsiteY13" fmla="*/ 348110 h 464791"/>
                <a:gd name="connsiteX14" fmla="*/ 302419 w 328612"/>
                <a:gd name="connsiteY14" fmla="*/ 431453 h 464791"/>
                <a:gd name="connsiteX15" fmla="*/ 302419 w 328612"/>
                <a:gd name="connsiteY15" fmla="*/ 450503 h 464791"/>
                <a:gd name="connsiteX16" fmla="*/ 278606 w 328612"/>
                <a:gd name="connsiteY16" fmla="*/ 438597 h 464791"/>
                <a:gd name="connsiteX17" fmla="*/ 245269 w 328612"/>
                <a:gd name="connsiteY17" fmla="*/ 448122 h 464791"/>
                <a:gd name="connsiteX18" fmla="*/ 204787 w 328612"/>
                <a:gd name="connsiteY18" fmla="*/ 464791 h 464791"/>
                <a:gd name="connsiteX19" fmla="*/ 140494 w 328612"/>
                <a:gd name="connsiteY19" fmla="*/ 460028 h 464791"/>
                <a:gd name="connsiteX20" fmla="*/ 78581 w 328612"/>
                <a:gd name="connsiteY20" fmla="*/ 455266 h 464791"/>
                <a:gd name="connsiteX21" fmla="*/ 33337 w 328612"/>
                <a:gd name="connsiteY21" fmla="*/ 431453 h 464791"/>
                <a:gd name="connsiteX22" fmla="*/ 38100 w 328612"/>
                <a:gd name="connsiteY22" fmla="*/ 357635 h 464791"/>
                <a:gd name="connsiteX23" fmla="*/ 42862 w 328612"/>
                <a:gd name="connsiteY23" fmla="*/ 305247 h 464791"/>
                <a:gd name="connsiteX24" fmla="*/ 33337 w 328612"/>
                <a:gd name="connsiteY24" fmla="*/ 269528 h 464791"/>
                <a:gd name="connsiteX25" fmla="*/ 11906 w 328612"/>
                <a:gd name="connsiteY25" fmla="*/ 219522 h 464791"/>
                <a:gd name="connsiteX26" fmla="*/ 0 w 328612"/>
                <a:gd name="connsiteY26" fmla="*/ 190947 h 464791"/>
                <a:gd name="connsiteX27" fmla="*/ 38100 w 328612"/>
                <a:gd name="connsiteY27" fmla="*/ 162372 h 464791"/>
                <a:gd name="connsiteX28" fmla="*/ 61912 w 328612"/>
                <a:gd name="connsiteY28" fmla="*/ 131416 h 464791"/>
                <a:gd name="connsiteX29" fmla="*/ 66675 w 328612"/>
                <a:gd name="connsiteY29" fmla="*/ 95697 h 464791"/>
                <a:gd name="connsiteX30" fmla="*/ 35719 w 328612"/>
                <a:gd name="connsiteY30" fmla="*/ 29022 h 464791"/>
                <a:gd name="connsiteX0" fmla="*/ 35719 w 328612"/>
                <a:gd name="connsiteY0" fmla="*/ 29469 h 465238"/>
                <a:gd name="connsiteX1" fmla="*/ 90487 w 328612"/>
                <a:gd name="connsiteY1" fmla="*/ 8038 h 465238"/>
                <a:gd name="connsiteX2" fmla="*/ 131730 w 328612"/>
                <a:gd name="connsiteY2" fmla="*/ 447 h 465238"/>
                <a:gd name="connsiteX3" fmla="*/ 179936 w 328612"/>
                <a:gd name="connsiteY3" fmla="*/ 0 h 465238"/>
                <a:gd name="connsiteX4" fmla="*/ 226219 w 328612"/>
                <a:gd name="connsiteY4" fmla="*/ 8038 h 465238"/>
                <a:gd name="connsiteX5" fmla="*/ 283369 w 328612"/>
                <a:gd name="connsiteY5" fmla="*/ 31850 h 465238"/>
                <a:gd name="connsiteX6" fmla="*/ 266700 w 328612"/>
                <a:gd name="connsiteY6" fmla="*/ 72332 h 465238"/>
                <a:gd name="connsiteX7" fmla="*/ 264319 w 328612"/>
                <a:gd name="connsiteY7" fmla="*/ 100907 h 465238"/>
                <a:gd name="connsiteX8" fmla="*/ 276225 w 328612"/>
                <a:gd name="connsiteY8" fmla="*/ 143769 h 465238"/>
                <a:gd name="connsiteX9" fmla="*/ 304800 w 328612"/>
                <a:gd name="connsiteY9" fmla="*/ 177107 h 465238"/>
                <a:gd name="connsiteX10" fmla="*/ 328612 w 328612"/>
                <a:gd name="connsiteY10" fmla="*/ 193775 h 465238"/>
                <a:gd name="connsiteX11" fmla="*/ 307181 w 328612"/>
                <a:gd name="connsiteY11" fmla="*/ 248544 h 465238"/>
                <a:gd name="connsiteX12" fmla="*/ 295275 w 328612"/>
                <a:gd name="connsiteY12" fmla="*/ 308075 h 465238"/>
                <a:gd name="connsiteX13" fmla="*/ 292894 w 328612"/>
                <a:gd name="connsiteY13" fmla="*/ 348557 h 465238"/>
                <a:gd name="connsiteX14" fmla="*/ 302419 w 328612"/>
                <a:gd name="connsiteY14" fmla="*/ 431900 h 465238"/>
                <a:gd name="connsiteX15" fmla="*/ 302419 w 328612"/>
                <a:gd name="connsiteY15" fmla="*/ 450950 h 465238"/>
                <a:gd name="connsiteX16" fmla="*/ 278606 w 328612"/>
                <a:gd name="connsiteY16" fmla="*/ 439044 h 465238"/>
                <a:gd name="connsiteX17" fmla="*/ 245269 w 328612"/>
                <a:gd name="connsiteY17" fmla="*/ 448569 h 465238"/>
                <a:gd name="connsiteX18" fmla="*/ 204787 w 328612"/>
                <a:gd name="connsiteY18" fmla="*/ 465238 h 465238"/>
                <a:gd name="connsiteX19" fmla="*/ 140494 w 328612"/>
                <a:gd name="connsiteY19" fmla="*/ 460475 h 465238"/>
                <a:gd name="connsiteX20" fmla="*/ 78581 w 328612"/>
                <a:gd name="connsiteY20" fmla="*/ 455713 h 465238"/>
                <a:gd name="connsiteX21" fmla="*/ 33337 w 328612"/>
                <a:gd name="connsiteY21" fmla="*/ 431900 h 465238"/>
                <a:gd name="connsiteX22" fmla="*/ 38100 w 328612"/>
                <a:gd name="connsiteY22" fmla="*/ 358082 h 465238"/>
                <a:gd name="connsiteX23" fmla="*/ 42862 w 328612"/>
                <a:gd name="connsiteY23" fmla="*/ 305694 h 465238"/>
                <a:gd name="connsiteX24" fmla="*/ 33337 w 328612"/>
                <a:gd name="connsiteY24" fmla="*/ 269975 h 465238"/>
                <a:gd name="connsiteX25" fmla="*/ 11906 w 328612"/>
                <a:gd name="connsiteY25" fmla="*/ 219969 h 465238"/>
                <a:gd name="connsiteX26" fmla="*/ 0 w 328612"/>
                <a:gd name="connsiteY26" fmla="*/ 191394 h 465238"/>
                <a:gd name="connsiteX27" fmla="*/ 38100 w 328612"/>
                <a:gd name="connsiteY27" fmla="*/ 162819 h 465238"/>
                <a:gd name="connsiteX28" fmla="*/ 61912 w 328612"/>
                <a:gd name="connsiteY28" fmla="*/ 131863 h 465238"/>
                <a:gd name="connsiteX29" fmla="*/ 66675 w 328612"/>
                <a:gd name="connsiteY29" fmla="*/ 96144 h 465238"/>
                <a:gd name="connsiteX30" fmla="*/ 35719 w 328612"/>
                <a:gd name="connsiteY30" fmla="*/ 29469 h 465238"/>
                <a:gd name="connsiteX0" fmla="*/ 35719 w 328612"/>
                <a:gd name="connsiteY0" fmla="*/ 29469 h 465238"/>
                <a:gd name="connsiteX1" fmla="*/ 90487 w 328612"/>
                <a:gd name="connsiteY1" fmla="*/ 8038 h 465238"/>
                <a:gd name="connsiteX2" fmla="*/ 131730 w 328612"/>
                <a:gd name="connsiteY2" fmla="*/ 447 h 465238"/>
                <a:gd name="connsiteX3" fmla="*/ 179936 w 328612"/>
                <a:gd name="connsiteY3" fmla="*/ 0 h 465238"/>
                <a:gd name="connsiteX4" fmla="*/ 231585 w 328612"/>
                <a:gd name="connsiteY4" fmla="*/ 8485 h 465238"/>
                <a:gd name="connsiteX5" fmla="*/ 283369 w 328612"/>
                <a:gd name="connsiteY5" fmla="*/ 31850 h 465238"/>
                <a:gd name="connsiteX6" fmla="*/ 266700 w 328612"/>
                <a:gd name="connsiteY6" fmla="*/ 72332 h 465238"/>
                <a:gd name="connsiteX7" fmla="*/ 264319 w 328612"/>
                <a:gd name="connsiteY7" fmla="*/ 100907 h 465238"/>
                <a:gd name="connsiteX8" fmla="*/ 276225 w 328612"/>
                <a:gd name="connsiteY8" fmla="*/ 143769 h 465238"/>
                <a:gd name="connsiteX9" fmla="*/ 304800 w 328612"/>
                <a:gd name="connsiteY9" fmla="*/ 177107 h 465238"/>
                <a:gd name="connsiteX10" fmla="*/ 328612 w 328612"/>
                <a:gd name="connsiteY10" fmla="*/ 193775 h 465238"/>
                <a:gd name="connsiteX11" fmla="*/ 307181 w 328612"/>
                <a:gd name="connsiteY11" fmla="*/ 248544 h 465238"/>
                <a:gd name="connsiteX12" fmla="*/ 295275 w 328612"/>
                <a:gd name="connsiteY12" fmla="*/ 308075 h 465238"/>
                <a:gd name="connsiteX13" fmla="*/ 292894 w 328612"/>
                <a:gd name="connsiteY13" fmla="*/ 348557 h 465238"/>
                <a:gd name="connsiteX14" fmla="*/ 302419 w 328612"/>
                <a:gd name="connsiteY14" fmla="*/ 431900 h 465238"/>
                <a:gd name="connsiteX15" fmla="*/ 302419 w 328612"/>
                <a:gd name="connsiteY15" fmla="*/ 450950 h 465238"/>
                <a:gd name="connsiteX16" fmla="*/ 278606 w 328612"/>
                <a:gd name="connsiteY16" fmla="*/ 439044 h 465238"/>
                <a:gd name="connsiteX17" fmla="*/ 245269 w 328612"/>
                <a:gd name="connsiteY17" fmla="*/ 448569 h 465238"/>
                <a:gd name="connsiteX18" fmla="*/ 204787 w 328612"/>
                <a:gd name="connsiteY18" fmla="*/ 465238 h 465238"/>
                <a:gd name="connsiteX19" fmla="*/ 140494 w 328612"/>
                <a:gd name="connsiteY19" fmla="*/ 460475 h 465238"/>
                <a:gd name="connsiteX20" fmla="*/ 78581 w 328612"/>
                <a:gd name="connsiteY20" fmla="*/ 455713 h 465238"/>
                <a:gd name="connsiteX21" fmla="*/ 33337 w 328612"/>
                <a:gd name="connsiteY21" fmla="*/ 431900 h 465238"/>
                <a:gd name="connsiteX22" fmla="*/ 38100 w 328612"/>
                <a:gd name="connsiteY22" fmla="*/ 358082 h 465238"/>
                <a:gd name="connsiteX23" fmla="*/ 42862 w 328612"/>
                <a:gd name="connsiteY23" fmla="*/ 305694 h 465238"/>
                <a:gd name="connsiteX24" fmla="*/ 33337 w 328612"/>
                <a:gd name="connsiteY24" fmla="*/ 269975 h 465238"/>
                <a:gd name="connsiteX25" fmla="*/ 11906 w 328612"/>
                <a:gd name="connsiteY25" fmla="*/ 219969 h 465238"/>
                <a:gd name="connsiteX26" fmla="*/ 0 w 328612"/>
                <a:gd name="connsiteY26" fmla="*/ 191394 h 465238"/>
                <a:gd name="connsiteX27" fmla="*/ 38100 w 328612"/>
                <a:gd name="connsiteY27" fmla="*/ 162819 h 465238"/>
                <a:gd name="connsiteX28" fmla="*/ 61912 w 328612"/>
                <a:gd name="connsiteY28" fmla="*/ 131863 h 465238"/>
                <a:gd name="connsiteX29" fmla="*/ 66675 w 328612"/>
                <a:gd name="connsiteY29" fmla="*/ 96144 h 465238"/>
                <a:gd name="connsiteX30" fmla="*/ 35719 w 328612"/>
                <a:gd name="connsiteY30" fmla="*/ 29469 h 465238"/>
                <a:gd name="connsiteX0" fmla="*/ 35719 w 328612"/>
                <a:gd name="connsiteY0" fmla="*/ 29469 h 465238"/>
                <a:gd name="connsiteX1" fmla="*/ 90487 w 328612"/>
                <a:gd name="connsiteY1" fmla="*/ 8038 h 465238"/>
                <a:gd name="connsiteX2" fmla="*/ 131730 w 328612"/>
                <a:gd name="connsiteY2" fmla="*/ 447 h 465238"/>
                <a:gd name="connsiteX3" fmla="*/ 179936 w 328612"/>
                <a:gd name="connsiteY3" fmla="*/ 0 h 465238"/>
                <a:gd name="connsiteX4" fmla="*/ 231585 w 328612"/>
                <a:gd name="connsiteY4" fmla="*/ 8485 h 465238"/>
                <a:gd name="connsiteX5" fmla="*/ 283369 w 328612"/>
                <a:gd name="connsiteY5" fmla="*/ 31850 h 465238"/>
                <a:gd name="connsiteX6" fmla="*/ 266700 w 328612"/>
                <a:gd name="connsiteY6" fmla="*/ 72332 h 465238"/>
                <a:gd name="connsiteX7" fmla="*/ 264319 w 328612"/>
                <a:gd name="connsiteY7" fmla="*/ 100907 h 465238"/>
                <a:gd name="connsiteX8" fmla="*/ 276225 w 328612"/>
                <a:gd name="connsiteY8" fmla="*/ 143769 h 465238"/>
                <a:gd name="connsiteX9" fmla="*/ 304800 w 328612"/>
                <a:gd name="connsiteY9" fmla="*/ 177107 h 465238"/>
                <a:gd name="connsiteX10" fmla="*/ 328612 w 328612"/>
                <a:gd name="connsiteY10" fmla="*/ 193775 h 465238"/>
                <a:gd name="connsiteX11" fmla="*/ 307181 w 328612"/>
                <a:gd name="connsiteY11" fmla="*/ 248544 h 465238"/>
                <a:gd name="connsiteX12" fmla="*/ 295275 w 328612"/>
                <a:gd name="connsiteY12" fmla="*/ 308075 h 465238"/>
                <a:gd name="connsiteX13" fmla="*/ 292894 w 328612"/>
                <a:gd name="connsiteY13" fmla="*/ 348557 h 465238"/>
                <a:gd name="connsiteX14" fmla="*/ 302419 w 328612"/>
                <a:gd name="connsiteY14" fmla="*/ 431900 h 465238"/>
                <a:gd name="connsiteX15" fmla="*/ 302419 w 328612"/>
                <a:gd name="connsiteY15" fmla="*/ 450950 h 465238"/>
                <a:gd name="connsiteX16" fmla="*/ 278606 w 328612"/>
                <a:gd name="connsiteY16" fmla="*/ 439044 h 465238"/>
                <a:gd name="connsiteX17" fmla="*/ 245269 w 328612"/>
                <a:gd name="connsiteY17" fmla="*/ 448569 h 465238"/>
                <a:gd name="connsiteX18" fmla="*/ 204787 w 328612"/>
                <a:gd name="connsiteY18" fmla="*/ 465238 h 465238"/>
                <a:gd name="connsiteX19" fmla="*/ 140494 w 328612"/>
                <a:gd name="connsiteY19" fmla="*/ 460475 h 465238"/>
                <a:gd name="connsiteX20" fmla="*/ 78581 w 328612"/>
                <a:gd name="connsiteY20" fmla="*/ 455713 h 465238"/>
                <a:gd name="connsiteX21" fmla="*/ 33337 w 328612"/>
                <a:gd name="connsiteY21" fmla="*/ 431900 h 465238"/>
                <a:gd name="connsiteX22" fmla="*/ 38100 w 328612"/>
                <a:gd name="connsiteY22" fmla="*/ 358082 h 465238"/>
                <a:gd name="connsiteX23" fmla="*/ 42862 w 328612"/>
                <a:gd name="connsiteY23" fmla="*/ 305694 h 465238"/>
                <a:gd name="connsiteX24" fmla="*/ 33337 w 328612"/>
                <a:gd name="connsiteY24" fmla="*/ 269975 h 465238"/>
                <a:gd name="connsiteX25" fmla="*/ 11906 w 328612"/>
                <a:gd name="connsiteY25" fmla="*/ 219969 h 465238"/>
                <a:gd name="connsiteX26" fmla="*/ 0 w 328612"/>
                <a:gd name="connsiteY26" fmla="*/ 191394 h 465238"/>
                <a:gd name="connsiteX27" fmla="*/ 38100 w 328612"/>
                <a:gd name="connsiteY27" fmla="*/ 162819 h 465238"/>
                <a:gd name="connsiteX28" fmla="*/ 61912 w 328612"/>
                <a:gd name="connsiteY28" fmla="*/ 131863 h 465238"/>
                <a:gd name="connsiteX29" fmla="*/ 66675 w 328612"/>
                <a:gd name="connsiteY29" fmla="*/ 96144 h 465238"/>
                <a:gd name="connsiteX30" fmla="*/ 35719 w 328612"/>
                <a:gd name="connsiteY30" fmla="*/ 29469 h 465238"/>
                <a:gd name="connsiteX0" fmla="*/ 35719 w 328612"/>
                <a:gd name="connsiteY0" fmla="*/ 29469 h 465238"/>
                <a:gd name="connsiteX1" fmla="*/ 90487 w 328612"/>
                <a:gd name="connsiteY1" fmla="*/ 8038 h 465238"/>
                <a:gd name="connsiteX2" fmla="*/ 131730 w 328612"/>
                <a:gd name="connsiteY2" fmla="*/ 447 h 465238"/>
                <a:gd name="connsiteX3" fmla="*/ 179936 w 328612"/>
                <a:gd name="connsiteY3" fmla="*/ 0 h 465238"/>
                <a:gd name="connsiteX4" fmla="*/ 231585 w 328612"/>
                <a:gd name="connsiteY4" fmla="*/ 8485 h 465238"/>
                <a:gd name="connsiteX5" fmla="*/ 283369 w 328612"/>
                <a:gd name="connsiteY5" fmla="*/ 31850 h 465238"/>
                <a:gd name="connsiteX6" fmla="*/ 266700 w 328612"/>
                <a:gd name="connsiteY6" fmla="*/ 72332 h 465238"/>
                <a:gd name="connsiteX7" fmla="*/ 264319 w 328612"/>
                <a:gd name="connsiteY7" fmla="*/ 100907 h 465238"/>
                <a:gd name="connsiteX8" fmla="*/ 276225 w 328612"/>
                <a:gd name="connsiteY8" fmla="*/ 143769 h 465238"/>
                <a:gd name="connsiteX9" fmla="*/ 304800 w 328612"/>
                <a:gd name="connsiteY9" fmla="*/ 177107 h 465238"/>
                <a:gd name="connsiteX10" fmla="*/ 328612 w 328612"/>
                <a:gd name="connsiteY10" fmla="*/ 193775 h 465238"/>
                <a:gd name="connsiteX11" fmla="*/ 307181 w 328612"/>
                <a:gd name="connsiteY11" fmla="*/ 248544 h 465238"/>
                <a:gd name="connsiteX12" fmla="*/ 295275 w 328612"/>
                <a:gd name="connsiteY12" fmla="*/ 308075 h 465238"/>
                <a:gd name="connsiteX13" fmla="*/ 292894 w 328612"/>
                <a:gd name="connsiteY13" fmla="*/ 348557 h 465238"/>
                <a:gd name="connsiteX14" fmla="*/ 302419 w 328612"/>
                <a:gd name="connsiteY14" fmla="*/ 431900 h 465238"/>
                <a:gd name="connsiteX15" fmla="*/ 302419 w 328612"/>
                <a:gd name="connsiteY15" fmla="*/ 450950 h 465238"/>
                <a:gd name="connsiteX16" fmla="*/ 278606 w 328612"/>
                <a:gd name="connsiteY16" fmla="*/ 439044 h 465238"/>
                <a:gd name="connsiteX17" fmla="*/ 245269 w 328612"/>
                <a:gd name="connsiteY17" fmla="*/ 448569 h 465238"/>
                <a:gd name="connsiteX18" fmla="*/ 204787 w 328612"/>
                <a:gd name="connsiteY18" fmla="*/ 465238 h 465238"/>
                <a:gd name="connsiteX19" fmla="*/ 140494 w 328612"/>
                <a:gd name="connsiteY19" fmla="*/ 460475 h 465238"/>
                <a:gd name="connsiteX20" fmla="*/ 78581 w 328612"/>
                <a:gd name="connsiteY20" fmla="*/ 455713 h 465238"/>
                <a:gd name="connsiteX21" fmla="*/ 33337 w 328612"/>
                <a:gd name="connsiteY21" fmla="*/ 431900 h 465238"/>
                <a:gd name="connsiteX22" fmla="*/ 38100 w 328612"/>
                <a:gd name="connsiteY22" fmla="*/ 358082 h 465238"/>
                <a:gd name="connsiteX23" fmla="*/ 42862 w 328612"/>
                <a:gd name="connsiteY23" fmla="*/ 305694 h 465238"/>
                <a:gd name="connsiteX24" fmla="*/ 33337 w 328612"/>
                <a:gd name="connsiteY24" fmla="*/ 269975 h 465238"/>
                <a:gd name="connsiteX25" fmla="*/ 11906 w 328612"/>
                <a:gd name="connsiteY25" fmla="*/ 219969 h 465238"/>
                <a:gd name="connsiteX26" fmla="*/ 0 w 328612"/>
                <a:gd name="connsiteY26" fmla="*/ 191394 h 465238"/>
                <a:gd name="connsiteX27" fmla="*/ 38100 w 328612"/>
                <a:gd name="connsiteY27" fmla="*/ 162819 h 465238"/>
                <a:gd name="connsiteX28" fmla="*/ 61912 w 328612"/>
                <a:gd name="connsiteY28" fmla="*/ 131863 h 465238"/>
                <a:gd name="connsiteX29" fmla="*/ 66675 w 328612"/>
                <a:gd name="connsiteY29" fmla="*/ 96144 h 465238"/>
                <a:gd name="connsiteX30" fmla="*/ 35719 w 328612"/>
                <a:gd name="connsiteY30" fmla="*/ 29469 h 465238"/>
                <a:gd name="connsiteX0" fmla="*/ 35719 w 328612"/>
                <a:gd name="connsiteY0" fmla="*/ 29469 h 465238"/>
                <a:gd name="connsiteX1" fmla="*/ 90487 w 328612"/>
                <a:gd name="connsiteY1" fmla="*/ 8038 h 465238"/>
                <a:gd name="connsiteX2" fmla="*/ 131730 w 328612"/>
                <a:gd name="connsiteY2" fmla="*/ 447 h 465238"/>
                <a:gd name="connsiteX3" fmla="*/ 179936 w 328612"/>
                <a:gd name="connsiteY3" fmla="*/ 0 h 465238"/>
                <a:gd name="connsiteX4" fmla="*/ 231585 w 328612"/>
                <a:gd name="connsiteY4" fmla="*/ 8485 h 465238"/>
                <a:gd name="connsiteX5" fmla="*/ 283369 w 328612"/>
                <a:gd name="connsiteY5" fmla="*/ 31850 h 465238"/>
                <a:gd name="connsiteX6" fmla="*/ 266700 w 328612"/>
                <a:gd name="connsiteY6" fmla="*/ 72332 h 465238"/>
                <a:gd name="connsiteX7" fmla="*/ 264319 w 328612"/>
                <a:gd name="connsiteY7" fmla="*/ 100907 h 465238"/>
                <a:gd name="connsiteX8" fmla="*/ 276225 w 328612"/>
                <a:gd name="connsiteY8" fmla="*/ 143769 h 465238"/>
                <a:gd name="connsiteX9" fmla="*/ 304800 w 328612"/>
                <a:gd name="connsiteY9" fmla="*/ 177107 h 465238"/>
                <a:gd name="connsiteX10" fmla="*/ 328612 w 328612"/>
                <a:gd name="connsiteY10" fmla="*/ 193775 h 465238"/>
                <a:gd name="connsiteX11" fmla="*/ 307181 w 328612"/>
                <a:gd name="connsiteY11" fmla="*/ 248544 h 465238"/>
                <a:gd name="connsiteX12" fmla="*/ 295275 w 328612"/>
                <a:gd name="connsiteY12" fmla="*/ 308075 h 465238"/>
                <a:gd name="connsiteX13" fmla="*/ 292894 w 328612"/>
                <a:gd name="connsiteY13" fmla="*/ 348557 h 465238"/>
                <a:gd name="connsiteX14" fmla="*/ 302419 w 328612"/>
                <a:gd name="connsiteY14" fmla="*/ 431900 h 465238"/>
                <a:gd name="connsiteX15" fmla="*/ 302419 w 328612"/>
                <a:gd name="connsiteY15" fmla="*/ 450950 h 465238"/>
                <a:gd name="connsiteX16" fmla="*/ 278606 w 328612"/>
                <a:gd name="connsiteY16" fmla="*/ 439044 h 465238"/>
                <a:gd name="connsiteX17" fmla="*/ 245269 w 328612"/>
                <a:gd name="connsiteY17" fmla="*/ 448569 h 465238"/>
                <a:gd name="connsiteX18" fmla="*/ 204787 w 328612"/>
                <a:gd name="connsiteY18" fmla="*/ 465238 h 465238"/>
                <a:gd name="connsiteX19" fmla="*/ 140494 w 328612"/>
                <a:gd name="connsiteY19" fmla="*/ 460475 h 465238"/>
                <a:gd name="connsiteX20" fmla="*/ 78581 w 328612"/>
                <a:gd name="connsiteY20" fmla="*/ 455713 h 465238"/>
                <a:gd name="connsiteX21" fmla="*/ 33337 w 328612"/>
                <a:gd name="connsiteY21" fmla="*/ 431900 h 465238"/>
                <a:gd name="connsiteX22" fmla="*/ 38100 w 328612"/>
                <a:gd name="connsiteY22" fmla="*/ 358082 h 465238"/>
                <a:gd name="connsiteX23" fmla="*/ 42862 w 328612"/>
                <a:gd name="connsiteY23" fmla="*/ 305694 h 465238"/>
                <a:gd name="connsiteX24" fmla="*/ 33337 w 328612"/>
                <a:gd name="connsiteY24" fmla="*/ 269975 h 465238"/>
                <a:gd name="connsiteX25" fmla="*/ 11906 w 328612"/>
                <a:gd name="connsiteY25" fmla="*/ 219969 h 465238"/>
                <a:gd name="connsiteX26" fmla="*/ 0 w 328612"/>
                <a:gd name="connsiteY26" fmla="*/ 191394 h 465238"/>
                <a:gd name="connsiteX27" fmla="*/ 38100 w 328612"/>
                <a:gd name="connsiteY27" fmla="*/ 162819 h 465238"/>
                <a:gd name="connsiteX28" fmla="*/ 61912 w 328612"/>
                <a:gd name="connsiteY28" fmla="*/ 131863 h 465238"/>
                <a:gd name="connsiteX29" fmla="*/ 66675 w 328612"/>
                <a:gd name="connsiteY29" fmla="*/ 96144 h 465238"/>
                <a:gd name="connsiteX30" fmla="*/ 35719 w 328612"/>
                <a:gd name="connsiteY30" fmla="*/ 29469 h 465238"/>
                <a:gd name="connsiteX0" fmla="*/ 35719 w 328612"/>
                <a:gd name="connsiteY0" fmla="*/ 30172 h 465941"/>
                <a:gd name="connsiteX1" fmla="*/ 90487 w 328612"/>
                <a:gd name="connsiteY1" fmla="*/ 8741 h 465941"/>
                <a:gd name="connsiteX2" fmla="*/ 131730 w 328612"/>
                <a:gd name="connsiteY2" fmla="*/ 1150 h 465941"/>
                <a:gd name="connsiteX3" fmla="*/ 179936 w 328612"/>
                <a:gd name="connsiteY3" fmla="*/ 703 h 465941"/>
                <a:gd name="connsiteX4" fmla="*/ 231585 w 328612"/>
                <a:gd name="connsiteY4" fmla="*/ 9188 h 465941"/>
                <a:gd name="connsiteX5" fmla="*/ 283369 w 328612"/>
                <a:gd name="connsiteY5" fmla="*/ 32553 h 465941"/>
                <a:gd name="connsiteX6" fmla="*/ 266700 w 328612"/>
                <a:gd name="connsiteY6" fmla="*/ 73035 h 465941"/>
                <a:gd name="connsiteX7" fmla="*/ 264319 w 328612"/>
                <a:gd name="connsiteY7" fmla="*/ 101610 h 465941"/>
                <a:gd name="connsiteX8" fmla="*/ 276225 w 328612"/>
                <a:gd name="connsiteY8" fmla="*/ 144472 h 465941"/>
                <a:gd name="connsiteX9" fmla="*/ 304800 w 328612"/>
                <a:gd name="connsiteY9" fmla="*/ 177810 h 465941"/>
                <a:gd name="connsiteX10" fmla="*/ 328612 w 328612"/>
                <a:gd name="connsiteY10" fmla="*/ 194478 h 465941"/>
                <a:gd name="connsiteX11" fmla="*/ 307181 w 328612"/>
                <a:gd name="connsiteY11" fmla="*/ 249247 h 465941"/>
                <a:gd name="connsiteX12" fmla="*/ 295275 w 328612"/>
                <a:gd name="connsiteY12" fmla="*/ 308778 h 465941"/>
                <a:gd name="connsiteX13" fmla="*/ 292894 w 328612"/>
                <a:gd name="connsiteY13" fmla="*/ 349260 h 465941"/>
                <a:gd name="connsiteX14" fmla="*/ 302419 w 328612"/>
                <a:gd name="connsiteY14" fmla="*/ 432603 h 465941"/>
                <a:gd name="connsiteX15" fmla="*/ 302419 w 328612"/>
                <a:gd name="connsiteY15" fmla="*/ 451653 h 465941"/>
                <a:gd name="connsiteX16" fmla="*/ 278606 w 328612"/>
                <a:gd name="connsiteY16" fmla="*/ 439747 h 465941"/>
                <a:gd name="connsiteX17" fmla="*/ 245269 w 328612"/>
                <a:gd name="connsiteY17" fmla="*/ 449272 h 465941"/>
                <a:gd name="connsiteX18" fmla="*/ 204787 w 328612"/>
                <a:gd name="connsiteY18" fmla="*/ 465941 h 465941"/>
                <a:gd name="connsiteX19" fmla="*/ 140494 w 328612"/>
                <a:gd name="connsiteY19" fmla="*/ 461178 h 465941"/>
                <a:gd name="connsiteX20" fmla="*/ 78581 w 328612"/>
                <a:gd name="connsiteY20" fmla="*/ 456416 h 465941"/>
                <a:gd name="connsiteX21" fmla="*/ 33337 w 328612"/>
                <a:gd name="connsiteY21" fmla="*/ 432603 h 465941"/>
                <a:gd name="connsiteX22" fmla="*/ 38100 w 328612"/>
                <a:gd name="connsiteY22" fmla="*/ 358785 h 465941"/>
                <a:gd name="connsiteX23" fmla="*/ 42862 w 328612"/>
                <a:gd name="connsiteY23" fmla="*/ 306397 h 465941"/>
                <a:gd name="connsiteX24" fmla="*/ 33337 w 328612"/>
                <a:gd name="connsiteY24" fmla="*/ 270678 h 465941"/>
                <a:gd name="connsiteX25" fmla="*/ 11906 w 328612"/>
                <a:gd name="connsiteY25" fmla="*/ 220672 h 465941"/>
                <a:gd name="connsiteX26" fmla="*/ 0 w 328612"/>
                <a:gd name="connsiteY26" fmla="*/ 192097 h 465941"/>
                <a:gd name="connsiteX27" fmla="*/ 38100 w 328612"/>
                <a:gd name="connsiteY27" fmla="*/ 163522 h 465941"/>
                <a:gd name="connsiteX28" fmla="*/ 61912 w 328612"/>
                <a:gd name="connsiteY28" fmla="*/ 132566 h 465941"/>
                <a:gd name="connsiteX29" fmla="*/ 66675 w 328612"/>
                <a:gd name="connsiteY29" fmla="*/ 96847 h 465941"/>
                <a:gd name="connsiteX30" fmla="*/ 35719 w 328612"/>
                <a:gd name="connsiteY30" fmla="*/ 30172 h 465941"/>
                <a:gd name="connsiteX0" fmla="*/ 35719 w 328612"/>
                <a:gd name="connsiteY0" fmla="*/ 30172 h 465941"/>
                <a:gd name="connsiteX1" fmla="*/ 90487 w 328612"/>
                <a:gd name="connsiteY1" fmla="*/ 8741 h 465941"/>
                <a:gd name="connsiteX2" fmla="*/ 131730 w 328612"/>
                <a:gd name="connsiteY2" fmla="*/ 1150 h 465941"/>
                <a:gd name="connsiteX3" fmla="*/ 179936 w 328612"/>
                <a:gd name="connsiteY3" fmla="*/ 703 h 465941"/>
                <a:gd name="connsiteX4" fmla="*/ 231585 w 328612"/>
                <a:gd name="connsiteY4" fmla="*/ 9188 h 465941"/>
                <a:gd name="connsiteX5" fmla="*/ 283369 w 328612"/>
                <a:gd name="connsiteY5" fmla="*/ 32553 h 465941"/>
                <a:gd name="connsiteX6" fmla="*/ 266700 w 328612"/>
                <a:gd name="connsiteY6" fmla="*/ 73035 h 465941"/>
                <a:gd name="connsiteX7" fmla="*/ 264319 w 328612"/>
                <a:gd name="connsiteY7" fmla="*/ 101610 h 465941"/>
                <a:gd name="connsiteX8" fmla="*/ 276225 w 328612"/>
                <a:gd name="connsiteY8" fmla="*/ 144472 h 465941"/>
                <a:gd name="connsiteX9" fmla="*/ 304800 w 328612"/>
                <a:gd name="connsiteY9" fmla="*/ 177810 h 465941"/>
                <a:gd name="connsiteX10" fmla="*/ 328612 w 328612"/>
                <a:gd name="connsiteY10" fmla="*/ 194478 h 465941"/>
                <a:gd name="connsiteX11" fmla="*/ 307181 w 328612"/>
                <a:gd name="connsiteY11" fmla="*/ 249247 h 465941"/>
                <a:gd name="connsiteX12" fmla="*/ 295275 w 328612"/>
                <a:gd name="connsiteY12" fmla="*/ 308778 h 465941"/>
                <a:gd name="connsiteX13" fmla="*/ 292894 w 328612"/>
                <a:gd name="connsiteY13" fmla="*/ 349260 h 465941"/>
                <a:gd name="connsiteX14" fmla="*/ 302419 w 328612"/>
                <a:gd name="connsiteY14" fmla="*/ 432603 h 465941"/>
                <a:gd name="connsiteX15" fmla="*/ 302419 w 328612"/>
                <a:gd name="connsiteY15" fmla="*/ 451653 h 465941"/>
                <a:gd name="connsiteX16" fmla="*/ 278606 w 328612"/>
                <a:gd name="connsiteY16" fmla="*/ 439747 h 465941"/>
                <a:gd name="connsiteX17" fmla="*/ 245269 w 328612"/>
                <a:gd name="connsiteY17" fmla="*/ 449272 h 465941"/>
                <a:gd name="connsiteX18" fmla="*/ 204787 w 328612"/>
                <a:gd name="connsiteY18" fmla="*/ 465941 h 465941"/>
                <a:gd name="connsiteX19" fmla="*/ 140494 w 328612"/>
                <a:gd name="connsiteY19" fmla="*/ 461178 h 465941"/>
                <a:gd name="connsiteX20" fmla="*/ 78581 w 328612"/>
                <a:gd name="connsiteY20" fmla="*/ 456416 h 465941"/>
                <a:gd name="connsiteX21" fmla="*/ 33337 w 328612"/>
                <a:gd name="connsiteY21" fmla="*/ 432603 h 465941"/>
                <a:gd name="connsiteX22" fmla="*/ 38100 w 328612"/>
                <a:gd name="connsiteY22" fmla="*/ 358785 h 465941"/>
                <a:gd name="connsiteX23" fmla="*/ 42862 w 328612"/>
                <a:gd name="connsiteY23" fmla="*/ 306397 h 465941"/>
                <a:gd name="connsiteX24" fmla="*/ 33337 w 328612"/>
                <a:gd name="connsiteY24" fmla="*/ 270678 h 465941"/>
                <a:gd name="connsiteX25" fmla="*/ 11906 w 328612"/>
                <a:gd name="connsiteY25" fmla="*/ 220672 h 465941"/>
                <a:gd name="connsiteX26" fmla="*/ 0 w 328612"/>
                <a:gd name="connsiteY26" fmla="*/ 192097 h 465941"/>
                <a:gd name="connsiteX27" fmla="*/ 38100 w 328612"/>
                <a:gd name="connsiteY27" fmla="*/ 163522 h 465941"/>
                <a:gd name="connsiteX28" fmla="*/ 61912 w 328612"/>
                <a:gd name="connsiteY28" fmla="*/ 132566 h 465941"/>
                <a:gd name="connsiteX29" fmla="*/ 66675 w 328612"/>
                <a:gd name="connsiteY29" fmla="*/ 96847 h 465941"/>
                <a:gd name="connsiteX30" fmla="*/ 35719 w 328612"/>
                <a:gd name="connsiteY30" fmla="*/ 30172 h 465941"/>
                <a:gd name="connsiteX0" fmla="*/ 35719 w 328612"/>
                <a:gd name="connsiteY0" fmla="*/ 30172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5719 w 328612"/>
                <a:gd name="connsiteY31" fmla="*/ 30172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76225 w 331742"/>
                <a:gd name="connsiteY9" fmla="*/ 144472 h 465941"/>
                <a:gd name="connsiteX10" fmla="*/ 304800 w 331742"/>
                <a:gd name="connsiteY10" fmla="*/ 177810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76225 w 331742"/>
                <a:gd name="connsiteY9" fmla="*/ 144472 h 465941"/>
                <a:gd name="connsiteX10" fmla="*/ 305694 w 331742"/>
                <a:gd name="connsiteY10" fmla="*/ 174232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78014 w 331742"/>
                <a:gd name="connsiteY9" fmla="*/ 144025 h 465941"/>
                <a:gd name="connsiteX10" fmla="*/ 305694 w 331742"/>
                <a:gd name="connsiteY10" fmla="*/ 174232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78014 w 331742"/>
                <a:gd name="connsiteY9" fmla="*/ 144025 h 465941"/>
                <a:gd name="connsiteX10" fmla="*/ 305694 w 331742"/>
                <a:gd name="connsiteY10" fmla="*/ 174232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5694 w 331742"/>
                <a:gd name="connsiteY10" fmla="*/ 174232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5694 w 331742"/>
                <a:gd name="connsiteY10" fmla="*/ 174232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5694 w 331742"/>
                <a:gd name="connsiteY10" fmla="*/ 174232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0179 w 331742"/>
                <a:gd name="connsiteY24" fmla="*/ 308186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0179 w 331742"/>
                <a:gd name="connsiteY24" fmla="*/ 308186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0179 w 331742"/>
                <a:gd name="connsiteY24" fmla="*/ 308186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0179 w 331742"/>
                <a:gd name="connsiteY24" fmla="*/ 308186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6171"/>
                <a:gd name="connsiteX1" fmla="*/ 71839 w 331742"/>
                <a:gd name="connsiteY1" fmla="*/ 14342 h 466171"/>
                <a:gd name="connsiteX2" fmla="*/ 90487 w 331742"/>
                <a:gd name="connsiteY2" fmla="*/ 8741 h 466171"/>
                <a:gd name="connsiteX3" fmla="*/ 131730 w 331742"/>
                <a:gd name="connsiteY3" fmla="*/ 1150 h 466171"/>
                <a:gd name="connsiteX4" fmla="*/ 179936 w 331742"/>
                <a:gd name="connsiteY4" fmla="*/ 703 h 466171"/>
                <a:gd name="connsiteX5" fmla="*/ 231585 w 331742"/>
                <a:gd name="connsiteY5" fmla="*/ 9188 h 466171"/>
                <a:gd name="connsiteX6" fmla="*/ 286052 w 331742"/>
                <a:gd name="connsiteY6" fmla="*/ 33447 h 466171"/>
                <a:gd name="connsiteX7" fmla="*/ 266700 w 331742"/>
                <a:gd name="connsiteY7" fmla="*/ 73035 h 466171"/>
                <a:gd name="connsiteX8" fmla="*/ 264319 w 331742"/>
                <a:gd name="connsiteY8" fmla="*/ 101610 h 466171"/>
                <a:gd name="connsiteX9" fmla="*/ 281144 w 331742"/>
                <a:gd name="connsiteY9" fmla="*/ 143131 h 466171"/>
                <a:gd name="connsiteX10" fmla="*/ 307483 w 331742"/>
                <a:gd name="connsiteY10" fmla="*/ 173337 h 466171"/>
                <a:gd name="connsiteX11" fmla="*/ 331742 w 331742"/>
                <a:gd name="connsiteY11" fmla="*/ 191795 h 466171"/>
                <a:gd name="connsiteX12" fmla="*/ 307181 w 331742"/>
                <a:gd name="connsiteY12" fmla="*/ 249247 h 466171"/>
                <a:gd name="connsiteX13" fmla="*/ 295275 w 331742"/>
                <a:gd name="connsiteY13" fmla="*/ 308778 h 466171"/>
                <a:gd name="connsiteX14" fmla="*/ 292894 w 331742"/>
                <a:gd name="connsiteY14" fmla="*/ 349260 h 466171"/>
                <a:gd name="connsiteX15" fmla="*/ 302419 w 331742"/>
                <a:gd name="connsiteY15" fmla="*/ 432603 h 466171"/>
                <a:gd name="connsiteX16" fmla="*/ 302419 w 331742"/>
                <a:gd name="connsiteY16" fmla="*/ 451653 h 466171"/>
                <a:gd name="connsiteX17" fmla="*/ 278606 w 331742"/>
                <a:gd name="connsiteY17" fmla="*/ 439747 h 466171"/>
                <a:gd name="connsiteX18" fmla="*/ 245269 w 331742"/>
                <a:gd name="connsiteY18" fmla="*/ 449272 h 466171"/>
                <a:gd name="connsiteX19" fmla="*/ 204787 w 331742"/>
                <a:gd name="connsiteY19" fmla="*/ 465941 h 466171"/>
                <a:gd name="connsiteX20" fmla="*/ 184533 w 331742"/>
                <a:gd name="connsiteY20" fmla="*/ 466014 h 466171"/>
                <a:gd name="connsiteX21" fmla="*/ 140494 w 331742"/>
                <a:gd name="connsiteY21" fmla="*/ 461178 h 466171"/>
                <a:gd name="connsiteX22" fmla="*/ 78581 w 331742"/>
                <a:gd name="connsiteY22" fmla="*/ 456416 h 466171"/>
                <a:gd name="connsiteX23" fmla="*/ 33337 w 331742"/>
                <a:gd name="connsiteY23" fmla="*/ 432603 h 466171"/>
                <a:gd name="connsiteX24" fmla="*/ 38100 w 331742"/>
                <a:gd name="connsiteY24" fmla="*/ 358785 h 466171"/>
                <a:gd name="connsiteX25" fmla="*/ 40179 w 331742"/>
                <a:gd name="connsiteY25" fmla="*/ 308186 h 466171"/>
                <a:gd name="connsiteX26" fmla="*/ 33337 w 331742"/>
                <a:gd name="connsiteY26" fmla="*/ 270678 h 466171"/>
                <a:gd name="connsiteX27" fmla="*/ 11906 w 331742"/>
                <a:gd name="connsiteY27" fmla="*/ 220672 h 466171"/>
                <a:gd name="connsiteX28" fmla="*/ 0 w 331742"/>
                <a:gd name="connsiteY28" fmla="*/ 192097 h 466171"/>
                <a:gd name="connsiteX29" fmla="*/ 38100 w 331742"/>
                <a:gd name="connsiteY29" fmla="*/ 163522 h 466171"/>
                <a:gd name="connsiteX30" fmla="*/ 61912 w 331742"/>
                <a:gd name="connsiteY30" fmla="*/ 132566 h 466171"/>
                <a:gd name="connsiteX31" fmla="*/ 66675 w 331742"/>
                <a:gd name="connsiteY31" fmla="*/ 96847 h 466171"/>
                <a:gd name="connsiteX32" fmla="*/ 31694 w 331742"/>
                <a:gd name="connsiteY32" fmla="*/ 32855 h 466171"/>
                <a:gd name="connsiteX0" fmla="*/ 31694 w 331742"/>
                <a:gd name="connsiteY0" fmla="*/ 32855 h 466171"/>
                <a:gd name="connsiteX1" fmla="*/ 71839 w 331742"/>
                <a:gd name="connsiteY1" fmla="*/ 14342 h 466171"/>
                <a:gd name="connsiteX2" fmla="*/ 90487 w 331742"/>
                <a:gd name="connsiteY2" fmla="*/ 8741 h 466171"/>
                <a:gd name="connsiteX3" fmla="*/ 131730 w 331742"/>
                <a:gd name="connsiteY3" fmla="*/ 1150 h 466171"/>
                <a:gd name="connsiteX4" fmla="*/ 179936 w 331742"/>
                <a:gd name="connsiteY4" fmla="*/ 703 h 466171"/>
                <a:gd name="connsiteX5" fmla="*/ 231585 w 331742"/>
                <a:gd name="connsiteY5" fmla="*/ 9188 h 466171"/>
                <a:gd name="connsiteX6" fmla="*/ 286052 w 331742"/>
                <a:gd name="connsiteY6" fmla="*/ 33447 h 466171"/>
                <a:gd name="connsiteX7" fmla="*/ 266700 w 331742"/>
                <a:gd name="connsiteY7" fmla="*/ 73035 h 466171"/>
                <a:gd name="connsiteX8" fmla="*/ 264319 w 331742"/>
                <a:gd name="connsiteY8" fmla="*/ 101610 h 466171"/>
                <a:gd name="connsiteX9" fmla="*/ 281144 w 331742"/>
                <a:gd name="connsiteY9" fmla="*/ 143131 h 466171"/>
                <a:gd name="connsiteX10" fmla="*/ 307483 w 331742"/>
                <a:gd name="connsiteY10" fmla="*/ 173337 h 466171"/>
                <a:gd name="connsiteX11" fmla="*/ 331742 w 331742"/>
                <a:gd name="connsiteY11" fmla="*/ 191795 h 466171"/>
                <a:gd name="connsiteX12" fmla="*/ 307181 w 331742"/>
                <a:gd name="connsiteY12" fmla="*/ 249247 h 466171"/>
                <a:gd name="connsiteX13" fmla="*/ 295275 w 331742"/>
                <a:gd name="connsiteY13" fmla="*/ 308778 h 466171"/>
                <a:gd name="connsiteX14" fmla="*/ 292894 w 331742"/>
                <a:gd name="connsiteY14" fmla="*/ 349260 h 466171"/>
                <a:gd name="connsiteX15" fmla="*/ 302419 w 331742"/>
                <a:gd name="connsiteY15" fmla="*/ 432603 h 466171"/>
                <a:gd name="connsiteX16" fmla="*/ 302419 w 331742"/>
                <a:gd name="connsiteY16" fmla="*/ 451653 h 466171"/>
                <a:gd name="connsiteX17" fmla="*/ 278606 w 331742"/>
                <a:gd name="connsiteY17" fmla="*/ 439747 h 466171"/>
                <a:gd name="connsiteX18" fmla="*/ 245269 w 331742"/>
                <a:gd name="connsiteY18" fmla="*/ 449272 h 466171"/>
                <a:gd name="connsiteX19" fmla="*/ 204787 w 331742"/>
                <a:gd name="connsiteY19" fmla="*/ 465941 h 466171"/>
                <a:gd name="connsiteX20" fmla="*/ 184533 w 331742"/>
                <a:gd name="connsiteY20" fmla="*/ 466014 h 466171"/>
                <a:gd name="connsiteX21" fmla="*/ 140494 w 331742"/>
                <a:gd name="connsiteY21" fmla="*/ 461178 h 466171"/>
                <a:gd name="connsiteX22" fmla="*/ 78581 w 331742"/>
                <a:gd name="connsiteY22" fmla="*/ 456416 h 466171"/>
                <a:gd name="connsiteX23" fmla="*/ 33337 w 331742"/>
                <a:gd name="connsiteY23" fmla="*/ 432603 h 466171"/>
                <a:gd name="connsiteX24" fmla="*/ 38100 w 331742"/>
                <a:gd name="connsiteY24" fmla="*/ 358785 h 466171"/>
                <a:gd name="connsiteX25" fmla="*/ 40179 w 331742"/>
                <a:gd name="connsiteY25" fmla="*/ 308186 h 466171"/>
                <a:gd name="connsiteX26" fmla="*/ 33337 w 331742"/>
                <a:gd name="connsiteY26" fmla="*/ 270678 h 466171"/>
                <a:gd name="connsiteX27" fmla="*/ 11906 w 331742"/>
                <a:gd name="connsiteY27" fmla="*/ 220672 h 466171"/>
                <a:gd name="connsiteX28" fmla="*/ 0 w 331742"/>
                <a:gd name="connsiteY28" fmla="*/ 192097 h 466171"/>
                <a:gd name="connsiteX29" fmla="*/ 38100 w 331742"/>
                <a:gd name="connsiteY29" fmla="*/ 163522 h 466171"/>
                <a:gd name="connsiteX30" fmla="*/ 61912 w 331742"/>
                <a:gd name="connsiteY30" fmla="*/ 132566 h 466171"/>
                <a:gd name="connsiteX31" fmla="*/ 66675 w 331742"/>
                <a:gd name="connsiteY31" fmla="*/ 96847 h 466171"/>
                <a:gd name="connsiteX32" fmla="*/ 31694 w 331742"/>
                <a:gd name="connsiteY32" fmla="*/ 32855 h 466171"/>
                <a:gd name="connsiteX0" fmla="*/ 31694 w 331742"/>
                <a:gd name="connsiteY0" fmla="*/ 32855 h 466171"/>
                <a:gd name="connsiteX1" fmla="*/ 71839 w 331742"/>
                <a:gd name="connsiteY1" fmla="*/ 14342 h 466171"/>
                <a:gd name="connsiteX2" fmla="*/ 90487 w 331742"/>
                <a:gd name="connsiteY2" fmla="*/ 8741 h 466171"/>
                <a:gd name="connsiteX3" fmla="*/ 131730 w 331742"/>
                <a:gd name="connsiteY3" fmla="*/ 1150 h 466171"/>
                <a:gd name="connsiteX4" fmla="*/ 179936 w 331742"/>
                <a:gd name="connsiteY4" fmla="*/ 703 h 466171"/>
                <a:gd name="connsiteX5" fmla="*/ 231585 w 331742"/>
                <a:gd name="connsiteY5" fmla="*/ 9188 h 466171"/>
                <a:gd name="connsiteX6" fmla="*/ 286052 w 331742"/>
                <a:gd name="connsiteY6" fmla="*/ 33447 h 466171"/>
                <a:gd name="connsiteX7" fmla="*/ 266700 w 331742"/>
                <a:gd name="connsiteY7" fmla="*/ 73035 h 466171"/>
                <a:gd name="connsiteX8" fmla="*/ 264319 w 331742"/>
                <a:gd name="connsiteY8" fmla="*/ 101610 h 466171"/>
                <a:gd name="connsiteX9" fmla="*/ 281144 w 331742"/>
                <a:gd name="connsiteY9" fmla="*/ 143131 h 466171"/>
                <a:gd name="connsiteX10" fmla="*/ 307483 w 331742"/>
                <a:gd name="connsiteY10" fmla="*/ 173337 h 466171"/>
                <a:gd name="connsiteX11" fmla="*/ 331742 w 331742"/>
                <a:gd name="connsiteY11" fmla="*/ 191795 h 466171"/>
                <a:gd name="connsiteX12" fmla="*/ 307181 w 331742"/>
                <a:gd name="connsiteY12" fmla="*/ 249247 h 466171"/>
                <a:gd name="connsiteX13" fmla="*/ 295275 w 331742"/>
                <a:gd name="connsiteY13" fmla="*/ 308778 h 466171"/>
                <a:gd name="connsiteX14" fmla="*/ 292894 w 331742"/>
                <a:gd name="connsiteY14" fmla="*/ 349260 h 466171"/>
                <a:gd name="connsiteX15" fmla="*/ 302419 w 331742"/>
                <a:gd name="connsiteY15" fmla="*/ 432603 h 466171"/>
                <a:gd name="connsiteX16" fmla="*/ 302419 w 331742"/>
                <a:gd name="connsiteY16" fmla="*/ 451653 h 466171"/>
                <a:gd name="connsiteX17" fmla="*/ 278606 w 331742"/>
                <a:gd name="connsiteY17" fmla="*/ 439747 h 466171"/>
                <a:gd name="connsiteX18" fmla="*/ 245269 w 331742"/>
                <a:gd name="connsiteY18" fmla="*/ 449272 h 466171"/>
                <a:gd name="connsiteX19" fmla="*/ 204787 w 331742"/>
                <a:gd name="connsiteY19" fmla="*/ 465941 h 466171"/>
                <a:gd name="connsiteX20" fmla="*/ 184533 w 331742"/>
                <a:gd name="connsiteY20" fmla="*/ 466014 h 466171"/>
                <a:gd name="connsiteX21" fmla="*/ 140494 w 331742"/>
                <a:gd name="connsiteY21" fmla="*/ 461178 h 466171"/>
                <a:gd name="connsiteX22" fmla="*/ 78581 w 331742"/>
                <a:gd name="connsiteY22" fmla="*/ 456416 h 466171"/>
                <a:gd name="connsiteX23" fmla="*/ 33337 w 331742"/>
                <a:gd name="connsiteY23" fmla="*/ 432603 h 466171"/>
                <a:gd name="connsiteX24" fmla="*/ 38100 w 331742"/>
                <a:gd name="connsiteY24" fmla="*/ 358785 h 466171"/>
                <a:gd name="connsiteX25" fmla="*/ 40179 w 331742"/>
                <a:gd name="connsiteY25" fmla="*/ 308186 h 466171"/>
                <a:gd name="connsiteX26" fmla="*/ 33337 w 331742"/>
                <a:gd name="connsiteY26" fmla="*/ 270678 h 466171"/>
                <a:gd name="connsiteX27" fmla="*/ 11906 w 331742"/>
                <a:gd name="connsiteY27" fmla="*/ 220672 h 466171"/>
                <a:gd name="connsiteX28" fmla="*/ 0 w 331742"/>
                <a:gd name="connsiteY28" fmla="*/ 192097 h 466171"/>
                <a:gd name="connsiteX29" fmla="*/ 38100 w 331742"/>
                <a:gd name="connsiteY29" fmla="*/ 163522 h 466171"/>
                <a:gd name="connsiteX30" fmla="*/ 61912 w 331742"/>
                <a:gd name="connsiteY30" fmla="*/ 132566 h 466171"/>
                <a:gd name="connsiteX31" fmla="*/ 66675 w 331742"/>
                <a:gd name="connsiteY31" fmla="*/ 96847 h 466171"/>
                <a:gd name="connsiteX32" fmla="*/ 31694 w 331742"/>
                <a:gd name="connsiteY32" fmla="*/ 32855 h 466171"/>
                <a:gd name="connsiteX0" fmla="*/ 31694 w 331742"/>
                <a:gd name="connsiteY0" fmla="*/ 32855 h 466171"/>
                <a:gd name="connsiteX1" fmla="*/ 71839 w 331742"/>
                <a:gd name="connsiteY1" fmla="*/ 14342 h 466171"/>
                <a:gd name="connsiteX2" fmla="*/ 90487 w 331742"/>
                <a:gd name="connsiteY2" fmla="*/ 8741 h 466171"/>
                <a:gd name="connsiteX3" fmla="*/ 131730 w 331742"/>
                <a:gd name="connsiteY3" fmla="*/ 1150 h 466171"/>
                <a:gd name="connsiteX4" fmla="*/ 179936 w 331742"/>
                <a:gd name="connsiteY4" fmla="*/ 703 h 466171"/>
                <a:gd name="connsiteX5" fmla="*/ 231585 w 331742"/>
                <a:gd name="connsiteY5" fmla="*/ 9188 h 466171"/>
                <a:gd name="connsiteX6" fmla="*/ 286052 w 331742"/>
                <a:gd name="connsiteY6" fmla="*/ 33447 h 466171"/>
                <a:gd name="connsiteX7" fmla="*/ 266700 w 331742"/>
                <a:gd name="connsiteY7" fmla="*/ 73035 h 466171"/>
                <a:gd name="connsiteX8" fmla="*/ 264319 w 331742"/>
                <a:gd name="connsiteY8" fmla="*/ 101610 h 466171"/>
                <a:gd name="connsiteX9" fmla="*/ 281144 w 331742"/>
                <a:gd name="connsiteY9" fmla="*/ 143131 h 466171"/>
                <a:gd name="connsiteX10" fmla="*/ 307483 w 331742"/>
                <a:gd name="connsiteY10" fmla="*/ 173337 h 466171"/>
                <a:gd name="connsiteX11" fmla="*/ 331742 w 331742"/>
                <a:gd name="connsiteY11" fmla="*/ 191795 h 466171"/>
                <a:gd name="connsiteX12" fmla="*/ 307181 w 331742"/>
                <a:gd name="connsiteY12" fmla="*/ 249247 h 466171"/>
                <a:gd name="connsiteX13" fmla="*/ 295275 w 331742"/>
                <a:gd name="connsiteY13" fmla="*/ 308778 h 466171"/>
                <a:gd name="connsiteX14" fmla="*/ 292894 w 331742"/>
                <a:gd name="connsiteY14" fmla="*/ 349260 h 466171"/>
                <a:gd name="connsiteX15" fmla="*/ 302419 w 331742"/>
                <a:gd name="connsiteY15" fmla="*/ 432603 h 466171"/>
                <a:gd name="connsiteX16" fmla="*/ 302419 w 331742"/>
                <a:gd name="connsiteY16" fmla="*/ 451653 h 466171"/>
                <a:gd name="connsiteX17" fmla="*/ 278606 w 331742"/>
                <a:gd name="connsiteY17" fmla="*/ 439747 h 466171"/>
                <a:gd name="connsiteX18" fmla="*/ 245269 w 331742"/>
                <a:gd name="connsiteY18" fmla="*/ 449272 h 466171"/>
                <a:gd name="connsiteX19" fmla="*/ 204787 w 331742"/>
                <a:gd name="connsiteY19" fmla="*/ 465941 h 466171"/>
                <a:gd name="connsiteX20" fmla="*/ 184533 w 331742"/>
                <a:gd name="connsiteY20" fmla="*/ 466014 h 466171"/>
                <a:gd name="connsiteX21" fmla="*/ 140494 w 331742"/>
                <a:gd name="connsiteY21" fmla="*/ 461178 h 466171"/>
                <a:gd name="connsiteX22" fmla="*/ 78581 w 331742"/>
                <a:gd name="connsiteY22" fmla="*/ 456416 h 466171"/>
                <a:gd name="connsiteX23" fmla="*/ 33337 w 331742"/>
                <a:gd name="connsiteY23" fmla="*/ 432603 h 466171"/>
                <a:gd name="connsiteX24" fmla="*/ 38100 w 331742"/>
                <a:gd name="connsiteY24" fmla="*/ 358785 h 466171"/>
                <a:gd name="connsiteX25" fmla="*/ 40179 w 331742"/>
                <a:gd name="connsiteY25" fmla="*/ 308186 h 466171"/>
                <a:gd name="connsiteX26" fmla="*/ 33337 w 331742"/>
                <a:gd name="connsiteY26" fmla="*/ 270678 h 466171"/>
                <a:gd name="connsiteX27" fmla="*/ 11906 w 331742"/>
                <a:gd name="connsiteY27" fmla="*/ 220672 h 466171"/>
                <a:gd name="connsiteX28" fmla="*/ 0 w 331742"/>
                <a:gd name="connsiteY28" fmla="*/ 192097 h 466171"/>
                <a:gd name="connsiteX29" fmla="*/ 38100 w 331742"/>
                <a:gd name="connsiteY29" fmla="*/ 163522 h 466171"/>
                <a:gd name="connsiteX30" fmla="*/ 61912 w 331742"/>
                <a:gd name="connsiteY30" fmla="*/ 132566 h 466171"/>
                <a:gd name="connsiteX31" fmla="*/ 66675 w 331742"/>
                <a:gd name="connsiteY31" fmla="*/ 96847 h 466171"/>
                <a:gd name="connsiteX32" fmla="*/ 31694 w 331742"/>
                <a:gd name="connsiteY32" fmla="*/ 32855 h 46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31742" h="466171">
                  <a:moveTo>
                    <a:pt x="31694" y="32855"/>
                  </a:moveTo>
                  <a:cubicBezTo>
                    <a:pt x="44479" y="28025"/>
                    <a:pt x="59054" y="19172"/>
                    <a:pt x="71839" y="14342"/>
                  </a:cubicBezTo>
                  <a:lnTo>
                    <a:pt x="90487" y="8741"/>
                  </a:lnTo>
                  <a:cubicBezTo>
                    <a:pt x="106024" y="4422"/>
                    <a:pt x="119771" y="1444"/>
                    <a:pt x="131730" y="1150"/>
                  </a:cubicBezTo>
                  <a:cubicBezTo>
                    <a:pt x="148246" y="-1235"/>
                    <a:pt x="163867" y="852"/>
                    <a:pt x="179936" y="703"/>
                  </a:cubicBezTo>
                  <a:cubicBezTo>
                    <a:pt x="197152" y="3531"/>
                    <a:pt x="215710" y="3677"/>
                    <a:pt x="231585" y="9188"/>
                  </a:cubicBezTo>
                  <a:cubicBezTo>
                    <a:pt x="250634" y="14740"/>
                    <a:pt x="268791" y="25659"/>
                    <a:pt x="286052" y="33447"/>
                  </a:cubicBezTo>
                  <a:cubicBezTo>
                    <a:pt x="278707" y="47388"/>
                    <a:pt x="270467" y="59541"/>
                    <a:pt x="266700" y="73035"/>
                  </a:cubicBezTo>
                  <a:cubicBezTo>
                    <a:pt x="264564" y="84349"/>
                    <a:pt x="264219" y="94768"/>
                    <a:pt x="264319" y="101610"/>
                  </a:cubicBezTo>
                  <a:cubicBezTo>
                    <a:pt x="266499" y="118133"/>
                    <a:pt x="274492" y="130186"/>
                    <a:pt x="281144" y="143131"/>
                  </a:cubicBezTo>
                  <a:cubicBezTo>
                    <a:pt x="292457" y="156927"/>
                    <a:pt x="297958" y="162224"/>
                    <a:pt x="307483" y="173337"/>
                  </a:cubicBezTo>
                  <a:lnTo>
                    <a:pt x="331742" y="191795"/>
                  </a:lnTo>
                  <a:cubicBezTo>
                    <a:pt x="323555" y="210946"/>
                    <a:pt x="313132" y="230543"/>
                    <a:pt x="307181" y="249247"/>
                  </a:cubicBezTo>
                  <a:cubicBezTo>
                    <a:pt x="301870" y="269091"/>
                    <a:pt x="299244" y="288934"/>
                    <a:pt x="295275" y="308778"/>
                  </a:cubicBezTo>
                  <a:lnTo>
                    <a:pt x="292894" y="349260"/>
                  </a:lnTo>
                  <a:lnTo>
                    <a:pt x="302419" y="432603"/>
                  </a:lnTo>
                  <a:lnTo>
                    <a:pt x="302419" y="451653"/>
                  </a:lnTo>
                  <a:cubicBezTo>
                    <a:pt x="294481" y="447684"/>
                    <a:pt x="289227" y="442822"/>
                    <a:pt x="278606" y="439747"/>
                  </a:cubicBezTo>
                  <a:cubicBezTo>
                    <a:pt x="264811" y="441133"/>
                    <a:pt x="256381" y="446097"/>
                    <a:pt x="245269" y="449272"/>
                  </a:cubicBezTo>
                  <a:cubicBezTo>
                    <a:pt x="231775" y="454828"/>
                    <a:pt x="219623" y="462174"/>
                    <a:pt x="204787" y="465941"/>
                  </a:cubicBezTo>
                  <a:cubicBezTo>
                    <a:pt x="198334" y="465369"/>
                    <a:pt x="190986" y="466586"/>
                    <a:pt x="184533" y="466014"/>
                  </a:cubicBezTo>
                  <a:cubicBezTo>
                    <a:pt x="169853" y="464402"/>
                    <a:pt x="158163" y="462666"/>
                    <a:pt x="140494" y="461178"/>
                  </a:cubicBezTo>
                  <a:cubicBezTo>
                    <a:pt x="119856" y="459591"/>
                    <a:pt x="101455" y="459345"/>
                    <a:pt x="78581" y="456416"/>
                  </a:cubicBezTo>
                  <a:cubicBezTo>
                    <a:pt x="61711" y="450267"/>
                    <a:pt x="48418" y="440541"/>
                    <a:pt x="33337" y="432603"/>
                  </a:cubicBezTo>
                  <a:lnTo>
                    <a:pt x="38100" y="358785"/>
                  </a:lnTo>
                  <a:cubicBezTo>
                    <a:pt x="39687" y="341322"/>
                    <a:pt x="43064" y="326096"/>
                    <a:pt x="40179" y="308186"/>
                  </a:cubicBezTo>
                  <a:cubicBezTo>
                    <a:pt x="39240" y="295386"/>
                    <a:pt x="36959" y="285267"/>
                    <a:pt x="33337" y="270678"/>
                  </a:cubicBezTo>
                  <a:cubicBezTo>
                    <a:pt x="29771" y="254456"/>
                    <a:pt x="19050" y="237341"/>
                    <a:pt x="11906" y="220672"/>
                  </a:cubicBezTo>
                  <a:cubicBezTo>
                    <a:pt x="9278" y="212936"/>
                    <a:pt x="3969" y="201622"/>
                    <a:pt x="0" y="192097"/>
                  </a:cubicBezTo>
                  <a:lnTo>
                    <a:pt x="38100" y="163522"/>
                  </a:lnTo>
                  <a:cubicBezTo>
                    <a:pt x="46037" y="153203"/>
                    <a:pt x="54869" y="144674"/>
                    <a:pt x="61912" y="132566"/>
                  </a:cubicBezTo>
                  <a:cubicBezTo>
                    <a:pt x="66183" y="120213"/>
                    <a:pt x="68217" y="112331"/>
                    <a:pt x="66675" y="96847"/>
                  </a:cubicBezTo>
                  <a:cubicBezTo>
                    <a:pt x="61723" y="73727"/>
                    <a:pt x="46932" y="50608"/>
                    <a:pt x="31694" y="328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967597" y="2782077"/>
              <a:ext cx="723364" cy="370183"/>
            </a:xfrm>
            <a:custGeom>
              <a:avLst/>
              <a:gdLst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3618 w 722266"/>
                <a:gd name="connsiteY21" fmla="*/ 273547 h 370158"/>
                <a:gd name="connsiteX22" fmla="*/ 280280 w 722266"/>
                <a:gd name="connsiteY22" fmla="*/ 285453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3618 w 722266"/>
                <a:gd name="connsiteY21" fmla="*/ 273547 h 370158"/>
                <a:gd name="connsiteX22" fmla="*/ 280280 w 722266"/>
                <a:gd name="connsiteY22" fmla="*/ 288136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3618 w 722266"/>
                <a:gd name="connsiteY21" fmla="*/ 273547 h 370158"/>
                <a:gd name="connsiteX22" fmla="*/ 280280 w 722266"/>
                <a:gd name="connsiteY22" fmla="*/ 288136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1382 w 722266"/>
                <a:gd name="connsiteY21" fmla="*/ 276677 h 370158"/>
                <a:gd name="connsiteX22" fmla="*/ 280280 w 722266"/>
                <a:gd name="connsiteY22" fmla="*/ 288136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1382 w 722266"/>
                <a:gd name="connsiteY21" fmla="*/ 276677 h 370158"/>
                <a:gd name="connsiteX22" fmla="*/ 305186 w 722266"/>
                <a:gd name="connsiteY22" fmla="*/ 287478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1382 w 722266"/>
                <a:gd name="connsiteY21" fmla="*/ 276677 h 370158"/>
                <a:gd name="connsiteX22" fmla="*/ 303844 w 722266"/>
                <a:gd name="connsiteY22" fmla="*/ 285689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4960 w 722266"/>
                <a:gd name="connsiteY21" fmla="*/ 269969 h 370158"/>
                <a:gd name="connsiteX22" fmla="*/ 303844 w 722266"/>
                <a:gd name="connsiteY22" fmla="*/ 285689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4960 w 722266"/>
                <a:gd name="connsiteY21" fmla="*/ 269969 h 370158"/>
                <a:gd name="connsiteX22" fmla="*/ 303844 w 722266"/>
                <a:gd name="connsiteY22" fmla="*/ 285689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4960 w 722266"/>
                <a:gd name="connsiteY21" fmla="*/ 269969 h 370158"/>
                <a:gd name="connsiteX22" fmla="*/ 301608 w 722266"/>
                <a:gd name="connsiteY22" fmla="*/ 284795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4960 w 722266"/>
                <a:gd name="connsiteY21" fmla="*/ 269969 h 370158"/>
                <a:gd name="connsiteX22" fmla="*/ 302055 w 722266"/>
                <a:gd name="connsiteY22" fmla="*/ 287478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4960 w 722266"/>
                <a:gd name="connsiteY21" fmla="*/ 269969 h 370158"/>
                <a:gd name="connsiteX22" fmla="*/ 302055 w 722266"/>
                <a:gd name="connsiteY22" fmla="*/ 287478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5407 w 722266"/>
                <a:gd name="connsiteY21" fmla="*/ 264156 h 370158"/>
                <a:gd name="connsiteX22" fmla="*/ 302055 w 722266"/>
                <a:gd name="connsiteY22" fmla="*/ 287478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2557 w 722266"/>
                <a:gd name="connsiteY20" fmla="*/ 157458 h 370158"/>
                <a:gd name="connsiteX21" fmla="*/ 315407 w 722266"/>
                <a:gd name="connsiteY21" fmla="*/ 264156 h 370158"/>
                <a:gd name="connsiteX22" fmla="*/ 302055 w 722266"/>
                <a:gd name="connsiteY22" fmla="*/ 287478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14961 w 722266"/>
                <a:gd name="connsiteY19" fmla="*/ 253894 h 370158"/>
                <a:gd name="connsiteX20" fmla="*/ 372557 w 722266"/>
                <a:gd name="connsiteY20" fmla="*/ 157458 h 370158"/>
                <a:gd name="connsiteX21" fmla="*/ 315407 w 722266"/>
                <a:gd name="connsiteY21" fmla="*/ 264156 h 370158"/>
                <a:gd name="connsiteX22" fmla="*/ 302055 w 722266"/>
                <a:gd name="connsiteY22" fmla="*/ 287478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14961 w 722266"/>
                <a:gd name="connsiteY19" fmla="*/ 253894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2055 w 722266"/>
                <a:gd name="connsiteY23" fmla="*/ 287478 h 370158"/>
                <a:gd name="connsiteX24" fmla="*/ 280280 w 722266"/>
                <a:gd name="connsiteY24" fmla="*/ 288136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0166 w 722266"/>
                <a:gd name="connsiteY19" fmla="*/ 284304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2055 w 722266"/>
                <a:gd name="connsiteY23" fmla="*/ 287478 h 370158"/>
                <a:gd name="connsiteX24" fmla="*/ 280280 w 722266"/>
                <a:gd name="connsiteY24" fmla="*/ 288136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0166 w 722266"/>
                <a:gd name="connsiteY19" fmla="*/ 284304 h 370158"/>
                <a:gd name="connsiteX20" fmla="*/ 427719 w 722266"/>
                <a:gd name="connsiteY20" fmla="*/ 288820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7478 h 370158"/>
                <a:gd name="connsiteX25" fmla="*/ 280280 w 722266"/>
                <a:gd name="connsiteY25" fmla="*/ 288136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1955 w 722266"/>
                <a:gd name="connsiteY19" fmla="*/ 293248 h 370158"/>
                <a:gd name="connsiteX20" fmla="*/ 427719 w 722266"/>
                <a:gd name="connsiteY20" fmla="*/ 288820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7478 h 370158"/>
                <a:gd name="connsiteX25" fmla="*/ 280280 w 722266"/>
                <a:gd name="connsiteY25" fmla="*/ 288136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7719 w 722266"/>
                <a:gd name="connsiteY19" fmla="*/ 288820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2055 w 722266"/>
                <a:gd name="connsiteY23" fmla="*/ 287478 h 370158"/>
                <a:gd name="connsiteX24" fmla="*/ 280280 w 722266"/>
                <a:gd name="connsiteY24" fmla="*/ 288136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1297 w 722266"/>
                <a:gd name="connsiteY19" fmla="*/ 297317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2055 w 722266"/>
                <a:gd name="connsiteY23" fmla="*/ 287478 h 370158"/>
                <a:gd name="connsiteX24" fmla="*/ 280280 w 722266"/>
                <a:gd name="connsiteY24" fmla="*/ 288136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1297 w 722266"/>
                <a:gd name="connsiteY19" fmla="*/ 297317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1161 w 722266"/>
                <a:gd name="connsiteY23" fmla="*/ 282559 h 370158"/>
                <a:gd name="connsiteX24" fmla="*/ 280280 w 722266"/>
                <a:gd name="connsiteY24" fmla="*/ 288136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1297 w 722266"/>
                <a:gd name="connsiteY19" fmla="*/ 297317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1161 w 722266"/>
                <a:gd name="connsiteY23" fmla="*/ 282559 h 370158"/>
                <a:gd name="connsiteX24" fmla="*/ 264628 w 722266"/>
                <a:gd name="connsiteY24" fmla="*/ 289925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1297 w 722266"/>
                <a:gd name="connsiteY19" fmla="*/ 297317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1161 w 722266"/>
                <a:gd name="connsiteY23" fmla="*/ 282559 h 370158"/>
                <a:gd name="connsiteX24" fmla="*/ 261050 w 722266"/>
                <a:gd name="connsiteY24" fmla="*/ 294397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1297 w 722266"/>
                <a:gd name="connsiteY19" fmla="*/ 297317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2055 w 722266"/>
                <a:gd name="connsiteY23" fmla="*/ 284795 h 370158"/>
                <a:gd name="connsiteX24" fmla="*/ 261050 w 722266"/>
                <a:gd name="connsiteY24" fmla="*/ 294397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37385 w 722266"/>
                <a:gd name="connsiteY7" fmla="*/ 328174 h 370158"/>
                <a:gd name="connsiteX8" fmla="*/ 356480 w 722266"/>
                <a:gd name="connsiteY8" fmla="*/ 247353 h 370158"/>
                <a:gd name="connsiteX9" fmla="*/ 361243 w 722266"/>
                <a:gd name="connsiteY9" fmla="*/ 247353 h 370158"/>
                <a:gd name="connsiteX10" fmla="*/ 387437 w 722266"/>
                <a:gd name="connsiteY10" fmla="*/ 335460 h 370158"/>
                <a:gd name="connsiteX11" fmla="*/ 435062 w 722266"/>
                <a:gd name="connsiteY11" fmla="*/ 347366 h 370158"/>
                <a:gd name="connsiteX12" fmla="*/ 685093 w 722266"/>
                <a:gd name="connsiteY12" fmla="*/ 368797 h 370158"/>
                <a:gd name="connsiteX13" fmla="*/ 716049 w 722266"/>
                <a:gd name="connsiteY13" fmla="*/ 304503 h 370158"/>
                <a:gd name="connsiteX14" fmla="*/ 635087 w 722266"/>
                <a:gd name="connsiteY14" fmla="*/ 114003 h 370158"/>
                <a:gd name="connsiteX15" fmla="*/ 518405 w 722266"/>
                <a:gd name="connsiteY15" fmla="*/ 2085 h 370158"/>
                <a:gd name="connsiteX16" fmla="*/ 480305 w 722266"/>
                <a:gd name="connsiteY16" fmla="*/ 52091 h 370158"/>
                <a:gd name="connsiteX17" fmla="*/ 585080 w 722266"/>
                <a:gd name="connsiteY17" fmla="*/ 185441 h 370158"/>
                <a:gd name="connsiteX18" fmla="*/ 644612 w 722266"/>
                <a:gd name="connsiteY18" fmla="*/ 304503 h 370158"/>
                <a:gd name="connsiteX19" fmla="*/ 477924 w 722266"/>
                <a:gd name="connsiteY19" fmla="*/ 309266 h 370158"/>
                <a:gd name="connsiteX20" fmla="*/ 431297 w 722266"/>
                <a:gd name="connsiteY20" fmla="*/ 297317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4795 h 370158"/>
                <a:gd name="connsiteX25" fmla="*/ 261050 w 722266"/>
                <a:gd name="connsiteY25" fmla="*/ 294397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298076 w 722266"/>
                <a:gd name="connsiteY6" fmla="*/ 344282 h 370158"/>
                <a:gd name="connsiteX7" fmla="*/ 337385 w 722266"/>
                <a:gd name="connsiteY7" fmla="*/ 328174 h 370158"/>
                <a:gd name="connsiteX8" fmla="*/ 356480 w 722266"/>
                <a:gd name="connsiteY8" fmla="*/ 247353 h 370158"/>
                <a:gd name="connsiteX9" fmla="*/ 361243 w 722266"/>
                <a:gd name="connsiteY9" fmla="*/ 247353 h 370158"/>
                <a:gd name="connsiteX10" fmla="*/ 387437 w 722266"/>
                <a:gd name="connsiteY10" fmla="*/ 335460 h 370158"/>
                <a:gd name="connsiteX11" fmla="*/ 435062 w 722266"/>
                <a:gd name="connsiteY11" fmla="*/ 347366 h 370158"/>
                <a:gd name="connsiteX12" fmla="*/ 685093 w 722266"/>
                <a:gd name="connsiteY12" fmla="*/ 368797 h 370158"/>
                <a:gd name="connsiteX13" fmla="*/ 716049 w 722266"/>
                <a:gd name="connsiteY13" fmla="*/ 304503 h 370158"/>
                <a:gd name="connsiteX14" fmla="*/ 635087 w 722266"/>
                <a:gd name="connsiteY14" fmla="*/ 114003 h 370158"/>
                <a:gd name="connsiteX15" fmla="*/ 518405 w 722266"/>
                <a:gd name="connsiteY15" fmla="*/ 2085 h 370158"/>
                <a:gd name="connsiteX16" fmla="*/ 480305 w 722266"/>
                <a:gd name="connsiteY16" fmla="*/ 52091 h 370158"/>
                <a:gd name="connsiteX17" fmla="*/ 585080 w 722266"/>
                <a:gd name="connsiteY17" fmla="*/ 185441 h 370158"/>
                <a:gd name="connsiteX18" fmla="*/ 644612 w 722266"/>
                <a:gd name="connsiteY18" fmla="*/ 304503 h 370158"/>
                <a:gd name="connsiteX19" fmla="*/ 477924 w 722266"/>
                <a:gd name="connsiteY19" fmla="*/ 309266 h 370158"/>
                <a:gd name="connsiteX20" fmla="*/ 431297 w 722266"/>
                <a:gd name="connsiteY20" fmla="*/ 297317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4795 h 370158"/>
                <a:gd name="connsiteX25" fmla="*/ 261050 w 722266"/>
                <a:gd name="connsiteY25" fmla="*/ 294397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298076 w 722266"/>
                <a:gd name="connsiteY6" fmla="*/ 344282 h 370158"/>
                <a:gd name="connsiteX7" fmla="*/ 339174 w 722266"/>
                <a:gd name="connsiteY7" fmla="*/ 321466 h 370158"/>
                <a:gd name="connsiteX8" fmla="*/ 356480 w 722266"/>
                <a:gd name="connsiteY8" fmla="*/ 247353 h 370158"/>
                <a:gd name="connsiteX9" fmla="*/ 361243 w 722266"/>
                <a:gd name="connsiteY9" fmla="*/ 247353 h 370158"/>
                <a:gd name="connsiteX10" fmla="*/ 387437 w 722266"/>
                <a:gd name="connsiteY10" fmla="*/ 335460 h 370158"/>
                <a:gd name="connsiteX11" fmla="*/ 435062 w 722266"/>
                <a:gd name="connsiteY11" fmla="*/ 347366 h 370158"/>
                <a:gd name="connsiteX12" fmla="*/ 685093 w 722266"/>
                <a:gd name="connsiteY12" fmla="*/ 368797 h 370158"/>
                <a:gd name="connsiteX13" fmla="*/ 716049 w 722266"/>
                <a:gd name="connsiteY13" fmla="*/ 304503 h 370158"/>
                <a:gd name="connsiteX14" fmla="*/ 635087 w 722266"/>
                <a:gd name="connsiteY14" fmla="*/ 114003 h 370158"/>
                <a:gd name="connsiteX15" fmla="*/ 518405 w 722266"/>
                <a:gd name="connsiteY15" fmla="*/ 2085 h 370158"/>
                <a:gd name="connsiteX16" fmla="*/ 480305 w 722266"/>
                <a:gd name="connsiteY16" fmla="*/ 52091 h 370158"/>
                <a:gd name="connsiteX17" fmla="*/ 585080 w 722266"/>
                <a:gd name="connsiteY17" fmla="*/ 185441 h 370158"/>
                <a:gd name="connsiteX18" fmla="*/ 644612 w 722266"/>
                <a:gd name="connsiteY18" fmla="*/ 304503 h 370158"/>
                <a:gd name="connsiteX19" fmla="*/ 477924 w 722266"/>
                <a:gd name="connsiteY19" fmla="*/ 309266 h 370158"/>
                <a:gd name="connsiteX20" fmla="*/ 431297 w 722266"/>
                <a:gd name="connsiteY20" fmla="*/ 297317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4795 h 370158"/>
                <a:gd name="connsiteX25" fmla="*/ 261050 w 722266"/>
                <a:gd name="connsiteY25" fmla="*/ 294397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258 w 722266"/>
                <a:gd name="connsiteY5" fmla="*/ 350786 h 370158"/>
                <a:gd name="connsiteX6" fmla="*/ 298076 w 722266"/>
                <a:gd name="connsiteY6" fmla="*/ 344282 h 370158"/>
                <a:gd name="connsiteX7" fmla="*/ 339174 w 722266"/>
                <a:gd name="connsiteY7" fmla="*/ 321466 h 370158"/>
                <a:gd name="connsiteX8" fmla="*/ 356480 w 722266"/>
                <a:gd name="connsiteY8" fmla="*/ 247353 h 370158"/>
                <a:gd name="connsiteX9" fmla="*/ 361243 w 722266"/>
                <a:gd name="connsiteY9" fmla="*/ 247353 h 370158"/>
                <a:gd name="connsiteX10" fmla="*/ 387437 w 722266"/>
                <a:gd name="connsiteY10" fmla="*/ 335460 h 370158"/>
                <a:gd name="connsiteX11" fmla="*/ 435062 w 722266"/>
                <a:gd name="connsiteY11" fmla="*/ 347366 h 370158"/>
                <a:gd name="connsiteX12" fmla="*/ 685093 w 722266"/>
                <a:gd name="connsiteY12" fmla="*/ 368797 h 370158"/>
                <a:gd name="connsiteX13" fmla="*/ 716049 w 722266"/>
                <a:gd name="connsiteY13" fmla="*/ 304503 h 370158"/>
                <a:gd name="connsiteX14" fmla="*/ 635087 w 722266"/>
                <a:gd name="connsiteY14" fmla="*/ 114003 h 370158"/>
                <a:gd name="connsiteX15" fmla="*/ 518405 w 722266"/>
                <a:gd name="connsiteY15" fmla="*/ 2085 h 370158"/>
                <a:gd name="connsiteX16" fmla="*/ 480305 w 722266"/>
                <a:gd name="connsiteY16" fmla="*/ 52091 h 370158"/>
                <a:gd name="connsiteX17" fmla="*/ 585080 w 722266"/>
                <a:gd name="connsiteY17" fmla="*/ 185441 h 370158"/>
                <a:gd name="connsiteX18" fmla="*/ 644612 w 722266"/>
                <a:gd name="connsiteY18" fmla="*/ 304503 h 370158"/>
                <a:gd name="connsiteX19" fmla="*/ 477924 w 722266"/>
                <a:gd name="connsiteY19" fmla="*/ 309266 h 370158"/>
                <a:gd name="connsiteX20" fmla="*/ 431297 w 722266"/>
                <a:gd name="connsiteY20" fmla="*/ 297317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4795 h 370158"/>
                <a:gd name="connsiteX25" fmla="*/ 261050 w 722266"/>
                <a:gd name="connsiteY25" fmla="*/ 294397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258 w 722266"/>
                <a:gd name="connsiteY5" fmla="*/ 350786 h 370158"/>
                <a:gd name="connsiteX6" fmla="*/ 302995 w 722266"/>
                <a:gd name="connsiteY6" fmla="*/ 343835 h 370158"/>
                <a:gd name="connsiteX7" fmla="*/ 339174 w 722266"/>
                <a:gd name="connsiteY7" fmla="*/ 321466 h 370158"/>
                <a:gd name="connsiteX8" fmla="*/ 356480 w 722266"/>
                <a:gd name="connsiteY8" fmla="*/ 247353 h 370158"/>
                <a:gd name="connsiteX9" fmla="*/ 361243 w 722266"/>
                <a:gd name="connsiteY9" fmla="*/ 247353 h 370158"/>
                <a:gd name="connsiteX10" fmla="*/ 387437 w 722266"/>
                <a:gd name="connsiteY10" fmla="*/ 335460 h 370158"/>
                <a:gd name="connsiteX11" fmla="*/ 435062 w 722266"/>
                <a:gd name="connsiteY11" fmla="*/ 347366 h 370158"/>
                <a:gd name="connsiteX12" fmla="*/ 685093 w 722266"/>
                <a:gd name="connsiteY12" fmla="*/ 368797 h 370158"/>
                <a:gd name="connsiteX13" fmla="*/ 716049 w 722266"/>
                <a:gd name="connsiteY13" fmla="*/ 304503 h 370158"/>
                <a:gd name="connsiteX14" fmla="*/ 635087 w 722266"/>
                <a:gd name="connsiteY14" fmla="*/ 114003 h 370158"/>
                <a:gd name="connsiteX15" fmla="*/ 518405 w 722266"/>
                <a:gd name="connsiteY15" fmla="*/ 2085 h 370158"/>
                <a:gd name="connsiteX16" fmla="*/ 480305 w 722266"/>
                <a:gd name="connsiteY16" fmla="*/ 52091 h 370158"/>
                <a:gd name="connsiteX17" fmla="*/ 585080 w 722266"/>
                <a:gd name="connsiteY17" fmla="*/ 185441 h 370158"/>
                <a:gd name="connsiteX18" fmla="*/ 644612 w 722266"/>
                <a:gd name="connsiteY18" fmla="*/ 304503 h 370158"/>
                <a:gd name="connsiteX19" fmla="*/ 477924 w 722266"/>
                <a:gd name="connsiteY19" fmla="*/ 309266 h 370158"/>
                <a:gd name="connsiteX20" fmla="*/ 431297 w 722266"/>
                <a:gd name="connsiteY20" fmla="*/ 297317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4795 h 370158"/>
                <a:gd name="connsiteX25" fmla="*/ 261050 w 722266"/>
                <a:gd name="connsiteY25" fmla="*/ 294397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258 w 722266"/>
                <a:gd name="connsiteY5" fmla="*/ 350786 h 370158"/>
                <a:gd name="connsiteX6" fmla="*/ 302995 w 722266"/>
                <a:gd name="connsiteY6" fmla="*/ 343835 h 370158"/>
                <a:gd name="connsiteX7" fmla="*/ 309211 w 722266"/>
                <a:gd name="connsiteY7" fmla="*/ 343826 h 370158"/>
                <a:gd name="connsiteX8" fmla="*/ 339174 w 722266"/>
                <a:gd name="connsiteY8" fmla="*/ 321466 h 370158"/>
                <a:gd name="connsiteX9" fmla="*/ 356480 w 722266"/>
                <a:gd name="connsiteY9" fmla="*/ 247353 h 370158"/>
                <a:gd name="connsiteX10" fmla="*/ 361243 w 722266"/>
                <a:gd name="connsiteY10" fmla="*/ 247353 h 370158"/>
                <a:gd name="connsiteX11" fmla="*/ 387437 w 722266"/>
                <a:gd name="connsiteY11" fmla="*/ 335460 h 370158"/>
                <a:gd name="connsiteX12" fmla="*/ 435062 w 722266"/>
                <a:gd name="connsiteY12" fmla="*/ 347366 h 370158"/>
                <a:gd name="connsiteX13" fmla="*/ 685093 w 722266"/>
                <a:gd name="connsiteY13" fmla="*/ 368797 h 370158"/>
                <a:gd name="connsiteX14" fmla="*/ 716049 w 722266"/>
                <a:gd name="connsiteY14" fmla="*/ 304503 h 370158"/>
                <a:gd name="connsiteX15" fmla="*/ 635087 w 722266"/>
                <a:gd name="connsiteY15" fmla="*/ 114003 h 370158"/>
                <a:gd name="connsiteX16" fmla="*/ 518405 w 722266"/>
                <a:gd name="connsiteY16" fmla="*/ 2085 h 370158"/>
                <a:gd name="connsiteX17" fmla="*/ 480305 w 722266"/>
                <a:gd name="connsiteY17" fmla="*/ 52091 h 370158"/>
                <a:gd name="connsiteX18" fmla="*/ 585080 w 722266"/>
                <a:gd name="connsiteY18" fmla="*/ 185441 h 370158"/>
                <a:gd name="connsiteX19" fmla="*/ 644612 w 722266"/>
                <a:gd name="connsiteY19" fmla="*/ 304503 h 370158"/>
                <a:gd name="connsiteX20" fmla="*/ 477924 w 722266"/>
                <a:gd name="connsiteY20" fmla="*/ 309266 h 370158"/>
                <a:gd name="connsiteX21" fmla="*/ 431297 w 722266"/>
                <a:gd name="connsiteY21" fmla="*/ 297317 h 370158"/>
                <a:gd name="connsiteX22" fmla="*/ 416539 w 722266"/>
                <a:gd name="connsiteY22" fmla="*/ 266460 h 370158"/>
                <a:gd name="connsiteX23" fmla="*/ 372557 w 722266"/>
                <a:gd name="connsiteY23" fmla="*/ 157458 h 370158"/>
                <a:gd name="connsiteX24" fmla="*/ 315407 w 722266"/>
                <a:gd name="connsiteY24" fmla="*/ 264156 h 370158"/>
                <a:gd name="connsiteX25" fmla="*/ 302055 w 722266"/>
                <a:gd name="connsiteY25" fmla="*/ 284795 h 370158"/>
                <a:gd name="connsiteX26" fmla="*/ 261050 w 722266"/>
                <a:gd name="connsiteY26" fmla="*/ 294397 h 370158"/>
                <a:gd name="connsiteX27" fmla="*/ 80255 w 722266"/>
                <a:gd name="connsiteY27" fmla="*/ 294978 h 370158"/>
                <a:gd name="connsiteX28" fmla="*/ 187412 w 722266"/>
                <a:gd name="connsiteY28" fmla="*/ 125910 h 370158"/>
                <a:gd name="connsiteX29" fmla="*/ 230274 w 722266"/>
                <a:gd name="connsiteY29" fmla="*/ 59235 h 370158"/>
                <a:gd name="connsiteX30" fmla="*/ 192174 w 722266"/>
                <a:gd name="connsiteY30" fmla="*/ 18753 h 370158"/>
                <a:gd name="connsiteX0" fmla="*/ 192174 w 722266"/>
                <a:gd name="connsiteY0" fmla="*/ 18753 h 370237"/>
                <a:gd name="connsiteX1" fmla="*/ 146930 w 722266"/>
                <a:gd name="connsiteY1" fmla="*/ 42566 h 370237"/>
                <a:gd name="connsiteX2" fmla="*/ 8818 w 722266"/>
                <a:gd name="connsiteY2" fmla="*/ 259260 h 370237"/>
                <a:gd name="connsiteX3" fmla="*/ 18343 w 722266"/>
                <a:gd name="connsiteY3" fmla="*/ 337841 h 370237"/>
                <a:gd name="connsiteX4" fmla="*/ 54062 w 722266"/>
                <a:gd name="connsiteY4" fmla="*/ 364035 h 370237"/>
                <a:gd name="connsiteX5" fmla="*/ 251258 w 722266"/>
                <a:gd name="connsiteY5" fmla="*/ 350786 h 370237"/>
                <a:gd name="connsiteX6" fmla="*/ 302995 w 722266"/>
                <a:gd name="connsiteY6" fmla="*/ 343835 h 370237"/>
                <a:gd name="connsiteX7" fmla="*/ 309211 w 722266"/>
                <a:gd name="connsiteY7" fmla="*/ 343826 h 370237"/>
                <a:gd name="connsiteX8" fmla="*/ 339174 w 722266"/>
                <a:gd name="connsiteY8" fmla="*/ 321466 h 370237"/>
                <a:gd name="connsiteX9" fmla="*/ 356480 w 722266"/>
                <a:gd name="connsiteY9" fmla="*/ 247353 h 370237"/>
                <a:gd name="connsiteX10" fmla="*/ 361243 w 722266"/>
                <a:gd name="connsiteY10" fmla="*/ 247353 h 370237"/>
                <a:gd name="connsiteX11" fmla="*/ 384754 w 722266"/>
                <a:gd name="connsiteY11" fmla="*/ 325622 h 370237"/>
                <a:gd name="connsiteX12" fmla="*/ 435062 w 722266"/>
                <a:gd name="connsiteY12" fmla="*/ 347366 h 370237"/>
                <a:gd name="connsiteX13" fmla="*/ 685093 w 722266"/>
                <a:gd name="connsiteY13" fmla="*/ 368797 h 370237"/>
                <a:gd name="connsiteX14" fmla="*/ 716049 w 722266"/>
                <a:gd name="connsiteY14" fmla="*/ 304503 h 370237"/>
                <a:gd name="connsiteX15" fmla="*/ 635087 w 722266"/>
                <a:gd name="connsiteY15" fmla="*/ 114003 h 370237"/>
                <a:gd name="connsiteX16" fmla="*/ 518405 w 722266"/>
                <a:gd name="connsiteY16" fmla="*/ 2085 h 370237"/>
                <a:gd name="connsiteX17" fmla="*/ 480305 w 722266"/>
                <a:gd name="connsiteY17" fmla="*/ 52091 h 370237"/>
                <a:gd name="connsiteX18" fmla="*/ 585080 w 722266"/>
                <a:gd name="connsiteY18" fmla="*/ 185441 h 370237"/>
                <a:gd name="connsiteX19" fmla="*/ 644612 w 722266"/>
                <a:gd name="connsiteY19" fmla="*/ 304503 h 370237"/>
                <a:gd name="connsiteX20" fmla="*/ 477924 w 722266"/>
                <a:gd name="connsiteY20" fmla="*/ 309266 h 370237"/>
                <a:gd name="connsiteX21" fmla="*/ 431297 w 722266"/>
                <a:gd name="connsiteY21" fmla="*/ 297317 h 370237"/>
                <a:gd name="connsiteX22" fmla="*/ 416539 w 722266"/>
                <a:gd name="connsiteY22" fmla="*/ 266460 h 370237"/>
                <a:gd name="connsiteX23" fmla="*/ 372557 w 722266"/>
                <a:gd name="connsiteY23" fmla="*/ 157458 h 370237"/>
                <a:gd name="connsiteX24" fmla="*/ 315407 w 722266"/>
                <a:gd name="connsiteY24" fmla="*/ 264156 h 370237"/>
                <a:gd name="connsiteX25" fmla="*/ 302055 w 722266"/>
                <a:gd name="connsiteY25" fmla="*/ 284795 h 370237"/>
                <a:gd name="connsiteX26" fmla="*/ 261050 w 722266"/>
                <a:gd name="connsiteY26" fmla="*/ 294397 h 370237"/>
                <a:gd name="connsiteX27" fmla="*/ 80255 w 722266"/>
                <a:gd name="connsiteY27" fmla="*/ 294978 h 370237"/>
                <a:gd name="connsiteX28" fmla="*/ 187412 w 722266"/>
                <a:gd name="connsiteY28" fmla="*/ 125910 h 370237"/>
                <a:gd name="connsiteX29" fmla="*/ 230274 w 722266"/>
                <a:gd name="connsiteY29" fmla="*/ 59235 h 370237"/>
                <a:gd name="connsiteX30" fmla="*/ 192174 w 722266"/>
                <a:gd name="connsiteY30" fmla="*/ 18753 h 370237"/>
                <a:gd name="connsiteX0" fmla="*/ 192174 w 722266"/>
                <a:gd name="connsiteY0" fmla="*/ 18753 h 370237"/>
                <a:gd name="connsiteX1" fmla="*/ 146930 w 722266"/>
                <a:gd name="connsiteY1" fmla="*/ 42566 h 370237"/>
                <a:gd name="connsiteX2" fmla="*/ 8818 w 722266"/>
                <a:gd name="connsiteY2" fmla="*/ 259260 h 370237"/>
                <a:gd name="connsiteX3" fmla="*/ 18343 w 722266"/>
                <a:gd name="connsiteY3" fmla="*/ 337841 h 370237"/>
                <a:gd name="connsiteX4" fmla="*/ 54062 w 722266"/>
                <a:gd name="connsiteY4" fmla="*/ 364035 h 370237"/>
                <a:gd name="connsiteX5" fmla="*/ 251258 w 722266"/>
                <a:gd name="connsiteY5" fmla="*/ 350786 h 370237"/>
                <a:gd name="connsiteX6" fmla="*/ 302995 w 722266"/>
                <a:gd name="connsiteY6" fmla="*/ 343835 h 370237"/>
                <a:gd name="connsiteX7" fmla="*/ 309211 w 722266"/>
                <a:gd name="connsiteY7" fmla="*/ 343826 h 370237"/>
                <a:gd name="connsiteX8" fmla="*/ 339174 w 722266"/>
                <a:gd name="connsiteY8" fmla="*/ 321466 h 370237"/>
                <a:gd name="connsiteX9" fmla="*/ 356480 w 722266"/>
                <a:gd name="connsiteY9" fmla="*/ 247353 h 370237"/>
                <a:gd name="connsiteX10" fmla="*/ 361243 w 722266"/>
                <a:gd name="connsiteY10" fmla="*/ 247353 h 370237"/>
                <a:gd name="connsiteX11" fmla="*/ 384754 w 722266"/>
                <a:gd name="connsiteY11" fmla="*/ 325622 h 370237"/>
                <a:gd name="connsiteX12" fmla="*/ 435062 w 722266"/>
                <a:gd name="connsiteY12" fmla="*/ 347366 h 370237"/>
                <a:gd name="connsiteX13" fmla="*/ 685093 w 722266"/>
                <a:gd name="connsiteY13" fmla="*/ 368797 h 370237"/>
                <a:gd name="connsiteX14" fmla="*/ 716049 w 722266"/>
                <a:gd name="connsiteY14" fmla="*/ 304503 h 370237"/>
                <a:gd name="connsiteX15" fmla="*/ 635087 w 722266"/>
                <a:gd name="connsiteY15" fmla="*/ 114003 h 370237"/>
                <a:gd name="connsiteX16" fmla="*/ 518405 w 722266"/>
                <a:gd name="connsiteY16" fmla="*/ 2085 h 370237"/>
                <a:gd name="connsiteX17" fmla="*/ 480305 w 722266"/>
                <a:gd name="connsiteY17" fmla="*/ 52091 h 370237"/>
                <a:gd name="connsiteX18" fmla="*/ 585080 w 722266"/>
                <a:gd name="connsiteY18" fmla="*/ 185441 h 370237"/>
                <a:gd name="connsiteX19" fmla="*/ 644612 w 722266"/>
                <a:gd name="connsiteY19" fmla="*/ 304503 h 370237"/>
                <a:gd name="connsiteX20" fmla="*/ 477924 w 722266"/>
                <a:gd name="connsiteY20" fmla="*/ 309266 h 370237"/>
                <a:gd name="connsiteX21" fmla="*/ 431297 w 722266"/>
                <a:gd name="connsiteY21" fmla="*/ 297317 h 370237"/>
                <a:gd name="connsiteX22" fmla="*/ 416539 w 722266"/>
                <a:gd name="connsiteY22" fmla="*/ 266460 h 370237"/>
                <a:gd name="connsiteX23" fmla="*/ 372557 w 722266"/>
                <a:gd name="connsiteY23" fmla="*/ 157458 h 370237"/>
                <a:gd name="connsiteX24" fmla="*/ 315407 w 722266"/>
                <a:gd name="connsiteY24" fmla="*/ 264156 h 370237"/>
                <a:gd name="connsiteX25" fmla="*/ 302055 w 722266"/>
                <a:gd name="connsiteY25" fmla="*/ 284795 h 370237"/>
                <a:gd name="connsiteX26" fmla="*/ 261050 w 722266"/>
                <a:gd name="connsiteY26" fmla="*/ 294397 h 370237"/>
                <a:gd name="connsiteX27" fmla="*/ 80255 w 722266"/>
                <a:gd name="connsiteY27" fmla="*/ 294978 h 370237"/>
                <a:gd name="connsiteX28" fmla="*/ 187412 w 722266"/>
                <a:gd name="connsiteY28" fmla="*/ 125910 h 370237"/>
                <a:gd name="connsiteX29" fmla="*/ 230274 w 722266"/>
                <a:gd name="connsiteY29" fmla="*/ 59235 h 370237"/>
                <a:gd name="connsiteX30" fmla="*/ 192174 w 722266"/>
                <a:gd name="connsiteY30" fmla="*/ 18753 h 370237"/>
                <a:gd name="connsiteX0" fmla="*/ 192174 w 722266"/>
                <a:gd name="connsiteY0" fmla="*/ 18753 h 370204"/>
                <a:gd name="connsiteX1" fmla="*/ 146930 w 722266"/>
                <a:gd name="connsiteY1" fmla="*/ 42566 h 370204"/>
                <a:gd name="connsiteX2" fmla="*/ 8818 w 722266"/>
                <a:gd name="connsiteY2" fmla="*/ 259260 h 370204"/>
                <a:gd name="connsiteX3" fmla="*/ 18343 w 722266"/>
                <a:gd name="connsiteY3" fmla="*/ 337841 h 370204"/>
                <a:gd name="connsiteX4" fmla="*/ 54062 w 722266"/>
                <a:gd name="connsiteY4" fmla="*/ 364035 h 370204"/>
                <a:gd name="connsiteX5" fmla="*/ 251258 w 722266"/>
                <a:gd name="connsiteY5" fmla="*/ 350786 h 370204"/>
                <a:gd name="connsiteX6" fmla="*/ 302995 w 722266"/>
                <a:gd name="connsiteY6" fmla="*/ 343835 h 370204"/>
                <a:gd name="connsiteX7" fmla="*/ 309211 w 722266"/>
                <a:gd name="connsiteY7" fmla="*/ 343826 h 370204"/>
                <a:gd name="connsiteX8" fmla="*/ 339174 w 722266"/>
                <a:gd name="connsiteY8" fmla="*/ 321466 h 370204"/>
                <a:gd name="connsiteX9" fmla="*/ 356480 w 722266"/>
                <a:gd name="connsiteY9" fmla="*/ 247353 h 370204"/>
                <a:gd name="connsiteX10" fmla="*/ 361243 w 722266"/>
                <a:gd name="connsiteY10" fmla="*/ 247353 h 370204"/>
                <a:gd name="connsiteX11" fmla="*/ 385648 w 722266"/>
                <a:gd name="connsiteY11" fmla="*/ 329647 h 370204"/>
                <a:gd name="connsiteX12" fmla="*/ 435062 w 722266"/>
                <a:gd name="connsiteY12" fmla="*/ 347366 h 370204"/>
                <a:gd name="connsiteX13" fmla="*/ 685093 w 722266"/>
                <a:gd name="connsiteY13" fmla="*/ 368797 h 370204"/>
                <a:gd name="connsiteX14" fmla="*/ 716049 w 722266"/>
                <a:gd name="connsiteY14" fmla="*/ 304503 h 370204"/>
                <a:gd name="connsiteX15" fmla="*/ 635087 w 722266"/>
                <a:gd name="connsiteY15" fmla="*/ 114003 h 370204"/>
                <a:gd name="connsiteX16" fmla="*/ 518405 w 722266"/>
                <a:gd name="connsiteY16" fmla="*/ 2085 h 370204"/>
                <a:gd name="connsiteX17" fmla="*/ 480305 w 722266"/>
                <a:gd name="connsiteY17" fmla="*/ 52091 h 370204"/>
                <a:gd name="connsiteX18" fmla="*/ 585080 w 722266"/>
                <a:gd name="connsiteY18" fmla="*/ 185441 h 370204"/>
                <a:gd name="connsiteX19" fmla="*/ 644612 w 722266"/>
                <a:gd name="connsiteY19" fmla="*/ 304503 h 370204"/>
                <a:gd name="connsiteX20" fmla="*/ 477924 w 722266"/>
                <a:gd name="connsiteY20" fmla="*/ 309266 h 370204"/>
                <a:gd name="connsiteX21" fmla="*/ 431297 w 722266"/>
                <a:gd name="connsiteY21" fmla="*/ 297317 h 370204"/>
                <a:gd name="connsiteX22" fmla="*/ 416539 w 722266"/>
                <a:gd name="connsiteY22" fmla="*/ 266460 h 370204"/>
                <a:gd name="connsiteX23" fmla="*/ 372557 w 722266"/>
                <a:gd name="connsiteY23" fmla="*/ 157458 h 370204"/>
                <a:gd name="connsiteX24" fmla="*/ 315407 w 722266"/>
                <a:gd name="connsiteY24" fmla="*/ 264156 h 370204"/>
                <a:gd name="connsiteX25" fmla="*/ 302055 w 722266"/>
                <a:gd name="connsiteY25" fmla="*/ 284795 h 370204"/>
                <a:gd name="connsiteX26" fmla="*/ 261050 w 722266"/>
                <a:gd name="connsiteY26" fmla="*/ 294397 h 370204"/>
                <a:gd name="connsiteX27" fmla="*/ 80255 w 722266"/>
                <a:gd name="connsiteY27" fmla="*/ 294978 h 370204"/>
                <a:gd name="connsiteX28" fmla="*/ 187412 w 722266"/>
                <a:gd name="connsiteY28" fmla="*/ 125910 h 370204"/>
                <a:gd name="connsiteX29" fmla="*/ 230274 w 722266"/>
                <a:gd name="connsiteY29" fmla="*/ 59235 h 370204"/>
                <a:gd name="connsiteX30" fmla="*/ 192174 w 722266"/>
                <a:gd name="connsiteY30" fmla="*/ 18753 h 370204"/>
                <a:gd name="connsiteX0" fmla="*/ 192174 w 722266"/>
                <a:gd name="connsiteY0" fmla="*/ 18753 h 370204"/>
                <a:gd name="connsiteX1" fmla="*/ 146930 w 722266"/>
                <a:gd name="connsiteY1" fmla="*/ 42566 h 370204"/>
                <a:gd name="connsiteX2" fmla="*/ 8818 w 722266"/>
                <a:gd name="connsiteY2" fmla="*/ 259260 h 370204"/>
                <a:gd name="connsiteX3" fmla="*/ 18343 w 722266"/>
                <a:gd name="connsiteY3" fmla="*/ 337841 h 370204"/>
                <a:gd name="connsiteX4" fmla="*/ 54062 w 722266"/>
                <a:gd name="connsiteY4" fmla="*/ 364035 h 370204"/>
                <a:gd name="connsiteX5" fmla="*/ 251258 w 722266"/>
                <a:gd name="connsiteY5" fmla="*/ 350786 h 370204"/>
                <a:gd name="connsiteX6" fmla="*/ 302995 w 722266"/>
                <a:gd name="connsiteY6" fmla="*/ 343835 h 370204"/>
                <a:gd name="connsiteX7" fmla="*/ 309211 w 722266"/>
                <a:gd name="connsiteY7" fmla="*/ 343826 h 370204"/>
                <a:gd name="connsiteX8" fmla="*/ 339174 w 722266"/>
                <a:gd name="connsiteY8" fmla="*/ 321466 h 370204"/>
                <a:gd name="connsiteX9" fmla="*/ 356480 w 722266"/>
                <a:gd name="connsiteY9" fmla="*/ 247353 h 370204"/>
                <a:gd name="connsiteX10" fmla="*/ 361243 w 722266"/>
                <a:gd name="connsiteY10" fmla="*/ 247353 h 370204"/>
                <a:gd name="connsiteX11" fmla="*/ 385648 w 722266"/>
                <a:gd name="connsiteY11" fmla="*/ 329647 h 370204"/>
                <a:gd name="connsiteX12" fmla="*/ 435062 w 722266"/>
                <a:gd name="connsiteY12" fmla="*/ 347366 h 370204"/>
                <a:gd name="connsiteX13" fmla="*/ 685093 w 722266"/>
                <a:gd name="connsiteY13" fmla="*/ 368797 h 370204"/>
                <a:gd name="connsiteX14" fmla="*/ 716049 w 722266"/>
                <a:gd name="connsiteY14" fmla="*/ 304503 h 370204"/>
                <a:gd name="connsiteX15" fmla="*/ 635087 w 722266"/>
                <a:gd name="connsiteY15" fmla="*/ 114003 h 370204"/>
                <a:gd name="connsiteX16" fmla="*/ 518405 w 722266"/>
                <a:gd name="connsiteY16" fmla="*/ 2085 h 370204"/>
                <a:gd name="connsiteX17" fmla="*/ 480305 w 722266"/>
                <a:gd name="connsiteY17" fmla="*/ 52091 h 370204"/>
                <a:gd name="connsiteX18" fmla="*/ 585080 w 722266"/>
                <a:gd name="connsiteY18" fmla="*/ 185441 h 370204"/>
                <a:gd name="connsiteX19" fmla="*/ 644612 w 722266"/>
                <a:gd name="connsiteY19" fmla="*/ 304503 h 370204"/>
                <a:gd name="connsiteX20" fmla="*/ 477924 w 722266"/>
                <a:gd name="connsiteY20" fmla="*/ 309266 h 370204"/>
                <a:gd name="connsiteX21" fmla="*/ 431297 w 722266"/>
                <a:gd name="connsiteY21" fmla="*/ 297317 h 370204"/>
                <a:gd name="connsiteX22" fmla="*/ 416539 w 722266"/>
                <a:gd name="connsiteY22" fmla="*/ 266460 h 370204"/>
                <a:gd name="connsiteX23" fmla="*/ 372557 w 722266"/>
                <a:gd name="connsiteY23" fmla="*/ 157458 h 370204"/>
                <a:gd name="connsiteX24" fmla="*/ 315407 w 722266"/>
                <a:gd name="connsiteY24" fmla="*/ 264156 h 370204"/>
                <a:gd name="connsiteX25" fmla="*/ 302055 w 722266"/>
                <a:gd name="connsiteY25" fmla="*/ 284795 h 370204"/>
                <a:gd name="connsiteX26" fmla="*/ 261050 w 722266"/>
                <a:gd name="connsiteY26" fmla="*/ 294397 h 370204"/>
                <a:gd name="connsiteX27" fmla="*/ 80255 w 722266"/>
                <a:gd name="connsiteY27" fmla="*/ 294978 h 370204"/>
                <a:gd name="connsiteX28" fmla="*/ 187412 w 722266"/>
                <a:gd name="connsiteY28" fmla="*/ 125910 h 370204"/>
                <a:gd name="connsiteX29" fmla="*/ 230274 w 722266"/>
                <a:gd name="connsiteY29" fmla="*/ 59235 h 370204"/>
                <a:gd name="connsiteX30" fmla="*/ 192174 w 722266"/>
                <a:gd name="connsiteY30" fmla="*/ 18753 h 370204"/>
                <a:gd name="connsiteX0" fmla="*/ 192174 w 722266"/>
                <a:gd name="connsiteY0" fmla="*/ 18753 h 370183"/>
                <a:gd name="connsiteX1" fmla="*/ 146930 w 722266"/>
                <a:gd name="connsiteY1" fmla="*/ 42566 h 370183"/>
                <a:gd name="connsiteX2" fmla="*/ 8818 w 722266"/>
                <a:gd name="connsiteY2" fmla="*/ 259260 h 370183"/>
                <a:gd name="connsiteX3" fmla="*/ 18343 w 722266"/>
                <a:gd name="connsiteY3" fmla="*/ 337841 h 370183"/>
                <a:gd name="connsiteX4" fmla="*/ 54062 w 722266"/>
                <a:gd name="connsiteY4" fmla="*/ 364035 h 370183"/>
                <a:gd name="connsiteX5" fmla="*/ 251258 w 722266"/>
                <a:gd name="connsiteY5" fmla="*/ 350786 h 370183"/>
                <a:gd name="connsiteX6" fmla="*/ 302995 w 722266"/>
                <a:gd name="connsiteY6" fmla="*/ 343835 h 370183"/>
                <a:gd name="connsiteX7" fmla="*/ 309211 w 722266"/>
                <a:gd name="connsiteY7" fmla="*/ 343826 h 370183"/>
                <a:gd name="connsiteX8" fmla="*/ 339174 w 722266"/>
                <a:gd name="connsiteY8" fmla="*/ 321466 h 370183"/>
                <a:gd name="connsiteX9" fmla="*/ 356480 w 722266"/>
                <a:gd name="connsiteY9" fmla="*/ 247353 h 370183"/>
                <a:gd name="connsiteX10" fmla="*/ 361243 w 722266"/>
                <a:gd name="connsiteY10" fmla="*/ 247353 h 370183"/>
                <a:gd name="connsiteX11" fmla="*/ 385648 w 722266"/>
                <a:gd name="connsiteY11" fmla="*/ 332330 h 370183"/>
                <a:gd name="connsiteX12" fmla="*/ 435062 w 722266"/>
                <a:gd name="connsiteY12" fmla="*/ 347366 h 370183"/>
                <a:gd name="connsiteX13" fmla="*/ 685093 w 722266"/>
                <a:gd name="connsiteY13" fmla="*/ 368797 h 370183"/>
                <a:gd name="connsiteX14" fmla="*/ 716049 w 722266"/>
                <a:gd name="connsiteY14" fmla="*/ 304503 h 370183"/>
                <a:gd name="connsiteX15" fmla="*/ 635087 w 722266"/>
                <a:gd name="connsiteY15" fmla="*/ 114003 h 370183"/>
                <a:gd name="connsiteX16" fmla="*/ 518405 w 722266"/>
                <a:gd name="connsiteY16" fmla="*/ 2085 h 370183"/>
                <a:gd name="connsiteX17" fmla="*/ 480305 w 722266"/>
                <a:gd name="connsiteY17" fmla="*/ 52091 h 370183"/>
                <a:gd name="connsiteX18" fmla="*/ 585080 w 722266"/>
                <a:gd name="connsiteY18" fmla="*/ 185441 h 370183"/>
                <a:gd name="connsiteX19" fmla="*/ 644612 w 722266"/>
                <a:gd name="connsiteY19" fmla="*/ 304503 h 370183"/>
                <a:gd name="connsiteX20" fmla="*/ 477924 w 722266"/>
                <a:gd name="connsiteY20" fmla="*/ 309266 h 370183"/>
                <a:gd name="connsiteX21" fmla="*/ 431297 w 722266"/>
                <a:gd name="connsiteY21" fmla="*/ 297317 h 370183"/>
                <a:gd name="connsiteX22" fmla="*/ 416539 w 722266"/>
                <a:gd name="connsiteY22" fmla="*/ 266460 h 370183"/>
                <a:gd name="connsiteX23" fmla="*/ 372557 w 722266"/>
                <a:gd name="connsiteY23" fmla="*/ 157458 h 370183"/>
                <a:gd name="connsiteX24" fmla="*/ 315407 w 722266"/>
                <a:gd name="connsiteY24" fmla="*/ 264156 h 370183"/>
                <a:gd name="connsiteX25" fmla="*/ 302055 w 722266"/>
                <a:gd name="connsiteY25" fmla="*/ 284795 h 370183"/>
                <a:gd name="connsiteX26" fmla="*/ 261050 w 722266"/>
                <a:gd name="connsiteY26" fmla="*/ 294397 h 370183"/>
                <a:gd name="connsiteX27" fmla="*/ 80255 w 722266"/>
                <a:gd name="connsiteY27" fmla="*/ 294978 h 370183"/>
                <a:gd name="connsiteX28" fmla="*/ 187412 w 722266"/>
                <a:gd name="connsiteY28" fmla="*/ 125910 h 370183"/>
                <a:gd name="connsiteX29" fmla="*/ 230274 w 722266"/>
                <a:gd name="connsiteY29" fmla="*/ 59235 h 370183"/>
                <a:gd name="connsiteX30" fmla="*/ 192174 w 722266"/>
                <a:gd name="connsiteY30" fmla="*/ 18753 h 370183"/>
                <a:gd name="connsiteX0" fmla="*/ 192174 w 722266"/>
                <a:gd name="connsiteY0" fmla="*/ 18753 h 370183"/>
                <a:gd name="connsiteX1" fmla="*/ 146930 w 722266"/>
                <a:gd name="connsiteY1" fmla="*/ 42566 h 370183"/>
                <a:gd name="connsiteX2" fmla="*/ 8818 w 722266"/>
                <a:gd name="connsiteY2" fmla="*/ 259260 h 370183"/>
                <a:gd name="connsiteX3" fmla="*/ 18343 w 722266"/>
                <a:gd name="connsiteY3" fmla="*/ 337841 h 370183"/>
                <a:gd name="connsiteX4" fmla="*/ 54062 w 722266"/>
                <a:gd name="connsiteY4" fmla="*/ 364035 h 370183"/>
                <a:gd name="connsiteX5" fmla="*/ 251258 w 722266"/>
                <a:gd name="connsiteY5" fmla="*/ 350786 h 370183"/>
                <a:gd name="connsiteX6" fmla="*/ 302995 w 722266"/>
                <a:gd name="connsiteY6" fmla="*/ 343835 h 370183"/>
                <a:gd name="connsiteX7" fmla="*/ 309211 w 722266"/>
                <a:gd name="connsiteY7" fmla="*/ 343826 h 370183"/>
                <a:gd name="connsiteX8" fmla="*/ 339174 w 722266"/>
                <a:gd name="connsiteY8" fmla="*/ 321466 h 370183"/>
                <a:gd name="connsiteX9" fmla="*/ 356480 w 722266"/>
                <a:gd name="connsiteY9" fmla="*/ 247353 h 370183"/>
                <a:gd name="connsiteX10" fmla="*/ 361243 w 722266"/>
                <a:gd name="connsiteY10" fmla="*/ 247353 h 370183"/>
                <a:gd name="connsiteX11" fmla="*/ 385648 w 722266"/>
                <a:gd name="connsiteY11" fmla="*/ 332330 h 370183"/>
                <a:gd name="connsiteX12" fmla="*/ 435062 w 722266"/>
                <a:gd name="connsiteY12" fmla="*/ 347366 h 370183"/>
                <a:gd name="connsiteX13" fmla="*/ 685093 w 722266"/>
                <a:gd name="connsiteY13" fmla="*/ 368797 h 370183"/>
                <a:gd name="connsiteX14" fmla="*/ 716049 w 722266"/>
                <a:gd name="connsiteY14" fmla="*/ 304503 h 370183"/>
                <a:gd name="connsiteX15" fmla="*/ 635087 w 722266"/>
                <a:gd name="connsiteY15" fmla="*/ 114003 h 370183"/>
                <a:gd name="connsiteX16" fmla="*/ 518405 w 722266"/>
                <a:gd name="connsiteY16" fmla="*/ 2085 h 370183"/>
                <a:gd name="connsiteX17" fmla="*/ 480305 w 722266"/>
                <a:gd name="connsiteY17" fmla="*/ 52091 h 370183"/>
                <a:gd name="connsiteX18" fmla="*/ 585080 w 722266"/>
                <a:gd name="connsiteY18" fmla="*/ 185441 h 370183"/>
                <a:gd name="connsiteX19" fmla="*/ 644612 w 722266"/>
                <a:gd name="connsiteY19" fmla="*/ 304503 h 370183"/>
                <a:gd name="connsiteX20" fmla="*/ 477924 w 722266"/>
                <a:gd name="connsiteY20" fmla="*/ 309266 h 370183"/>
                <a:gd name="connsiteX21" fmla="*/ 431297 w 722266"/>
                <a:gd name="connsiteY21" fmla="*/ 297317 h 370183"/>
                <a:gd name="connsiteX22" fmla="*/ 416539 w 722266"/>
                <a:gd name="connsiteY22" fmla="*/ 266460 h 370183"/>
                <a:gd name="connsiteX23" fmla="*/ 372557 w 722266"/>
                <a:gd name="connsiteY23" fmla="*/ 157458 h 370183"/>
                <a:gd name="connsiteX24" fmla="*/ 315407 w 722266"/>
                <a:gd name="connsiteY24" fmla="*/ 264156 h 370183"/>
                <a:gd name="connsiteX25" fmla="*/ 302055 w 722266"/>
                <a:gd name="connsiteY25" fmla="*/ 284795 h 370183"/>
                <a:gd name="connsiteX26" fmla="*/ 261050 w 722266"/>
                <a:gd name="connsiteY26" fmla="*/ 294397 h 370183"/>
                <a:gd name="connsiteX27" fmla="*/ 80255 w 722266"/>
                <a:gd name="connsiteY27" fmla="*/ 294978 h 370183"/>
                <a:gd name="connsiteX28" fmla="*/ 187412 w 722266"/>
                <a:gd name="connsiteY28" fmla="*/ 125910 h 370183"/>
                <a:gd name="connsiteX29" fmla="*/ 230274 w 722266"/>
                <a:gd name="connsiteY29" fmla="*/ 59235 h 370183"/>
                <a:gd name="connsiteX30" fmla="*/ 192174 w 722266"/>
                <a:gd name="connsiteY30" fmla="*/ 18753 h 370183"/>
                <a:gd name="connsiteX0" fmla="*/ 192174 w 722266"/>
                <a:gd name="connsiteY0" fmla="*/ 18753 h 370183"/>
                <a:gd name="connsiteX1" fmla="*/ 146930 w 722266"/>
                <a:gd name="connsiteY1" fmla="*/ 42566 h 370183"/>
                <a:gd name="connsiteX2" fmla="*/ 8818 w 722266"/>
                <a:gd name="connsiteY2" fmla="*/ 259260 h 370183"/>
                <a:gd name="connsiteX3" fmla="*/ 18343 w 722266"/>
                <a:gd name="connsiteY3" fmla="*/ 337841 h 370183"/>
                <a:gd name="connsiteX4" fmla="*/ 54062 w 722266"/>
                <a:gd name="connsiteY4" fmla="*/ 364035 h 370183"/>
                <a:gd name="connsiteX5" fmla="*/ 251258 w 722266"/>
                <a:gd name="connsiteY5" fmla="*/ 350786 h 370183"/>
                <a:gd name="connsiteX6" fmla="*/ 302995 w 722266"/>
                <a:gd name="connsiteY6" fmla="*/ 343835 h 370183"/>
                <a:gd name="connsiteX7" fmla="*/ 309211 w 722266"/>
                <a:gd name="connsiteY7" fmla="*/ 343826 h 370183"/>
                <a:gd name="connsiteX8" fmla="*/ 339174 w 722266"/>
                <a:gd name="connsiteY8" fmla="*/ 321466 h 370183"/>
                <a:gd name="connsiteX9" fmla="*/ 356480 w 722266"/>
                <a:gd name="connsiteY9" fmla="*/ 247353 h 370183"/>
                <a:gd name="connsiteX10" fmla="*/ 361243 w 722266"/>
                <a:gd name="connsiteY10" fmla="*/ 247353 h 370183"/>
                <a:gd name="connsiteX11" fmla="*/ 385648 w 722266"/>
                <a:gd name="connsiteY11" fmla="*/ 332330 h 370183"/>
                <a:gd name="connsiteX12" fmla="*/ 435062 w 722266"/>
                <a:gd name="connsiteY12" fmla="*/ 347366 h 370183"/>
                <a:gd name="connsiteX13" fmla="*/ 685093 w 722266"/>
                <a:gd name="connsiteY13" fmla="*/ 368797 h 370183"/>
                <a:gd name="connsiteX14" fmla="*/ 716049 w 722266"/>
                <a:gd name="connsiteY14" fmla="*/ 304503 h 370183"/>
                <a:gd name="connsiteX15" fmla="*/ 635087 w 722266"/>
                <a:gd name="connsiteY15" fmla="*/ 114003 h 370183"/>
                <a:gd name="connsiteX16" fmla="*/ 518405 w 722266"/>
                <a:gd name="connsiteY16" fmla="*/ 2085 h 370183"/>
                <a:gd name="connsiteX17" fmla="*/ 480305 w 722266"/>
                <a:gd name="connsiteY17" fmla="*/ 52091 h 370183"/>
                <a:gd name="connsiteX18" fmla="*/ 585080 w 722266"/>
                <a:gd name="connsiteY18" fmla="*/ 185441 h 370183"/>
                <a:gd name="connsiteX19" fmla="*/ 644612 w 722266"/>
                <a:gd name="connsiteY19" fmla="*/ 304503 h 370183"/>
                <a:gd name="connsiteX20" fmla="*/ 477924 w 722266"/>
                <a:gd name="connsiteY20" fmla="*/ 309266 h 370183"/>
                <a:gd name="connsiteX21" fmla="*/ 431297 w 722266"/>
                <a:gd name="connsiteY21" fmla="*/ 297317 h 370183"/>
                <a:gd name="connsiteX22" fmla="*/ 416539 w 722266"/>
                <a:gd name="connsiteY22" fmla="*/ 266460 h 370183"/>
                <a:gd name="connsiteX23" fmla="*/ 364955 w 722266"/>
                <a:gd name="connsiteY23" fmla="*/ 155222 h 370183"/>
                <a:gd name="connsiteX24" fmla="*/ 315407 w 722266"/>
                <a:gd name="connsiteY24" fmla="*/ 264156 h 370183"/>
                <a:gd name="connsiteX25" fmla="*/ 302055 w 722266"/>
                <a:gd name="connsiteY25" fmla="*/ 284795 h 370183"/>
                <a:gd name="connsiteX26" fmla="*/ 261050 w 722266"/>
                <a:gd name="connsiteY26" fmla="*/ 294397 h 370183"/>
                <a:gd name="connsiteX27" fmla="*/ 80255 w 722266"/>
                <a:gd name="connsiteY27" fmla="*/ 294978 h 370183"/>
                <a:gd name="connsiteX28" fmla="*/ 187412 w 722266"/>
                <a:gd name="connsiteY28" fmla="*/ 125910 h 370183"/>
                <a:gd name="connsiteX29" fmla="*/ 230274 w 722266"/>
                <a:gd name="connsiteY29" fmla="*/ 59235 h 370183"/>
                <a:gd name="connsiteX30" fmla="*/ 192174 w 722266"/>
                <a:gd name="connsiteY30" fmla="*/ 18753 h 370183"/>
                <a:gd name="connsiteX0" fmla="*/ 192174 w 722266"/>
                <a:gd name="connsiteY0" fmla="*/ 18753 h 370183"/>
                <a:gd name="connsiteX1" fmla="*/ 146930 w 722266"/>
                <a:gd name="connsiteY1" fmla="*/ 42566 h 370183"/>
                <a:gd name="connsiteX2" fmla="*/ 8818 w 722266"/>
                <a:gd name="connsiteY2" fmla="*/ 259260 h 370183"/>
                <a:gd name="connsiteX3" fmla="*/ 18343 w 722266"/>
                <a:gd name="connsiteY3" fmla="*/ 337841 h 370183"/>
                <a:gd name="connsiteX4" fmla="*/ 54062 w 722266"/>
                <a:gd name="connsiteY4" fmla="*/ 364035 h 370183"/>
                <a:gd name="connsiteX5" fmla="*/ 251258 w 722266"/>
                <a:gd name="connsiteY5" fmla="*/ 350786 h 370183"/>
                <a:gd name="connsiteX6" fmla="*/ 302995 w 722266"/>
                <a:gd name="connsiteY6" fmla="*/ 343835 h 370183"/>
                <a:gd name="connsiteX7" fmla="*/ 309211 w 722266"/>
                <a:gd name="connsiteY7" fmla="*/ 343826 h 370183"/>
                <a:gd name="connsiteX8" fmla="*/ 339174 w 722266"/>
                <a:gd name="connsiteY8" fmla="*/ 321466 h 370183"/>
                <a:gd name="connsiteX9" fmla="*/ 356480 w 722266"/>
                <a:gd name="connsiteY9" fmla="*/ 247353 h 370183"/>
                <a:gd name="connsiteX10" fmla="*/ 367057 w 722266"/>
                <a:gd name="connsiteY10" fmla="*/ 238856 h 370183"/>
                <a:gd name="connsiteX11" fmla="*/ 385648 w 722266"/>
                <a:gd name="connsiteY11" fmla="*/ 332330 h 370183"/>
                <a:gd name="connsiteX12" fmla="*/ 435062 w 722266"/>
                <a:gd name="connsiteY12" fmla="*/ 347366 h 370183"/>
                <a:gd name="connsiteX13" fmla="*/ 685093 w 722266"/>
                <a:gd name="connsiteY13" fmla="*/ 368797 h 370183"/>
                <a:gd name="connsiteX14" fmla="*/ 716049 w 722266"/>
                <a:gd name="connsiteY14" fmla="*/ 304503 h 370183"/>
                <a:gd name="connsiteX15" fmla="*/ 635087 w 722266"/>
                <a:gd name="connsiteY15" fmla="*/ 114003 h 370183"/>
                <a:gd name="connsiteX16" fmla="*/ 518405 w 722266"/>
                <a:gd name="connsiteY16" fmla="*/ 2085 h 370183"/>
                <a:gd name="connsiteX17" fmla="*/ 480305 w 722266"/>
                <a:gd name="connsiteY17" fmla="*/ 52091 h 370183"/>
                <a:gd name="connsiteX18" fmla="*/ 585080 w 722266"/>
                <a:gd name="connsiteY18" fmla="*/ 185441 h 370183"/>
                <a:gd name="connsiteX19" fmla="*/ 644612 w 722266"/>
                <a:gd name="connsiteY19" fmla="*/ 304503 h 370183"/>
                <a:gd name="connsiteX20" fmla="*/ 477924 w 722266"/>
                <a:gd name="connsiteY20" fmla="*/ 309266 h 370183"/>
                <a:gd name="connsiteX21" fmla="*/ 431297 w 722266"/>
                <a:gd name="connsiteY21" fmla="*/ 297317 h 370183"/>
                <a:gd name="connsiteX22" fmla="*/ 416539 w 722266"/>
                <a:gd name="connsiteY22" fmla="*/ 266460 h 370183"/>
                <a:gd name="connsiteX23" fmla="*/ 364955 w 722266"/>
                <a:gd name="connsiteY23" fmla="*/ 155222 h 370183"/>
                <a:gd name="connsiteX24" fmla="*/ 315407 w 722266"/>
                <a:gd name="connsiteY24" fmla="*/ 264156 h 370183"/>
                <a:gd name="connsiteX25" fmla="*/ 302055 w 722266"/>
                <a:gd name="connsiteY25" fmla="*/ 284795 h 370183"/>
                <a:gd name="connsiteX26" fmla="*/ 261050 w 722266"/>
                <a:gd name="connsiteY26" fmla="*/ 294397 h 370183"/>
                <a:gd name="connsiteX27" fmla="*/ 80255 w 722266"/>
                <a:gd name="connsiteY27" fmla="*/ 294978 h 370183"/>
                <a:gd name="connsiteX28" fmla="*/ 187412 w 722266"/>
                <a:gd name="connsiteY28" fmla="*/ 125910 h 370183"/>
                <a:gd name="connsiteX29" fmla="*/ 230274 w 722266"/>
                <a:gd name="connsiteY29" fmla="*/ 59235 h 370183"/>
                <a:gd name="connsiteX30" fmla="*/ 192174 w 722266"/>
                <a:gd name="connsiteY30" fmla="*/ 18753 h 370183"/>
                <a:gd name="connsiteX0" fmla="*/ 192174 w 722266"/>
                <a:gd name="connsiteY0" fmla="*/ 18753 h 370183"/>
                <a:gd name="connsiteX1" fmla="*/ 146930 w 722266"/>
                <a:gd name="connsiteY1" fmla="*/ 42566 h 370183"/>
                <a:gd name="connsiteX2" fmla="*/ 8818 w 722266"/>
                <a:gd name="connsiteY2" fmla="*/ 259260 h 370183"/>
                <a:gd name="connsiteX3" fmla="*/ 18343 w 722266"/>
                <a:gd name="connsiteY3" fmla="*/ 337841 h 370183"/>
                <a:gd name="connsiteX4" fmla="*/ 54062 w 722266"/>
                <a:gd name="connsiteY4" fmla="*/ 364035 h 370183"/>
                <a:gd name="connsiteX5" fmla="*/ 251258 w 722266"/>
                <a:gd name="connsiteY5" fmla="*/ 350786 h 370183"/>
                <a:gd name="connsiteX6" fmla="*/ 302995 w 722266"/>
                <a:gd name="connsiteY6" fmla="*/ 343835 h 370183"/>
                <a:gd name="connsiteX7" fmla="*/ 309211 w 722266"/>
                <a:gd name="connsiteY7" fmla="*/ 343826 h 370183"/>
                <a:gd name="connsiteX8" fmla="*/ 339174 w 722266"/>
                <a:gd name="connsiteY8" fmla="*/ 321466 h 370183"/>
                <a:gd name="connsiteX9" fmla="*/ 356480 w 722266"/>
                <a:gd name="connsiteY9" fmla="*/ 247353 h 370183"/>
                <a:gd name="connsiteX10" fmla="*/ 367057 w 722266"/>
                <a:gd name="connsiteY10" fmla="*/ 238856 h 370183"/>
                <a:gd name="connsiteX11" fmla="*/ 388779 w 722266"/>
                <a:gd name="connsiteY11" fmla="*/ 332330 h 370183"/>
                <a:gd name="connsiteX12" fmla="*/ 435062 w 722266"/>
                <a:gd name="connsiteY12" fmla="*/ 347366 h 370183"/>
                <a:gd name="connsiteX13" fmla="*/ 685093 w 722266"/>
                <a:gd name="connsiteY13" fmla="*/ 368797 h 370183"/>
                <a:gd name="connsiteX14" fmla="*/ 716049 w 722266"/>
                <a:gd name="connsiteY14" fmla="*/ 304503 h 370183"/>
                <a:gd name="connsiteX15" fmla="*/ 635087 w 722266"/>
                <a:gd name="connsiteY15" fmla="*/ 114003 h 370183"/>
                <a:gd name="connsiteX16" fmla="*/ 518405 w 722266"/>
                <a:gd name="connsiteY16" fmla="*/ 2085 h 370183"/>
                <a:gd name="connsiteX17" fmla="*/ 480305 w 722266"/>
                <a:gd name="connsiteY17" fmla="*/ 52091 h 370183"/>
                <a:gd name="connsiteX18" fmla="*/ 585080 w 722266"/>
                <a:gd name="connsiteY18" fmla="*/ 185441 h 370183"/>
                <a:gd name="connsiteX19" fmla="*/ 644612 w 722266"/>
                <a:gd name="connsiteY19" fmla="*/ 304503 h 370183"/>
                <a:gd name="connsiteX20" fmla="*/ 477924 w 722266"/>
                <a:gd name="connsiteY20" fmla="*/ 309266 h 370183"/>
                <a:gd name="connsiteX21" fmla="*/ 431297 w 722266"/>
                <a:gd name="connsiteY21" fmla="*/ 297317 h 370183"/>
                <a:gd name="connsiteX22" fmla="*/ 416539 w 722266"/>
                <a:gd name="connsiteY22" fmla="*/ 266460 h 370183"/>
                <a:gd name="connsiteX23" fmla="*/ 364955 w 722266"/>
                <a:gd name="connsiteY23" fmla="*/ 155222 h 370183"/>
                <a:gd name="connsiteX24" fmla="*/ 315407 w 722266"/>
                <a:gd name="connsiteY24" fmla="*/ 264156 h 370183"/>
                <a:gd name="connsiteX25" fmla="*/ 302055 w 722266"/>
                <a:gd name="connsiteY25" fmla="*/ 284795 h 370183"/>
                <a:gd name="connsiteX26" fmla="*/ 261050 w 722266"/>
                <a:gd name="connsiteY26" fmla="*/ 294397 h 370183"/>
                <a:gd name="connsiteX27" fmla="*/ 80255 w 722266"/>
                <a:gd name="connsiteY27" fmla="*/ 294978 h 370183"/>
                <a:gd name="connsiteX28" fmla="*/ 187412 w 722266"/>
                <a:gd name="connsiteY28" fmla="*/ 125910 h 370183"/>
                <a:gd name="connsiteX29" fmla="*/ 230274 w 722266"/>
                <a:gd name="connsiteY29" fmla="*/ 59235 h 370183"/>
                <a:gd name="connsiteX30" fmla="*/ 192174 w 722266"/>
                <a:gd name="connsiteY30" fmla="*/ 18753 h 370183"/>
                <a:gd name="connsiteX0" fmla="*/ 192174 w 721990"/>
                <a:gd name="connsiteY0" fmla="*/ 18753 h 370183"/>
                <a:gd name="connsiteX1" fmla="*/ 146930 w 721990"/>
                <a:gd name="connsiteY1" fmla="*/ 42566 h 370183"/>
                <a:gd name="connsiteX2" fmla="*/ 8818 w 721990"/>
                <a:gd name="connsiteY2" fmla="*/ 259260 h 370183"/>
                <a:gd name="connsiteX3" fmla="*/ 18343 w 721990"/>
                <a:gd name="connsiteY3" fmla="*/ 337841 h 370183"/>
                <a:gd name="connsiteX4" fmla="*/ 54062 w 721990"/>
                <a:gd name="connsiteY4" fmla="*/ 364035 h 370183"/>
                <a:gd name="connsiteX5" fmla="*/ 251258 w 721990"/>
                <a:gd name="connsiteY5" fmla="*/ 350786 h 370183"/>
                <a:gd name="connsiteX6" fmla="*/ 302995 w 721990"/>
                <a:gd name="connsiteY6" fmla="*/ 343835 h 370183"/>
                <a:gd name="connsiteX7" fmla="*/ 309211 w 721990"/>
                <a:gd name="connsiteY7" fmla="*/ 343826 h 370183"/>
                <a:gd name="connsiteX8" fmla="*/ 339174 w 721990"/>
                <a:gd name="connsiteY8" fmla="*/ 321466 h 370183"/>
                <a:gd name="connsiteX9" fmla="*/ 356480 w 721990"/>
                <a:gd name="connsiteY9" fmla="*/ 247353 h 370183"/>
                <a:gd name="connsiteX10" fmla="*/ 367057 w 721990"/>
                <a:gd name="connsiteY10" fmla="*/ 238856 h 370183"/>
                <a:gd name="connsiteX11" fmla="*/ 388779 w 721990"/>
                <a:gd name="connsiteY11" fmla="*/ 332330 h 370183"/>
                <a:gd name="connsiteX12" fmla="*/ 441323 w 721990"/>
                <a:gd name="connsiteY12" fmla="*/ 347366 h 370183"/>
                <a:gd name="connsiteX13" fmla="*/ 685093 w 721990"/>
                <a:gd name="connsiteY13" fmla="*/ 368797 h 370183"/>
                <a:gd name="connsiteX14" fmla="*/ 716049 w 721990"/>
                <a:gd name="connsiteY14" fmla="*/ 304503 h 370183"/>
                <a:gd name="connsiteX15" fmla="*/ 635087 w 721990"/>
                <a:gd name="connsiteY15" fmla="*/ 114003 h 370183"/>
                <a:gd name="connsiteX16" fmla="*/ 518405 w 721990"/>
                <a:gd name="connsiteY16" fmla="*/ 2085 h 370183"/>
                <a:gd name="connsiteX17" fmla="*/ 480305 w 721990"/>
                <a:gd name="connsiteY17" fmla="*/ 52091 h 370183"/>
                <a:gd name="connsiteX18" fmla="*/ 585080 w 721990"/>
                <a:gd name="connsiteY18" fmla="*/ 185441 h 370183"/>
                <a:gd name="connsiteX19" fmla="*/ 644612 w 721990"/>
                <a:gd name="connsiteY19" fmla="*/ 304503 h 370183"/>
                <a:gd name="connsiteX20" fmla="*/ 477924 w 721990"/>
                <a:gd name="connsiteY20" fmla="*/ 309266 h 370183"/>
                <a:gd name="connsiteX21" fmla="*/ 431297 w 721990"/>
                <a:gd name="connsiteY21" fmla="*/ 297317 h 370183"/>
                <a:gd name="connsiteX22" fmla="*/ 416539 w 721990"/>
                <a:gd name="connsiteY22" fmla="*/ 266460 h 370183"/>
                <a:gd name="connsiteX23" fmla="*/ 364955 w 721990"/>
                <a:gd name="connsiteY23" fmla="*/ 155222 h 370183"/>
                <a:gd name="connsiteX24" fmla="*/ 315407 w 721990"/>
                <a:gd name="connsiteY24" fmla="*/ 264156 h 370183"/>
                <a:gd name="connsiteX25" fmla="*/ 302055 w 721990"/>
                <a:gd name="connsiteY25" fmla="*/ 284795 h 370183"/>
                <a:gd name="connsiteX26" fmla="*/ 261050 w 721990"/>
                <a:gd name="connsiteY26" fmla="*/ 294397 h 370183"/>
                <a:gd name="connsiteX27" fmla="*/ 80255 w 721990"/>
                <a:gd name="connsiteY27" fmla="*/ 294978 h 370183"/>
                <a:gd name="connsiteX28" fmla="*/ 187412 w 721990"/>
                <a:gd name="connsiteY28" fmla="*/ 125910 h 370183"/>
                <a:gd name="connsiteX29" fmla="*/ 230274 w 721990"/>
                <a:gd name="connsiteY29" fmla="*/ 59235 h 370183"/>
                <a:gd name="connsiteX30" fmla="*/ 192174 w 721990"/>
                <a:gd name="connsiteY30" fmla="*/ 18753 h 370183"/>
                <a:gd name="connsiteX0" fmla="*/ 192990 w 722806"/>
                <a:gd name="connsiteY0" fmla="*/ 18753 h 370183"/>
                <a:gd name="connsiteX1" fmla="*/ 147746 w 722806"/>
                <a:gd name="connsiteY1" fmla="*/ 42566 h 370183"/>
                <a:gd name="connsiteX2" fmla="*/ 9634 w 722806"/>
                <a:gd name="connsiteY2" fmla="*/ 259260 h 370183"/>
                <a:gd name="connsiteX3" fmla="*/ 16476 w 722806"/>
                <a:gd name="connsiteY3" fmla="*/ 340077 h 370183"/>
                <a:gd name="connsiteX4" fmla="*/ 54878 w 722806"/>
                <a:gd name="connsiteY4" fmla="*/ 364035 h 370183"/>
                <a:gd name="connsiteX5" fmla="*/ 252074 w 722806"/>
                <a:gd name="connsiteY5" fmla="*/ 350786 h 370183"/>
                <a:gd name="connsiteX6" fmla="*/ 303811 w 722806"/>
                <a:gd name="connsiteY6" fmla="*/ 343835 h 370183"/>
                <a:gd name="connsiteX7" fmla="*/ 310027 w 722806"/>
                <a:gd name="connsiteY7" fmla="*/ 343826 h 370183"/>
                <a:gd name="connsiteX8" fmla="*/ 339990 w 722806"/>
                <a:gd name="connsiteY8" fmla="*/ 321466 h 370183"/>
                <a:gd name="connsiteX9" fmla="*/ 357296 w 722806"/>
                <a:gd name="connsiteY9" fmla="*/ 247353 h 370183"/>
                <a:gd name="connsiteX10" fmla="*/ 367873 w 722806"/>
                <a:gd name="connsiteY10" fmla="*/ 238856 h 370183"/>
                <a:gd name="connsiteX11" fmla="*/ 389595 w 722806"/>
                <a:gd name="connsiteY11" fmla="*/ 332330 h 370183"/>
                <a:gd name="connsiteX12" fmla="*/ 442139 w 722806"/>
                <a:gd name="connsiteY12" fmla="*/ 347366 h 370183"/>
                <a:gd name="connsiteX13" fmla="*/ 685909 w 722806"/>
                <a:gd name="connsiteY13" fmla="*/ 368797 h 370183"/>
                <a:gd name="connsiteX14" fmla="*/ 716865 w 722806"/>
                <a:gd name="connsiteY14" fmla="*/ 304503 h 370183"/>
                <a:gd name="connsiteX15" fmla="*/ 635903 w 722806"/>
                <a:gd name="connsiteY15" fmla="*/ 114003 h 370183"/>
                <a:gd name="connsiteX16" fmla="*/ 519221 w 722806"/>
                <a:gd name="connsiteY16" fmla="*/ 2085 h 370183"/>
                <a:gd name="connsiteX17" fmla="*/ 481121 w 722806"/>
                <a:gd name="connsiteY17" fmla="*/ 52091 h 370183"/>
                <a:gd name="connsiteX18" fmla="*/ 585896 w 722806"/>
                <a:gd name="connsiteY18" fmla="*/ 185441 h 370183"/>
                <a:gd name="connsiteX19" fmla="*/ 645428 w 722806"/>
                <a:gd name="connsiteY19" fmla="*/ 304503 h 370183"/>
                <a:gd name="connsiteX20" fmla="*/ 478740 w 722806"/>
                <a:gd name="connsiteY20" fmla="*/ 309266 h 370183"/>
                <a:gd name="connsiteX21" fmla="*/ 432113 w 722806"/>
                <a:gd name="connsiteY21" fmla="*/ 297317 h 370183"/>
                <a:gd name="connsiteX22" fmla="*/ 417355 w 722806"/>
                <a:gd name="connsiteY22" fmla="*/ 266460 h 370183"/>
                <a:gd name="connsiteX23" fmla="*/ 365771 w 722806"/>
                <a:gd name="connsiteY23" fmla="*/ 155222 h 370183"/>
                <a:gd name="connsiteX24" fmla="*/ 316223 w 722806"/>
                <a:gd name="connsiteY24" fmla="*/ 264156 h 370183"/>
                <a:gd name="connsiteX25" fmla="*/ 302871 w 722806"/>
                <a:gd name="connsiteY25" fmla="*/ 284795 h 370183"/>
                <a:gd name="connsiteX26" fmla="*/ 261866 w 722806"/>
                <a:gd name="connsiteY26" fmla="*/ 294397 h 370183"/>
                <a:gd name="connsiteX27" fmla="*/ 81071 w 722806"/>
                <a:gd name="connsiteY27" fmla="*/ 294978 h 370183"/>
                <a:gd name="connsiteX28" fmla="*/ 188228 w 722806"/>
                <a:gd name="connsiteY28" fmla="*/ 125910 h 370183"/>
                <a:gd name="connsiteX29" fmla="*/ 231090 w 722806"/>
                <a:gd name="connsiteY29" fmla="*/ 59235 h 370183"/>
                <a:gd name="connsiteX30" fmla="*/ 192990 w 722806"/>
                <a:gd name="connsiteY30" fmla="*/ 18753 h 370183"/>
                <a:gd name="connsiteX0" fmla="*/ 193790 w 723606"/>
                <a:gd name="connsiteY0" fmla="*/ 18753 h 370183"/>
                <a:gd name="connsiteX1" fmla="*/ 148546 w 723606"/>
                <a:gd name="connsiteY1" fmla="*/ 42566 h 370183"/>
                <a:gd name="connsiteX2" fmla="*/ 10434 w 723606"/>
                <a:gd name="connsiteY2" fmla="*/ 259260 h 370183"/>
                <a:gd name="connsiteX3" fmla="*/ 17276 w 723606"/>
                <a:gd name="connsiteY3" fmla="*/ 340077 h 370183"/>
                <a:gd name="connsiteX4" fmla="*/ 55678 w 723606"/>
                <a:gd name="connsiteY4" fmla="*/ 364035 h 370183"/>
                <a:gd name="connsiteX5" fmla="*/ 252874 w 723606"/>
                <a:gd name="connsiteY5" fmla="*/ 350786 h 370183"/>
                <a:gd name="connsiteX6" fmla="*/ 304611 w 723606"/>
                <a:gd name="connsiteY6" fmla="*/ 343835 h 370183"/>
                <a:gd name="connsiteX7" fmla="*/ 310827 w 723606"/>
                <a:gd name="connsiteY7" fmla="*/ 343826 h 370183"/>
                <a:gd name="connsiteX8" fmla="*/ 340790 w 723606"/>
                <a:gd name="connsiteY8" fmla="*/ 321466 h 370183"/>
                <a:gd name="connsiteX9" fmla="*/ 358096 w 723606"/>
                <a:gd name="connsiteY9" fmla="*/ 247353 h 370183"/>
                <a:gd name="connsiteX10" fmla="*/ 368673 w 723606"/>
                <a:gd name="connsiteY10" fmla="*/ 238856 h 370183"/>
                <a:gd name="connsiteX11" fmla="*/ 390395 w 723606"/>
                <a:gd name="connsiteY11" fmla="*/ 332330 h 370183"/>
                <a:gd name="connsiteX12" fmla="*/ 442939 w 723606"/>
                <a:gd name="connsiteY12" fmla="*/ 347366 h 370183"/>
                <a:gd name="connsiteX13" fmla="*/ 686709 w 723606"/>
                <a:gd name="connsiteY13" fmla="*/ 368797 h 370183"/>
                <a:gd name="connsiteX14" fmla="*/ 717665 w 723606"/>
                <a:gd name="connsiteY14" fmla="*/ 304503 h 370183"/>
                <a:gd name="connsiteX15" fmla="*/ 636703 w 723606"/>
                <a:gd name="connsiteY15" fmla="*/ 114003 h 370183"/>
                <a:gd name="connsiteX16" fmla="*/ 520021 w 723606"/>
                <a:gd name="connsiteY16" fmla="*/ 2085 h 370183"/>
                <a:gd name="connsiteX17" fmla="*/ 481921 w 723606"/>
                <a:gd name="connsiteY17" fmla="*/ 52091 h 370183"/>
                <a:gd name="connsiteX18" fmla="*/ 586696 w 723606"/>
                <a:gd name="connsiteY18" fmla="*/ 185441 h 370183"/>
                <a:gd name="connsiteX19" fmla="*/ 646228 w 723606"/>
                <a:gd name="connsiteY19" fmla="*/ 304503 h 370183"/>
                <a:gd name="connsiteX20" fmla="*/ 479540 w 723606"/>
                <a:gd name="connsiteY20" fmla="*/ 309266 h 370183"/>
                <a:gd name="connsiteX21" fmla="*/ 432913 w 723606"/>
                <a:gd name="connsiteY21" fmla="*/ 297317 h 370183"/>
                <a:gd name="connsiteX22" fmla="*/ 418155 w 723606"/>
                <a:gd name="connsiteY22" fmla="*/ 266460 h 370183"/>
                <a:gd name="connsiteX23" fmla="*/ 366571 w 723606"/>
                <a:gd name="connsiteY23" fmla="*/ 155222 h 370183"/>
                <a:gd name="connsiteX24" fmla="*/ 317023 w 723606"/>
                <a:gd name="connsiteY24" fmla="*/ 264156 h 370183"/>
                <a:gd name="connsiteX25" fmla="*/ 303671 w 723606"/>
                <a:gd name="connsiteY25" fmla="*/ 284795 h 370183"/>
                <a:gd name="connsiteX26" fmla="*/ 262666 w 723606"/>
                <a:gd name="connsiteY26" fmla="*/ 294397 h 370183"/>
                <a:gd name="connsiteX27" fmla="*/ 81871 w 723606"/>
                <a:gd name="connsiteY27" fmla="*/ 294978 h 370183"/>
                <a:gd name="connsiteX28" fmla="*/ 189028 w 723606"/>
                <a:gd name="connsiteY28" fmla="*/ 125910 h 370183"/>
                <a:gd name="connsiteX29" fmla="*/ 231890 w 723606"/>
                <a:gd name="connsiteY29" fmla="*/ 59235 h 370183"/>
                <a:gd name="connsiteX30" fmla="*/ 193790 w 723606"/>
                <a:gd name="connsiteY30" fmla="*/ 18753 h 370183"/>
                <a:gd name="connsiteX0" fmla="*/ 193790 w 723606"/>
                <a:gd name="connsiteY0" fmla="*/ 18753 h 370183"/>
                <a:gd name="connsiteX1" fmla="*/ 148546 w 723606"/>
                <a:gd name="connsiteY1" fmla="*/ 42566 h 370183"/>
                <a:gd name="connsiteX2" fmla="*/ 10434 w 723606"/>
                <a:gd name="connsiteY2" fmla="*/ 259260 h 370183"/>
                <a:gd name="connsiteX3" fmla="*/ 17276 w 723606"/>
                <a:gd name="connsiteY3" fmla="*/ 346785 h 370183"/>
                <a:gd name="connsiteX4" fmla="*/ 55678 w 723606"/>
                <a:gd name="connsiteY4" fmla="*/ 364035 h 370183"/>
                <a:gd name="connsiteX5" fmla="*/ 252874 w 723606"/>
                <a:gd name="connsiteY5" fmla="*/ 350786 h 370183"/>
                <a:gd name="connsiteX6" fmla="*/ 304611 w 723606"/>
                <a:gd name="connsiteY6" fmla="*/ 343835 h 370183"/>
                <a:gd name="connsiteX7" fmla="*/ 310827 w 723606"/>
                <a:gd name="connsiteY7" fmla="*/ 343826 h 370183"/>
                <a:gd name="connsiteX8" fmla="*/ 340790 w 723606"/>
                <a:gd name="connsiteY8" fmla="*/ 321466 h 370183"/>
                <a:gd name="connsiteX9" fmla="*/ 358096 w 723606"/>
                <a:gd name="connsiteY9" fmla="*/ 247353 h 370183"/>
                <a:gd name="connsiteX10" fmla="*/ 368673 w 723606"/>
                <a:gd name="connsiteY10" fmla="*/ 238856 h 370183"/>
                <a:gd name="connsiteX11" fmla="*/ 390395 w 723606"/>
                <a:gd name="connsiteY11" fmla="*/ 332330 h 370183"/>
                <a:gd name="connsiteX12" fmla="*/ 442939 w 723606"/>
                <a:gd name="connsiteY12" fmla="*/ 347366 h 370183"/>
                <a:gd name="connsiteX13" fmla="*/ 686709 w 723606"/>
                <a:gd name="connsiteY13" fmla="*/ 368797 h 370183"/>
                <a:gd name="connsiteX14" fmla="*/ 717665 w 723606"/>
                <a:gd name="connsiteY14" fmla="*/ 304503 h 370183"/>
                <a:gd name="connsiteX15" fmla="*/ 636703 w 723606"/>
                <a:gd name="connsiteY15" fmla="*/ 114003 h 370183"/>
                <a:gd name="connsiteX16" fmla="*/ 520021 w 723606"/>
                <a:gd name="connsiteY16" fmla="*/ 2085 h 370183"/>
                <a:gd name="connsiteX17" fmla="*/ 481921 w 723606"/>
                <a:gd name="connsiteY17" fmla="*/ 52091 h 370183"/>
                <a:gd name="connsiteX18" fmla="*/ 586696 w 723606"/>
                <a:gd name="connsiteY18" fmla="*/ 185441 h 370183"/>
                <a:gd name="connsiteX19" fmla="*/ 646228 w 723606"/>
                <a:gd name="connsiteY19" fmla="*/ 304503 h 370183"/>
                <a:gd name="connsiteX20" fmla="*/ 479540 w 723606"/>
                <a:gd name="connsiteY20" fmla="*/ 309266 h 370183"/>
                <a:gd name="connsiteX21" fmla="*/ 432913 w 723606"/>
                <a:gd name="connsiteY21" fmla="*/ 297317 h 370183"/>
                <a:gd name="connsiteX22" fmla="*/ 418155 w 723606"/>
                <a:gd name="connsiteY22" fmla="*/ 266460 h 370183"/>
                <a:gd name="connsiteX23" fmla="*/ 366571 w 723606"/>
                <a:gd name="connsiteY23" fmla="*/ 155222 h 370183"/>
                <a:gd name="connsiteX24" fmla="*/ 317023 w 723606"/>
                <a:gd name="connsiteY24" fmla="*/ 264156 h 370183"/>
                <a:gd name="connsiteX25" fmla="*/ 303671 w 723606"/>
                <a:gd name="connsiteY25" fmla="*/ 284795 h 370183"/>
                <a:gd name="connsiteX26" fmla="*/ 262666 w 723606"/>
                <a:gd name="connsiteY26" fmla="*/ 294397 h 370183"/>
                <a:gd name="connsiteX27" fmla="*/ 81871 w 723606"/>
                <a:gd name="connsiteY27" fmla="*/ 294978 h 370183"/>
                <a:gd name="connsiteX28" fmla="*/ 189028 w 723606"/>
                <a:gd name="connsiteY28" fmla="*/ 125910 h 370183"/>
                <a:gd name="connsiteX29" fmla="*/ 231890 w 723606"/>
                <a:gd name="connsiteY29" fmla="*/ 59235 h 370183"/>
                <a:gd name="connsiteX30" fmla="*/ 193790 w 723606"/>
                <a:gd name="connsiteY30" fmla="*/ 18753 h 370183"/>
                <a:gd name="connsiteX0" fmla="*/ 193548 w 723364"/>
                <a:gd name="connsiteY0" fmla="*/ 18753 h 370183"/>
                <a:gd name="connsiteX1" fmla="*/ 148304 w 723364"/>
                <a:gd name="connsiteY1" fmla="*/ 42566 h 370183"/>
                <a:gd name="connsiteX2" fmla="*/ 10192 w 723364"/>
                <a:gd name="connsiteY2" fmla="*/ 259260 h 370183"/>
                <a:gd name="connsiteX3" fmla="*/ 17034 w 723364"/>
                <a:gd name="connsiteY3" fmla="*/ 346785 h 370183"/>
                <a:gd name="connsiteX4" fmla="*/ 70641 w 723364"/>
                <a:gd name="connsiteY4" fmla="*/ 362246 h 370183"/>
                <a:gd name="connsiteX5" fmla="*/ 252632 w 723364"/>
                <a:gd name="connsiteY5" fmla="*/ 350786 h 370183"/>
                <a:gd name="connsiteX6" fmla="*/ 304369 w 723364"/>
                <a:gd name="connsiteY6" fmla="*/ 343835 h 370183"/>
                <a:gd name="connsiteX7" fmla="*/ 310585 w 723364"/>
                <a:gd name="connsiteY7" fmla="*/ 343826 h 370183"/>
                <a:gd name="connsiteX8" fmla="*/ 340548 w 723364"/>
                <a:gd name="connsiteY8" fmla="*/ 321466 h 370183"/>
                <a:gd name="connsiteX9" fmla="*/ 357854 w 723364"/>
                <a:gd name="connsiteY9" fmla="*/ 247353 h 370183"/>
                <a:gd name="connsiteX10" fmla="*/ 368431 w 723364"/>
                <a:gd name="connsiteY10" fmla="*/ 238856 h 370183"/>
                <a:gd name="connsiteX11" fmla="*/ 390153 w 723364"/>
                <a:gd name="connsiteY11" fmla="*/ 332330 h 370183"/>
                <a:gd name="connsiteX12" fmla="*/ 442697 w 723364"/>
                <a:gd name="connsiteY12" fmla="*/ 347366 h 370183"/>
                <a:gd name="connsiteX13" fmla="*/ 686467 w 723364"/>
                <a:gd name="connsiteY13" fmla="*/ 368797 h 370183"/>
                <a:gd name="connsiteX14" fmla="*/ 717423 w 723364"/>
                <a:gd name="connsiteY14" fmla="*/ 304503 h 370183"/>
                <a:gd name="connsiteX15" fmla="*/ 636461 w 723364"/>
                <a:gd name="connsiteY15" fmla="*/ 114003 h 370183"/>
                <a:gd name="connsiteX16" fmla="*/ 519779 w 723364"/>
                <a:gd name="connsiteY16" fmla="*/ 2085 h 370183"/>
                <a:gd name="connsiteX17" fmla="*/ 481679 w 723364"/>
                <a:gd name="connsiteY17" fmla="*/ 52091 h 370183"/>
                <a:gd name="connsiteX18" fmla="*/ 586454 w 723364"/>
                <a:gd name="connsiteY18" fmla="*/ 185441 h 370183"/>
                <a:gd name="connsiteX19" fmla="*/ 645986 w 723364"/>
                <a:gd name="connsiteY19" fmla="*/ 304503 h 370183"/>
                <a:gd name="connsiteX20" fmla="*/ 479298 w 723364"/>
                <a:gd name="connsiteY20" fmla="*/ 309266 h 370183"/>
                <a:gd name="connsiteX21" fmla="*/ 432671 w 723364"/>
                <a:gd name="connsiteY21" fmla="*/ 297317 h 370183"/>
                <a:gd name="connsiteX22" fmla="*/ 417913 w 723364"/>
                <a:gd name="connsiteY22" fmla="*/ 266460 h 370183"/>
                <a:gd name="connsiteX23" fmla="*/ 366329 w 723364"/>
                <a:gd name="connsiteY23" fmla="*/ 155222 h 370183"/>
                <a:gd name="connsiteX24" fmla="*/ 316781 w 723364"/>
                <a:gd name="connsiteY24" fmla="*/ 264156 h 370183"/>
                <a:gd name="connsiteX25" fmla="*/ 303429 w 723364"/>
                <a:gd name="connsiteY25" fmla="*/ 284795 h 370183"/>
                <a:gd name="connsiteX26" fmla="*/ 262424 w 723364"/>
                <a:gd name="connsiteY26" fmla="*/ 294397 h 370183"/>
                <a:gd name="connsiteX27" fmla="*/ 81629 w 723364"/>
                <a:gd name="connsiteY27" fmla="*/ 294978 h 370183"/>
                <a:gd name="connsiteX28" fmla="*/ 188786 w 723364"/>
                <a:gd name="connsiteY28" fmla="*/ 125910 h 370183"/>
                <a:gd name="connsiteX29" fmla="*/ 231648 w 723364"/>
                <a:gd name="connsiteY29" fmla="*/ 59235 h 370183"/>
                <a:gd name="connsiteX30" fmla="*/ 193548 w 723364"/>
                <a:gd name="connsiteY30" fmla="*/ 18753 h 370183"/>
                <a:gd name="connsiteX0" fmla="*/ 193995 w 723364"/>
                <a:gd name="connsiteY0" fmla="*/ 16517 h 370183"/>
                <a:gd name="connsiteX1" fmla="*/ 148304 w 723364"/>
                <a:gd name="connsiteY1" fmla="*/ 42566 h 370183"/>
                <a:gd name="connsiteX2" fmla="*/ 10192 w 723364"/>
                <a:gd name="connsiteY2" fmla="*/ 259260 h 370183"/>
                <a:gd name="connsiteX3" fmla="*/ 17034 w 723364"/>
                <a:gd name="connsiteY3" fmla="*/ 346785 h 370183"/>
                <a:gd name="connsiteX4" fmla="*/ 70641 w 723364"/>
                <a:gd name="connsiteY4" fmla="*/ 362246 h 370183"/>
                <a:gd name="connsiteX5" fmla="*/ 252632 w 723364"/>
                <a:gd name="connsiteY5" fmla="*/ 350786 h 370183"/>
                <a:gd name="connsiteX6" fmla="*/ 304369 w 723364"/>
                <a:gd name="connsiteY6" fmla="*/ 343835 h 370183"/>
                <a:gd name="connsiteX7" fmla="*/ 310585 w 723364"/>
                <a:gd name="connsiteY7" fmla="*/ 343826 h 370183"/>
                <a:gd name="connsiteX8" fmla="*/ 340548 w 723364"/>
                <a:gd name="connsiteY8" fmla="*/ 321466 h 370183"/>
                <a:gd name="connsiteX9" fmla="*/ 357854 w 723364"/>
                <a:gd name="connsiteY9" fmla="*/ 247353 h 370183"/>
                <a:gd name="connsiteX10" fmla="*/ 368431 w 723364"/>
                <a:gd name="connsiteY10" fmla="*/ 238856 h 370183"/>
                <a:gd name="connsiteX11" fmla="*/ 390153 w 723364"/>
                <a:gd name="connsiteY11" fmla="*/ 332330 h 370183"/>
                <a:gd name="connsiteX12" fmla="*/ 442697 w 723364"/>
                <a:gd name="connsiteY12" fmla="*/ 347366 h 370183"/>
                <a:gd name="connsiteX13" fmla="*/ 686467 w 723364"/>
                <a:gd name="connsiteY13" fmla="*/ 368797 h 370183"/>
                <a:gd name="connsiteX14" fmla="*/ 717423 w 723364"/>
                <a:gd name="connsiteY14" fmla="*/ 304503 h 370183"/>
                <a:gd name="connsiteX15" fmla="*/ 636461 w 723364"/>
                <a:gd name="connsiteY15" fmla="*/ 114003 h 370183"/>
                <a:gd name="connsiteX16" fmla="*/ 519779 w 723364"/>
                <a:gd name="connsiteY16" fmla="*/ 2085 h 370183"/>
                <a:gd name="connsiteX17" fmla="*/ 481679 w 723364"/>
                <a:gd name="connsiteY17" fmla="*/ 52091 h 370183"/>
                <a:gd name="connsiteX18" fmla="*/ 586454 w 723364"/>
                <a:gd name="connsiteY18" fmla="*/ 185441 h 370183"/>
                <a:gd name="connsiteX19" fmla="*/ 645986 w 723364"/>
                <a:gd name="connsiteY19" fmla="*/ 304503 h 370183"/>
                <a:gd name="connsiteX20" fmla="*/ 479298 w 723364"/>
                <a:gd name="connsiteY20" fmla="*/ 309266 h 370183"/>
                <a:gd name="connsiteX21" fmla="*/ 432671 w 723364"/>
                <a:gd name="connsiteY21" fmla="*/ 297317 h 370183"/>
                <a:gd name="connsiteX22" fmla="*/ 417913 w 723364"/>
                <a:gd name="connsiteY22" fmla="*/ 266460 h 370183"/>
                <a:gd name="connsiteX23" fmla="*/ 366329 w 723364"/>
                <a:gd name="connsiteY23" fmla="*/ 155222 h 370183"/>
                <a:gd name="connsiteX24" fmla="*/ 316781 w 723364"/>
                <a:gd name="connsiteY24" fmla="*/ 264156 h 370183"/>
                <a:gd name="connsiteX25" fmla="*/ 303429 w 723364"/>
                <a:gd name="connsiteY25" fmla="*/ 284795 h 370183"/>
                <a:gd name="connsiteX26" fmla="*/ 262424 w 723364"/>
                <a:gd name="connsiteY26" fmla="*/ 294397 h 370183"/>
                <a:gd name="connsiteX27" fmla="*/ 81629 w 723364"/>
                <a:gd name="connsiteY27" fmla="*/ 294978 h 370183"/>
                <a:gd name="connsiteX28" fmla="*/ 188786 w 723364"/>
                <a:gd name="connsiteY28" fmla="*/ 125910 h 370183"/>
                <a:gd name="connsiteX29" fmla="*/ 231648 w 723364"/>
                <a:gd name="connsiteY29" fmla="*/ 59235 h 370183"/>
                <a:gd name="connsiteX30" fmla="*/ 193995 w 723364"/>
                <a:gd name="connsiteY30" fmla="*/ 16517 h 370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23364" h="370183">
                  <a:moveTo>
                    <a:pt x="193995" y="16517"/>
                  </a:moveTo>
                  <a:cubicBezTo>
                    <a:pt x="180104" y="13739"/>
                    <a:pt x="178938" y="2109"/>
                    <a:pt x="148304" y="42566"/>
                  </a:cubicBezTo>
                  <a:cubicBezTo>
                    <a:pt x="117670" y="83023"/>
                    <a:pt x="32070" y="208557"/>
                    <a:pt x="10192" y="259260"/>
                  </a:cubicBezTo>
                  <a:cubicBezTo>
                    <a:pt x="-11686" y="309963"/>
                    <a:pt x="6959" y="329621"/>
                    <a:pt x="17034" y="346785"/>
                  </a:cubicBezTo>
                  <a:cubicBezTo>
                    <a:pt x="27109" y="363949"/>
                    <a:pt x="31375" y="361579"/>
                    <a:pt x="70641" y="362246"/>
                  </a:cubicBezTo>
                  <a:cubicBezTo>
                    <a:pt x="109907" y="362913"/>
                    <a:pt x="213677" y="353854"/>
                    <a:pt x="252632" y="350786"/>
                  </a:cubicBezTo>
                  <a:cubicBezTo>
                    <a:pt x="291587" y="347718"/>
                    <a:pt x="294710" y="344995"/>
                    <a:pt x="304369" y="343835"/>
                  </a:cubicBezTo>
                  <a:cubicBezTo>
                    <a:pt x="314028" y="342675"/>
                    <a:pt x="304555" y="347554"/>
                    <a:pt x="310585" y="343826"/>
                  </a:cubicBezTo>
                  <a:cubicBezTo>
                    <a:pt x="316615" y="340098"/>
                    <a:pt x="331924" y="337470"/>
                    <a:pt x="340548" y="321466"/>
                  </a:cubicBezTo>
                  <a:cubicBezTo>
                    <a:pt x="349172" y="305462"/>
                    <a:pt x="353207" y="261121"/>
                    <a:pt x="357854" y="247353"/>
                  </a:cubicBezTo>
                  <a:cubicBezTo>
                    <a:pt x="362501" y="233585"/>
                    <a:pt x="363048" y="224693"/>
                    <a:pt x="368431" y="238856"/>
                  </a:cubicBezTo>
                  <a:cubicBezTo>
                    <a:pt x="373814" y="253019"/>
                    <a:pt x="377775" y="314245"/>
                    <a:pt x="390153" y="332330"/>
                  </a:cubicBezTo>
                  <a:cubicBezTo>
                    <a:pt x="402531" y="350415"/>
                    <a:pt x="393311" y="341288"/>
                    <a:pt x="442697" y="347366"/>
                  </a:cubicBezTo>
                  <a:cubicBezTo>
                    <a:pt x="492083" y="353444"/>
                    <a:pt x="640679" y="375941"/>
                    <a:pt x="686467" y="368797"/>
                  </a:cubicBezTo>
                  <a:cubicBezTo>
                    <a:pt x="732255" y="361653"/>
                    <a:pt x="725757" y="346969"/>
                    <a:pt x="717423" y="304503"/>
                  </a:cubicBezTo>
                  <a:cubicBezTo>
                    <a:pt x="709089" y="262037"/>
                    <a:pt x="669402" y="164406"/>
                    <a:pt x="636461" y="114003"/>
                  </a:cubicBezTo>
                  <a:cubicBezTo>
                    <a:pt x="603520" y="63600"/>
                    <a:pt x="545576" y="12404"/>
                    <a:pt x="519779" y="2085"/>
                  </a:cubicBezTo>
                  <a:cubicBezTo>
                    <a:pt x="493982" y="-8234"/>
                    <a:pt x="470566" y="21532"/>
                    <a:pt x="481679" y="52091"/>
                  </a:cubicBezTo>
                  <a:cubicBezTo>
                    <a:pt x="492792" y="82650"/>
                    <a:pt x="559070" y="143372"/>
                    <a:pt x="586454" y="185441"/>
                  </a:cubicBezTo>
                  <a:cubicBezTo>
                    <a:pt x="613838" y="227510"/>
                    <a:pt x="663845" y="283866"/>
                    <a:pt x="645986" y="304503"/>
                  </a:cubicBezTo>
                  <a:cubicBezTo>
                    <a:pt x="628127" y="325140"/>
                    <a:pt x="514850" y="310464"/>
                    <a:pt x="479298" y="309266"/>
                  </a:cubicBezTo>
                  <a:cubicBezTo>
                    <a:pt x="443746" y="308068"/>
                    <a:pt x="442902" y="304451"/>
                    <a:pt x="432671" y="297317"/>
                  </a:cubicBezTo>
                  <a:cubicBezTo>
                    <a:pt x="422440" y="290183"/>
                    <a:pt x="427181" y="287459"/>
                    <a:pt x="417913" y="266460"/>
                  </a:cubicBezTo>
                  <a:cubicBezTo>
                    <a:pt x="408645" y="245461"/>
                    <a:pt x="383184" y="155606"/>
                    <a:pt x="366329" y="155222"/>
                  </a:cubicBezTo>
                  <a:cubicBezTo>
                    <a:pt x="349474" y="154838"/>
                    <a:pt x="327264" y="242561"/>
                    <a:pt x="316781" y="264156"/>
                  </a:cubicBezTo>
                  <a:cubicBezTo>
                    <a:pt x="306298" y="285752"/>
                    <a:pt x="308613" y="277519"/>
                    <a:pt x="303429" y="284795"/>
                  </a:cubicBezTo>
                  <a:cubicBezTo>
                    <a:pt x="298245" y="286705"/>
                    <a:pt x="299391" y="292700"/>
                    <a:pt x="262424" y="294397"/>
                  </a:cubicBezTo>
                  <a:cubicBezTo>
                    <a:pt x="225457" y="296094"/>
                    <a:pt x="93902" y="323059"/>
                    <a:pt x="81629" y="294978"/>
                  </a:cubicBezTo>
                  <a:cubicBezTo>
                    <a:pt x="69356" y="266897"/>
                    <a:pt x="163783" y="165200"/>
                    <a:pt x="188786" y="125910"/>
                  </a:cubicBezTo>
                  <a:cubicBezTo>
                    <a:pt x="213789" y="86620"/>
                    <a:pt x="230780" y="77467"/>
                    <a:pt x="231648" y="59235"/>
                  </a:cubicBezTo>
                  <a:cubicBezTo>
                    <a:pt x="232516" y="41003"/>
                    <a:pt x="207886" y="19295"/>
                    <a:pt x="193995" y="165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2782329" y="3211981"/>
              <a:ext cx="672929" cy="271135"/>
            </a:xfrm>
            <a:custGeom>
              <a:avLst/>
              <a:gdLst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594284 w 672929"/>
                <a:gd name="connsiteY8" fmla="*/ 121769 h 271135"/>
                <a:gd name="connsiteX9" fmla="*/ 577615 w 672929"/>
                <a:gd name="connsiteY9" fmla="*/ 138438 h 271135"/>
                <a:gd name="connsiteX10" fmla="*/ 513321 w 672929"/>
                <a:gd name="connsiteY10" fmla="*/ 169394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594284 w 672929"/>
                <a:gd name="connsiteY8" fmla="*/ 121769 h 271135"/>
                <a:gd name="connsiteX9" fmla="*/ 577615 w 672929"/>
                <a:gd name="connsiteY9" fmla="*/ 138438 h 271135"/>
                <a:gd name="connsiteX10" fmla="*/ 507060 w 672929"/>
                <a:gd name="connsiteY10" fmla="*/ 162686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594284 w 672929"/>
                <a:gd name="connsiteY8" fmla="*/ 121769 h 271135"/>
                <a:gd name="connsiteX9" fmla="*/ 577615 w 672929"/>
                <a:gd name="connsiteY9" fmla="*/ 138438 h 271135"/>
                <a:gd name="connsiteX10" fmla="*/ 505271 w 672929"/>
                <a:gd name="connsiteY10" fmla="*/ 158214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606358 w 672929"/>
                <a:gd name="connsiteY8" fmla="*/ 121769 h 271135"/>
                <a:gd name="connsiteX9" fmla="*/ 577615 w 672929"/>
                <a:gd name="connsiteY9" fmla="*/ 138438 h 271135"/>
                <a:gd name="connsiteX10" fmla="*/ 505271 w 672929"/>
                <a:gd name="connsiteY10" fmla="*/ 158214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2929" h="271135">
                  <a:moveTo>
                    <a:pt x="672865" y="325"/>
                  </a:moveTo>
                  <a:cubicBezTo>
                    <a:pt x="670484" y="4690"/>
                    <a:pt x="602618" y="53903"/>
                    <a:pt x="544277" y="67000"/>
                  </a:cubicBezTo>
                  <a:cubicBezTo>
                    <a:pt x="485936" y="80097"/>
                    <a:pt x="393861" y="78907"/>
                    <a:pt x="322821" y="78907"/>
                  </a:cubicBezTo>
                  <a:cubicBezTo>
                    <a:pt x="251781" y="78907"/>
                    <a:pt x="161690" y="55491"/>
                    <a:pt x="118034" y="67000"/>
                  </a:cubicBezTo>
                  <a:cubicBezTo>
                    <a:pt x="74378" y="78509"/>
                    <a:pt x="60090" y="124944"/>
                    <a:pt x="60884" y="147963"/>
                  </a:cubicBezTo>
                  <a:cubicBezTo>
                    <a:pt x="61678" y="170982"/>
                    <a:pt x="88665" y="194397"/>
                    <a:pt x="122796" y="205113"/>
                  </a:cubicBezTo>
                  <a:cubicBezTo>
                    <a:pt x="156927" y="215829"/>
                    <a:pt x="221221" y="221782"/>
                    <a:pt x="265671" y="212257"/>
                  </a:cubicBezTo>
                  <a:cubicBezTo>
                    <a:pt x="310121" y="202732"/>
                    <a:pt x="332715" y="163044"/>
                    <a:pt x="389496" y="147963"/>
                  </a:cubicBezTo>
                  <a:cubicBezTo>
                    <a:pt x="446277" y="132882"/>
                    <a:pt x="575005" y="123356"/>
                    <a:pt x="606358" y="121769"/>
                  </a:cubicBezTo>
                  <a:cubicBezTo>
                    <a:pt x="637711" y="120182"/>
                    <a:pt x="594463" y="132364"/>
                    <a:pt x="577615" y="138438"/>
                  </a:cubicBezTo>
                  <a:cubicBezTo>
                    <a:pt x="560767" y="144512"/>
                    <a:pt x="534640" y="150673"/>
                    <a:pt x="505271" y="158214"/>
                  </a:cubicBezTo>
                  <a:cubicBezTo>
                    <a:pt x="475902" y="165755"/>
                    <a:pt x="442526" y="165547"/>
                    <a:pt x="401402" y="183682"/>
                  </a:cubicBezTo>
                  <a:cubicBezTo>
                    <a:pt x="360278" y="201817"/>
                    <a:pt x="320439" y="257500"/>
                    <a:pt x="258527" y="267025"/>
                  </a:cubicBezTo>
                  <a:cubicBezTo>
                    <a:pt x="196614" y="276550"/>
                    <a:pt x="71202" y="270201"/>
                    <a:pt x="29927" y="240832"/>
                  </a:cubicBezTo>
                  <a:cubicBezTo>
                    <a:pt x="-11348" y="211463"/>
                    <a:pt x="-1823" y="127723"/>
                    <a:pt x="10877" y="90813"/>
                  </a:cubicBezTo>
                  <a:cubicBezTo>
                    <a:pt x="23577" y="53904"/>
                    <a:pt x="50564" y="29297"/>
                    <a:pt x="106127" y="19375"/>
                  </a:cubicBezTo>
                  <a:cubicBezTo>
                    <a:pt x="161689" y="9453"/>
                    <a:pt x="344252" y="31282"/>
                    <a:pt x="344252" y="31282"/>
                  </a:cubicBezTo>
                  <a:cubicBezTo>
                    <a:pt x="419658" y="34854"/>
                    <a:pt x="505384" y="44776"/>
                    <a:pt x="558565" y="40807"/>
                  </a:cubicBezTo>
                  <a:cubicBezTo>
                    <a:pt x="611746" y="36838"/>
                    <a:pt x="675246" y="-4040"/>
                    <a:pt x="672865" y="32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190760" y="3233711"/>
              <a:ext cx="620229" cy="226343"/>
            </a:xfrm>
            <a:custGeom>
              <a:avLst/>
              <a:gdLst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38278 w 620229"/>
                <a:gd name="connsiteY3" fmla="*/ 107183 h 226343"/>
                <a:gd name="connsiteX4" fmla="*/ 523990 w 620229"/>
                <a:gd name="connsiteY4" fmla="*/ 154808 h 226343"/>
                <a:gd name="connsiteX5" fmla="*/ 400165 w 620229"/>
                <a:gd name="connsiteY5" fmla="*/ 183383 h 226343"/>
                <a:gd name="connsiteX6" fmla="*/ 142990 w 620229"/>
                <a:gd name="connsiteY6" fmla="*/ 185764 h 226343"/>
                <a:gd name="connsiteX7" fmla="*/ 115 w 620229"/>
                <a:gd name="connsiteY7" fmla="*/ 221483 h 226343"/>
                <a:gd name="connsiteX8" fmla="*/ 164421 w 620229"/>
                <a:gd name="connsiteY8" fmla="*/ 216720 h 226343"/>
                <a:gd name="connsiteX9" fmla="*/ 371590 w 620229"/>
                <a:gd name="connsiteY9" fmla="*/ 226245 h 226343"/>
                <a:gd name="connsiteX10" fmla="*/ 543040 w 620229"/>
                <a:gd name="connsiteY10" fmla="*/ 209577 h 226343"/>
                <a:gd name="connsiteX11" fmla="*/ 619240 w 620229"/>
                <a:gd name="connsiteY11" fmla="*/ 121470 h 226343"/>
                <a:gd name="connsiteX12" fmla="*/ 578759 w 620229"/>
                <a:gd name="connsiteY12" fmla="*/ 35745 h 226343"/>
                <a:gd name="connsiteX13" fmla="*/ 471603 w 620229"/>
                <a:gd name="connsiteY13" fmla="*/ 27 h 226343"/>
                <a:gd name="connsiteX14" fmla="*/ 273959 w 620229"/>
                <a:gd name="connsiteY14" fmla="*/ 42889 h 226343"/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40436 w 620229"/>
                <a:gd name="connsiteY3" fmla="*/ 91196 h 226343"/>
                <a:gd name="connsiteX4" fmla="*/ 538278 w 620229"/>
                <a:gd name="connsiteY4" fmla="*/ 107183 h 226343"/>
                <a:gd name="connsiteX5" fmla="*/ 523990 w 620229"/>
                <a:gd name="connsiteY5" fmla="*/ 154808 h 226343"/>
                <a:gd name="connsiteX6" fmla="*/ 400165 w 620229"/>
                <a:gd name="connsiteY6" fmla="*/ 183383 h 226343"/>
                <a:gd name="connsiteX7" fmla="*/ 142990 w 620229"/>
                <a:gd name="connsiteY7" fmla="*/ 185764 h 226343"/>
                <a:gd name="connsiteX8" fmla="*/ 115 w 620229"/>
                <a:gd name="connsiteY8" fmla="*/ 221483 h 226343"/>
                <a:gd name="connsiteX9" fmla="*/ 164421 w 620229"/>
                <a:gd name="connsiteY9" fmla="*/ 216720 h 226343"/>
                <a:gd name="connsiteX10" fmla="*/ 371590 w 620229"/>
                <a:gd name="connsiteY10" fmla="*/ 226245 h 226343"/>
                <a:gd name="connsiteX11" fmla="*/ 543040 w 620229"/>
                <a:gd name="connsiteY11" fmla="*/ 209577 h 226343"/>
                <a:gd name="connsiteX12" fmla="*/ 619240 w 620229"/>
                <a:gd name="connsiteY12" fmla="*/ 121470 h 226343"/>
                <a:gd name="connsiteX13" fmla="*/ 578759 w 620229"/>
                <a:gd name="connsiteY13" fmla="*/ 35745 h 226343"/>
                <a:gd name="connsiteX14" fmla="*/ 471603 w 620229"/>
                <a:gd name="connsiteY14" fmla="*/ 27 h 226343"/>
                <a:gd name="connsiteX15" fmla="*/ 273959 w 620229"/>
                <a:gd name="connsiteY15" fmla="*/ 42889 h 226343"/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26573 w 620229"/>
                <a:gd name="connsiteY3" fmla="*/ 73755 h 226343"/>
                <a:gd name="connsiteX4" fmla="*/ 538278 w 620229"/>
                <a:gd name="connsiteY4" fmla="*/ 107183 h 226343"/>
                <a:gd name="connsiteX5" fmla="*/ 523990 w 620229"/>
                <a:gd name="connsiteY5" fmla="*/ 154808 h 226343"/>
                <a:gd name="connsiteX6" fmla="*/ 400165 w 620229"/>
                <a:gd name="connsiteY6" fmla="*/ 183383 h 226343"/>
                <a:gd name="connsiteX7" fmla="*/ 142990 w 620229"/>
                <a:gd name="connsiteY7" fmla="*/ 185764 h 226343"/>
                <a:gd name="connsiteX8" fmla="*/ 115 w 620229"/>
                <a:gd name="connsiteY8" fmla="*/ 221483 h 226343"/>
                <a:gd name="connsiteX9" fmla="*/ 164421 w 620229"/>
                <a:gd name="connsiteY9" fmla="*/ 216720 h 226343"/>
                <a:gd name="connsiteX10" fmla="*/ 371590 w 620229"/>
                <a:gd name="connsiteY10" fmla="*/ 226245 h 226343"/>
                <a:gd name="connsiteX11" fmla="*/ 543040 w 620229"/>
                <a:gd name="connsiteY11" fmla="*/ 209577 h 226343"/>
                <a:gd name="connsiteX12" fmla="*/ 619240 w 620229"/>
                <a:gd name="connsiteY12" fmla="*/ 121470 h 226343"/>
                <a:gd name="connsiteX13" fmla="*/ 578759 w 620229"/>
                <a:gd name="connsiteY13" fmla="*/ 35745 h 226343"/>
                <a:gd name="connsiteX14" fmla="*/ 471603 w 620229"/>
                <a:gd name="connsiteY14" fmla="*/ 27 h 226343"/>
                <a:gd name="connsiteX15" fmla="*/ 273959 w 620229"/>
                <a:gd name="connsiteY15" fmla="*/ 42889 h 226343"/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26573 w 620229"/>
                <a:gd name="connsiteY3" fmla="*/ 73755 h 226343"/>
                <a:gd name="connsiteX4" fmla="*/ 542303 w 620229"/>
                <a:gd name="connsiteY4" fmla="*/ 105394 h 226343"/>
                <a:gd name="connsiteX5" fmla="*/ 523990 w 620229"/>
                <a:gd name="connsiteY5" fmla="*/ 154808 h 226343"/>
                <a:gd name="connsiteX6" fmla="*/ 400165 w 620229"/>
                <a:gd name="connsiteY6" fmla="*/ 183383 h 226343"/>
                <a:gd name="connsiteX7" fmla="*/ 142990 w 620229"/>
                <a:gd name="connsiteY7" fmla="*/ 185764 h 226343"/>
                <a:gd name="connsiteX8" fmla="*/ 115 w 620229"/>
                <a:gd name="connsiteY8" fmla="*/ 221483 h 226343"/>
                <a:gd name="connsiteX9" fmla="*/ 164421 w 620229"/>
                <a:gd name="connsiteY9" fmla="*/ 216720 h 226343"/>
                <a:gd name="connsiteX10" fmla="*/ 371590 w 620229"/>
                <a:gd name="connsiteY10" fmla="*/ 226245 h 226343"/>
                <a:gd name="connsiteX11" fmla="*/ 543040 w 620229"/>
                <a:gd name="connsiteY11" fmla="*/ 209577 h 226343"/>
                <a:gd name="connsiteX12" fmla="*/ 619240 w 620229"/>
                <a:gd name="connsiteY12" fmla="*/ 121470 h 226343"/>
                <a:gd name="connsiteX13" fmla="*/ 578759 w 620229"/>
                <a:gd name="connsiteY13" fmla="*/ 35745 h 226343"/>
                <a:gd name="connsiteX14" fmla="*/ 471603 w 620229"/>
                <a:gd name="connsiteY14" fmla="*/ 27 h 226343"/>
                <a:gd name="connsiteX15" fmla="*/ 273959 w 620229"/>
                <a:gd name="connsiteY15" fmla="*/ 42889 h 226343"/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26573 w 620229"/>
                <a:gd name="connsiteY3" fmla="*/ 73755 h 226343"/>
                <a:gd name="connsiteX4" fmla="*/ 545881 w 620229"/>
                <a:gd name="connsiteY4" fmla="*/ 106288 h 226343"/>
                <a:gd name="connsiteX5" fmla="*/ 523990 w 620229"/>
                <a:gd name="connsiteY5" fmla="*/ 154808 h 226343"/>
                <a:gd name="connsiteX6" fmla="*/ 400165 w 620229"/>
                <a:gd name="connsiteY6" fmla="*/ 183383 h 226343"/>
                <a:gd name="connsiteX7" fmla="*/ 142990 w 620229"/>
                <a:gd name="connsiteY7" fmla="*/ 185764 h 226343"/>
                <a:gd name="connsiteX8" fmla="*/ 115 w 620229"/>
                <a:gd name="connsiteY8" fmla="*/ 221483 h 226343"/>
                <a:gd name="connsiteX9" fmla="*/ 164421 w 620229"/>
                <a:gd name="connsiteY9" fmla="*/ 216720 h 226343"/>
                <a:gd name="connsiteX10" fmla="*/ 371590 w 620229"/>
                <a:gd name="connsiteY10" fmla="*/ 226245 h 226343"/>
                <a:gd name="connsiteX11" fmla="*/ 543040 w 620229"/>
                <a:gd name="connsiteY11" fmla="*/ 209577 h 226343"/>
                <a:gd name="connsiteX12" fmla="*/ 619240 w 620229"/>
                <a:gd name="connsiteY12" fmla="*/ 121470 h 226343"/>
                <a:gd name="connsiteX13" fmla="*/ 578759 w 620229"/>
                <a:gd name="connsiteY13" fmla="*/ 35745 h 226343"/>
                <a:gd name="connsiteX14" fmla="*/ 471603 w 620229"/>
                <a:gd name="connsiteY14" fmla="*/ 27 h 226343"/>
                <a:gd name="connsiteX15" fmla="*/ 273959 w 620229"/>
                <a:gd name="connsiteY15" fmla="*/ 42889 h 226343"/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26573 w 620229"/>
                <a:gd name="connsiteY3" fmla="*/ 73755 h 226343"/>
                <a:gd name="connsiteX4" fmla="*/ 545881 w 620229"/>
                <a:gd name="connsiteY4" fmla="*/ 106288 h 226343"/>
                <a:gd name="connsiteX5" fmla="*/ 523990 w 620229"/>
                <a:gd name="connsiteY5" fmla="*/ 154808 h 226343"/>
                <a:gd name="connsiteX6" fmla="*/ 400165 w 620229"/>
                <a:gd name="connsiteY6" fmla="*/ 183383 h 226343"/>
                <a:gd name="connsiteX7" fmla="*/ 142990 w 620229"/>
                <a:gd name="connsiteY7" fmla="*/ 185764 h 226343"/>
                <a:gd name="connsiteX8" fmla="*/ 115 w 620229"/>
                <a:gd name="connsiteY8" fmla="*/ 221483 h 226343"/>
                <a:gd name="connsiteX9" fmla="*/ 164421 w 620229"/>
                <a:gd name="connsiteY9" fmla="*/ 216720 h 226343"/>
                <a:gd name="connsiteX10" fmla="*/ 371590 w 620229"/>
                <a:gd name="connsiteY10" fmla="*/ 226245 h 226343"/>
                <a:gd name="connsiteX11" fmla="*/ 543040 w 620229"/>
                <a:gd name="connsiteY11" fmla="*/ 209577 h 226343"/>
                <a:gd name="connsiteX12" fmla="*/ 619240 w 620229"/>
                <a:gd name="connsiteY12" fmla="*/ 121470 h 226343"/>
                <a:gd name="connsiteX13" fmla="*/ 578759 w 620229"/>
                <a:gd name="connsiteY13" fmla="*/ 35745 h 226343"/>
                <a:gd name="connsiteX14" fmla="*/ 471603 w 620229"/>
                <a:gd name="connsiteY14" fmla="*/ 27 h 226343"/>
                <a:gd name="connsiteX15" fmla="*/ 273959 w 620229"/>
                <a:gd name="connsiteY15" fmla="*/ 42889 h 226343"/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26573 w 620229"/>
                <a:gd name="connsiteY3" fmla="*/ 73755 h 226343"/>
                <a:gd name="connsiteX4" fmla="*/ 546328 w 620229"/>
                <a:gd name="connsiteY4" fmla="*/ 103158 h 226343"/>
                <a:gd name="connsiteX5" fmla="*/ 523990 w 620229"/>
                <a:gd name="connsiteY5" fmla="*/ 154808 h 226343"/>
                <a:gd name="connsiteX6" fmla="*/ 400165 w 620229"/>
                <a:gd name="connsiteY6" fmla="*/ 183383 h 226343"/>
                <a:gd name="connsiteX7" fmla="*/ 142990 w 620229"/>
                <a:gd name="connsiteY7" fmla="*/ 185764 h 226343"/>
                <a:gd name="connsiteX8" fmla="*/ 115 w 620229"/>
                <a:gd name="connsiteY8" fmla="*/ 221483 h 226343"/>
                <a:gd name="connsiteX9" fmla="*/ 164421 w 620229"/>
                <a:gd name="connsiteY9" fmla="*/ 216720 h 226343"/>
                <a:gd name="connsiteX10" fmla="*/ 371590 w 620229"/>
                <a:gd name="connsiteY10" fmla="*/ 226245 h 226343"/>
                <a:gd name="connsiteX11" fmla="*/ 543040 w 620229"/>
                <a:gd name="connsiteY11" fmla="*/ 209577 h 226343"/>
                <a:gd name="connsiteX12" fmla="*/ 619240 w 620229"/>
                <a:gd name="connsiteY12" fmla="*/ 121470 h 226343"/>
                <a:gd name="connsiteX13" fmla="*/ 578759 w 620229"/>
                <a:gd name="connsiteY13" fmla="*/ 35745 h 226343"/>
                <a:gd name="connsiteX14" fmla="*/ 471603 w 620229"/>
                <a:gd name="connsiteY14" fmla="*/ 27 h 226343"/>
                <a:gd name="connsiteX15" fmla="*/ 273959 w 620229"/>
                <a:gd name="connsiteY15" fmla="*/ 42889 h 226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20229" h="226343">
                  <a:moveTo>
                    <a:pt x="273959" y="42889"/>
                  </a:moveTo>
                  <a:cubicBezTo>
                    <a:pt x="259672" y="50033"/>
                    <a:pt x="385878" y="42889"/>
                    <a:pt x="385878" y="42889"/>
                  </a:cubicBezTo>
                  <a:cubicBezTo>
                    <a:pt x="419215" y="42889"/>
                    <a:pt x="450535" y="37745"/>
                    <a:pt x="473984" y="42889"/>
                  </a:cubicBezTo>
                  <a:cubicBezTo>
                    <a:pt x="497433" y="48033"/>
                    <a:pt x="515857" y="63039"/>
                    <a:pt x="526573" y="73755"/>
                  </a:cubicBezTo>
                  <a:cubicBezTo>
                    <a:pt x="537289" y="84471"/>
                    <a:pt x="542733" y="88754"/>
                    <a:pt x="546328" y="103158"/>
                  </a:cubicBezTo>
                  <a:cubicBezTo>
                    <a:pt x="549923" y="117562"/>
                    <a:pt x="548351" y="141437"/>
                    <a:pt x="523990" y="154808"/>
                  </a:cubicBezTo>
                  <a:cubicBezTo>
                    <a:pt x="499630" y="168179"/>
                    <a:pt x="463665" y="178224"/>
                    <a:pt x="400165" y="183383"/>
                  </a:cubicBezTo>
                  <a:cubicBezTo>
                    <a:pt x="336665" y="188542"/>
                    <a:pt x="209665" y="179414"/>
                    <a:pt x="142990" y="185764"/>
                  </a:cubicBezTo>
                  <a:cubicBezTo>
                    <a:pt x="76315" y="192114"/>
                    <a:pt x="-3457" y="216324"/>
                    <a:pt x="115" y="221483"/>
                  </a:cubicBezTo>
                  <a:cubicBezTo>
                    <a:pt x="3687" y="226642"/>
                    <a:pt x="102509" y="215926"/>
                    <a:pt x="164421" y="216720"/>
                  </a:cubicBezTo>
                  <a:cubicBezTo>
                    <a:pt x="226333" y="217514"/>
                    <a:pt x="308487" y="227435"/>
                    <a:pt x="371590" y="226245"/>
                  </a:cubicBezTo>
                  <a:cubicBezTo>
                    <a:pt x="434693" y="225055"/>
                    <a:pt x="501765" y="227040"/>
                    <a:pt x="543040" y="209577"/>
                  </a:cubicBezTo>
                  <a:cubicBezTo>
                    <a:pt x="584315" y="192115"/>
                    <a:pt x="613287" y="150442"/>
                    <a:pt x="619240" y="121470"/>
                  </a:cubicBezTo>
                  <a:cubicBezTo>
                    <a:pt x="625193" y="92498"/>
                    <a:pt x="603365" y="55986"/>
                    <a:pt x="578759" y="35745"/>
                  </a:cubicBezTo>
                  <a:cubicBezTo>
                    <a:pt x="554153" y="15504"/>
                    <a:pt x="521212" y="-767"/>
                    <a:pt x="471603" y="27"/>
                  </a:cubicBezTo>
                  <a:cubicBezTo>
                    <a:pt x="421994" y="821"/>
                    <a:pt x="288246" y="35745"/>
                    <a:pt x="273959" y="4288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27"/>
          <p:cNvSpPr txBox="1"/>
          <p:nvPr/>
        </p:nvSpPr>
        <p:spPr>
          <a:xfrm>
            <a:off x="1475656" y="758850"/>
            <a:ext cx="43329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职业培训师与内部培训师的区别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3260"/>
              </p:ext>
            </p:extLst>
          </p:nvPr>
        </p:nvGraphicFramePr>
        <p:xfrm>
          <a:off x="1691680" y="1569261"/>
          <a:ext cx="6681758" cy="185420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439744"/>
                <a:gridCol w="2449110"/>
                <a:gridCol w="27929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不同项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内部培训师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职业培训师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环境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同一企业，熟悉的大环境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不同企业，陌生的环境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擅长内容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较全面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较专业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挑战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不同领域的课程开发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面向不同企业的自我营销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关键技能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人际关系、授课技能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需求诊断、课程开发、授课技能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TextBox 27"/>
          <p:cNvSpPr txBox="1"/>
          <p:nvPr/>
        </p:nvSpPr>
        <p:spPr>
          <a:xfrm>
            <a:off x="3552841" y="3708554"/>
            <a:ext cx="4845857" cy="3077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规划自己的线路、审视自己的能力，积累自己的经验</a:t>
            </a:r>
            <a:endParaRPr lang="en-US" altLang="zh-CN" sz="1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2343672" y="3708554"/>
            <a:ext cx="1209169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如何职业化</a:t>
            </a:r>
            <a:endParaRPr lang="en-US" altLang="zh-CN" sz="1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76" name="组合 975"/>
          <p:cNvGrpSpPr/>
          <p:nvPr/>
        </p:nvGrpSpPr>
        <p:grpSpPr>
          <a:xfrm rot="20953640">
            <a:off x="1956204" y="3526254"/>
            <a:ext cx="277418" cy="854050"/>
            <a:chOff x="493713" y="4144963"/>
            <a:chExt cx="558800" cy="1631950"/>
          </a:xfrm>
        </p:grpSpPr>
        <p:sp>
          <p:nvSpPr>
            <p:cNvPr id="161" name="Freeform 942"/>
            <p:cNvSpPr>
              <a:spLocks/>
            </p:cNvSpPr>
            <p:nvPr/>
          </p:nvSpPr>
          <p:spPr bwMode="auto">
            <a:xfrm>
              <a:off x="757238" y="5589588"/>
              <a:ext cx="273050" cy="130175"/>
            </a:xfrm>
            <a:custGeom>
              <a:avLst/>
              <a:gdLst>
                <a:gd name="T0" fmla="*/ 6 w 172"/>
                <a:gd name="T1" fmla="*/ 0 h 82"/>
                <a:gd name="T2" fmla="*/ 6 w 172"/>
                <a:gd name="T3" fmla="*/ 0 h 82"/>
                <a:gd name="T4" fmla="*/ 0 w 172"/>
                <a:gd name="T5" fmla="*/ 28 h 82"/>
                <a:gd name="T6" fmla="*/ 0 w 172"/>
                <a:gd name="T7" fmla="*/ 42 h 82"/>
                <a:gd name="T8" fmla="*/ 0 w 172"/>
                <a:gd name="T9" fmla="*/ 46 h 82"/>
                <a:gd name="T10" fmla="*/ 0 w 172"/>
                <a:gd name="T11" fmla="*/ 50 h 82"/>
                <a:gd name="T12" fmla="*/ 2 w 172"/>
                <a:gd name="T13" fmla="*/ 68 h 82"/>
                <a:gd name="T14" fmla="*/ 2 w 172"/>
                <a:gd name="T15" fmla="*/ 68 h 82"/>
                <a:gd name="T16" fmla="*/ 2 w 172"/>
                <a:gd name="T17" fmla="*/ 72 h 82"/>
                <a:gd name="T18" fmla="*/ 4 w 172"/>
                <a:gd name="T19" fmla="*/ 74 h 82"/>
                <a:gd name="T20" fmla="*/ 6 w 172"/>
                <a:gd name="T21" fmla="*/ 76 h 82"/>
                <a:gd name="T22" fmla="*/ 8 w 172"/>
                <a:gd name="T23" fmla="*/ 76 h 82"/>
                <a:gd name="T24" fmla="*/ 8 w 172"/>
                <a:gd name="T25" fmla="*/ 76 h 82"/>
                <a:gd name="T26" fmla="*/ 34 w 172"/>
                <a:gd name="T27" fmla="*/ 78 h 82"/>
                <a:gd name="T28" fmla="*/ 46 w 172"/>
                <a:gd name="T29" fmla="*/ 76 h 82"/>
                <a:gd name="T30" fmla="*/ 52 w 172"/>
                <a:gd name="T31" fmla="*/ 74 h 82"/>
                <a:gd name="T32" fmla="*/ 54 w 172"/>
                <a:gd name="T33" fmla="*/ 72 h 82"/>
                <a:gd name="T34" fmla="*/ 54 w 172"/>
                <a:gd name="T35" fmla="*/ 68 h 82"/>
                <a:gd name="T36" fmla="*/ 54 w 172"/>
                <a:gd name="T37" fmla="*/ 68 h 82"/>
                <a:gd name="T38" fmla="*/ 74 w 172"/>
                <a:gd name="T39" fmla="*/ 74 h 82"/>
                <a:gd name="T40" fmla="*/ 90 w 172"/>
                <a:gd name="T41" fmla="*/ 80 h 82"/>
                <a:gd name="T42" fmla="*/ 104 w 172"/>
                <a:gd name="T43" fmla="*/ 82 h 82"/>
                <a:gd name="T44" fmla="*/ 104 w 172"/>
                <a:gd name="T45" fmla="*/ 82 h 82"/>
                <a:gd name="T46" fmla="*/ 132 w 172"/>
                <a:gd name="T47" fmla="*/ 82 h 82"/>
                <a:gd name="T48" fmla="*/ 154 w 172"/>
                <a:gd name="T49" fmla="*/ 82 h 82"/>
                <a:gd name="T50" fmla="*/ 172 w 172"/>
                <a:gd name="T51" fmla="*/ 78 h 82"/>
                <a:gd name="T52" fmla="*/ 172 w 172"/>
                <a:gd name="T53" fmla="*/ 78 h 82"/>
                <a:gd name="T54" fmla="*/ 172 w 172"/>
                <a:gd name="T55" fmla="*/ 76 h 82"/>
                <a:gd name="T56" fmla="*/ 170 w 172"/>
                <a:gd name="T57" fmla="*/ 70 h 82"/>
                <a:gd name="T58" fmla="*/ 166 w 172"/>
                <a:gd name="T59" fmla="*/ 66 h 82"/>
                <a:gd name="T60" fmla="*/ 160 w 172"/>
                <a:gd name="T61" fmla="*/ 62 h 82"/>
                <a:gd name="T62" fmla="*/ 152 w 172"/>
                <a:gd name="T63" fmla="*/ 58 h 82"/>
                <a:gd name="T64" fmla="*/ 142 w 172"/>
                <a:gd name="T65" fmla="*/ 56 h 82"/>
                <a:gd name="T66" fmla="*/ 142 w 172"/>
                <a:gd name="T67" fmla="*/ 56 h 82"/>
                <a:gd name="T68" fmla="*/ 114 w 172"/>
                <a:gd name="T69" fmla="*/ 50 h 82"/>
                <a:gd name="T70" fmla="*/ 110 w 172"/>
                <a:gd name="T71" fmla="*/ 48 h 82"/>
                <a:gd name="T72" fmla="*/ 104 w 172"/>
                <a:gd name="T73" fmla="*/ 44 h 82"/>
                <a:gd name="T74" fmla="*/ 104 w 172"/>
                <a:gd name="T75" fmla="*/ 44 h 82"/>
                <a:gd name="T76" fmla="*/ 90 w 172"/>
                <a:gd name="T77" fmla="*/ 30 h 82"/>
                <a:gd name="T78" fmla="*/ 90 w 172"/>
                <a:gd name="T79" fmla="*/ 30 h 82"/>
                <a:gd name="T80" fmla="*/ 84 w 172"/>
                <a:gd name="T81" fmla="*/ 14 h 82"/>
                <a:gd name="T82" fmla="*/ 84 w 172"/>
                <a:gd name="T83" fmla="*/ 14 h 82"/>
                <a:gd name="T84" fmla="*/ 64 w 172"/>
                <a:gd name="T85" fmla="*/ 14 h 82"/>
                <a:gd name="T86" fmla="*/ 44 w 172"/>
                <a:gd name="T87" fmla="*/ 12 h 82"/>
                <a:gd name="T88" fmla="*/ 26 w 172"/>
                <a:gd name="T89" fmla="*/ 8 h 82"/>
                <a:gd name="T90" fmla="*/ 6 w 172"/>
                <a:gd name="T91" fmla="*/ 0 h 82"/>
                <a:gd name="T92" fmla="*/ 6 w 172"/>
                <a:gd name="T9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2" h="82">
                  <a:moveTo>
                    <a:pt x="6" y="0"/>
                  </a:moveTo>
                  <a:lnTo>
                    <a:pt x="6" y="0"/>
                  </a:lnTo>
                  <a:lnTo>
                    <a:pt x="0" y="28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2" y="72"/>
                  </a:lnTo>
                  <a:lnTo>
                    <a:pt x="4" y="74"/>
                  </a:lnTo>
                  <a:lnTo>
                    <a:pt x="6" y="76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34" y="78"/>
                  </a:lnTo>
                  <a:lnTo>
                    <a:pt x="46" y="76"/>
                  </a:lnTo>
                  <a:lnTo>
                    <a:pt x="52" y="74"/>
                  </a:lnTo>
                  <a:lnTo>
                    <a:pt x="54" y="72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74" y="74"/>
                  </a:lnTo>
                  <a:lnTo>
                    <a:pt x="90" y="80"/>
                  </a:lnTo>
                  <a:lnTo>
                    <a:pt x="104" y="82"/>
                  </a:lnTo>
                  <a:lnTo>
                    <a:pt x="104" y="82"/>
                  </a:lnTo>
                  <a:lnTo>
                    <a:pt x="132" y="82"/>
                  </a:lnTo>
                  <a:lnTo>
                    <a:pt x="154" y="82"/>
                  </a:lnTo>
                  <a:lnTo>
                    <a:pt x="172" y="78"/>
                  </a:lnTo>
                  <a:lnTo>
                    <a:pt x="172" y="78"/>
                  </a:lnTo>
                  <a:lnTo>
                    <a:pt x="172" y="76"/>
                  </a:lnTo>
                  <a:lnTo>
                    <a:pt x="170" y="70"/>
                  </a:lnTo>
                  <a:lnTo>
                    <a:pt x="166" y="66"/>
                  </a:lnTo>
                  <a:lnTo>
                    <a:pt x="160" y="62"/>
                  </a:lnTo>
                  <a:lnTo>
                    <a:pt x="152" y="58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14" y="50"/>
                  </a:lnTo>
                  <a:lnTo>
                    <a:pt x="110" y="48"/>
                  </a:lnTo>
                  <a:lnTo>
                    <a:pt x="104" y="44"/>
                  </a:lnTo>
                  <a:lnTo>
                    <a:pt x="104" y="44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64" y="14"/>
                  </a:lnTo>
                  <a:lnTo>
                    <a:pt x="44" y="12"/>
                  </a:lnTo>
                  <a:lnTo>
                    <a:pt x="26" y="8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943"/>
            <p:cNvSpPr>
              <a:spLocks/>
            </p:cNvSpPr>
            <p:nvPr/>
          </p:nvSpPr>
          <p:spPr bwMode="auto">
            <a:xfrm>
              <a:off x="642938" y="4306888"/>
              <a:ext cx="104775" cy="104775"/>
            </a:xfrm>
            <a:custGeom>
              <a:avLst/>
              <a:gdLst>
                <a:gd name="T0" fmla="*/ 8 w 66"/>
                <a:gd name="T1" fmla="*/ 0 h 66"/>
                <a:gd name="T2" fmla="*/ 8 w 66"/>
                <a:gd name="T3" fmla="*/ 0 h 66"/>
                <a:gd name="T4" fmla="*/ 0 w 66"/>
                <a:gd name="T5" fmla="*/ 18 h 66"/>
                <a:gd name="T6" fmla="*/ 0 w 66"/>
                <a:gd name="T7" fmla="*/ 18 h 66"/>
                <a:gd name="T8" fmla="*/ 16 w 66"/>
                <a:gd name="T9" fmla="*/ 40 h 66"/>
                <a:gd name="T10" fmla="*/ 30 w 66"/>
                <a:gd name="T11" fmla="*/ 56 h 66"/>
                <a:gd name="T12" fmla="*/ 40 w 66"/>
                <a:gd name="T13" fmla="*/ 66 h 66"/>
                <a:gd name="T14" fmla="*/ 40 w 66"/>
                <a:gd name="T15" fmla="*/ 66 h 66"/>
                <a:gd name="T16" fmla="*/ 44 w 66"/>
                <a:gd name="T17" fmla="*/ 66 h 66"/>
                <a:gd name="T18" fmla="*/ 50 w 66"/>
                <a:gd name="T19" fmla="*/ 64 h 66"/>
                <a:gd name="T20" fmla="*/ 58 w 66"/>
                <a:gd name="T21" fmla="*/ 56 h 66"/>
                <a:gd name="T22" fmla="*/ 66 w 66"/>
                <a:gd name="T23" fmla="*/ 42 h 66"/>
                <a:gd name="T24" fmla="*/ 66 w 66"/>
                <a:gd name="T25" fmla="*/ 42 h 66"/>
                <a:gd name="T26" fmla="*/ 28 w 66"/>
                <a:gd name="T27" fmla="*/ 10 h 66"/>
                <a:gd name="T28" fmla="*/ 28 w 66"/>
                <a:gd name="T29" fmla="*/ 10 h 66"/>
                <a:gd name="T30" fmla="*/ 8 w 66"/>
                <a:gd name="T31" fmla="*/ 0 h 66"/>
                <a:gd name="T32" fmla="*/ 8 w 66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66">
                  <a:moveTo>
                    <a:pt x="8" y="0"/>
                  </a:moveTo>
                  <a:lnTo>
                    <a:pt x="8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6" y="40"/>
                  </a:lnTo>
                  <a:lnTo>
                    <a:pt x="30" y="5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4" y="66"/>
                  </a:lnTo>
                  <a:lnTo>
                    <a:pt x="50" y="64"/>
                  </a:lnTo>
                  <a:lnTo>
                    <a:pt x="58" y="56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944"/>
            <p:cNvSpPr>
              <a:spLocks noEditPoints="1"/>
            </p:cNvSpPr>
            <p:nvPr/>
          </p:nvSpPr>
          <p:spPr bwMode="auto">
            <a:xfrm>
              <a:off x="493713" y="4144963"/>
              <a:ext cx="558800" cy="1631950"/>
            </a:xfrm>
            <a:custGeom>
              <a:avLst/>
              <a:gdLst>
                <a:gd name="T0" fmla="*/ 296 w 352"/>
                <a:gd name="T1" fmla="*/ 118 h 1028"/>
                <a:gd name="T2" fmla="*/ 276 w 352"/>
                <a:gd name="T3" fmla="*/ 76 h 1028"/>
                <a:gd name="T4" fmla="*/ 256 w 352"/>
                <a:gd name="T5" fmla="*/ 68 h 1028"/>
                <a:gd name="T6" fmla="*/ 232 w 352"/>
                <a:gd name="T7" fmla="*/ 68 h 1028"/>
                <a:gd name="T8" fmla="*/ 214 w 352"/>
                <a:gd name="T9" fmla="*/ 72 h 1028"/>
                <a:gd name="T10" fmla="*/ 210 w 352"/>
                <a:gd name="T11" fmla="*/ 98 h 1028"/>
                <a:gd name="T12" fmla="*/ 244 w 352"/>
                <a:gd name="T13" fmla="*/ 126 h 1028"/>
                <a:gd name="T14" fmla="*/ 264 w 352"/>
                <a:gd name="T15" fmla="*/ 154 h 1028"/>
                <a:gd name="T16" fmla="*/ 244 w 352"/>
                <a:gd name="T17" fmla="*/ 184 h 1028"/>
                <a:gd name="T18" fmla="*/ 210 w 352"/>
                <a:gd name="T19" fmla="*/ 156 h 1028"/>
                <a:gd name="T20" fmla="*/ 170 w 352"/>
                <a:gd name="T21" fmla="*/ 148 h 1028"/>
                <a:gd name="T22" fmla="*/ 182 w 352"/>
                <a:gd name="T23" fmla="*/ 144 h 1028"/>
                <a:gd name="T24" fmla="*/ 190 w 352"/>
                <a:gd name="T25" fmla="*/ 130 h 1028"/>
                <a:gd name="T26" fmla="*/ 190 w 352"/>
                <a:gd name="T27" fmla="*/ 124 h 1028"/>
                <a:gd name="T28" fmla="*/ 194 w 352"/>
                <a:gd name="T29" fmla="*/ 114 h 1028"/>
                <a:gd name="T30" fmla="*/ 206 w 352"/>
                <a:gd name="T31" fmla="*/ 94 h 1028"/>
                <a:gd name="T32" fmla="*/ 210 w 352"/>
                <a:gd name="T33" fmla="*/ 78 h 1028"/>
                <a:gd name="T34" fmla="*/ 214 w 352"/>
                <a:gd name="T35" fmla="*/ 48 h 1028"/>
                <a:gd name="T36" fmla="*/ 208 w 352"/>
                <a:gd name="T37" fmla="*/ 20 h 1028"/>
                <a:gd name="T38" fmla="*/ 138 w 352"/>
                <a:gd name="T39" fmla="*/ 2 h 1028"/>
                <a:gd name="T40" fmla="*/ 106 w 352"/>
                <a:gd name="T41" fmla="*/ 68 h 1028"/>
                <a:gd name="T42" fmla="*/ 156 w 352"/>
                <a:gd name="T43" fmla="*/ 144 h 1028"/>
                <a:gd name="T44" fmla="*/ 94 w 352"/>
                <a:gd name="T45" fmla="*/ 120 h 1028"/>
                <a:gd name="T46" fmla="*/ 34 w 352"/>
                <a:gd name="T47" fmla="*/ 166 h 1028"/>
                <a:gd name="T48" fmla="*/ 14 w 352"/>
                <a:gd name="T49" fmla="*/ 212 h 1028"/>
                <a:gd name="T50" fmla="*/ 2 w 352"/>
                <a:gd name="T51" fmla="*/ 286 h 1028"/>
                <a:gd name="T52" fmla="*/ 6 w 352"/>
                <a:gd name="T53" fmla="*/ 384 h 1028"/>
                <a:gd name="T54" fmla="*/ 46 w 352"/>
                <a:gd name="T55" fmla="*/ 462 h 1028"/>
                <a:gd name="T56" fmla="*/ 66 w 352"/>
                <a:gd name="T57" fmla="*/ 528 h 1028"/>
                <a:gd name="T58" fmla="*/ 88 w 352"/>
                <a:gd name="T59" fmla="*/ 550 h 1028"/>
                <a:gd name="T60" fmla="*/ 82 w 352"/>
                <a:gd name="T61" fmla="*/ 620 h 1028"/>
                <a:gd name="T62" fmla="*/ 70 w 352"/>
                <a:gd name="T63" fmla="*/ 768 h 1028"/>
                <a:gd name="T64" fmla="*/ 78 w 352"/>
                <a:gd name="T65" fmla="*/ 934 h 1028"/>
                <a:gd name="T66" fmla="*/ 76 w 352"/>
                <a:gd name="T67" fmla="*/ 998 h 1028"/>
                <a:gd name="T68" fmla="*/ 136 w 352"/>
                <a:gd name="T69" fmla="*/ 1024 h 1028"/>
                <a:gd name="T70" fmla="*/ 202 w 352"/>
                <a:gd name="T71" fmla="*/ 1022 h 1028"/>
                <a:gd name="T72" fmla="*/ 158 w 352"/>
                <a:gd name="T73" fmla="*/ 968 h 1028"/>
                <a:gd name="T74" fmla="*/ 144 w 352"/>
                <a:gd name="T75" fmla="*/ 938 h 1028"/>
                <a:gd name="T76" fmla="*/ 146 w 352"/>
                <a:gd name="T77" fmla="*/ 886 h 1028"/>
                <a:gd name="T78" fmla="*/ 148 w 352"/>
                <a:gd name="T79" fmla="*/ 766 h 1028"/>
                <a:gd name="T80" fmla="*/ 174 w 352"/>
                <a:gd name="T81" fmla="*/ 668 h 1028"/>
                <a:gd name="T82" fmla="*/ 204 w 352"/>
                <a:gd name="T83" fmla="*/ 692 h 1028"/>
                <a:gd name="T84" fmla="*/ 198 w 352"/>
                <a:gd name="T85" fmla="*/ 762 h 1028"/>
                <a:gd name="T86" fmla="*/ 176 w 352"/>
                <a:gd name="T87" fmla="*/ 894 h 1028"/>
                <a:gd name="T88" fmla="*/ 234 w 352"/>
                <a:gd name="T89" fmla="*/ 934 h 1028"/>
                <a:gd name="T90" fmla="*/ 270 w 352"/>
                <a:gd name="T91" fmla="*/ 876 h 1028"/>
                <a:gd name="T92" fmla="*/ 288 w 352"/>
                <a:gd name="T93" fmla="*/ 728 h 1028"/>
                <a:gd name="T94" fmla="*/ 292 w 352"/>
                <a:gd name="T95" fmla="*/ 660 h 1028"/>
                <a:gd name="T96" fmla="*/ 272 w 352"/>
                <a:gd name="T97" fmla="*/ 500 h 1028"/>
                <a:gd name="T98" fmla="*/ 240 w 352"/>
                <a:gd name="T99" fmla="*/ 350 h 1028"/>
                <a:gd name="T100" fmla="*/ 232 w 352"/>
                <a:gd name="T101" fmla="*/ 270 h 1028"/>
                <a:gd name="T102" fmla="*/ 334 w 352"/>
                <a:gd name="T103" fmla="*/ 264 h 1028"/>
                <a:gd name="T104" fmla="*/ 322 w 352"/>
                <a:gd name="T105" fmla="*/ 138 h 1028"/>
                <a:gd name="T106" fmla="*/ 222 w 352"/>
                <a:gd name="T107" fmla="*/ 96 h 1028"/>
                <a:gd name="T108" fmla="*/ 218 w 352"/>
                <a:gd name="T109" fmla="*/ 82 h 1028"/>
                <a:gd name="T110" fmla="*/ 228 w 352"/>
                <a:gd name="T111" fmla="*/ 92 h 1028"/>
                <a:gd name="T112" fmla="*/ 236 w 352"/>
                <a:gd name="T113" fmla="*/ 98 h 1028"/>
                <a:gd name="T114" fmla="*/ 84 w 352"/>
                <a:gd name="T115" fmla="*/ 390 h 1028"/>
                <a:gd name="T116" fmla="*/ 76 w 352"/>
                <a:gd name="T117" fmla="*/ 386 h 1028"/>
                <a:gd name="T118" fmla="*/ 72 w 352"/>
                <a:gd name="T119" fmla="*/ 366 h 1028"/>
                <a:gd name="T120" fmla="*/ 76 w 352"/>
                <a:gd name="T121" fmla="*/ 346 h 1028"/>
                <a:gd name="T122" fmla="*/ 86 w 352"/>
                <a:gd name="T123" fmla="*/ 362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1028">
                  <a:moveTo>
                    <a:pt x="322" y="138"/>
                  </a:moveTo>
                  <a:lnTo>
                    <a:pt x="322" y="138"/>
                  </a:lnTo>
                  <a:lnTo>
                    <a:pt x="316" y="136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296" y="118"/>
                  </a:lnTo>
                  <a:lnTo>
                    <a:pt x="296" y="118"/>
                  </a:lnTo>
                  <a:lnTo>
                    <a:pt x="294" y="114"/>
                  </a:lnTo>
                  <a:lnTo>
                    <a:pt x="292" y="110"/>
                  </a:lnTo>
                  <a:lnTo>
                    <a:pt x="284" y="106"/>
                  </a:lnTo>
                  <a:lnTo>
                    <a:pt x="284" y="106"/>
                  </a:lnTo>
                  <a:lnTo>
                    <a:pt x="284" y="102"/>
                  </a:lnTo>
                  <a:lnTo>
                    <a:pt x="280" y="88"/>
                  </a:lnTo>
                  <a:lnTo>
                    <a:pt x="276" y="76"/>
                  </a:lnTo>
                  <a:lnTo>
                    <a:pt x="272" y="70"/>
                  </a:lnTo>
                  <a:lnTo>
                    <a:pt x="266" y="68"/>
                  </a:lnTo>
                  <a:lnTo>
                    <a:pt x="266" y="68"/>
                  </a:lnTo>
                  <a:lnTo>
                    <a:pt x="262" y="68"/>
                  </a:lnTo>
                  <a:lnTo>
                    <a:pt x="260" y="68"/>
                  </a:lnTo>
                  <a:lnTo>
                    <a:pt x="256" y="68"/>
                  </a:lnTo>
                  <a:lnTo>
                    <a:pt x="256" y="68"/>
                  </a:lnTo>
                  <a:lnTo>
                    <a:pt x="250" y="66"/>
                  </a:lnTo>
                  <a:lnTo>
                    <a:pt x="246" y="66"/>
                  </a:lnTo>
                  <a:lnTo>
                    <a:pt x="244" y="68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36" y="68"/>
                  </a:lnTo>
                  <a:lnTo>
                    <a:pt x="232" y="68"/>
                  </a:lnTo>
                  <a:lnTo>
                    <a:pt x="230" y="70"/>
                  </a:lnTo>
                  <a:lnTo>
                    <a:pt x="228" y="72"/>
                  </a:lnTo>
                  <a:lnTo>
                    <a:pt x="228" y="72"/>
                  </a:lnTo>
                  <a:lnTo>
                    <a:pt x="224" y="70"/>
                  </a:lnTo>
                  <a:lnTo>
                    <a:pt x="218" y="70"/>
                  </a:lnTo>
                  <a:lnTo>
                    <a:pt x="214" y="72"/>
                  </a:lnTo>
                  <a:lnTo>
                    <a:pt x="214" y="72"/>
                  </a:lnTo>
                  <a:lnTo>
                    <a:pt x="210" y="78"/>
                  </a:lnTo>
                  <a:lnTo>
                    <a:pt x="210" y="78"/>
                  </a:lnTo>
                  <a:lnTo>
                    <a:pt x="206" y="92"/>
                  </a:lnTo>
                  <a:lnTo>
                    <a:pt x="206" y="92"/>
                  </a:lnTo>
                  <a:lnTo>
                    <a:pt x="206" y="94"/>
                  </a:lnTo>
                  <a:lnTo>
                    <a:pt x="206" y="94"/>
                  </a:lnTo>
                  <a:lnTo>
                    <a:pt x="210" y="98"/>
                  </a:lnTo>
                  <a:lnTo>
                    <a:pt x="216" y="106"/>
                  </a:lnTo>
                  <a:lnTo>
                    <a:pt x="216" y="106"/>
                  </a:lnTo>
                  <a:lnTo>
                    <a:pt x="226" y="114"/>
                  </a:lnTo>
                  <a:lnTo>
                    <a:pt x="226" y="114"/>
                  </a:lnTo>
                  <a:lnTo>
                    <a:pt x="228" y="118"/>
                  </a:lnTo>
                  <a:lnTo>
                    <a:pt x="234" y="122"/>
                  </a:lnTo>
                  <a:lnTo>
                    <a:pt x="244" y="126"/>
                  </a:lnTo>
                  <a:lnTo>
                    <a:pt x="258" y="130"/>
                  </a:lnTo>
                  <a:lnTo>
                    <a:pt x="258" y="130"/>
                  </a:lnTo>
                  <a:lnTo>
                    <a:pt x="260" y="136"/>
                  </a:lnTo>
                  <a:lnTo>
                    <a:pt x="262" y="138"/>
                  </a:lnTo>
                  <a:lnTo>
                    <a:pt x="262" y="142"/>
                  </a:lnTo>
                  <a:lnTo>
                    <a:pt x="262" y="142"/>
                  </a:lnTo>
                  <a:lnTo>
                    <a:pt x="264" y="154"/>
                  </a:lnTo>
                  <a:lnTo>
                    <a:pt x="272" y="170"/>
                  </a:lnTo>
                  <a:lnTo>
                    <a:pt x="282" y="190"/>
                  </a:lnTo>
                  <a:lnTo>
                    <a:pt x="282" y="200"/>
                  </a:lnTo>
                  <a:lnTo>
                    <a:pt x="282" y="200"/>
                  </a:lnTo>
                  <a:lnTo>
                    <a:pt x="276" y="196"/>
                  </a:lnTo>
                  <a:lnTo>
                    <a:pt x="264" y="190"/>
                  </a:lnTo>
                  <a:lnTo>
                    <a:pt x="244" y="184"/>
                  </a:lnTo>
                  <a:lnTo>
                    <a:pt x="244" y="184"/>
                  </a:lnTo>
                  <a:lnTo>
                    <a:pt x="236" y="176"/>
                  </a:lnTo>
                  <a:lnTo>
                    <a:pt x="222" y="164"/>
                  </a:lnTo>
                  <a:lnTo>
                    <a:pt x="222" y="164"/>
                  </a:lnTo>
                  <a:lnTo>
                    <a:pt x="218" y="160"/>
                  </a:lnTo>
                  <a:lnTo>
                    <a:pt x="214" y="158"/>
                  </a:lnTo>
                  <a:lnTo>
                    <a:pt x="210" y="156"/>
                  </a:lnTo>
                  <a:lnTo>
                    <a:pt x="210" y="156"/>
                  </a:lnTo>
                  <a:lnTo>
                    <a:pt x="204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82" y="152"/>
                  </a:lnTo>
                  <a:lnTo>
                    <a:pt x="176" y="150"/>
                  </a:lnTo>
                  <a:lnTo>
                    <a:pt x="170" y="148"/>
                  </a:lnTo>
                  <a:lnTo>
                    <a:pt x="168" y="146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70" y="146"/>
                  </a:lnTo>
                  <a:lnTo>
                    <a:pt x="178" y="146"/>
                  </a:lnTo>
                  <a:lnTo>
                    <a:pt x="178" y="146"/>
                  </a:lnTo>
                  <a:lnTo>
                    <a:pt x="182" y="144"/>
                  </a:lnTo>
                  <a:lnTo>
                    <a:pt x="184" y="140"/>
                  </a:lnTo>
                  <a:lnTo>
                    <a:pt x="186" y="136"/>
                  </a:lnTo>
                  <a:lnTo>
                    <a:pt x="186" y="136"/>
                  </a:lnTo>
                  <a:lnTo>
                    <a:pt x="186" y="132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90" y="130"/>
                  </a:lnTo>
                  <a:lnTo>
                    <a:pt x="190" y="128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0" y="126"/>
                  </a:lnTo>
                  <a:lnTo>
                    <a:pt x="190" y="124"/>
                  </a:lnTo>
                  <a:lnTo>
                    <a:pt x="190" y="124"/>
                  </a:lnTo>
                  <a:lnTo>
                    <a:pt x="190" y="124"/>
                  </a:lnTo>
                  <a:lnTo>
                    <a:pt x="192" y="124"/>
                  </a:lnTo>
                  <a:lnTo>
                    <a:pt x="194" y="122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4"/>
                  </a:lnTo>
                  <a:lnTo>
                    <a:pt x="194" y="114"/>
                  </a:lnTo>
                  <a:lnTo>
                    <a:pt x="202" y="114"/>
                  </a:lnTo>
                  <a:lnTo>
                    <a:pt x="206" y="114"/>
                  </a:lnTo>
                  <a:lnTo>
                    <a:pt x="206" y="114"/>
                  </a:lnTo>
                  <a:lnTo>
                    <a:pt x="206" y="104"/>
                  </a:lnTo>
                  <a:lnTo>
                    <a:pt x="206" y="94"/>
                  </a:lnTo>
                  <a:lnTo>
                    <a:pt x="206" y="94"/>
                  </a:lnTo>
                  <a:lnTo>
                    <a:pt x="206" y="92"/>
                  </a:lnTo>
                  <a:lnTo>
                    <a:pt x="206" y="92"/>
                  </a:lnTo>
                  <a:lnTo>
                    <a:pt x="206" y="86"/>
                  </a:lnTo>
                  <a:lnTo>
                    <a:pt x="206" y="82"/>
                  </a:lnTo>
                  <a:lnTo>
                    <a:pt x="206" y="82"/>
                  </a:lnTo>
                  <a:lnTo>
                    <a:pt x="210" y="78"/>
                  </a:lnTo>
                  <a:lnTo>
                    <a:pt x="210" y="78"/>
                  </a:lnTo>
                  <a:lnTo>
                    <a:pt x="210" y="76"/>
                  </a:lnTo>
                  <a:lnTo>
                    <a:pt x="210" y="76"/>
                  </a:lnTo>
                  <a:lnTo>
                    <a:pt x="212" y="68"/>
                  </a:lnTo>
                  <a:lnTo>
                    <a:pt x="214" y="60"/>
                  </a:lnTo>
                  <a:lnTo>
                    <a:pt x="212" y="50"/>
                  </a:lnTo>
                  <a:lnTo>
                    <a:pt x="212" y="50"/>
                  </a:lnTo>
                  <a:lnTo>
                    <a:pt x="214" y="48"/>
                  </a:lnTo>
                  <a:lnTo>
                    <a:pt x="216" y="46"/>
                  </a:lnTo>
                  <a:lnTo>
                    <a:pt x="220" y="42"/>
                  </a:lnTo>
                  <a:lnTo>
                    <a:pt x="220" y="3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2" y="24"/>
                  </a:lnTo>
                  <a:lnTo>
                    <a:pt x="208" y="20"/>
                  </a:lnTo>
                  <a:lnTo>
                    <a:pt x="202" y="16"/>
                  </a:lnTo>
                  <a:lnTo>
                    <a:pt x="194" y="10"/>
                  </a:lnTo>
                  <a:lnTo>
                    <a:pt x="182" y="6"/>
                  </a:lnTo>
                  <a:lnTo>
                    <a:pt x="166" y="2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38" y="2"/>
                  </a:lnTo>
                  <a:lnTo>
                    <a:pt x="130" y="4"/>
                  </a:lnTo>
                  <a:lnTo>
                    <a:pt x="122" y="10"/>
                  </a:lnTo>
                  <a:lnTo>
                    <a:pt x="114" y="18"/>
                  </a:lnTo>
                  <a:lnTo>
                    <a:pt x="108" y="30"/>
                  </a:lnTo>
                  <a:lnTo>
                    <a:pt x="106" y="46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8" y="70"/>
                  </a:lnTo>
                  <a:lnTo>
                    <a:pt x="110" y="80"/>
                  </a:lnTo>
                  <a:lnTo>
                    <a:pt x="108" y="92"/>
                  </a:lnTo>
                  <a:lnTo>
                    <a:pt x="106" y="98"/>
                  </a:lnTo>
                  <a:lnTo>
                    <a:pt x="104" y="104"/>
                  </a:lnTo>
                  <a:lnTo>
                    <a:pt x="156" y="144"/>
                  </a:lnTo>
                  <a:lnTo>
                    <a:pt x="156" y="144"/>
                  </a:lnTo>
                  <a:lnTo>
                    <a:pt x="144" y="156"/>
                  </a:lnTo>
                  <a:lnTo>
                    <a:pt x="134" y="166"/>
                  </a:lnTo>
                  <a:lnTo>
                    <a:pt x="134" y="166"/>
                  </a:lnTo>
                  <a:lnTo>
                    <a:pt x="114" y="144"/>
                  </a:lnTo>
                  <a:lnTo>
                    <a:pt x="96" y="124"/>
                  </a:lnTo>
                  <a:lnTo>
                    <a:pt x="94" y="120"/>
                  </a:lnTo>
                  <a:lnTo>
                    <a:pt x="94" y="120"/>
                  </a:lnTo>
                  <a:lnTo>
                    <a:pt x="80" y="142"/>
                  </a:lnTo>
                  <a:lnTo>
                    <a:pt x="80" y="142"/>
                  </a:lnTo>
                  <a:lnTo>
                    <a:pt x="64" y="154"/>
                  </a:lnTo>
                  <a:lnTo>
                    <a:pt x="50" y="162"/>
                  </a:lnTo>
                  <a:lnTo>
                    <a:pt x="42" y="166"/>
                  </a:lnTo>
                  <a:lnTo>
                    <a:pt x="34" y="166"/>
                  </a:lnTo>
                  <a:lnTo>
                    <a:pt x="34" y="166"/>
                  </a:lnTo>
                  <a:lnTo>
                    <a:pt x="30" y="168"/>
                  </a:lnTo>
                  <a:lnTo>
                    <a:pt x="22" y="174"/>
                  </a:lnTo>
                  <a:lnTo>
                    <a:pt x="18" y="180"/>
                  </a:lnTo>
                  <a:lnTo>
                    <a:pt x="16" y="188"/>
                  </a:lnTo>
                  <a:lnTo>
                    <a:pt x="14" y="198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14" y="228"/>
                  </a:lnTo>
                  <a:lnTo>
                    <a:pt x="10" y="246"/>
                  </a:lnTo>
                  <a:lnTo>
                    <a:pt x="4" y="268"/>
                  </a:lnTo>
                  <a:lnTo>
                    <a:pt x="4" y="268"/>
                  </a:lnTo>
                  <a:lnTo>
                    <a:pt x="4" y="270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0" y="330"/>
                  </a:lnTo>
                  <a:lnTo>
                    <a:pt x="0" y="352"/>
                  </a:lnTo>
                  <a:lnTo>
                    <a:pt x="2" y="372"/>
                  </a:lnTo>
                  <a:lnTo>
                    <a:pt x="2" y="372"/>
                  </a:lnTo>
                  <a:lnTo>
                    <a:pt x="6" y="384"/>
                  </a:lnTo>
                  <a:lnTo>
                    <a:pt x="10" y="396"/>
                  </a:lnTo>
                  <a:lnTo>
                    <a:pt x="22" y="418"/>
                  </a:lnTo>
                  <a:lnTo>
                    <a:pt x="34" y="440"/>
                  </a:lnTo>
                  <a:lnTo>
                    <a:pt x="44" y="462"/>
                  </a:lnTo>
                  <a:lnTo>
                    <a:pt x="44" y="462"/>
                  </a:lnTo>
                  <a:lnTo>
                    <a:pt x="46" y="462"/>
                  </a:lnTo>
                  <a:lnTo>
                    <a:pt x="46" y="462"/>
                  </a:lnTo>
                  <a:lnTo>
                    <a:pt x="50" y="474"/>
                  </a:lnTo>
                  <a:lnTo>
                    <a:pt x="50" y="474"/>
                  </a:lnTo>
                  <a:lnTo>
                    <a:pt x="52" y="482"/>
                  </a:lnTo>
                  <a:lnTo>
                    <a:pt x="56" y="492"/>
                  </a:lnTo>
                  <a:lnTo>
                    <a:pt x="64" y="506"/>
                  </a:lnTo>
                  <a:lnTo>
                    <a:pt x="64" y="506"/>
                  </a:lnTo>
                  <a:lnTo>
                    <a:pt x="66" y="528"/>
                  </a:lnTo>
                  <a:lnTo>
                    <a:pt x="66" y="542"/>
                  </a:lnTo>
                  <a:lnTo>
                    <a:pt x="66" y="550"/>
                  </a:lnTo>
                  <a:lnTo>
                    <a:pt x="66" y="550"/>
                  </a:lnTo>
                  <a:lnTo>
                    <a:pt x="76" y="550"/>
                  </a:lnTo>
                  <a:lnTo>
                    <a:pt x="84" y="550"/>
                  </a:lnTo>
                  <a:lnTo>
                    <a:pt x="88" y="550"/>
                  </a:lnTo>
                  <a:lnTo>
                    <a:pt x="88" y="550"/>
                  </a:lnTo>
                  <a:lnTo>
                    <a:pt x="86" y="554"/>
                  </a:lnTo>
                  <a:lnTo>
                    <a:pt x="82" y="566"/>
                  </a:lnTo>
                  <a:lnTo>
                    <a:pt x="78" y="582"/>
                  </a:lnTo>
                  <a:lnTo>
                    <a:pt x="78" y="590"/>
                  </a:lnTo>
                  <a:lnTo>
                    <a:pt x="80" y="600"/>
                  </a:lnTo>
                  <a:lnTo>
                    <a:pt x="80" y="600"/>
                  </a:lnTo>
                  <a:lnTo>
                    <a:pt x="82" y="620"/>
                  </a:lnTo>
                  <a:lnTo>
                    <a:pt x="84" y="648"/>
                  </a:lnTo>
                  <a:lnTo>
                    <a:pt x="84" y="688"/>
                  </a:lnTo>
                  <a:lnTo>
                    <a:pt x="84" y="688"/>
                  </a:lnTo>
                  <a:lnTo>
                    <a:pt x="82" y="708"/>
                  </a:lnTo>
                  <a:lnTo>
                    <a:pt x="78" y="726"/>
                  </a:lnTo>
                  <a:lnTo>
                    <a:pt x="72" y="754"/>
                  </a:lnTo>
                  <a:lnTo>
                    <a:pt x="70" y="768"/>
                  </a:lnTo>
                  <a:lnTo>
                    <a:pt x="68" y="784"/>
                  </a:lnTo>
                  <a:lnTo>
                    <a:pt x="68" y="806"/>
                  </a:lnTo>
                  <a:lnTo>
                    <a:pt x="68" y="832"/>
                  </a:lnTo>
                  <a:lnTo>
                    <a:pt x="68" y="832"/>
                  </a:lnTo>
                  <a:lnTo>
                    <a:pt x="72" y="880"/>
                  </a:lnTo>
                  <a:lnTo>
                    <a:pt x="76" y="912"/>
                  </a:lnTo>
                  <a:lnTo>
                    <a:pt x="78" y="934"/>
                  </a:lnTo>
                  <a:lnTo>
                    <a:pt x="78" y="950"/>
                  </a:lnTo>
                  <a:lnTo>
                    <a:pt x="78" y="950"/>
                  </a:lnTo>
                  <a:lnTo>
                    <a:pt x="76" y="962"/>
                  </a:lnTo>
                  <a:lnTo>
                    <a:pt x="76" y="970"/>
                  </a:lnTo>
                  <a:lnTo>
                    <a:pt x="76" y="976"/>
                  </a:lnTo>
                  <a:lnTo>
                    <a:pt x="76" y="976"/>
                  </a:lnTo>
                  <a:lnTo>
                    <a:pt x="76" y="998"/>
                  </a:lnTo>
                  <a:lnTo>
                    <a:pt x="98" y="1006"/>
                  </a:lnTo>
                  <a:lnTo>
                    <a:pt x="110" y="1006"/>
                  </a:lnTo>
                  <a:lnTo>
                    <a:pt x="110" y="1006"/>
                  </a:lnTo>
                  <a:lnTo>
                    <a:pt x="112" y="1010"/>
                  </a:lnTo>
                  <a:lnTo>
                    <a:pt x="120" y="1016"/>
                  </a:lnTo>
                  <a:lnTo>
                    <a:pt x="128" y="1020"/>
                  </a:lnTo>
                  <a:lnTo>
                    <a:pt x="136" y="1024"/>
                  </a:lnTo>
                  <a:lnTo>
                    <a:pt x="146" y="1026"/>
                  </a:lnTo>
                  <a:lnTo>
                    <a:pt x="160" y="1028"/>
                  </a:lnTo>
                  <a:lnTo>
                    <a:pt x="160" y="1028"/>
                  </a:lnTo>
                  <a:lnTo>
                    <a:pt x="186" y="1026"/>
                  </a:lnTo>
                  <a:lnTo>
                    <a:pt x="198" y="1024"/>
                  </a:lnTo>
                  <a:lnTo>
                    <a:pt x="202" y="1024"/>
                  </a:lnTo>
                  <a:lnTo>
                    <a:pt x="202" y="1022"/>
                  </a:lnTo>
                  <a:lnTo>
                    <a:pt x="202" y="1022"/>
                  </a:lnTo>
                  <a:lnTo>
                    <a:pt x="202" y="1018"/>
                  </a:lnTo>
                  <a:lnTo>
                    <a:pt x="200" y="1012"/>
                  </a:lnTo>
                  <a:lnTo>
                    <a:pt x="196" y="1006"/>
                  </a:lnTo>
                  <a:lnTo>
                    <a:pt x="196" y="1006"/>
                  </a:lnTo>
                  <a:lnTo>
                    <a:pt x="172" y="984"/>
                  </a:lnTo>
                  <a:lnTo>
                    <a:pt x="158" y="968"/>
                  </a:lnTo>
                  <a:lnTo>
                    <a:pt x="152" y="962"/>
                  </a:lnTo>
                  <a:lnTo>
                    <a:pt x="148" y="956"/>
                  </a:lnTo>
                  <a:lnTo>
                    <a:pt x="148" y="956"/>
                  </a:lnTo>
                  <a:lnTo>
                    <a:pt x="148" y="950"/>
                  </a:lnTo>
                  <a:lnTo>
                    <a:pt x="146" y="946"/>
                  </a:lnTo>
                  <a:lnTo>
                    <a:pt x="146" y="946"/>
                  </a:lnTo>
                  <a:lnTo>
                    <a:pt x="144" y="938"/>
                  </a:lnTo>
                  <a:lnTo>
                    <a:pt x="142" y="934"/>
                  </a:lnTo>
                  <a:lnTo>
                    <a:pt x="142" y="934"/>
                  </a:lnTo>
                  <a:lnTo>
                    <a:pt x="142" y="924"/>
                  </a:lnTo>
                  <a:lnTo>
                    <a:pt x="142" y="924"/>
                  </a:lnTo>
                  <a:lnTo>
                    <a:pt x="144" y="902"/>
                  </a:lnTo>
                  <a:lnTo>
                    <a:pt x="146" y="886"/>
                  </a:lnTo>
                  <a:lnTo>
                    <a:pt x="146" y="886"/>
                  </a:lnTo>
                  <a:lnTo>
                    <a:pt x="144" y="878"/>
                  </a:lnTo>
                  <a:lnTo>
                    <a:pt x="140" y="868"/>
                  </a:lnTo>
                  <a:lnTo>
                    <a:pt x="140" y="868"/>
                  </a:lnTo>
                  <a:lnTo>
                    <a:pt x="144" y="818"/>
                  </a:lnTo>
                  <a:lnTo>
                    <a:pt x="146" y="784"/>
                  </a:lnTo>
                  <a:lnTo>
                    <a:pt x="148" y="766"/>
                  </a:lnTo>
                  <a:lnTo>
                    <a:pt x="148" y="766"/>
                  </a:lnTo>
                  <a:lnTo>
                    <a:pt x="152" y="754"/>
                  </a:lnTo>
                  <a:lnTo>
                    <a:pt x="154" y="736"/>
                  </a:lnTo>
                  <a:lnTo>
                    <a:pt x="158" y="712"/>
                  </a:lnTo>
                  <a:lnTo>
                    <a:pt x="158" y="712"/>
                  </a:lnTo>
                  <a:lnTo>
                    <a:pt x="160" y="706"/>
                  </a:lnTo>
                  <a:lnTo>
                    <a:pt x="166" y="692"/>
                  </a:lnTo>
                  <a:lnTo>
                    <a:pt x="174" y="668"/>
                  </a:lnTo>
                  <a:lnTo>
                    <a:pt x="180" y="632"/>
                  </a:lnTo>
                  <a:lnTo>
                    <a:pt x="180" y="632"/>
                  </a:lnTo>
                  <a:lnTo>
                    <a:pt x="182" y="630"/>
                  </a:lnTo>
                  <a:lnTo>
                    <a:pt x="184" y="628"/>
                  </a:lnTo>
                  <a:lnTo>
                    <a:pt x="184" y="632"/>
                  </a:lnTo>
                  <a:lnTo>
                    <a:pt x="184" y="632"/>
                  </a:lnTo>
                  <a:lnTo>
                    <a:pt x="204" y="692"/>
                  </a:lnTo>
                  <a:lnTo>
                    <a:pt x="204" y="692"/>
                  </a:lnTo>
                  <a:lnTo>
                    <a:pt x="208" y="702"/>
                  </a:lnTo>
                  <a:lnTo>
                    <a:pt x="208" y="712"/>
                  </a:lnTo>
                  <a:lnTo>
                    <a:pt x="206" y="724"/>
                  </a:lnTo>
                  <a:lnTo>
                    <a:pt x="206" y="724"/>
                  </a:lnTo>
                  <a:lnTo>
                    <a:pt x="200" y="744"/>
                  </a:lnTo>
                  <a:lnTo>
                    <a:pt x="198" y="762"/>
                  </a:lnTo>
                  <a:lnTo>
                    <a:pt x="196" y="784"/>
                  </a:lnTo>
                  <a:lnTo>
                    <a:pt x="196" y="784"/>
                  </a:lnTo>
                  <a:lnTo>
                    <a:pt x="190" y="836"/>
                  </a:lnTo>
                  <a:lnTo>
                    <a:pt x="184" y="870"/>
                  </a:lnTo>
                  <a:lnTo>
                    <a:pt x="182" y="888"/>
                  </a:lnTo>
                  <a:lnTo>
                    <a:pt x="182" y="888"/>
                  </a:lnTo>
                  <a:lnTo>
                    <a:pt x="176" y="894"/>
                  </a:lnTo>
                  <a:lnTo>
                    <a:pt x="174" y="900"/>
                  </a:lnTo>
                  <a:lnTo>
                    <a:pt x="174" y="900"/>
                  </a:lnTo>
                  <a:lnTo>
                    <a:pt x="172" y="916"/>
                  </a:lnTo>
                  <a:lnTo>
                    <a:pt x="172" y="916"/>
                  </a:lnTo>
                  <a:lnTo>
                    <a:pt x="190" y="924"/>
                  </a:lnTo>
                  <a:lnTo>
                    <a:pt x="212" y="930"/>
                  </a:lnTo>
                  <a:lnTo>
                    <a:pt x="234" y="934"/>
                  </a:lnTo>
                  <a:lnTo>
                    <a:pt x="254" y="934"/>
                  </a:lnTo>
                  <a:lnTo>
                    <a:pt x="254" y="934"/>
                  </a:lnTo>
                  <a:lnTo>
                    <a:pt x="252" y="920"/>
                  </a:lnTo>
                  <a:lnTo>
                    <a:pt x="252" y="920"/>
                  </a:lnTo>
                  <a:lnTo>
                    <a:pt x="258" y="908"/>
                  </a:lnTo>
                  <a:lnTo>
                    <a:pt x="262" y="894"/>
                  </a:lnTo>
                  <a:lnTo>
                    <a:pt x="270" y="876"/>
                  </a:lnTo>
                  <a:lnTo>
                    <a:pt x="276" y="852"/>
                  </a:lnTo>
                  <a:lnTo>
                    <a:pt x="282" y="822"/>
                  </a:lnTo>
                  <a:lnTo>
                    <a:pt x="286" y="788"/>
                  </a:lnTo>
                  <a:lnTo>
                    <a:pt x="288" y="746"/>
                  </a:lnTo>
                  <a:lnTo>
                    <a:pt x="288" y="746"/>
                  </a:lnTo>
                  <a:lnTo>
                    <a:pt x="288" y="736"/>
                  </a:lnTo>
                  <a:lnTo>
                    <a:pt x="288" y="728"/>
                  </a:lnTo>
                  <a:lnTo>
                    <a:pt x="288" y="724"/>
                  </a:lnTo>
                  <a:lnTo>
                    <a:pt x="288" y="724"/>
                  </a:lnTo>
                  <a:lnTo>
                    <a:pt x="290" y="720"/>
                  </a:lnTo>
                  <a:lnTo>
                    <a:pt x="292" y="708"/>
                  </a:lnTo>
                  <a:lnTo>
                    <a:pt x="292" y="688"/>
                  </a:lnTo>
                  <a:lnTo>
                    <a:pt x="292" y="660"/>
                  </a:lnTo>
                  <a:lnTo>
                    <a:pt x="292" y="660"/>
                  </a:lnTo>
                  <a:lnTo>
                    <a:pt x="286" y="618"/>
                  </a:lnTo>
                  <a:lnTo>
                    <a:pt x="276" y="570"/>
                  </a:lnTo>
                  <a:lnTo>
                    <a:pt x="264" y="516"/>
                  </a:lnTo>
                  <a:lnTo>
                    <a:pt x="264" y="516"/>
                  </a:lnTo>
                  <a:lnTo>
                    <a:pt x="268" y="512"/>
                  </a:lnTo>
                  <a:lnTo>
                    <a:pt x="270" y="508"/>
                  </a:lnTo>
                  <a:lnTo>
                    <a:pt x="272" y="500"/>
                  </a:lnTo>
                  <a:lnTo>
                    <a:pt x="272" y="500"/>
                  </a:lnTo>
                  <a:lnTo>
                    <a:pt x="268" y="480"/>
                  </a:lnTo>
                  <a:lnTo>
                    <a:pt x="260" y="446"/>
                  </a:lnTo>
                  <a:lnTo>
                    <a:pt x="250" y="396"/>
                  </a:lnTo>
                  <a:lnTo>
                    <a:pt x="250" y="396"/>
                  </a:lnTo>
                  <a:lnTo>
                    <a:pt x="246" y="372"/>
                  </a:lnTo>
                  <a:lnTo>
                    <a:pt x="240" y="350"/>
                  </a:lnTo>
                  <a:lnTo>
                    <a:pt x="240" y="350"/>
                  </a:lnTo>
                  <a:lnTo>
                    <a:pt x="236" y="334"/>
                  </a:lnTo>
                  <a:lnTo>
                    <a:pt x="232" y="318"/>
                  </a:lnTo>
                  <a:lnTo>
                    <a:pt x="232" y="300"/>
                  </a:lnTo>
                  <a:lnTo>
                    <a:pt x="232" y="300"/>
                  </a:lnTo>
                  <a:lnTo>
                    <a:pt x="234" y="284"/>
                  </a:lnTo>
                  <a:lnTo>
                    <a:pt x="232" y="270"/>
                  </a:lnTo>
                  <a:lnTo>
                    <a:pt x="232" y="258"/>
                  </a:lnTo>
                  <a:lnTo>
                    <a:pt x="232" y="258"/>
                  </a:lnTo>
                  <a:lnTo>
                    <a:pt x="248" y="262"/>
                  </a:lnTo>
                  <a:lnTo>
                    <a:pt x="284" y="266"/>
                  </a:lnTo>
                  <a:lnTo>
                    <a:pt x="306" y="268"/>
                  </a:lnTo>
                  <a:lnTo>
                    <a:pt x="326" y="266"/>
                  </a:lnTo>
                  <a:lnTo>
                    <a:pt x="334" y="264"/>
                  </a:lnTo>
                  <a:lnTo>
                    <a:pt x="342" y="262"/>
                  </a:lnTo>
                  <a:lnTo>
                    <a:pt x="348" y="258"/>
                  </a:lnTo>
                  <a:lnTo>
                    <a:pt x="352" y="252"/>
                  </a:lnTo>
                  <a:lnTo>
                    <a:pt x="352" y="252"/>
                  </a:lnTo>
                  <a:lnTo>
                    <a:pt x="346" y="226"/>
                  </a:lnTo>
                  <a:lnTo>
                    <a:pt x="338" y="190"/>
                  </a:lnTo>
                  <a:lnTo>
                    <a:pt x="322" y="138"/>
                  </a:lnTo>
                  <a:lnTo>
                    <a:pt x="322" y="138"/>
                  </a:lnTo>
                  <a:close/>
                  <a:moveTo>
                    <a:pt x="234" y="102"/>
                  </a:moveTo>
                  <a:lnTo>
                    <a:pt x="234" y="102"/>
                  </a:lnTo>
                  <a:lnTo>
                    <a:pt x="232" y="102"/>
                  </a:lnTo>
                  <a:lnTo>
                    <a:pt x="226" y="100"/>
                  </a:lnTo>
                  <a:lnTo>
                    <a:pt x="226" y="100"/>
                  </a:lnTo>
                  <a:lnTo>
                    <a:pt x="222" y="96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12" y="88"/>
                  </a:lnTo>
                  <a:lnTo>
                    <a:pt x="212" y="88"/>
                  </a:lnTo>
                  <a:lnTo>
                    <a:pt x="216" y="84"/>
                  </a:lnTo>
                  <a:lnTo>
                    <a:pt x="218" y="82"/>
                  </a:lnTo>
                  <a:lnTo>
                    <a:pt x="218" y="82"/>
                  </a:lnTo>
                  <a:lnTo>
                    <a:pt x="226" y="82"/>
                  </a:lnTo>
                  <a:lnTo>
                    <a:pt x="226" y="82"/>
                  </a:lnTo>
                  <a:lnTo>
                    <a:pt x="228" y="84"/>
                  </a:lnTo>
                  <a:lnTo>
                    <a:pt x="228" y="86"/>
                  </a:lnTo>
                  <a:lnTo>
                    <a:pt x="228" y="90"/>
                  </a:lnTo>
                  <a:lnTo>
                    <a:pt x="228" y="90"/>
                  </a:lnTo>
                  <a:lnTo>
                    <a:pt x="228" y="92"/>
                  </a:lnTo>
                  <a:lnTo>
                    <a:pt x="230" y="94"/>
                  </a:lnTo>
                  <a:lnTo>
                    <a:pt x="232" y="96"/>
                  </a:lnTo>
                  <a:lnTo>
                    <a:pt x="232" y="96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6" y="96"/>
                  </a:lnTo>
                  <a:lnTo>
                    <a:pt x="236" y="98"/>
                  </a:lnTo>
                  <a:lnTo>
                    <a:pt x="234" y="102"/>
                  </a:lnTo>
                  <a:lnTo>
                    <a:pt x="234" y="102"/>
                  </a:lnTo>
                  <a:close/>
                  <a:moveTo>
                    <a:pt x="86" y="362"/>
                  </a:moveTo>
                  <a:lnTo>
                    <a:pt x="86" y="362"/>
                  </a:lnTo>
                  <a:lnTo>
                    <a:pt x="86" y="374"/>
                  </a:lnTo>
                  <a:lnTo>
                    <a:pt x="84" y="390"/>
                  </a:lnTo>
                  <a:lnTo>
                    <a:pt x="84" y="390"/>
                  </a:lnTo>
                  <a:lnTo>
                    <a:pt x="82" y="398"/>
                  </a:lnTo>
                  <a:lnTo>
                    <a:pt x="80" y="398"/>
                  </a:lnTo>
                  <a:lnTo>
                    <a:pt x="78" y="396"/>
                  </a:lnTo>
                  <a:lnTo>
                    <a:pt x="78" y="396"/>
                  </a:lnTo>
                  <a:lnTo>
                    <a:pt x="78" y="392"/>
                  </a:lnTo>
                  <a:lnTo>
                    <a:pt x="76" y="386"/>
                  </a:lnTo>
                  <a:lnTo>
                    <a:pt x="76" y="386"/>
                  </a:lnTo>
                  <a:lnTo>
                    <a:pt x="76" y="386"/>
                  </a:lnTo>
                  <a:lnTo>
                    <a:pt x="76" y="386"/>
                  </a:lnTo>
                  <a:lnTo>
                    <a:pt x="74" y="382"/>
                  </a:lnTo>
                  <a:lnTo>
                    <a:pt x="74" y="382"/>
                  </a:lnTo>
                  <a:lnTo>
                    <a:pt x="70" y="376"/>
                  </a:lnTo>
                  <a:lnTo>
                    <a:pt x="70" y="370"/>
                  </a:lnTo>
                  <a:lnTo>
                    <a:pt x="72" y="366"/>
                  </a:lnTo>
                  <a:lnTo>
                    <a:pt x="74" y="360"/>
                  </a:lnTo>
                  <a:lnTo>
                    <a:pt x="74" y="360"/>
                  </a:lnTo>
                  <a:lnTo>
                    <a:pt x="76" y="358"/>
                  </a:lnTo>
                  <a:lnTo>
                    <a:pt x="76" y="352"/>
                  </a:lnTo>
                  <a:lnTo>
                    <a:pt x="76" y="352"/>
                  </a:lnTo>
                  <a:lnTo>
                    <a:pt x="76" y="346"/>
                  </a:lnTo>
                  <a:lnTo>
                    <a:pt x="76" y="346"/>
                  </a:lnTo>
                  <a:lnTo>
                    <a:pt x="76" y="342"/>
                  </a:lnTo>
                  <a:lnTo>
                    <a:pt x="78" y="340"/>
                  </a:lnTo>
                  <a:lnTo>
                    <a:pt x="82" y="348"/>
                  </a:lnTo>
                  <a:lnTo>
                    <a:pt x="82" y="348"/>
                  </a:lnTo>
                  <a:lnTo>
                    <a:pt x="86" y="354"/>
                  </a:lnTo>
                  <a:lnTo>
                    <a:pt x="86" y="362"/>
                  </a:lnTo>
                  <a:lnTo>
                    <a:pt x="86" y="362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945"/>
            <p:cNvSpPr>
              <a:spLocks/>
            </p:cNvSpPr>
            <p:nvPr/>
          </p:nvSpPr>
          <p:spPr bwMode="auto">
            <a:xfrm>
              <a:off x="820738" y="4268788"/>
              <a:ext cx="6350" cy="25400"/>
            </a:xfrm>
            <a:custGeom>
              <a:avLst/>
              <a:gdLst>
                <a:gd name="T0" fmla="*/ 0 w 4"/>
                <a:gd name="T1" fmla="*/ 14 h 16"/>
                <a:gd name="T2" fmla="*/ 0 w 4"/>
                <a:gd name="T3" fmla="*/ 14 h 16"/>
                <a:gd name="T4" fmla="*/ 0 w 4"/>
                <a:gd name="T5" fmla="*/ 16 h 16"/>
                <a:gd name="T6" fmla="*/ 0 w 4"/>
                <a:gd name="T7" fmla="*/ 16 h 16"/>
                <a:gd name="T8" fmla="*/ 0 w 4"/>
                <a:gd name="T9" fmla="*/ 14 h 16"/>
                <a:gd name="T10" fmla="*/ 0 w 4"/>
                <a:gd name="T11" fmla="*/ 14 h 16"/>
                <a:gd name="T12" fmla="*/ 4 w 4"/>
                <a:gd name="T13" fmla="*/ 0 h 16"/>
                <a:gd name="T14" fmla="*/ 4 w 4"/>
                <a:gd name="T15" fmla="*/ 0 h 16"/>
                <a:gd name="T16" fmla="*/ 0 w 4"/>
                <a:gd name="T17" fmla="*/ 4 h 16"/>
                <a:gd name="T18" fmla="*/ 0 w 4"/>
                <a:gd name="T19" fmla="*/ 4 h 16"/>
                <a:gd name="T20" fmla="*/ 0 w 4"/>
                <a:gd name="T21" fmla="*/ 8 h 16"/>
                <a:gd name="T22" fmla="*/ 0 w 4"/>
                <a:gd name="T23" fmla="*/ 14 h 16"/>
                <a:gd name="T24" fmla="*/ 0 w 4"/>
                <a:gd name="T2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16">
                  <a:moveTo>
                    <a:pt x="0" y="14"/>
                  </a:move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946"/>
            <p:cNvSpPr>
              <a:spLocks noEditPoints="1"/>
            </p:cNvSpPr>
            <p:nvPr/>
          </p:nvSpPr>
          <p:spPr bwMode="auto">
            <a:xfrm>
              <a:off x="725488" y="4237038"/>
              <a:ext cx="117475" cy="63500"/>
            </a:xfrm>
            <a:custGeom>
              <a:avLst/>
              <a:gdLst>
                <a:gd name="T0" fmla="*/ 74 w 74"/>
                <a:gd name="T1" fmla="*/ 26 h 40"/>
                <a:gd name="T2" fmla="*/ 74 w 74"/>
                <a:gd name="T3" fmla="*/ 26 h 40"/>
                <a:gd name="T4" fmla="*/ 74 w 74"/>
                <a:gd name="T5" fmla="*/ 22 h 40"/>
                <a:gd name="T6" fmla="*/ 72 w 74"/>
                <a:gd name="T7" fmla="*/ 20 h 40"/>
                <a:gd name="T8" fmla="*/ 72 w 74"/>
                <a:gd name="T9" fmla="*/ 20 h 40"/>
                <a:gd name="T10" fmla="*/ 64 w 74"/>
                <a:gd name="T11" fmla="*/ 14 h 40"/>
                <a:gd name="T12" fmla="*/ 64 w 74"/>
                <a:gd name="T13" fmla="*/ 14 h 40"/>
                <a:gd name="T14" fmla="*/ 54 w 74"/>
                <a:gd name="T15" fmla="*/ 12 h 40"/>
                <a:gd name="T16" fmla="*/ 50 w 74"/>
                <a:gd name="T17" fmla="*/ 14 h 40"/>
                <a:gd name="T18" fmla="*/ 48 w 74"/>
                <a:gd name="T19" fmla="*/ 16 h 40"/>
                <a:gd name="T20" fmla="*/ 46 w 74"/>
                <a:gd name="T21" fmla="*/ 16 h 40"/>
                <a:gd name="T22" fmla="*/ 46 w 74"/>
                <a:gd name="T23" fmla="*/ 16 h 40"/>
                <a:gd name="T24" fmla="*/ 42 w 74"/>
                <a:gd name="T25" fmla="*/ 14 h 40"/>
                <a:gd name="T26" fmla="*/ 20 w 74"/>
                <a:gd name="T27" fmla="*/ 4 h 40"/>
                <a:gd name="T28" fmla="*/ 20 w 74"/>
                <a:gd name="T29" fmla="*/ 4 h 40"/>
                <a:gd name="T30" fmla="*/ 6 w 74"/>
                <a:gd name="T31" fmla="*/ 0 h 40"/>
                <a:gd name="T32" fmla="*/ 0 w 74"/>
                <a:gd name="T33" fmla="*/ 0 h 40"/>
                <a:gd name="T34" fmla="*/ 0 w 74"/>
                <a:gd name="T35" fmla="*/ 2 h 40"/>
                <a:gd name="T36" fmla="*/ 0 w 74"/>
                <a:gd name="T37" fmla="*/ 2 h 40"/>
                <a:gd name="T38" fmla="*/ 0 w 74"/>
                <a:gd name="T39" fmla="*/ 2 h 40"/>
                <a:gd name="T40" fmla="*/ 4 w 74"/>
                <a:gd name="T41" fmla="*/ 2 h 40"/>
                <a:gd name="T42" fmla="*/ 4 w 74"/>
                <a:gd name="T43" fmla="*/ 2 h 40"/>
                <a:gd name="T44" fmla="*/ 18 w 74"/>
                <a:gd name="T45" fmla="*/ 8 h 40"/>
                <a:gd name="T46" fmla="*/ 30 w 74"/>
                <a:gd name="T47" fmla="*/ 16 h 40"/>
                <a:gd name="T48" fmla="*/ 44 w 74"/>
                <a:gd name="T49" fmla="*/ 24 h 40"/>
                <a:gd name="T50" fmla="*/ 44 w 74"/>
                <a:gd name="T51" fmla="*/ 24 h 40"/>
                <a:gd name="T52" fmla="*/ 42 w 74"/>
                <a:gd name="T53" fmla="*/ 28 h 40"/>
                <a:gd name="T54" fmla="*/ 44 w 74"/>
                <a:gd name="T55" fmla="*/ 32 h 40"/>
                <a:gd name="T56" fmla="*/ 46 w 74"/>
                <a:gd name="T57" fmla="*/ 36 h 40"/>
                <a:gd name="T58" fmla="*/ 52 w 74"/>
                <a:gd name="T59" fmla="*/ 40 h 40"/>
                <a:gd name="T60" fmla="*/ 52 w 74"/>
                <a:gd name="T61" fmla="*/ 40 h 40"/>
                <a:gd name="T62" fmla="*/ 58 w 74"/>
                <a:gd name="T63" fmla="*/ 40 h 40"/>
                <a:gd name="T64" fmla="*/ 64 w 74"/>
                <a:gd name="T65" fmla="*/ 40 h 40"/>
                <a:gd name="T66" fmla="*/ 66 w 74"/>
                <a:gd name="T67" fmla="*/ 38 h 40"/>
                <a:gd name="T68" fmla="*/ 70 w 74"/>
                <a:gd name="T69" fmla="*/ 36 h 40"/>
                <a:gd name="T70" fmla="*/ 70 w 74"/>
                <a:gd name="T71" fmla="*/ 36 h 40"/>
                <a:gd name="T72" fmla="*/ 74 w 74"/>
                <a:gd name="T73" fmla="*/ 30 h 40"/>
                <a:gd name="T74" fmla="*/ 74 w 74"/>
                <a:gd name="T75" fmla="*/ 26 h 40"/>
                <a:gd name="T76" fmla="*/ 74 w 74"/>
                <a:gd name="T77" fmla="*/ 26 h 40"/>
                <a:gd name="T78" fmla="*/ 28 w 74"/>
                <a:gd name="T79" fmla="*/ 30 h 40"/>
                <a:gd name="T80" fmla="*/ 28 w 74"/>
                <a:gd name="T81" fmla="*/ 30 h 40"/>
                <a:gd name="T82" fmla="*/ 22 w 74"/>
                <a:gd name="T83" fmla="*/ 26 h 40"/>
                <a:gd name="T84" fmla="*/ 20 w 74"/>
                <a:gd name="T85" fmla="*/ 24 h 40"/>
                <a:gd name="T86" fmla="*/ 20 w 74"/>
                <a:gd name="T87" fmla="*/ 18 h 40"/>
                <a:gd name="T88" fmla="*/ 22 w 74"/>
                <a:gd name="T89" fmla="*/ 14 h 40"/>
                <a:gd name="T90" fmla="*/ 22 w 74"/>
                <a:gd name="T91" fmla="*/ 14 h 40"/>
                <a:gd name="T92" fmla="*/ 24 w 74"/>
                <a:gd name="T93" fmla="*/ 10 h 40"/>
                <a:gd name="T94" fmla="*/ 28 w 74"/>
                <a:gd name="T95" fmla="*/ 8 h 40"/>
                <a:gd name="T96" fmla="*/ 30 w 74"/>
                <a:gd name="T97" fmla="*/ 8 h 40"/>
                <a:gd name="T98" fmla="*/ 34 w 74"/>
                <a:gd name="T99" fmla="*/ 10 h 40"/>
                <a:gd name="T100" fmla="*/ 34 w 74"/>
                <a:gd name="T101" fmla="*/ 10 h 40"/>
                <a:gd name="T102" fmla="*/ 42 w 74"/>
                <a:gd name="T103" fmla="*/ 14 h 40"/>
                <a:gd name="T104" fmla="*/ 44 w 74"/>
                <a:gd name="T105" fmla="*/ 18 h 40"/>
                <a:gd name="T106" fmla="*/ 42 w 74"/>
                <a:gd name="T107" fmla="*/ 22 h 40"/>
                <a:gd name="T108" fmla="*/ 42 w 74"/>
                <a:gd name="T109" fmla="*/ 22 h 40"/>
                <a:gd name="T110" fmla="*/ 40 w 74"/>
                <a:gd name="T111" fmla="*/ 28 h 40"/>
                <a:gd name="T112" fmla="*/ 36 w 74"/>
                <a:gd name="T113" fmla="*/ 30 h 40"/>
                <a:gd name="T114" fmla="*/ 28 w 74"/>
                <a:gd name="T115" fmla="*/ 30 h 40"/>
                <a:gd name="T116" fmla="*/ 28 w 74"/>
                <a:gd name="T117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4" h="40">
                  <a:moveTo>
                    <a:pt x="74" y="26"/>
                  </a:moveTo>
                  <a:lnTo>
                    <a:pt x="74" y="26"/>
                  </a:lnTo>
                  <a:lnTo>
                    <a:pt x="74" y="22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54" y="12"/>
                  </a:lnTo>
                  <a:lnTo>
                    <a:pt x="50" y="14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2" y="1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18" y="8"/>
                  </a:lnTo>
                  <a:lnTo>
                    <a:pt x="30" y="16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2" y="28"/>
                  </a:lnTo>
                  <a:lnTo>
                    <a:pt x="44" y="32"/>
                  </a:lnTo>
                  <a:lnTo>
                    <a:pt x="46" y="36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8" y="40"/>
                  </a:lnTo>
                  <a:lnTo>
                    <a:pt x="64" y="40"/>
                  </a:lnTo>
                  <a:lnTo>
                    <a:pt x="66" y="38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4" y="30"/>
                  </a:lnTo>
                  <a:lnTo>
                    <a:pt x="74" y="26"/>
                  </a:lnTo>
                  <a:lnTo>
                    <a:pt x="74" y="26"/>
                  </a:lnTo>
                  <a:close/>
                  <a:moveTo>
                    <a:pt x="28" y="30"/>
                  </a:moveTo>
                  <a:lnTo>
                    <a:pt x="28" y="30"/>
                  </a:lnTo>
                  <a:lnTo>
                    <a:pt x="22" y="26"/>
                  </a:lnTo>
                  <a:lnTo>
                    <a:pt x="20" y="24"/>
                  </a:lnTo>
                  <a:lnTo>
                    <a:pt x="20" y="18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4" y="10"/>
                  </a:lnTo>
                  <a:lnTo>
                    <a:pt x="28" y="8"/>
                  </a:lnTo>
                  <a:lnTo>
                    <a:pt x="30" y="8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42" y="14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8"/>
                  </a:lnTo>
                  <a:lnTo>
                    <a:pt x="36" y="30"/>
                  </a:lnTo>
                  <a:lnTo>
                    <a:pt x="28" y="30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947"/>
            <p:cNvSpPr>
              <a:spLocks/>
            </p:cNvSpPr>
            <p:nvPr/>
          </p:nvSpPr>
          <p:spPr bwMode="auto">
            <a:xfrm>
              <a:off x="715963" y="4367213"/>
              <a:ext cx="76200" cy="260350"/>
            </a:xfrm>
            <a:custGeom>
              <a:avLst/>
              <a:gdLst>
                <a:gd name="T0" fmla="*/ 0 w 48"/>
                <a:gd name="T1" fmla="*/ 20 h 164"/>
                <a:gd name="T2" fmla="*/ 0 w 48"/>
                <a:gd name="T3" fmla="*/ 20 h 164"/>
                <a:gd name="T4" fmla="*/ 4 w 48"/>
                <a:gd name="T5" fmla="*/ 22 h 164"/>
                <a:gd name="T6" fmla="*/ 8 w 48"/>
                <a:gd name="T7" fmla="*/ 28 h 164"/>
                <a:gd name="T8" fmla="*/ 12 w 48"/>
                <a:gd name="T9" fmla="*/ 38 h 164"/>
                <a:gd name="T10" fmla="*/ 12 w 48"/>
                <a:gd name="T11" fmla="*/ 38 h 164"/>
                <a:gd name="T12" fmla="*/ 20 w 48"/>
                <a:gd name="T13" fmla="*/ 68 h 164"/>
                <a:gd name="T14" fmla="*/ 28 w 48"/>
                <a:gd name="T15" fmla="*/ 100 h 164"/>
                <a:gd name="T16" fmla="*/ 28 w 48"/>
                <a:gd name="T17" fmla="*/ 100 h 164"/>
                <a:gd name="T18" fmla="*/ 36 w 48"/>
                <a:gd name="T19" fmla="*/ 118 h 164"/>
                <a:gd name="T20" fmla="*/ 44 w 48"/>
                <a:gd name="T21" fmla="*/ 136 h 164"/>
                <a:gd name="T22" fmla="*/ 44 w 48"/>
                <a:gd name="T23" fmla="*/ 136 h 164"/>
                <a:gd name="T24" fmla="*/ 46 w 48"/>
                <a:gd name="T25" fmla="*/ 150 h 164"/>
                <a:gd name="T26" fmla="*/ 46 w 48"/>
                <a:gd name="T27" fmla="*/ 164 h 164"/>
                <a:gd name="T28" fmla="*/ 46 w 48"/>
                <a:gd name="T29" fmla="*/ 164 h 164"/>
                <a:gd name="T30" fmla="*/ 48 w 48"/>
                <a:gd name="T31" fmla="*/ 146 h 164"/>
                <a:gd name="T32" fmla="*/ 48 w 48"/>
                <a:gd name="T33" fmla="*/ 128 h 164"/>
                <a:gd name="T34" fmla="*/ 44 w 48"/>
                <a:gd name="T35" fmla="*/ 86 h 164"/>
                <a:gd name="T36" fmla="*/ 40 w 48"/>
                <a:gd name="T37" fmla="*/ 46 h 164"/>
                <a:gd name="T38" fmla="*/ 34 w 48"/>
                <a:gd name="T39" fmla="*/ 10 h 164"/>
                <a:gd name="T40" fmla="*/ 34 w 48"/>
                <a:gd name="T41" fmla="*/ 10 h 164"/>
                <a:gd name="T42" fmla="*/ 32 w 48"/>
                <a:gd name="T43" fmla="*/ 8 h 164"/>
                <a:gd name="T44" fmla="*/ 28 w 48"/>
                <a:gd name="T45" fmla="*/ 8 h 164"/>
                <a:gd name="T46" fmla="*/ 22 w 48"/>
                <a:gd name="T47" fmla="*/ 8 h 164"/>
                <a:gd name="T48" fmla="*/ 18 w 48"/>
                <a:gd name="T49" fmla="*/ 6 h 164"/>
                <a:gd name="T50" fmla="*/ 18 w 48"/>
                <a:gd name="T51" fmla="*/ 6 h 164"/>
                <a:gd name="T52" fmla="*/ 14 w 48"/>
                <a:gd name="T53" fmla="*/ 2 h 164"/>
                <a:gd name="T54" fmla="*/ 12 w 48"/>
                <a:gd name="T55" fmla="*/ 2 h 164"/>
                <a:gd name="T56" fmla="*/ 8 w 48"/>
                <a:gd name="T57" fmla="*/ 0 h 164"/>
                <a:gd name="T58" fmla="*/ 8 w 48"/>
                <a:gd name="T59" fmla="*/ 0 h 164"/>
                <a:gd name="T60" fmla="*/ 4 w 48"/>
                <a:gd name="T61" fmla="*/ 6 h 164"/>
                <a:gd name="T62" fmla="*/ 2 w 48"/>
                <a:gd name="T63" fmla="*/ 16 h 164"/>
                <a:gd name="T64" fmla="*/ 0 w 48"/>
                <a:gd name="T65" fmla="*/ 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164">
                  <a:moveTo>
                    <a:pt x="0" y="20"/>
                  </a:moveTo>
                  <a:lnTo>
                    <a:pt x="0" y="20"/>
                  </a:lnTo>
                  <a:lnTo>
                    <a:pt x="4" y="22"/>
                  </a:lnTo>
                  <a:lnTo>
                    <a:pt x="8" y="2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20" y="68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36" y="118"/>
                  </a:lnTo>
                  <a:lnTo>
                    <a:pt x="44" y="136"/>
                  </a:lnTo>
                  <a:lnTo>
                    <a:pt x="44" y="136"/>
                  </a:lnTo>
                  <a:lnTo>
                    <a:pt x="46" y="150"/>
                  </a:lnTo>
                  <a:lnTo>
                    <a:pt x="46" y="164"/>
                  </a:lnTo>
                  <a:lnTo>
                    <a:pt x="46" y="164"/>
                  </a:lnTo>
                  <a:lnTo>
                    <a:pt x="48" y="146"/>
                  </a:lnTo>
                  <a:lnTo>
                    <a:pt x="48" y="128"/>
                  </a:lnTo>
                  <a:lnTo>
                    <a:pt x="44" y="86"/>
                  </a:lnTo>
                  <a:lnTo>
                    <a:pt x="40" y="46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28" y="8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6"/>
                  </a:lnTo>
                  <a:lnTo>
                    <a:pt x="2" y="16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948"/>
            <p:cNvSpPr>
              <a:spLocks/>
            </p:cNvSpPr>
            <p:nvPr/>
          </p:nvSpPr>
          <p:spPr bwMode="auto">
            <a:xfrm>
              <a:off x="735013" y="4370388"/>
              <a:ext cx="73025" cy="276225"/>
            </a:xfrm>
            <a:custGeom>
              <a:avLst/>
              <a:gdLst>
                <a:gd name="T0" fmla="*/ 4 w 46"/>
                <a:gd name="T1" fmla="*/ 2 h 174"/>
                <a:gd name="T2" fmla="*/ 0 w 46"/>
                <a:gd name="T3" fmla="*/ 6 h 174"/>
                <a:gd name="T4" fmla="*/ 8 w 46"/>
                <a:gd name="T5" fmla="*/ 20 h 174"/>
                <a:gd name="T6" fmla="*/ 8 w 46"/>
                <a:gd name="T7" fmla="*/ 20 h 174"/>
                <a:gd name="T8" fmla="*/ 10 w 46"/>
                <a:gd name="T9" fmla="*/ 32 h 174"/>
                <a:gd name="T10" fmla="*/ 14 w 46"/>
                <a:gd name="T11" fmla="*/ 44 h 174"/>
                <a:gd name="T12" fmla="*/ 14 w 46"/>
                <a:gd name="T13" fmla="*/ 44 h 174"/>
                <a:gd name="T14" fmla="*/ 16 w 46"/>
                <a:gd name="T15" fmla="*/ 78 h 174"/>
                <a:gd name="T16" fmla="*/ 16 w 46"/>
                <a:gd name="T17" fmla="*/ 78 h 174"/>
                <a:gd name="T18" fmla="*/ 16 w 46"/>
                <a:gd name="T19" fmla="*/ 118 h 174"/>
                <a:gd name="T20" fmla="*/ 28 w 46"/>
                <a:gd name="T21" fmla="*/ 162 h 174"/>
                <a:gd name="T22" fmla="*/ 36 w 46"/>
                <a:gd name="T23" fmla="*/ 174 h 174"/>
                <a:gd name="T24" fmla="*/ 46 w 46"/>
                <a:gd name="T25" fmla="*/ 136 h 174"/>
                <a:gd name="T26" fmla="*/ 30 w 46"/>
                <a:gd name="T27" fmla="*/ 54 h 174"/>
                <a:gd name="T28" fmla="*/ 16 w 46"/>
                <a:gd name="T29" fmla="*/ 18 h 174"/>
                <a:gd name="T30" fmla="*/ 18 w 46"/>
                <a:gd name="T31" fmla="*/ 6 h 174"/>
                <a:gd name="T32" fmla="*/ 18 w 46"/>
                <a:gd name="T33" fmla="*/ 6 h 174"/>
                <a:gd name="T34" fmla="*/ 14 w 46"/>
                <a:gd name="T35" fmla="*/ 2 h 174"/>
                <a:gd name="T36" fmla="*/ 8 w 46"/>
                <a:gd name="T37" fmla="*/ 0 h 174"/>
                <a:gd name="T38" fmla="*/ 6 w 46"/>
                <a:gd name="T39" fmla="*/ 0 h 174"/>
                <a:gd name="T40" fmla="*/ 4 w 46"/>
                <a:gd name="T41" fmla="*/ 2 h 174"/>
                <a:gd name="T42" fmla="*/ 4 w 46"/>
                <a:gd name="T43" fmla="*/ 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174">
                  <a:moveTo>
                    <a:pt x="4" y="2"/>
                  </a:moveTo>
                  <a:lnTo>
                    <a:pt x="0" y="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3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118"/>
                  </a:lnTo>
                  <a:lnTo>
                    <a:pt x="28" y="162"/>
                  </a:lnTo>
                  <a:lnTo>
                    <a:pt x="36" y="174"/>
                  </a:lnTo>
                  <a:lnTo>
                    <a:pt x="46" y="136"/>
                  </a:lnTo>
                  <a:lnTo>
                    <a:pt x="30" y="54"/>
                  </a:lnTo>
                  <a:lnTo>
                    <a:pt x="16" y="1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29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职业培训师之旅</a:t>
            </a:r>
          </a:p>
        </p:txBody>
      </p:sp>
    </p:spTree>
    <p:extLst>
      <p:ext uri="{BB962C8B-B14F-4D97-AF65-F5344CB8AC3E}">
        <p14:creationId xmlns:p14="http://schemas.microsoft.com/office/powerpoint/2010/main" val="46903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42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266286" y="502192"/>
            <a:ext cx="684000" cy="674334"/>
            <a:chOff x="2782329" y="2468993"/>
            <a:chExt cx="1028660" cy="1014123"/>
          </a:xfrm>
        </p:grpSpPr>
        <p:sp>
          <p:nvSpPr>
            <p:cNvPr id="14" name="椭圆 13"/>
            <p:cNvSpPr/>
            <p:nvPr/>
          </p:nvSpPr>
          <p:spPr>
            <a:xfrm>
              <a:off x="3203848" y="2468993"/>
              <a:ext cx="216024" cy="23187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3160729" y="2738149"/>
              <a:ext cx="331742" cy="466171"/>
            </a:xfrm>
            <a:custGeom>
              <a:avLst/>
              <a:gdLst>
                <a:gd name="connsiteX0" fmla="*/ 35719 w 328612"/>
                <a:gd name="connsiteY0" fmla="*/ 28575 h 464344"/>
                <a:gd name="connsiteX1" fmla="*/ 90487 w 328612"/>
                <a:gd name="connsiteY1" fmla="*/ 7144 h 464344"/>
                <a:gd name="connsiteX2" fmla="*/ 121444 w 328612"/>
                <a:gd name="connsiteY2" fmla="*/ 0 h 464344"/>
                <a:gd name="connsiteX3" fmla="*/ 178594 w 328612"/>
                <a:gd name="connsiteY3" fmla="*/ 0 h 464344"/>
                <a:gd name="connsiteX4" fmla="*/ 226219 w 328612"/>
                <a:gd name="connsiteY4" fmla="*/ 7144 h 464344"/>
                <a:gd name="connsiteX5" fmla="*/ 283369 w 328612"/>
                <a:gd name="connsiteY5" fmla="*/ 30956 h 464344"/>
                <a:gd name="connsiteX6" fmla="*/ 266700 w 328612"/>
                <a:gd name="connsiteY6" fmla="*/ 71438 h 464344"/>
                <a:gd name="connsiteX7" fmla="*/ 264319 w 328612"/>
                <a:gd name="connsiteY7" fmla="*/ 100013 h 464344"/>
                <a:gd name="connsiteX8" fmla="*/ 276225 w 328612"/>
                <a:gd name="connsiteY8" fmla="*/ 142875 h 464344"/>
                <a:gd name="connsiteX9" fmla="*/ 314325 w 328612"/>
                <a:gd name="connsiteY9" fmla="*/ 169069 h 464344"/>
                <a:gd name="connsiteX10" fmla="*/ 328612 w 328612"/>
                <a:gd name="connsiteY10" fmla="*/ 192881 h 464344"/>
                <a:gd name="connsiteX11" fmla="*/ 307181 w 328612"/>
                <a:gd name="connsiteY11" fmla="*/ 247650 h 464344"/>
                <a:gd name="connsiteX12" fmla="*/ 295275 w 328612"/>
                <a:gd name="connsiteY12" fmla="*/ 307181 h 464344"/>
                <a:gd name="connsiteX13" fmla="*/ 292894 w 328612"/>
                <a:gd name="connsiteY13" fmla="*/ 347663 h 464344"/>
                <a:gd name="connsiteX14" fmla="*/ 302419 w 328612"/>
                <a:gd name="connsiteY14" fmla="*/ 431006 h 464344"/>
                <a:gd name="connsiteX15" fmla="*/ 302419 w 328612"/>
                <a:gd name="connsiteY15" fmla="*/ 450056 h 464344"/>
                <a:gd name="connsiteX16" fmla="*/ 278606 w 328612"/>
                <a:gd name="connsiteY16" fmla="*/ 438150 h 464344"/>
                <a:gd name="connsiteX17" fmla="*/ 245269 w 328612"/>
                <a:gd name="connsiteY17" fmla="*/ 447675 h 464344"/>
                <a:gd name="connsiteX18" fmla="*/ 204787 w 328612"/>
                <a:gd name="connsiteY18" fmla="*/ 464344 h 464344"/>
                <a:gd name="connsiteX19" fmla="*/ 140494 w 328612"/>
                <a:gd name="connsiteY19" fmla="*/ 459581 h 464344"/>
                <a:gd name="connsiteX20" fmla="*/ 78581 w 328612"/>
                <a:gd name="connsiteY20" fmla="*/ 454819 h 464344"/>
                <a:gd name="connsiteX21" fmla="*/ 33337 w 328612"/>
                <a:gd name="connsiteY21" fmla="*/ 431006 h 464344"/>
                <a:gd name="connsiteX22" fmla="*/ 38100 w 328612"/>
                <a:gd name="connsiteY22" fmla="*/ 357188 h 464344"/>
                <a:gd name="connsiteX23" fmla="*/ 42862 w 328612"/>
                <a:gd name="connsiteY23" fmla="*/ 304800 h 464344"/>
                <a:gd name="connsiteX24" fmla="*/ 33337 w 328612"/>
                <a:gd name="connsiteY24" fmla="*/ 269081 h 464344"/>
                <a:gd name="connsiteX25" fmla="*/ 11906 w 328612"/>
                <a:gd name="connsiteY25" fmla="*/ 219075 h 464344"/>
                <a:gd name="connsiteX26" fmla="*/ 0 w 328612"/>
                <a:gd name="connsiteY26" fmla="*/ 190500 h 464344"/>
                <a:gd name="connsiteX27" fmla="*/ 38100 w 328612"/>
                <a:gd name="connsiteY27" fmla="*/ 161925 h 464344"/>
                <a:gd name="connsiteX28" fmla="*/ 61912 w 328612"/>
                <a:gd name="connsiteY28" fmla="*/ 130969 h 464344"/>
                <a:gd name="connsiteX29" fmla="*/ 66675 w 328612"/>
                <a:gd name="connsiteY29" fmla="*/ 95250 h 464344"/>
                <a:gd name="connsiteX30" fmla="*/ 35719 w 328612"/>
                <a:gd name="connsiteY30" fmla="*/ 28575 h 464344"/>
                <a:gd name="connsiteX0" fmla="*/ 35719 w 328612"/>
                <a:gd name="connsiteY0" fmla="*/ 28575 h 464344"/>
                <a:gd name="connsiteX1" fmla="*/ 90487 w 328612"/>
                <a:gd name="connsiteY1" fmla="*/ 7144 h 464344"/>
                <a:gd name="connsiteX2" fmla="*/ 121444 w 328612"/>
                <a:gd name="connsiteY2" fmla="*/ 0 h 464344"/>
                <a:gd name="connsiteX3" fmla="*/ 178594 w 328612"/>
                <a:gd name="connsiteY3" fmla="*/ 0 h 464344"/>
                <a:gd name="connsiteX4" fmla="*/ 226219 w 328612"/>
                <a:gd name="connsiteY4" fmla="*/ 7144 h 464344"/>
                <a:gd name="connsiteX5" fmla="*/ 283369 w 328612"/>
                <a:gd name="connsiteY5" fmla="*/ 30956 h 464344"/>
                <a:gd name="connsiteX6" fmla="*/ 266700 w 328612"/>
                <a:gd name="connsiteY6" fmla="*/ 71438 h 464344"/>
                <a:gd name="connsiteX7" fmla="*/ 264319 w 328612"/>
                <a:gd name="connsiteY7" fmla="*/ 100013 h 464344"/>
                <a:gd name="connsiteX8" fmla="*/ 276225 w 328612"/>
                <a:gd name="connsiteY8" fmla="*/ 142875 h 464344"/>
                <a:gd name="connsiteX9" fmla="*/ 304800 w 328612"/>
                <a:gd name="connsiteY9" fmla="*/ 176213 h 464344"/>
                <a:gd name="connsiteX10" fmla="*/ 328612 w 328612"/>
                <a:gd name="connsiteY10" fmla="*/ 192881 h 464344"/>
                <a:gd name="connsiteX11" fmla="*/ 307181 w 328612"/>
                <a:gd name="connsiteY11" fmla="*/ 247650 h 464344"/>
                <a:gd name="connsiteX12" fmla="*/ 295275 w 328612"/>
                <a:gd name="connsiteY12" fmla="*/ 307181 h 464344"/>
                <a:gd name="connsiteX13" fmla="*/ 292894 w 328612"/>
                <a:gd name="connsiteY13" fmla="*/ 347663 h 464344"/>
                <a:gd name="connsiteX14" fmla="*/ 302419 w 328612"/>
                <a:gd name="connsiteY14" fmla="*/ 431006 h 464344"/>
                <a:gd name="connsiteX15" fmla="*/ 302419 w 328612"/>
                <a:gd name="connsiteY15" fmla="*/ 450056 h 464344"/>
                <a:gd name="connsiteX16" fmla="*/ 278606 w 328612"/>
                <a:gd name="connsiteY16" fmla="*/ 438150 h 464344"/>
                <a:gd name="connsiteX17" fmla="*/ 245269 w 328612"/>
                <a:gd name="connsiteY17" fmla="*/ 447675 h 464344"/>
                <a:gd name="connsiteX18" fmla="*/ 204787 w 328612"/>
                <a:gd name="connsiteY18" fmla="*/ 464344 h 464344"/>
                <a:gd name="connsiteX19" fmla="*/ 140494 w 328612"/>
                <a:gd name="connsiteY19" fmla="*/ 459581 h 464344"/>
                <a:gd name="connsiteX20" fmla="*/ 78581 w 328612"/>
                <a:gd name="connsiteY20" fmla="*/ 454819 h 464344"/>
                <a:gd name="connsiteX21" fmla="*/ 33337 w 328612"/>
                <a:gd name="connsiteY21" fmla="*/ 431006 h 464344"/>
                <a:gd name="connsiteX22" fmla="*/ 38100 w 328612"/>
                <a:gd name="connsiteY22" fmla="*/ 357188 h 464344"/>
                <a:gd name="connsiteX23" fmla="*/ 42862 w 328612"/>
                <a:gd name="connsiteY23" fmla="*/ 304800 h 464344"/>
                <a:gd name="connsiteX24" fmla="*/ 33337 w 328612"/>
                <a:gd name="connsiteY24" fmla="*/ 269081 h 464344"/>
                <a:gd name="connsiteX25" fmla="*/ 11906 w 328612"/>
                <a:gd name="connsiteY25" fmla="*/ 219075 h 464344"/>
                <a:gd name="connsiteX26" fmla="*/ 0 w 328612"/>
                <a:gd name="connsiteY26" fmla="*/ 190500 h 464344"/>
                <a:gd name="connsiteX27" fmla="*/ 38100 w 328612"/>
                <a:gd name="connsiteY27" fmla="*/ 161925 h 464344"/>
                <a:gd name="connsiteX28" fmla="*/ 61912 w 328612"/>
                <a:gd name="connsiteY28" fmla="*/ 130969 h 464344"/>
                <a:gd name="connsiteX29" fmla="*/ 66675 w 328612"/>
                <a:gd name="connsiteY29" fmla="*/ 95250 h 464344"/>
                <a:gd name="connsiteX30" fmla="*/ 35719 w 328612"/>
                <a:gd name="connsiteY30" fmla="*/ 28575 h 464344"/>
                <a:gd name="connsiteX0" fmla="*/ 35719 w 328612"/>
                <a:gd name="connsiteY0" fmla="*/ 29022 h 464791"/>
                <a:gd name="connsiteX1" fmla="*/ 90487 w 328612"/>
                <a:gd name="connsiteY1" fmla="*/ 7591 h 464791"/>
                <a:gd name="connsiteX2" fmla="*/ 131730 w 328612"/>
                <a:gd name="connsiteY2" fmla="*/ 0 h 464791"/>
                <a:gd name="connsiteX3" fmla="*/ 178594 w 328612"/>
                <a:gd name="connsiteY3" fmla="*/ 447 h 464791"/>
                <a:gd name="connsiteX4" fmla="*/ 226219 w 328612"/>
                <a:gd name="connsiteY4" fmla="*/ 7591 h 464791"/>
                <a:gd name="connsiteX5" fmla="*/ 283369 w 328612"/>
                <a:gd name="connsiteY5" fmla="*/ 31403 h 464791"/>
                <a:gd name="connsiteX6" fmla="*/ 266700 w 328612"/>
                <a:gd name="connsiteY6" fmla="*/ 71885 h 464791"/>
                <a:gd name="connsiteX7" fmla="*/ 264319 w 328612"/>
                <a:gd name="connsiteY7" fmla="*/ 100460 h 464791"/>
                <a:gd name="connsiteX8" fmla="*/ 276225 w 328612"/>
                <a:gd name="connsiteY8" fmla="*/ 143322 h 464791"/>
                <a:gd name="connsiteX9" fmla="*/ 304800 w 328612"/>
                <a:gd name="connsiteY9" fmla="*/ 176660 h 464791"/>
                <a:gd name="connsiteX10" fmla="*/ 328612 w 328612"/>
                <a:gd name="connsiteY10" fmla="*/ 193328 h 464791"/>
                <a:gd name="connsiteX11" fmla="*/ 307181 w 328612"/>
                <a:gd name="connsiteY11" fmla="*/ 248097 h 464791"/>
                <a:gd name="connsiteX12" fmla="*/ 295275 w 328612"/>
                <a:gd name="connsiteY12" fmla="*/ 307628 h 464791"/>
                <a:gd name="connsiteX13" fmla="*/ 292894 w 328612"/>
                <a:gd name="connsiteY13" fmla="*/ 348110 h 464791"/>
                <a:gd name="connsiteX14" fmla="*/ 302419 w 328612"/>
                <a:gd name="connsiteY14" fmla="*/ 431453 h 464791"/>
                <a:gd name="connsiteX15" fmla="*/ 302419 w 328612"/>
                <a:gd name="connsiteY15" fmla="*/ 450503 h 464791"/>
                <a:gd name="connsiteX16" fmla="*/ 278606 w 328612"/>
                <a:gd name="connsiteY16" fmla="*/ 438597 h 464791"/>
                <a:gd name="connsiteX17" fmla="*/ 245269 w 328612"/>
                <a:gd name="connsiteY17" fmla="*/ 448122 h 464791"/>
                <a:gd name="connsiteX18" fmla="*/ 204787 w 328612"/>
                <a:gd name="connsiteY18" fmla="*/ 464791 h 464791"/>
                <a:gd name="connsiteX19" fmla="*/ 140494 w 328612"/>
                <a:gd name="connsiteY19" fmla="*/ 460028 h 464791"/>
                <a:gd name="connsiteX20" fmla="*/ 78581 w 328612"/>
                <a:gd name="connsiteY20" fmla="*/ 455266 h 464791"/>
                <a:gd name="connsiteX21" fmla="*/ 33337 w 328612"/>
                <a:gd name="connsiteY21" fmla="*/ 431453 h 464791"/>
                <a:gd name="connsiteX22" fmla="*/ 38100 w 328612"/>
                <a:gd name="connsiteY22" fmla="*/ 357635 h 464791"/>
                <a:gd name="connsiteX23" fmla="*/ 42862 w 328612"/>
                <a:gd name="connsiteY23" fmla="*/ 305247 h 464791"/>
                <a:gd name="connsiteX24" fmla="*/ 33337 w 328612"/>
                <a:gd name="connsiteY24" fmla="*/ 269528 h 464791"/>
                <a:gd name="connsiteX25" fmla="*/ 11906 w 328612"/>
                <a:gd name="connsiteY25" fmla="*/ 219522 h 464791"/>
                <a:gd name="connsiteX26" fmla="*/ 0 w 328612"/>
                <a:gd name="connsiteY26" fmla="*/ 190947 h 464791"/>
                <a:gd name="connsiteX27" fmla="*/ 38100 w 328612"/>
                <a:gd name="connsiteY27" fmla="*/ 162372 h 464791"/>
                <a:gd name="connsiteX28" fmla="*/ 61912 w 328612"/>
                <a:gd name="connsiteY28" fmla="*/ 131416 h 464791"/>
                <a:gd name="connsiteX29" fmla="*/ 66675 w 328612"/>
                <a:gd name="connsiteY29" fmla="*/ 95697 h 464791"/>
                <a:gd name="connsiteX30" fmla="*/ 35719 w 328612"/>
                <a:gd name="connsiteY30" fmla="*/ 29022 h 464791"/>
                <a:gd name="connsiteX0" fmla="*/ 35719 w 328612"/>
                <a:gd name="connsiteY0" fmla="*/ 29022 h 464791"/>
                <a:gd name="connsiteX1" fmla="*/ 90487 w 328612"/>
                <a:gd name="connsiteY1" fmla="*/ 7591 h 464791"/>
                <a:gd name="connsiteX2" fmla="*/ 131730 w 328612"/>
                <a:gd name="connsiteY2" fmla="*/ 0 h 464791"/>
                <a:gd name="connsiteX3" fmla="*/ 178594 w 328612"/>
                <a:gd name="connsiteY3" fmla="*/ 447 h 464791"/>
                <a:gd name="connsiteX4" fmla="*/ 226219 w 328612"/>
                <a:gd name="connsiteY4" fmla="*/ 7591 h 464791"/>
                <a:gd name="connsiteX5" fmla="*/ 283369 w 328612"/>
                <a:gd name="connsiteY5" fmla="*/ 31403 h 464791"/>
                <a:gd name="connsiteX6" fmla="*/ 266700 w 328612"/>
                <a:gd name="connsiteY6" fmla="*/ 71885 h 464791"/>
                <a:gd name="connsiteX7" fmla="*/ 264319 w 328612"/>
                <a:gd name="connsiteY7" fmla="*/ 100460 h 464791"/>
                <a:gd name="connsiteX8" fmla="*/ 276225 w 328612"/>
                <a:gd name="connsiteY8" fmla="*/ 143322 h 464791"/>
                <a:gd name="connsiteX9" fmla="*/ 304800 w 328612"/>
                <a:gd name="connsiteY9" fmla="*/ 176660 h 464791"/>
                <a:gd name="connsiteX10" fmla="*/ 328612 w 328612"/>
                <a:gd name="connsiteY10" fmla="*/ 193328 h 464791"/>
                <a:gd name="connsiteX11" fmla="*/ 307181 w 328612"/>
                <a:gd name="connsiteY11" fmla="*/ 248097 h 464791"/>
                <a:gd name="connsiteX12" fmla="*/ 295275 w 328612"/>
                <a:gd name="connsiteY12" fmla="*/ 307628 h 464791"/>
                <a:gd name="connsiteX13" fmla="*/ 292894 w 328612"/>
                <a:gd name="connsiteY13" fmla="*/ 348110 h 464791"/>
                <a:gd name="connsiteX14" fmla="*/ 302419 w 328612"/>
                <a:gd name="connsiteY14" fmla="*/ 431453 h 464791"/>
                <a:gd name="connsiteX15" fmla="*/ 302419 w 328612"/>
                <a:gd name="connsiteY15" fmla="*/ 450503 h 464791"/>
                <a:gd name="connsiteX16" fmla="*/ 278606 w 328612"/>
                <a:gd name="connsiteY16" fmla="*/ 438597 h 464791"/>
                <a:gd name="connsiteX17" fmla="*/ 245269 w 328612"/>
                <a:gd name="connsiteY17" fmla="*/ 448122 h 464791"/>
                <a:gd name="connsiteX18" fmla="*/ 204787 w 328612"/>
                <a:gd name="connsiteY18" fmla="*/ 464791 h 464791"/>
                <a:gd name="connsiteX19" fmla="*/ 140494 w 328612"/>
                <a:gd name="connsiteY19" fmla="*/ 460028 h 464791"/>
                <a:gd name="connsiteX20" fmla="*/ 78581 w 328612"/>
                <a:gd name="connsiteY20" fmla="*/ 455266 h 464791"/>
                <a:gd name="connsiteX21" fmla="*/ 33337 w 328612"/>
                <a:gd name="connsiteY21" fmla="*/ 431453 h 464791"/>
                <a:gd name="connsiteX22" fmla="*/ 38100 w 328612"/>
                <a:gd name="connsiteY22" fmla="*/ 357635 h 464791"/>
                <a:gd name="connsiteX23" fmla="*/ 42862 w 328612"/>
                <a:gd name="connsiteY23" fmla="*/ 305247 h 464791"/>
                <a:gd name="connsiteX24" fmla="*/ 33337 w 328612"/>
                <a:gd name="connsiteY24" fmla="*/ 269528 h 464791"/>
                <a:gd name="connsiteX25" fmla="*/ 11906 w 328612"/>
                <a:gd name="connsiteY25" fmla="*/ 219522 h 464791"/>
                <a:gd name="connsiteX26" fmla="*/ 0 w 328612"/>
                <a:gd name="connsiteY26" fmla="*/ 190947 h 464791"/>
                <a:gd name="connsiteX27" fmla="*/ 38100 w 328612"/>
                <a:gd name="connsiteY27" fmla="*/ 162372 h 464791"/>
                <a:gd name="connsiteX28" fmla="*/ 61912 w 328612"/>
                <a:gd name="connsiteY28" fmla="*/ 131416 h 464791"/>
                <a:gd name="connsiteX29" fmla="*/ 66675 w 328612"/>
                <a:gd name="connsiteY29" fmla="*/ 95697 h 464791"/>
                <a:gd name="connsiteX30" fmla="*/ 35719 w 328612"/>
                <a:gd name="connsiteY30" fmla="*/ 29022 h 464791"/>
                <a:gd name="connsiteX0" fmla="*/ 35719 w 328612"/>
                <a:gd name="connsiteY0" fmla="*/ 29022 h 464791"/>
                <a:gd name="connsiteX1" fmla="*/ 90487 w 328612"/>
                <a:gd name="connsiteY1" fmla="*/ 7591 h 464791"/>
                <a:gd name="connsiteX2" fmla="*/ 131730 w 328612"/>
                <a:gd name="connsiteY2" fmla="*/ 0 h 464791"/>
                <a:gd name="connsiteX3" fmla="*/ 178594 w 328612"/>
                <a:gd name="connsiteY3" fmla="*/ 447 h 464791"/>
                <a:gd name="connsiteX4" fmla="*/ 226219 w 328612"/>
                <a:gd name="connsiteY4" fmla="*/ 7591 h 464791"/>
                <a:gd name="connsiteX5" fmla="*/ 283369 w 328612"/>
                <a:gd name="connsiteY5" fmla="*/ 31403 h 464791"/>
                <a:gd name="connsiteX6" fmla="*/ 266700 w 328612"/>
                <a:gd name="connsiteY6" fmla="*/ 71885 h 464791"/>
                <a:gd name="connsiteX7" fmla="*/ 264319 w 328612"/>
                <a:gd name="connsiteY7" fmla="*/ 100460 h 464791"/>
                <a:gd name="connsiteX8" fmla="*/ 276225 w 328612"/>
                <a:gd name="connsiteY8" fmla="*/ 143322 h 464791"/>
                <a:gd name="connsiteX9" fmla="*/ 304800 w 328612"/>
                <a:gd name="connsiteY9" fmla="*/ 176660 h 464791"/>
                <a:gd name="connsiteX10" fmla="*/ 328612 w 328612"/>
                <a:gd name="connsiteY10" fmla="*/ 193328 h 464791"/>
                <a:gd name="connsiteX11" fmla="*/ 307181 w 328612"/>
                <a:gd name="connsiteY11" fmla="*/ 248097 h 464791"/>
                <a:gd name="connsiteX12" fmla="*/ 295275 w 328612"/>
                <a:gd name="connsiteY12" fmla="*/ 307628 h 464791"/>
                <a:gd name="connsiteX13" fmla="*/ 292894 w 328612"/>
                <a:gd name="connsiteY13" fmla="*/ 348110 h 464791"/>
                <a:gd name="connsiteX14" fmla="*/ 302419 w 328612"/>
                <a:gd name="connsiteY14" fmla="*/ 431453 h 464791"/>
                <a:gd name="connsiteX15" fmla="*/ 302419 w 328612"/>
                <a:gd name="connsiteY15" fmla="*/ 450503 h 464791"/>
                <a:gd name="connsiteX16" fmla="*/ 278606 w 328612"/>
                <a:gd name="connsiteY16" fmla="*/ 438597 h 464791"/>
                <a:gd name="connsiteX17" fmla="*/ 245269 w 328612"/>
                <a:gd name="connsiteY17" fmla="*/ 448122 h 464791"/>
                <a:gd name="connsiteX18" fmla="*/ 204787 w 328612"/>
                <a:gd name="connsiteY18" fmla="*/ 464791 h 464791"/>
                <a:gd name="connsiteX19" fmla="*/ 140494 w 328612"/>
                <a:gd name="connsiteY19" fmla="*/ 460028 h 464791"/>
                <a:gd name="connsiteX20" fmla="*/ 78581 w 328612"/>
                <a:gd name="connsiteY20" fmla="*/ 455266 h 464791"/>
                <a:gd name="connsiteX21" fmla="*/ 33337 w 328612"/>
                <a:gd name="connsiteY21" fmla="*/ 431453 h 464791"/>
                <a:gd name="connsiteX22" fmla="*/ 38100 w 328612"/>
                <a:gd name="connsiteY22" fmla="*/ 357635 h 464791"/>
                <a:gd name="connsiteX23" fmla="*/ 42862 w 328612"/>
                <a:gd name="connsiteY23" fmla="*/ 305247 h 464791"/>
                <a:gd name="connsiteX24" fmla="*/ 33337 w 328612"/>
                <a:gd name="connsiteY24" fmla="*/ 269528 h 464791"/>
                <a:gd name="connsiteX25" fmla="*/ 11906 w 328612"/>
                <a:gd name="connsiteY25" fmla="*/ 219522 h 464791"/>
                <a:gd name="connsiteX26" fmla="*/ 0 w 328612"/>
                <a:gd name="connsiteY26" fmla="*/ 190947 h 464791"/>
                <a:gd name="connsiteX27" fmla="*/ 38100 w 328612"/>
                <a:gd name="connsiteY27" fmla="*/ 162372 h 464791"/>
                <a:gd name="connsiteX28" fmla="*/ 61912 w 328612"/>
                <a:gd name="connsiteY28" fmla="*/ 131416 h 464791"/>
                <a:gd name="connsiteX29" fmla="*/ 66675 w 328612"/>
                <a:gd name="connsiteY29" fmla="*/ 95697 h 464791"/>
                <a:gd name="connsiteX30" fmla="*/ 35719 w 328612"/>
                <a:gd name="connsiteY30" fmla="*/ 29022 h 464791"/>
                <a:gd name="connsiteX0" fmla="*/ 35719 w 328612"/>
                <a:gd name="connsiteY0" fmla="*/ 29469 h 465238"/>
                <a:gd name="connsiteX1" fmla="*/ 90487 w 328612"/>
                <a:gd name="connsiteY1" fmla="*/ 8038 h 465238"/>
                <a:gd name="connsiteX2" fmla="*/ 131730 w 328612"/>
                <a:gd name="connsiteY2" fmla="*/ 447 h 465238"/>
                <a:gd name="connsiteX3" fmla="*/ 179936 w 328612"/>
                <a:gd name="connsiteY3" fmla="*/ 0 h 465238"/>
                <a:gd name="connsiteX4" fmla="*/ 226219 w 328612"/>
                <a:gd name="connsiteY4" fmla="*/ 8038 h 465238"/>
                <a:gd name="connsiteX5" fmla="*/ 283369 w 328612"/>
                <a:gd name="connsiteY5" fmla="*/ 31850 h 465238"/>
                <a:gd name="connsiteX6" fmla="*/ 266700 w 328612"/>
                <a:gd name="connsiteY6" fmla="*/ 72332 h 465238"/>
                <a:gd name="connsiteX7" fmla="*/ 264319 w 328612"/>
                <a:gd name="connsiteY7" fmla="*/ 100907 h 465238"/>
                <a:gd name="connsiteX8" fmla="*/ 276225 w 328612"/>
                <a:gd name="connsiteY8" fmla="*/ 143769 h 465238"/>
                <a:gd name="connsiteX9" fmla="*/ 304800 w 328612"/>
                <a:gd name="connsiteY9" fmla="*/ 177107 h 465238"/>
                <a:gd name="connsiteX10" fmla="*/ 328612 w 328612"/>
                <a:gd name="connsiteY10" fmla="*/ 193775 h 465238"/>
                <a:gd name="connsiteX11" fmla="*/ 307181 w 328612"/>
                <a:gd name="connsiteY11" fmla="*/ 248544 h 465238"/>
                <a:gd name="connsiteX12" fmla="*/ 295275 w 328612"/>
                <a:gd name="connsiteY12" fmla="*/ 308075 h 465238"/>
                <a:gd name="connsiteX13" fmla="*/ 292894 w 328612"/>
                <a:gd name="connsiteY13" fmla="*/ 348557 h 465238"/>
                <a:gd name="connsiteX14" fmla="*/ 302419 w 328612"/>
                <a:gd name="connsiteY14" fmla="*/ 431900 h 465238"/>
                <a:gd name="connsiteX15" fmla="*/ 302419 w 328612"/>
                <a:gd name="connsiteY15" fmla="*/ 450950 h 465238"/>
                <a:gd name="connsiteX16" fmla="*/ 278606 w 328612"/>
                <a:gd name="connsiteY16" fmla="*/ 439044 h 465238"/>
                <a:gd name="connsiteX17" fmla="*/ 245269 w 328612"/>
                <a:gd name="connsiteY17" fmla="*/ 448569 h 465238"/>
                <a:gd name="connsiteX18" fmla="*/ 204787 w 328612"/>
                <a:gd name="connsiteY18" fmla="*/ 465238 h 465238"/>
                <a:gd name="connsiteX19" fmla="*/ 140494 w 328612"/>
                <a:gd name="connsiteY19" fmla="*/ 460475 h 465238"/>
                <a:gd name="connsiteX20" fmla="*/ 78581 w 328612"/>
                <a:gd name="connsiteY20" fmla="*/ 455713 h 465238"/>
                <a:gd name="connsiteX21" fmla="*/ 33337 w 328612"/>
                <a:gd name="connsiteY21" fmla="*/ 431900 h 465238"/>
                <a:gd name="connsiteX22" fmla="*/ 38100 w 328612"/>
                <a:gd name="connsiteY22" fmla="*/ 358082 h 465238"/>
                <a:gd name="connsiteX23" fmla="*/ 42862 w 328612"/>
                <a:gd name="connsiteY23" fmla="*/ 305694 h 465238"/>
                <a:gd name="connsiteX24" fmla="*/ 33337 w 328612"/>
                <a:gd name="connsiteY24" fmla="*/ 269975 h 465238"/>
                <a:gd name="connsiteX25" fmla="*/ 11906 w 328612"/>
                <a:gd name="connsiteY25" fmla="*/ 219969 h 465238"/>
                <a:gd name="connsiteX26" fmla="*/ 0 w 328612"/>
                <a:gd name="connsiteY26" fmla="*/ 191394 h 465238"/>
                <a:gd name="connsiteX27" fmla="*/ 38100 w 328612"/>
                <a:gd name="connsiteY27" fmla="*/ 162819 h 465238"/>
                <a:gd name="connsiteX28" fmla="*/ 61912 w 328612"/>
                <a:gd name="connsiteY28" fmla="*/ 131863 h 465238"/>
                <a:gd name="connsiteX29" fmla="*/ 66675 w 328612"/>
                <a:gd name="connsiteY29" fmla="*/ 96144 h 465238"/>
                <a:gd name="connsiteX30" fmla="*/ 35719 w 328612"/>
                <a:gd name="connsiteY30" fmla="*/ 29469 h 465238"/>
                <a:gd name="connsiteX0" fmla="*/ 35719 w 328612"/>
                <a:gd name="connsiteY0" fmla="*/ 29469 h 465238"/>
                <a:gd name="connsiteX1" fmla="*/ 90487 w 328612"/>
                <a:gd name="connsiteY1" fmla="*/ 8038 h 465238"/>
                <a:gd name="connsiteX2" fmla="*/ 131730 w 328612"/>
                <a:gd name="connsiteY2" fmla="*/ 447 h 465238"/>
                <a:gd name="connsiteX3" fmla="*/ 179936 w 328612"/>
                <a:gd name="connsiteY3" fmla="*/ 0 h 465238"/>
                <a:gd name="connsiteX4" fmla="*/ 231585 w 328612"/>
                <a:gd name="connsiteY4" fmla="*/ 8485 h 465238"/>
                <a:gd name="connsiteX5" fmla="*/ 283369 w 328612"/>
                <a:gd name="connsiteY5" fmla="*/ 31850 h 465238"/>
                <a:gd name="connsiteX6" fmla="*/ 266700 w 328612"/>
                <a:gd name="connsiteY6" fmla="*/ 72332 h 465238"/>
                <a:gd name="connsiteX7" fmla="*/ 264319 w 328612"/>
                <a:gd name="connsiteY7" fmla="*/ 100907 h 465238"/>
                <a:gd name="connsiteX8" fmla="*/ 276225 w 328612"/>
                <a:gd name="connsiteY8" fmla="*/ 143769 h 465238"/>
                <a:gd name="connsiteX9" fmla="*/ 304800 w 328612"/>
                <a:gd name="connsiteY9" fmla="*/ 177107 h 465238"/>
                <a:gd name="connsiteX10" fmla="*/ 328612 w 328612"/>
                <a:gd name="connsiteY10" fmla="*/ 193775 h 465238"/>
                <a:gd name="connsiteX11" fmla="*/ 307181 w 328612"/>
                <a:gd name="connsiteY11" fmla="*/ 248544 h 465238"/>
                <a:gd name="connsiteX12" fmla="*/ 295275 w 328612"/>
                <a:gd name="connsiteY12" fmla="*/ 308075 h 465238"/>
                <a:gd name="connsiteX13" fmla="*/ 292894 w 328612"/>
                <a:gd name="connsiteY13" fmla="*/ 348557 h 465238"/>
                <a:gd name="connsiteX14" fmla="*/ 302419 w 328612"/>
                <a:gd name="connsiteY14" fmla="*/ 431900 h 465238"/>
                <a:gd name="connsiteX15" fmla="*/ 302419 w 328612"/>
                <a:gd name="connsiteY15" fmla="*/ 450950 h 465238"/>
                <a:gd name="connsiteX16" fmla="*/ 278606 w 328612"/>
                <a:gd name="connsiteY16" fmla="*/ 439044 h 465238"/>
                <a:gd name="connsiteX17" fmla="*/ 245269 w 328612"/>
                <a:gd name="connsiteY17" fmla="*/ 448569 h 465238"/>
                <a:gd name="connsiteX18" fmla="*/ 204787 w 328612"/>
                <a:gd name="connsiteY18" fmla="*/ 465238 h 465238"/>
                <a:gd name="connsiteX19" fmla="*/ 140494 w 328612"/>
                <a:gd name="connsiteY19" fmla="*/ 460475 h 465238"/>
                <a:gd name="connsiteX20" fmla="*/ 78581 w 328612"/>
                <a:gd name="connsiteY20" fmla="*/ 455713 h 465238"/>
                <a:gd name="connsiteX21" fmla="*/ 33337 w 328612"/>
                <a:gd name="connsiteY21" fmla="*/ 431900 h 465238"/>
                <a:gd name="connsiteX22" fmla="*/ 38100 w 328612"/>
                <a:gd name="connsiteY22" fmla="*/ 358082 h 465238"/>
                <a:gd name="connsiteX23" fmla="*/ 42862 w 328612"/>
                <a:gd name="connsiteY23" fmla="*/ 305694 h 465238"/>
                <a:gd name="connsiteX24" fmla="*/ 33337 w 328612"/>
                <a:gd name="connsiteY24" fmla="*/ 269975 h 465238"/>
                <a:gd name="connsiteX25" fmla="*/ 11906 w 328612"/>
                <a:gd name="connsiteY25" fmla="*/ 219969 h 465238"/>
                <a:gd name="connsiteX26" fmla="*/ 0 w 328612"/>
                <a:gd name="connsiteY26" fmla="*/ 191394 h 465238"/>
                <a:gd name="connsiteX27" fmla="*/ 38100 w 328612"/>
                <a:gd name="connsiteY27" fmla="*/ 162819 h 465238"/>
                <a:gd name="connsiteX28" fmla="*/ 61912 w 328612"/>
                <a:gd name="connsiteY28" fmla="*/ 131863 h 465238"/>
                <a:gd name="connsiteX29" fmla="*/ 66675 w 328612"/>
                <a:gd name="connsiteY29" fmla="*/ 96144 h 465238"/>
                <a:gd name="connsiteX30" fmla="*/ 35719 w 328612"/>
                <a:gd name="connsiteY30" fmla="*/ 29469 h 465238"/>
                <a:gd name="connsiteX0" fmla="*/ 35719 w 328612"/>
                <a:gd name="connsiteY0" fmla="*/ 29469 h 465238"/>
                <a:gd name="connsiteX1" fmla="*/ 90487 w 328612"/>
                <a:gd name="connsiteY1" fmla="*/ 8038 h 465238"/>
                <a:gd name="connsiteX2" fmla="*/ 131730 w 328612"/>
                <a:gd name="connsiteY2" fmla="*/ 447 h 465238"/>
                <a:gd name="connsiteX3" fmla="*/ 179936 w 328612"/>
                <a:gd name="connsiteY3" fmla="*/ 0 h 465238"/>
                <a:gd name="connsiteX4" fmla="*/ 231585 w 328612"/>
                <a:gd name="connsiteY4" fmla="*/ 8485 h 465238"/>
                <a:gd name="connsiteX5" fmla="*/ 283369 w 328612"/>
                <a:gd name="connsiteY5" fmla="*/ 31850 h 465238"/>
                <a:gd name="connsiteX6" fmla="*/ 266700 w 328612"/>
                <a:gd name="connsiteY6" fmla="*/ 72332 h 465238"/>
                <a:gd name="connsiteX7" fmla="*/ 264319 w 328612"/>
                <a:gd name="connsiteY7" fmla="*/ 100907 h 465238"/>
                <a:gd name="connsiteX8" fmla="*/ 276225 w 328612"/>
                <a:gd name="connsiteY8" fmla="*/ 143769 h 465238"/>
                <a:gd name="connsiteX9" fmla="*/ 304800 w 328612"/>
                <a:gd name="connsiteY9" fmla="*/ 177107 h 465238"/>
                <a:gd name="connsiteX10" fmla="*/ 328612 w 328612"/>
                <a:gd name="connsiteY10" fmla="*/ 193775 h 465238"/>
                <a:gd name="connsiteX11" fmla="*/ 307181 w 328612"/>
                <a:gd name="connsiteY11" fmla="*/ 248544 h 465238"/>
                <a:gd name="connsiteX12" fmla="*/ 295275 w 328612"/>
                <a:gd name="connsiteY12" fmla="*/ 308075 h 465238"/>
                <a:gd name="connsiteX13" fmla="*/ 292894 w 328612"/>
                <a:gd name="connsiteY13" fmla="*/ 348557 h 465238"/>
                <a:gd name="connsiteX14" fmla="*/ 302419 w 328612"/>
                <a:gd name="connsiteY14" fmla="*/ 431900 h 465238"/>
                <a:gd name="connsiteX15" fmla="*/ 302419 w 328612"/>
                <a:gd name="connsiteY15" fmla="*/ 450950 h 465238"/>
                <a:gd name="connsiteX16" fmla="*/ 278606 w 328612"/>
                <a:gd name="connsiteY16" fmla="*/ 439044 h 465238"/>
                <a:gd name="connsiteX17" fmla="*/ 245269 w 328612"/>
                <a:gd name="connsiteY17" fmla="*/ 448569 h 465238"/>
                <a:gd name="connsiteX18" fmla="*/ 204787 w 328612"/>
                <a:gd name="connsiteY18" fmla="*/ 465238 h 465238"/>
                <a:gd name="connsiteX19" fmla="*/ 140494 w 328612"/>
                <a:gd name="connsiteY19" fmla="*/ 460475 h 465238"/>
                <a:gd name="connsiteX20" fmla="*/ 78581 w 328612"/>
                <a:gd name="connsiteY20" fmla="*/ 455713 h 465238"/>
                <a:gd name="connsiteX21" fmla="*/ 33337 w 328612"/>
                <a:gd name="connsiteY21" fmla="*/ 431900 h 465238"/>
                <a:gd name="connsiteX22" fmla="*/ 38100 w 328612"/>
                <a:gd name="connsiteY22" fmla="*/ 358082 h 465238"/>
                <a:gd name="connsiteX23" fmla="*/ 42862 w 328612"/>
                <a:gd name="connsiteY23" fmla="*/ 305694 h 465238"/>
                <a:gd name="connsiteX24" fmla="*/ 33337 w 328612"/>
                <a:gd name="connsiteY24" fmla="*/ 269975 h 465238"/>
                <a:gd name="connsiteX25" fmla="*/ 11906 w 328612"/>
                <a:gd name="connsiteY25" fmla="*/ 219969 h 465238"/>
                <a:gd name="connsiteX26" fmla="*/ 0 w 328612"/>
                <a:gd name="connsiteY26" fmla="*/ 191394 h 465238"/>
                <a:gd name="connsiteX27" fmla="*/ 38100 w 328612"/>
                <a:gd name="connsiteY27" fmla="*/ 162819 h 465238"/>
                <a:gd name="connsiteX28" fmla="*/ 61912 w 328612"/>
                <a:gd name="connsiteY28" fmla="*/ 131863 h 465238"/>
                <a:gd name="connsiteX29" fmla="*/ 66675 w 328612"/>
                <a:gd name="connsiteY29" fmla="*/ 96144 h 465238"/>
                <a:gd name="connsiteX30" fmla="*/ 35719 w 328612"/>
                <a:gd name="connsiteY30" fmla="*/ 29469 h 465238"/>
                <a:gd name="connsiteX0" fmla="*/ 35719 w 328612"/>
                <a:gd name="connsiteY0" fmla="*/ 29469 h 465238"/>
                <a:gd name="connsiteX1" fmla="*/ 90487 w 328612"/>
                <a:gd name="connsiteY1" fmla="*/ 8038 h 465238"/>
                <a:gd name="connsiteX2" fmla="*/ 131730 w 328612"/>
                <a:gd name="connsiteY2" fmla="*/ 447 h 465238"/>
                <a:gd name="connsiteX3" fmla="*/ 179936 w 328612"/>
                <a:gd name="connsiteY3" fmla="*/ 0 h 465238"/>
                <a:gd name="connsiteX4" fmla="*/ 231585 w 328612"/>
                <a:gd name="connsiteY4" fmla="*/ 8485 h 465238"/>
                <a:gd name="connsiteX5" fmla="*/ 283369 w 328612"/>
                <a:gd name="connsiteY5" fmla="*/ 31850 h 465238"/>
                <a:gd name="connsiteX6" fmla="*/ 266700 w 328612"/>
                <a:gd name="connsiteY6" fmla="*/ 72332 h 465238"/>
                <a:gd name="connsiteX7" fmla="*/ 264319 w 328612"/>
                <a:gd name="connsiteY7" fmla="*/ 100907 h 465238"/>
                <a:gd name="connsiteX8" fmla="*/ 276225 w 328612"/>
                <a:gd name="connsiteY8" fmla="*/ 143769 h 465238"/>
                <a:gd name="connsiteX9" fmla="*/ 304800 w 328612"/>
                <a:gd name="connsiteY9" fmla="*/ 177107 h 465238"/>
                <a:gd name="connsiteX10" fmla="*/ 328612 w 328612"/>
                <a:gd name="connsiteY10" fmla="*/ 193775 h 465238"/>
                <a:gd name="connsiteX11" fmla="*/ 307181 w 328612"/>
                <a:gd name="connsiteY11" fmla="*/ 248544 h 465238"/>
                <a:gd name="connsiteX12" fmla="*/ 295275 w 328612"/>
                <a:gd name="connsiteY12" fmla="*/ 308075 h 465238"/>
                <a:gd name="connsiteX13" fmla="*/ 292894 w 328612"/>
                <a:gd name="connsiteY13" fmla="*/ 348557 h 465238"/>
                <a:gd name="connsiteX14" fmla="*/ 302419 w 328612"/>
                <a:gd name="connsiteY14" fmla="*/ 431900 h 465238"/>
                <a:gd name="connsiteX15" fmla="*/ 302419 w 328612"/>
                <a:gd name="connsiteY15" fmla="*/ 450950 h 465238"/>
                <a:gd name="connsiteX16" fmla="*/ 278606 w 328612"/>
                <a:gd name="connsiteY16" fmla="*/ 439044 h 465238"/>
                <a:gd name="connsiteX17" fmla="*/ 245269 w 328612"/>
                <a:gd name="connsiteY17" fmla="*/ 448569 h 465238"/>
                <a:gd name="connsiteX18" fmla="*/ 204787 w 328612"/>
                <a:gd name="connsiteY18" fmla="*/ 465238 h 465238"/>
                <a:gd name="connsiteX19" fmla="*/ 140494 w 328612"/>
                <a:gd name="connsiteY19" fmla="*/ 460475 h 465238"/>
                <a:gd name="connsiteX20" fmla="*/ 78581 w 328612"/>
                <a:gd name="connsiteY20" fmla="*/ 455713 h 465238"/>
                <a:gd name="connsiteX21" fmla="*/ 33337 w 328612"/>
                <a:gd name="connsiteY21" fmla="*/ 431900 h 465238"/>
                <a:gd name="connsiteX22" fmla="*/ 38100 w 328612"/>
                <a:gd name="connsiteY22" fmla="*/ 358082 h 465238"/>
                <a:gd name="connsiteX23" fmla="*/ 42862 w 328612"/>
                <a:gd name="connsiteY23" fmla="*/ 305694 h 465238"/>
                <a:gd name="connsiteX24" fmla="*/ 33337 w 328612"/>
                <a:gd name="connsiteY24" fmla="*/ 269975 h 465238"/>
                <a:gd name="connsiteX25" fmla="*/ 11906 w 328612"/>
                <a:gd name="connsiteY25" fmla="*/ 219969 h 465238"/>
                <a:gd name="connsiteX26" fmla="*/ 0 w 328612"/>
                <a:gd name="connsiteY26" fmla="*/ 191394 h 465238"/>
                <a:gd name="connsiteX27" fmla="*/ 38100 w 328612"/>
                <a:gd name="connsiteY27" fmla="*/ 162819 h 465238"/>
                <a:gd name="connsiteX28" fmla="*/ 61912 w 328612"/>
                <a:gd name="connsiteY28" fmla="*/ 131863 h 465238"/>
                <a:gd name="connsiteX29" fmla="*/ 66675 w 328612"/>
                <a:gd name="connsiteY29" fmla="*/ 96144 h 465238"/>
                <a:gd name="connsiteX30" fmla="*/ 35719 w 328612"/>
                <a:gd name="connsiteY30" fmla="*/ 29469 h 465238"/>
                <a:gd name="connsiteX0" fmla="*/ 35719 w 328612"/>
                <a:gd name="connsiteY0" fmla="*/ 29469 h 465238"/>
                <a:gd name="connsiteX1" fmla="*/ 90487 w 328612"/>
                <a:gd name="connsiteY1" fmla="*/ 8038 h 465238"/>
                <a:gd name="connsiteX2" fmla="*/ 131730 w 328612"/>
                <a:gd name="connsiteY2" fmla="*/ 447 h 465238"/>
                <a:gd name="connsiteX3" fmla="*/ 179936 w 328612"/>
                <a:gd name="connsiteY3" fmla="*/ 0 h 465238"/>
                <a:gd name="connsiteX4" fmla="*/ 231585 w 328612"/>
                <a:gd name="connsiteY4" fmla="*/ 8485 h 465238"/>
                <a:gd name="connsiteX5" fmla="*/ 283369 w 328612"/>
                <a:gd name="connsiteY5" fmla="*/ 31850 h 465238"/>
                <a:gd name="connsiteX6" fmla="*/ 266700 w 328612"/>
                <a:gd name="connsiteY6" fmla="*/ 72332 h 465238"/>
                <a:gd name="connsiteX7" fmla="*/ 264319 w 328612"/>
                <a:gd name="connsiteY7" fmla="*/ 100907 h 465238"/>
                <a:gd name="connsiteX8" fmla="*/ 276225 w 328612"/>
                <a:gd name="connsiteY8" fmla="*/ 143769 h 465238"/>
                <a:gd name="connsiteX9" fmla="*/ 304800 w 328612"/>
                <a:gd name="connsiteY9" fmla="*/ 177107 h 465238"/>
                <a:gd name="connsiteX10" fmla="*/ 328612 w 328612"/>
                <a:gd name="connsiteY10" fmla="*/ 193775 h 465238"/>
                <a:gd name="connsiteX11" fmla="*/ 307181 w 328612"/>
                <a:gd name="connsiteY11" fmla="*/ 248544 h 465238"/>
                <a:gd name="connsiteX12" fmla="*/ 295275 w 328612"/>
                <a:gd name="connsiteY12" fmla="*/ 308075 h 465238"/>
                <a:gd name="connsiteX13" fmla="*/ 292894 w 328612"/>
                <a:gd name="connsiteY13" fmla="*/ 348557 h 465238"/>
                <a:gd name="connsiteX14" fmla="*/ 302419 w 328612"/>
                <a:gd name="connsiteY14" fmla="*/ 431900 h 465238"/>
                <a:gd name="connsiteX15" fmla="*/ 302419 w 328612"/>
                <a:gd name="connsiteY15" fmla="*/ 450950 h 465238"/>
                <a:gd name="connsiteX16" fmla="*/ 278606 w 328612"/>
                <a:gd name="connsiteY16" fmla="*/ 439044 h 465238"/>
                <a:gd name="connsiteX17" fmla="*/ 245269 w 328612"/>
                <a:gd name="connsiteY17" fmla="*/ 448569 h 465238"/>
                <a:gd name="connsiteX18" fmla="*/ 204787 w 328612"/>
                <a:gd name="connsiteY18" fmla="*/ 465238 h 465238"/>
                <a:gd name="connsiteX19" fmla="*/ 140494 w 328612"/>
                <a:gd name="connsiteY19" fmla="*/ 460475 h 465238"/>
                <a:gd name="connsiteX20" fmla="*/ 78581 w 328612"/>
                <a:gd name="connsiteY20" fmla="*/ 455713 h 465238"/>
                <a:gd name="connsiteX21" fmla="*/ 33337 w 328612"/>
                <a:gd name="connsiteY21" fmla="*/ 431900 h 465238"/>
                <a:gd name="connsiteX22" fmla="*/ 38100 w 328612"/>
                <a:gd name="connsiteY22" fmla="*/ 358082 h 465238"/>
                <a:gd name="connsiteX23" fmla="*/ 42862 w 328612"/>
                <a:gd name="connsiteY23" fmla="*/ 305694 h 465238"/>
                <a:gd name="connsiteX24" fmla="*/ 33337 w 328612"/>
                <a:gd name="connsiteY24" fmla="*/ 269975 h 465238"/>
                <a:gd name="connsiteX25" fmla="*/ 11906 w 328612"/>
                <a:gd name="connsiteY25" fmla="*/ 219969 h 465238"/>
                <a:gd name="connsiteX26" fmla="*/ 0 w 328612"/>
                <a:gd name="connsiteY26" fmla="*/ 191394 h 465238"/>
                <a:gd name="connsiteX27" fmla="*/ 38100 w 328612"/>
                <a:gd name="connsiteY27" fmla="*/ 162819 h 465238"/>
                <a:gd name="connsiteX28" fmla="*/ 61912 w 328612"/>
                <a:gd name="connsiteY28" fmla="*/ 131863 h 465238"/>
                <a:gd name="connsiteX29" fmla="*/ 66675 w 328612"/>
                <a:gd name="connsiteY29" fmla="*/ 96144 h 465238"/>
                <a:gd name="connsiteX30" fmla="*/ 35719 w 328612"/>
                <a:gd name="connsiteY30" fmla="*/ 29469 h 465238"/>
                <a:gd name="connsiteX0" fmla="*/ 35719 w 328612"/>
                <a:gd name="connsiteY0" fmla="*/ 30172 h 465941"/>
                <a:gd name="connsiteX1" fmla="*/ 90487 w 328612"/>
                <a:gd name="connsiteY1" fmla="*/ 8741 h 465941"/>
                <a:gd name="connsiteX2" fmla="*/ 131730 w 328612"/>
                <a:gd name="connsiteY2" fmla="*/ 1150 h 465941"/>
                <a:gd name="connsiteX3" fmla="*/ 179936 w 328612"/>
                <a:gd name="connsiteY3" fmla="*/ 703 h 465941"/>
                <a:gd name="connsiteX4" fmla="*/ 231585 w 328612"/>
                <a:gd name="connsiteY4" fmla="*/ 9188 h 465941"/>
                <a:gd name="connsiteX5" fmla="*/ 283369 w 328612"/>
                <a:gd name="connsiteY5" fmla="*/ 32553 h 465941"/>
                <a:gd name="connsiteX6" fmla="*/ 266700 w 328612"/>
                <a:gd name="connsiteY6" fmla="*/ 73035 h 465941"/>
                <a:gd name="connsiteX7" fmla="*/ 264319 w 328612"/>
                <a:gd name="connsiteY7" fmla="*/ 101610 h 465941"/>
                <a:gd name="connsiteX8" fmla="*/ 276225 w 328612"/>
                <a:gd name="connsiteY8" fmla="*/ 144472 h 465941"/>
                <a:gd name="connsiteX9" fmla="*/ 304800 w 328612"/>
                <a:gd name="connsiteY9" fmla="*/ 177810 h 465941"/>
                <a:gd name="connsiteX10" fmla="*/ 328612 w 328612"/>
                <a:gd name="connsiteY10" fmla="*/ 194478 h 465941"/>
                <a:gd name="connsiteX11" fmla="*/ 307181 w 328612"/>
                <a:gd name="connsiteY11" fmla="*/ 249247 h 465941"/>
                <a:gd name="connsiteX12" fmla="*/ 295275 w 328612"/>
                <a:gd name="connsiteY12" fmla="*/ 308778 h 465941"/>
                <a:gd name="connsiteX13" fmla="*/ 292894 w 328612"/>
                <a:gd name="connsiteY13" fmla="*/ 349260 h 465941"/>
                <a:gd name="connsiteX14" fmla="*/ 302419 w 328612"/>
                <a:gd name="connsiteY14" fmla="*/ 432603 h 465941"/>
                <a:gd name="connsiteX15" fmla="*/ 302419 w 328612"/>
                <a:gd name="connsiteY15" fmla="*/ 451653 h 465941"/>
                <a:gd name="connsiteX16" fmla="*/ 278606 w 328612"/>
                <a:gd name="connsiteY16" fmla="*/ 439747 h 465941"/>
                <a:gd name="connsiteX17" fmla="*/ 245269 w 328612"/>
                <a:gd name="connsiteY17" fmla="*/ 449272 h 465941"/>
                <a:gd name="connsiteX18" fmla="*/ 204787 w 328612"/>
                <a:gd name="connsiteY18" fmla="*/ 465941 h 465941"/>
                <a:gd name="connsiteX19" fmla="*/ 140494 w 328612"/>
                <a:gd name="connsiteY19" fmla="*/ 461178 h 465941"/>
                <a:gd name="connsiteX20" fmla="*/ 78581 w 328612"/>
                <a:gd name="connsiteY20" fmla="*/ 456416 h 465941"/>
                <a:gd name="connsiteX21" fmla="*/ 33337 w 328612"/>
                <a:gd name="connsiteY21" fmla="*/ 432603 h 465941"/>
                <a:gd name="connsiteX22" fmla="*/ 38100 w 328612"/>
                <a:gd name="connsiteY22" fmla="*/ 358785 h 465941"/>
                <a:gd name="connsiteX23" fmla="*/ 42862 w 328612"/>
                <a:gd name="connsiteY23" fmla="*/ 306397 h 465941"/>
                <a:gd name="connsiteX24" fmla="*/ 33337 w 328612"/>
                <a:gd name="connsiteY24" fmla="*/ 270678 h 465941"/>
                <a:gd name="connsiteX25" fmla="*/ 11906 w 328612"/>
                <a:gd name="connsiteY25" fmla="*/ 220672 h 465941"/>
                <a:gd name="connsiteX26" fmla="*/ 0 w 328612"/>
                <a:gd name="connsiteY26" fmla="*/ 192097 h 465941"/>
                <a:gd name="connsiteX27" fmla="*/ 38100 w 328612"/>
                <a:gd name="connsiteY27" fmla="*/ 163522 h 465941"/>
                <a:gd name="connsiteX28" fmla="*/ 61912 w 328612"/>
                <a:gd name="connsiteY28" fmla="*/ 132566 h 465941"/>
                <a:gd name="connsiteX29" fmla="*/ 66675 w 328612"/>
                <a:gd name="connsiteY29" fmla="*/ 96847 h 465941"/>
                <a:gd name="connsiteX30" fmla="*/ 35719 w 328612"/>
                <a:gd name="connsiteY30" fmla="*/ 30172 h 465941"/>
                <a:gd name="connsiteX0" fmla="*/ 35719 w 328612"/>
                <a:gd name="connsiteY0" fmla="*/ 30172 h 465941"/>
                <a:gd name="connsiteX1" fmla="*/ 90487 w 328612"/>
                <a:gd name="connsiteY1" fmla="*/ 8741 h 465941"/>
                <a:gd name="connsiteX2" fmla="*/ 131730 w 328612"/>
                <a:gd name="connsiteY2" fmla="*/ 1150 h 465941"/>
                <a:gd name="connsiteX3" fmla="*/ 179936 w 328612"/>
                <a:gd name="connsiteY3" fmla="*/ 703 h 465941"/>
                <a:gd name="connsiteX4" fmla="*/ 231585 w 328612"/>
                <a:gd name="connsiteY4" fmla="*/ 9188 h 465941"/>
                <a:gd name="connsiteX5" fmla="*/ 283369 w 328612"/>
                <a:gd name="connsiteY5" fmla="*/ 32553 h 465941"/>
                <a:gd name="connsiteX6" fmla="*/ 266700 w 328612"/>
                <a:gd name="connsiteY6" fmla="*/ 73035 h 465941"/>
                <a:gd name="connsiteX7" fmla="*/ 264319 w 328612"/>
                <a:gd name="connsiteY7" fmla="*/ 101610 h 465941"/>
                <a:gd name="connsiteX8" fmla="*/ 276225 w 328612"/>
                <a:gd name="connsiteY8" fmla="*/ 144472 h 465941"/>
                <a:gd name="connsiteX9" fmla="*/ 304800 w 328612"/>
                <a:gd name="connsiteY9" fmla="*/ 177810 h 465941"/>
                <a:gd name="connsiteX10" fmla="*/ 328612 w 328612"/>
                <a:gd name="connsiteY10" fmla="*/ 194478 h 465941"/>
                <a:gd name="connsiteX11" fmla="*/ 307181 w 328612"/>
                <a:gd name="connsiteY11" fmla="*/ 249247 h 465941"/>
                <a:gd name="connsiteX12" fmla="*/ 295275 w 328612"/>
                <a:gd name="connsiteY12" fmla="*/ 308778 h 465941"/>
                <a:gd name="connsiteX13" fmla="*/ 292894 w 328612"/>
                <a:gd name="connsiteY13" fmla="*/ 349260 h 465941"/>
                <a:gd name="connsiteX14" fmla="*/ 302419 w 328612"/>
                <a:gd name="connsiteY14" fmla="*/ 432603 h 465941"/>
                <a:gd name="connsiteX15" fmla="*/ 302419 w 328612"/>
                <a:gd name="connsiteY15" fmla="*/ 451653 h 465941"/>
                <a:gd name="connsiteX16" fmla="*/ 278606 w 328612"/>
                <a:gd name="connsiteY16" fmla="*/ 439747 h 465941"/>
                <a:gd name="connsiteX17" fmla="*/ 245269 w 328612"/>
                <a:gd name="connsiteY17" fmla="*/ 449272 h 465941"/>
                <a:gd name="connsiteX18" fmla="*/ 204787 w 328612"/>
                <a:gd name="connsiteY18" fmla="*/ 465941 h 465941"/>
                <a:gd name="connsiteX19" fmla="*/ 140494 w 328612"/>
                <a:gd name="connsiteY19" fmla="*/ 461178 h 465941"/>
                <a:gd name="connsiteX20" fmla="*/ 78581 w 328612"/>
                <a:gd name="connsiteY20" fmla="*/ 456416 h 465941"/>
                <a:gd name="connsiteX21" fmla="*/ 33337 w 328612"/>
                <a:gd name="connsiteY21" fmla="*/ 432603 h 465941"/>
                <a:gd name="connsiteX22" fmla="*/ 38100 w 328612"/>
                <a:gd name="connsiteY22" fmla="*/ 358785 h 465941"/>
                <a:gd name="connsiteX23" fmla="*/ 42862 w 328612"/>
                <a:gd name="connsiteY23" fmla="*/ 306397 h 465941"/>
                <a:gd name="connsiteX24" fmla="*/ 33337 w 328612"/>
                <a:gd name="connsiteY24" fmla="*/ 270678 h 465941"/>
                <a:gd name="connsiteX25" fmla="*/ 11906 w 328612"/>
                <a:gd name="connsiteY25" fmla="*/ 220672 h 465941"/>
                <a:gd name="connsiteX26" fmla="*/ 0 w 328612"/>
                <a:gd name="connsiteY26" fmla="*/ 192097 h 465941"/>
                <a:gd name="connsiteX27" fmla="*/ 38100 w 328612"/>
                <a:gd name="connsiteY27" fmla="*/ 163522 h 465941"/>
                <a:gd name="connsiteX28" fmla="*/ 61912 w 328612"/>
                <a:gd name="connsiteY28" fmla="*/ 132566 h 465941"/>
                <a:gd name="connsiteX29" fmla="*/ 66675 w 328612"/>
                <a:gd name="connsiteY29" fmla="*/ 96847 h 465941"/>
                <a:gd name="connsiteX30" fmla="*/ 35719 w 328612"/>
                <a:gd name="connsiteY30" fmla="*/ 30172 h 465941"/>
                <a:gd name="connsiteX0" fmla="*/ 35719 w 328612"/>
                <a:gd name="connsiteY0" fmla="*/ 30172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5719 w 328612"/>
                <a:gd name="connsiteY31" fmla="*/ 30172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3369 w 328612"/>
                <a:gd name="connsiteY6" fmla="*/ 32553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28612"/>
                <a:gd name="connsiteY0" fmla="*/ 32855 h 465941"/>
                <a:gd name="connsiteX1" fmla="*/ 71839 w 328612"/>
                <a:gd name="connsiteY1" fmla="*/ 14342 h 465941"/>
                <a:gd name="connsiteX2" fmla="*/ 90487 w 328612"/>
                <a:gd name="connsiteY2" fmla="*/ 8741 h 465941"/>
                <a:gd name="connsiteX3" fmla="*/ 131730 w 328612"/>
                <a:gd name="connsiteY3" fmla="*/ 1150 h 465941"/>
                <a:gd name="connsiteX4" fmla="*/ 179936 w 328612"/>
                <a:gd name="connsiteY4" fmla="*/ 703 h 465941"/>
                <a:gd name="connsiteX5" fmla="*/ 231585 w 328612"/>
                <a:gd name="connsiteY5" fmla="*/ 9188 h 465941"/>
                <a:gd name="connsiteX6" fmla="*/ 286052 w 328612"/>
                <a:gd name="connsiteY6" fmla="*/ 33447 h 465941"/>
                <a:gd name="connsiteX7" fmla="*/ 266700 w 328612"/>
                <a:gd name="connsiteY7" fmla="*/ 73035 h 465941"/>
                <a:gd name="connsiteX8" fmla="*/ 264319 w 328612"/>
                <a:gd name="connsiteY8" fmla="*/ 101610 h 465941"/>
                <a:gd name="connsiteX9" fmla="*/ 276225 w 328612"/>
                <a:gd name="connsiteY9" fmla="*/ 144472 h 465941"/>
                <a:gd name="connsiteX10" fmla="*/ 304800 w 328612"/>
                <a:gd name="connsiteY10" fmla="*/ 177810 h 465941"/>
                <a:gd name="connsiteX11" fmla="*/ 328612 w 328612"/>
                <a:gd name="connsiteY11" fmla="*/ 194478 h 465941"/>
                <a:gd name="connsiteX12" fmla="*/ 307181 w 328612"/>
                <a:gd name="connsiteY12" fmla="*/ 249247 h 465941"/>
                <a:gd name="connsiteX13" fmla="*/ 295275 w 328612"/>
                <a:gd name="connsiteY13" fmla="*/ 308778 h 465941"/>
                <a:gd name="connsiteX14" fmla="*/ 292894 w 328612"/>
                <a:gd name="connsiteY14" fmla="*/ 349260 h 465941"/>
                <a:gd name="connsiteX15" fmla="*/ 302419 w 328612"/>
                <a:gd name="connsiteY15" fmla="*/ 432603 h 465941"/>
                <a:gd name="connsiteX16" fmla="*/ 302419 w 328612"/>
                <a:gd name="connsiteY16" fmla="*/ 451653 h 465941"/>
                <a:gd name="connsiteX17" fmla="*/ 278606 w 328612"/>
                <a:gd name="connsiteY17" fmla="*/ 439747 h 465941"/>
                <a:gd name="connsiteX18" fmla="*/ 245269 w 328612"/>
                <a:gd name="connsiteY18" fmla="*/ 449272 h 465941"/>
                <a:gd name="connsiteX19" fmla="*/ 204787 w 328612"/>
                <a:gd name="connsiteY19" fmla="*/ 465941 h 465941"/>
                <a:gd name="connsiteX20" fmla="*/ 140494 w 328612"/>
                <a:gd name="connsiteY20" fmla="*/ 461178 h 465941"/>
                <a:gd name="connsiteX21" fmla="*/ 78581 w 328612"/>
                <a:gd name="connsiteY21" fmla="*/ 456416 h 465941"/>
                <a:gd name="connsiteX22" fmla="*/ 33337 w 328612"/>
                <a:gd name="connsiteY22" fmla="*/ 432603 h 465941"/>
                <a:gd name="connsiteX23" fmla="*/ 38100 w 328612"/>
                <a:gd name="connsiteY23" fmla="*/ 358785 h 465941"/>
                <a:gd name="connsiteX24" fmla="*/ 42862 w 328612"/>
                <a:gd name="connsiteY24" fmla="*/ 306397 h 465941"/>
                <a:gd name="connsiteX25" fmla="*/ 33337 w 328612"/>
                <a:gd name="connsiteY25" fmla="*/ 270678 h 465941"/>
                <a:gd name="connsiteX26" fmla="*/ 11906 w 328612"/>
                <a:gd name="connsiteY26" fmla="*/ 220672 h 465941"/>
                <a:gd name="connsiteX27" fmla="*/ 0 w 328612"/>
                <a:gd name="connsiteY27" fmla="*/ 192097 h 465941"/>
                <a:gd name="connsiteX28" fmla="*/ 38100 w 328612"/>
                <a:gd name="connsiteY28" fmla="*/ 163522 h 465941"/>
                <a:gd name="connsiteX29" fmla="*/ 61912 w 328612"/>
                <a:gd name="connsiteY29" fmla="*/ 132566 h 465941"/>
                <a:gd name="connsiteX30" fmla="*/ 66675 w 328612"/>
                <a:gd name="connsiteY30" fmla="*/ 96847 h 465941"/>
                <a:gd name="connsiteX31" fmla="*/ 31694 w 32861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76225 w 331742"/>
                <a:gd name="connsiteY9" fmla="*/ 144472 h 465941"/>
                <a:gd name="connsiteX10" fmla="*/ 304800 w 331742"/>
                <a:gd name="connsiteY10" fmla="*/ 177810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76225 w 331742"/>
                <a:gd name="connsiteY9" fmla="*/ 144472 h 465941"/>
                <a:gd name="connsiteX10" fmla="*/ 305694 w 331742"/>
                <a:gd name="connsiteY10" fmla="*/ 174232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78014 w 331742"/>
                <a:gd name="connsiteY9" fmla="*/ 144025 h 465941"/>
                <a:gd name="connsiteX10" fmla="*/ 305694 w 331742"/>
                <a:gd name="connsiteY10" fmla="*/ 174232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78014 w 331742"/>
                <a:gd name="connsiteY9" fmla="*/ 144025 h 465941"/>
                <a:gd name="connsiteX10" fmla="*/ 305694 w 331742"/>
                <a:gd name="connsiteY10" fmla="*/ 174232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5694 w 331742"/>
                <a:gd name="connsiteY10" fmla="*/ 174232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5694 w 331742"/>
                <a:gd name="connsiteY10" fmla="*/ 174232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5694 w 331742"/>
                <a:gd name="connsiteY10" fmla="*/ 174232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2862 w 331742"/>
                <a:gd name="connsiteY24" fmla="*/ 306397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0179 w 331742"/>
                <a:gd name="connsiteY24" fmla="*/ 308186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0179 w 331742"/>
                <a:gd name="connsiteY24" fmla="*/ 308186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0179 w 331742"/>
                <a:gd name="connsiteY24" fmla="*/ 308186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5941"/>
                <a:gd name="connsiteX1" fmla="*/ 71839 w 331742"/>
                <a:gd name="connsiteY1" fmla="*/ 14342 h 465941"/>
                <a:gd name="connsiteX2" fmla="*/ 90487 w 331742"/>
                <a:gd name="connsiteY2" fmla="*/ 8741 h 465941"/>
                <a:gd name="connsiteX3" fmla="*/ 131730 w 331742"/>
                <a:gd name="connsiteY3" fmla="*/ 1150 h 465941"/>
                <a:gd name="connsiteX4" fmla="*/ 179936 w 331742"/>
                <a:gd name="connsiteY4" fmla="*/ 703 h 465941"/>
                <a:gd name="connsiteX5" fmla="*/ 231585 w 331742"/>
                <a:gd name="connsiteY5" fmla="*/ 9188 h 465941"/>
                <a:gd name="connsiteX6" fmla="*/ 286052 w 331742"/>
                <a:gd name="connsiteY6" fmla="*/ 33447 h 465941"/>
                <a:gd name="connsiteX7" fmla="*/ 266700 w 331742"/>
                <a:gd name="connsiteY7" fmla="*/ 73035 h 465941"/>
                <a:gd name="connsiteX8" fmla="*/ 264319 w 331742"/>
                <a:gd name="connsiteY8" fmla="*/ 101610 h 465941"/>
                <a:gd name="connsiteX9" fmla="*/ 281144 w 331742"/>
                <a:gd name="connsiteY9" fmla="*/ 143131 h 465941"/>
                <a:gd name="connsiteX10" fmla="*/ 307483 w 331742"/>
                <a:gd name="connsiteY10" fmla="*/ 173337 h 465941"/>
                <a:gd name="connsiteX11" fmla="*/ 331742 w 331742"/>
                <a:gd name="connsiteY11" fmla="*/ 191795 h 465941"/>
                <a:gd name="connsiteX12" fmla="*/ 307181 w 331742"/>
                <a:gd name="connsiteY12" fmla="*/ 249247 h 465941"/>
                <a:gd name="connsiteX13" fmla="*/ 295275 w 331742"/>
                <a:gd name="connsiteY13" fmla="*/ 308778 h 465941"/>
                <a:gd name="connsiteX14" fmla="*/ 292894 w 331742"/>
                <a:gd name="connsiteY14" fmla="*/ 349260 h 465941"/>
                <a:gd name="connsiteX15" fmla="*/ 302419 w 331742"/>
                <a:gd name="connsiteY15" fmla="*/ 432603 h 465941"/>
                <a:gd name="connsiteX16" fmla="*/ 302419 w 331742"/>
                <a:gd name="connsiteY16" fmla="*/ 451653 h 465941"/>
                <a:gd name="connsiteX17" fmla="*/ 278606 w 331742"/>
                <a:gd name="connsiteY17" fmla="*/ 439747 h 465941"/>
                <a:gd name="connsiteX18" fmla="*/ 245269 w 331742"/>
                <a:gd name="connsiteY18" fmla="*/ 449272 h 465941"/>
                <a:gd name="connsiteX19" fmla="*/ 204787 w 331742"/>
                <a:gd name="connsiteY19" fmla="*/ 465941 h 465941"/>
                <a:gd name="connsiteX20" fmla="*/ 140494 w 331742"/>
                <a:gd name="connsiteY20" fmla="*/ 461178 h 465941"/>
                <a:gd name="connsiteX21" fmla="*/ 78581 w 331742"/>
                <a:gd name="connsiteY21" fmla="*/ 456416 h 465941"/>
                <a:gd name="connsiteX22" fmla="*/ 33337 w 331742"/>
                <a:gd name="connsiteY22" fmla="*/ 432603 h 465941"/>
                <a:gd name="connsiteX23" fmla="*/ 38100 w 331742"/>
                <a:gd name="connsiteY23" fmla="*/ 358785 h 465941"/>
                <a:gd name="connsiteX24" fmla="*/ 40179 w 331742"/>
                <a:gd name="connsiteY24" fmla="*/ 308186 h 465941"/>
                <a:gd name="connsiteX25" fmla="*/ 33337 w 331742"/>
                <a:gd name="connsiteY25" fmla="*/ 270678 h 465941"/>
                <a:gd name="connsiteX26" fmla="*/ 11906 w 331742"/>
                <a:gd name="connsiteY26" fmla="*/ 220672 h 465941"/>
                <a:gd name="connsiteX27" fmla="*/ 0 w 331742"/>
                <a:gd name="connsiteY27" fmla="*/ 192097 h 465941"/>
                <a:gd name="connsiteX28" fmla="*/ 38100 w 331742"/>
                <a:gd name="connsiteY28" fmla="*/ 163522 h 465941"/>
                <a:gd name="connsiteX29" fmla="*/ 61912 w 331742"/>
                <a:gd name="connsiteY29" fmla="*/ 132566 h 465941"/>
                <a:gd name="connsiteX30" fmla="*/ 66675 w 331742"/>
                <a:gd name="connsiteY30" fmla="*/ 96847 h 465941"/>
                <a:gd name="connsiteX31" fmla="*/ 31694 w 331742"/>
                <a:gd name="connsiteY31" fmla="*/ 32855 h 465941"/>
                <a:gd name="connsiteX0" fmla="*/ 31694 w 331742"/>
                <a:gd name="connsiteY0" fmla="*/ 32855 h 466171"/>
                <a:gd name="connsiteX1" fmla="*/ 71839 w 331742"/>
                <a:gd name="connsiteY1" fmla="*/ 14342 h 466171"/>
                <a:gd name="connsiteX2" fmla="*/ 90487 w 331742"/>
                <a:gd name="connsiteY2" fmla="*/ 8741 h 466171"/>
                <a:gd name="connsiteX3" fmla="*/ 131730 w 331742"/>
                <a:gd name="connsiteY3" fmla="*/ 1150 h 466171"/>
                <a:gd name="connsiteX4" fmla="*/ 179936 w 331742"/>
                <a:gd name="connsiteY4" fmla="*/ 703 h 466171"/>
                <a:gd name="connsiteX5" fmla="*/ 231585 w 331742"/>
                <a:gd name="connsiteY5" fmla="*/ 9188 h 466171"/>
                <a:gd name="connsiteX6" fmla="*/ 286052 w 331742"/>
                <a:gd name="connsiteY6" fmla="*/ 33447 h 466171"/>
                <a:gd name="connsiteX7" fmla="*/ 266700 w 331742"/>
                <a:gd name="connsiteY7" fmla="*/ 73035 h 466171"/>
                <a:gd name="connsiteX8" fmla="*/ 264319 w 331742"/>
                <a:gd name="connsiteY8" fmla="*/ 101610 h 466171"/>
                <a:gd name="connsiteX9" fmla="*/ 281144 w 331742"/>
                <a:gd name="connsiteY9" fmla="*/ 143131 h 466171"/>
                <a:gd name="connsiteX10" fmla="*/ 307483 w 331742"/>
                <a:gd name="connsiteY10" fmla="*/ 173337 h 466171"/>
                <a:gd name="connsiteX11" fmla="*/ 331742 w 331742"/>
                <a:gd name="connsiteY11" fmla="*/ 191795 h 466171"/>
                <a:gd name="connsiteX12" fmla="*/ 307181 w 331742"/>
                <a:gd name="connsiteY12" fmla="*/ 249247 h 466171"/>
                <a:gd name="connsiteX13" fmla="*/ 295275 w 331742"/>
                <a:gd name="connsiteY13" fmla="*/ 308778 h 466171"/>
                <a:gd name="connsiteX14" fmla="*/ 292894 w 331742"/>
                <a:gd name="connsiteY14" fmla="*/ 349260 h 466171"/>
                <a:gd name="connsiteX15" fmla="*/ 302419 w 331742"/>
                <a:gd name="connsiteY15" fmla="*/ 432603 h 466171"/>
                <a:gd name="connsiteX16" fmla="*/ 302419 w 331742"/>
                <a:gd name="connsiteY16" fmla="*/ 451653 h 466171"/>
                <a:gd name="connsiteX17" fmla="*/ 278606 w 331742"/>
                <a:gd name="connsiteY17" fmla="*/ 439747 h 466171"/>
                <a:gd name="connsiteX18" fmla="*/ 245269 w 331742"/>
                <a:gd name="connsiteY18" fmla="*/ 449272 h 466171"/>
                <a:gd name="connsiteX19" fmla="*/ 204787 w 331742"/>
                <a:gd name="connsiteY19" fmla="*/ 465941 h 466171"/>
                <a:gd name="connsiteX20" fmla="*/ 184533 w 331742"/>
                <a:gd name="connsiteY20" fmla="*/ 466014 h 466171"/>
                <a:gd name="connsiteX21" fmla="*/ 140494 w 331742"/>
                <a:gd name="connsiteY21" fmla="*/ 461178 h 466171"/>
                <a:gd name="connsiteX22" fmla="*/ 78581 w 331742"/>
                <a:gd name="connsiteY22" fmla="*/ 456416 h 466171"/>
                <a:gd name="connsiteX23" fmla="*/ 33337 w 331742"/>
                <a:gd name="connsiteY23" fmla="*/ 432603 h 466171"/>
                <a:gd name="connsiteX24" fmla="*/ 38100 w 331742"/>
                <a:gd name="connsiteY24" fmla="*/ 358785 h 466171"/>
                <a:gd name="connsiteX25" fmla="*/ 40179 w 331742"/>
                <a:gd name="connsiteY25" fmla="*/ 308186 h 466171"/>
                <a:gd name="connsiteX26" fmla="*/ 33337 w 331742"/>
                <a:gd name="connsiteY26" fmla="*/ 270678 h 466171"/>
                <a:gd name="connsiteX27" fmla="*/ 11906 w 331742"/>
                <a:gd name="connsiteY27" fmla="*/ 220672 h 466171"/>
                <a:gd name="connsiteX28" fmla="*/ 0 w 331742"/>
                <a:gd name="connsiteY28" fmla="*/ 192097 h 466171"/>
                <a:gd name="connsiteX29" fmla="*/ 38100 w 331742"/>
                <a:gd name="connsiteY29" fmla="*/ 163522 h 466171"/>
                <a:gd name="connsiteX30" fmla="*/ 61912 w 331742"/>
                <a:gd name="connsiteY30" fmla="*/ 132566 h 466171"/>
                <a:gd name="connsiteX31" fmla="*/ 66675 w 331742"/>
                <a:gd name="connsiteY31" fmla="*/ 96847 h 466171"/>
                <a:gd name="connsiteX32" fmla="*/ 31694 w 331742"/>
                <a:gd name="connsiteY32" fmla="*/ 32855 h 466171"/>
                <a:gd name="connsiteX0" fmla="*/ 31694 w 331742"/>
                <a:gd name="connsiteY0" fmla="*/ 32855 h 466171"/>
                <a:gd name="connsiteX1" fmla="*/ 71839 w 331742"/>
                <a:gd name="connsiteY1" fmla="*/ 14342 h 466171"/>
                <a:gd name="connsiteX2" fmla="*/ 90487 w 331742"/>
                <a:gd name="connsiteY2" fmla="*/ 8741 h 466171"/>
                <a:gd name="connsiteX3" fmla="*/ 131730 w 331742"/>
                <a:gd name="connsiteY3" fmla="*/ 1150 h 466171"/>
                <a:gd name="connsiteX4" fmla="*/ 179936 w 331742"/>
                <a:gd name="connsiteY4" fmla="*/ 703 h 466171"/>
                <a:gd name="connsiteX5" fmla="*/ 231585 w 331742"/>
                <a:gd name="connsiteY5" fmla="*/ 9188 h 466171"/>
                <a:gd name="connsiteX6" fmla="*/ 286052 w 331742"/>
                <a:gd name="connsiteY6" fmla="*/ 33447 h 466171"/>
                <a:gd name="connsiteX7" fmla="*/ 266700 w 331742"/>
                <a:gd name="connsiteY7" fmla="*/ 73035 h 466171"/>
                <a:gd name="connsiteX8" fmla="*/ 264319 w 331742"/>
                <a:gd name="connsiteY8" fmla="*/ 101610 h 466171"/>
                <a:gd name="connsiteX9" fmla="*/ 281144 w 331742"/>
                <a:gd name="connsiteY9" fmla="*/ 143131 h 466171"/>
                <a:gd name="connsiteX10" fmla="*/ 307483 w 331742"/>
                <a:gd name="connsiteY10" fmla="*/ 173337 h 466171"/>
                <a:gd name="connsiteX11" fmla="*/ 331742 w 331742"/>
                <a:gd name="connsiteY11" fmla="*/ 191795 h 466171"/>
                <a:gd name="connsiteX12" fmla="*/ 307181 w 331742"/>
                <a:gd name="connsiteY12" fmla="*/ 249247 h 466171"/>
                <a:gd name="connsiteX13" fmla="*/ 295275 w 331742"/>
                <a:gd name="connsiteY13" fmla="*/ 308778 h 466171"/>
                <a:gd name="connsiteX14" fmla="*/ 292894 w 331742"/>
                <a:gd name="connsiteY14" fmla="*/ 349260 h 466171"/>
                <a:gd name="connsiteX15" fmla="*/ 302419 w 331742"/>
                <a:gd name="connsiteY15" fmla="*/ 432603 h 466171"/>
                <a:gd name="connsiteX16" fmla="*/ 302419 w 331742"/>
                <a:gd name="connsiteY16" fmla="*/ 451653 h 466171"/>
                <a:gd name="connsiteX17" fmla="*/ 278606 w 331742"/>
                <a:gd name="connsiteY17" fmla="*/ 439747 h 466171"/>
                <a:gd name="connsiteX18" fmla="*/ 245269 w 331742"/>
                <a:gd name="connsiteY18" fmla="*/ 449272 h 466171"/>
                <a:gd name="connsiteX19" fmla="*/ 204787 w 331742"/>
                <a:gd name="connsiteY19" fmla="*/ 465941 h 466171"/>
                <a:gd name="connsiteX20" fmla="*/ 184533 w 331742"/>
                <a:gd name="connsiteY20" fmla="*/ 466014 h 466171"/>
                <a:gd name="connsiteX21" fmla="*/ 140494 w 331742"/>
                <a:gd name="connsiteY21" fmla="*/ 461178 h 466171"/>
                <a:gd name="connsiteX22" fmla="*/ 78581 w 331742"/>
                <a:gd name="connsiteY22" fmla="*/ 456416 h 466171"/>
                <a:gd name="connsiteX23" fmla="*/ 33337 w 331742"/>
                <a:gd name="connsiteY23" fmla="*/ 432603 h 466171"/>
                <a:gd name="connsiteX24" fmla="*/ 38100 w 331742"/>
                <a:gd name="connsiteY24" fmla="*/ 358785 h 466171"/>
                <a:gd name="connsiteX25" fmla="*/ 40179 w 331742"/>
                <a:gd name="connsiteY25" fmla="*/ 308186 h 466171"/>
                <a:gd name="connsiteX26" fmla="*/ 33337 w 331742"/>
                <a:gd name="connsiteY26" fmla="*/ 270678 h 466171"/>
                <a:gd name="connsiteX27" fmla="*/ 11906 w 331742"/>
                <a:gd name="connsiteY27" fmla="*/ 220672 h 466171"/>
                <a:gd name="connsiteX28" fmla="*/ 0 w 331742"/>
                <a:gd name="connsiteY28" fmla="*/ 192097 h 466171"/>
                <a:gd name="connsiteX29" fmla="*/ 38100 w 331742"/>
                <a:gd name="connsiteY29" fmla="*/ 163522 h 466171"/>
                <a:gd name="connsiteX30" fmla="*/ 61912 w 331742"/>
                <a:gd name="connsiteY30" fmla="*/ 132566 h 466171"/>
                <a:gd name="connsiteX31" fmla="*/ 66675 w 331742"/>
                <a:gd name="connsiteY31" fmla="*/ 96847 h 466171"/>
                <a:gd name="connsiteX32" fmla="*/ 31694 w 331742"/>
                <a:gd name="connsiteY32" fmla="*/ 32855 h 466171"/>
                <a:gd name="connsiteX0" fmla="*/ 31694 w 331742"/>
                <a:gd name="connsiteY0" fmla="*/ 32855 h 466171"/>
                <a:gd name="connsiteX1" fmla="*/ 71839 w 331742"/>
                <a:gd name="connsiteY1" fmla="*/ 14342 h 466171"/>
                <a:gd name="connsiteX2" fmla="*/ 90487 w 331742"/>
                <a:gd name="connsiteY2" fmla="*/ 8741 h 466171"/>
                <a:gd name="connsiteX3" fmla="*/ 131730 w 331742"/>
                <a:gd name="connsiteY3" fmla="*/ 1150 h 466171"/>
                <a:gd name="connsiteX4" fmla="*/ 179936 w 331742"/>
                <a:gd name="connsiteY4" fmla="*/ 703 h 466171"/>
                <a:gd name="connsiteX5" fmla="*/ 231585 w 331742"/>
                <a:gd name="connsiteY5" fmla="*/ 9188 h 466171"/>
                <a:gd name="connsiteX6" fmla="*/ 286052 w 331742"/>
                <a:gd name="connsiteY6" fmla="*/ 33447 h 466171"/>
                <a:gd name="connsiteX7" fmla="*/ 266700 w 331742"/>
                <a:gd name="connsiteY7" fmla="*/ 73035 h 466171"/>
                <a:gd name="connsiteX8" fmla="*/ 264319 w 331742"/>
                <a:gd name="connsiteY8" fmla="*/ 101610 h 466171"/>
                <a:gd name="connsiteX9" fmla="*/ 281144 w 331742"/>
                <a:gd name="connsiteY9" fmla="*/ 143131 h 466171"/>
                <a:gd name="connsiteX10" fmla="*/ 307483 w 331742"/>
                <a:gd name="connsiteY10" fmla="*/ 173337 h 466171"/>
                <a:gd name="connsiteX11" fmla="*/ 331742 w 331742"/>
                <a:gd name="connsiteY11" fmla="*/ 191795 h 466171"/>
                <a:gd name="connsiteX12" fmla="*/ 307181 w 331742"/>
                <a:gd name="connsiteY12" fmla="*/ 249247 h 466171"/>
                <a:gd name="connsiteX13" fmla="*/ 295275 w 331742"/>
                <a:gd name="connsiteY13" fmla="*/ 308778 h 466171"/>
                <a:gd name="connsiteX14" fmla="*/ 292894 w 331742"/>
                <a:gd name="connsiteY14" fmla="*/ 349260 h 466171"/>
                <a:gd name="connsiteX15" fmla="*/ 302419 w 331742"/>
                <a:gd name="connsiteY15" fmla="*/ 432603 h 466171"/>
                <a:gd name="connsiteX16" fmla="*/ 302419 w 331742"/>
                <a:gd name="connsiteY16" fmla="*/ 451653 h 466171"/>
                <a:gd name="connsiteX17" fmla="*/ 278606 w 331742"/>
                <a:gd name="connsiteY17" fmla="*/ 439747 h 466171"/>
                <a:gd name="connsiteX18" fmla="*/ 245269 w 331742"/>
                <a:gd name="connsiteY18" fmla="*/ 449272 h 466171"/>
                <a:gd name="connsiteX19" fmla="*/ 204787 w 331742"/>
                <a:gd name="connsiteY19" fmla="*/ 465941 h 466171"/>
                <a:gd name="connsiteX20" fmla="*/ 184533 w 331742"/>
                <a:gd name="connsiteY20" fmla="*/ 466014 h 466171"/>
                <a:gd name="connsiteX21" fmla="*/ 140494 w 331742"/>
                <a:gd name="connsiteY21" fmla="*/ 461178 h 466171"/>
                <a:gd name="connsiteX22" fmla="*/ 78581 w 331742"/>
                <a:gd name="connsiteY22" fmla="*/ 456416 h 466171"/>
                <a:gd name="connsiteX23" fmla="*/ 33337 w 331742"/>
                <a:gd name="connsiteY23" fmla="*/ 432603 h 466171"/>
                <a:gd name="connsiteX24" fmla="*/ 38100 w 331742"/>
                <a:gd name="connsiteY24" fmla="*/ 358785 h 466171"/>
                <a:gd name="connsiteX25" fmla="*/ 40179 w 331742"/>
                <a:gd name="connsiteY25" fmla="*/ 308186 h 466171"/>
                <a:gd name="connsiteX26" fmla="*/ 33337 w 331742"/>
                <a:gd name="connsiteY26" fmla="*/ 270678 h 466171"/>
                <a:gd name="connsiteX27" fmla="*/ 11906 w 331742"/>
                <a:gd name="connsiteY27" fmla="*/ 220672 h 466171"/>
                <a:gd name="connsiteX28" fmla="*/ 0 w 331742"/>
                <a:gd name="connsiteY28" fmla="*/ 192097 h 466171"/>
                <a:gd name="connsiteX29" fmla="*/ 38100 w 331742"/>
                <a:gd name="connsiteY29" fmla="*/ 163522 h 466171"/>
                <a:gd name="connsiteX30" fmla="*/ 61912 w 331742"/>
                <a:gd name="connsiteY30" fmla="*/ 132566 h 466171"/>
                <a:gd name="connsiteX31" fmla="*/ 66675 w 331742"/>
                <a:gd name="connsiteY31" fmla="*/ 96847 h 466171"/>
                <a:gd name="connsiteX32" fmla="*/ 31694 w 331742"/>
                <a:gd name="connsiteY32" fmla="*/ 32855 h 466171"/>
                <a:gd name="connsiteX0" fmla="*/ 31694 w 331742"/>
                <a:gd name="connsiteY0" fmla="*/ 32855 h 466171"/>
                <a:gd name="connsiteX1" fmla="*/ 71839 w 331742"/>
                <a:gd name="connsiteY1" fmla="*/ 14342 h 466171"/>
                <a:gd name="connsiteX2" fmla="*/ 90487 w 331742"/>
                <a:gd name="connsiteY2" fmla="*/ 8741 h 466171"/>
                <a:gd name="connsiteX3" fmla="*/ 131730 w 331742"/>
                <a:gd name="connsiteY3" fmla="*/ 1150 h 466171"/>
                <a:gd name="connsiteX4" fmla="*/ 179936 w 331742"/>
                <a:gd name="connsiteY4" fmla="*/ 703 h 466171"/>
                <a:gd name="connsiteX5" fmla="*/ 231585 w 331742"/>
                <a:gd name="connsiteY5" fmla="*/ 9188 h 466171"/>
                <a:gd name="connsiteX6" fmla="*/ 286052 w 331742"/>
                <a:gd name="connsiteY6" fmla="*/ 33447 h 466171"/>
                <a:gd name="connsiteX7" fmla="*/ 266700 w 331742"/>
                <a:gd name="connsiteY7" fmla="*/ 73035 h 466171"/>
                <a:gd name="connsiteX8" fmla="*/ 264319 w 331742"/>
                <a:gd name="connsiteY8" fmla="*/ 101610 h 466171"/>
                <a:gd name="connsiteX9" fmla="*/ 281144 w 331742"/>
                <a:gd name="connsiteY9" fmla="*/ 143131 h 466171"/>
                <a:gd name="connsiteX10" fmla="*/ 307483 w 331742"/>
                <a:gd name="connsiteY10" fmla="*/ 173337 h 466171"/>
                <a:gd name="connsiteX11" fmla="*/ 331742 w 331742"/>
                <a:gd name="connsiteY11" fmla="*/ 191795 h 466171"/>
                <a:gd name="connsiteX12" fmla="*/ 307181 w 331742"/>
                <a:gd name="connsiteY12" fmla="*/ 249247 h 466171"/>
                <a:gd name="connsiteX13" fmla="*/ 295275 w 331742"/>
                <a:gd name="connsiteY13" fmla="*/ 308778 h 466171"/>
                <a:gd name="connsiteX14" fmla="*/ 292894 w 331742"/>
                <a:gd name="connsiteY14" fmla="*/ 349260 h 466171"/>
                <a:gd name="connsiteX15" fmla="*/ 302419 w 331742"/>
                <a:gd name="connsiteY15" fmla="*/ 432603 h 466171"/>
                <a:gd name="connsiteX16" fmla="*/ 302419 w 331742"/>
                <a:gd name="connsiteY16" fmla="*/ 451653 h 466171"/>
                <a:gd name="connsiteX17" fmla="*/ 278606 w 331742"/>
                <a:gd name="connsiteY17" fmla="*/ 439747 h 466171"/>
                <a:gd name="connsiteX18" fmla="*/ 245269 w 331742"/>
                <a:gd name="connsiteY18" fmla="*/ 449272 h 466171"/>
                <a:gd name="connsiteX19" fmla="*/ 204787 w 331742"/>
                <a:gd name="connsiteY19" fmla="*/ 465941 h 466171"/>
                <a:gd name="connsiteX20" fmla="*/ 184533 w 331742"/>
                <a:gd name="connsiteY20" fmla="*/ 466014 h 466171"/>
                <a:gd name="connsiteX21" fmla="*/ 140494 w 331742"/>
                <a:gd name="connsiteY21" fmla="*/ 461178 h 466171"/>
                <a:gd name="connsiteX22" fmla="*/ 78581 w 331742"/>
                <a:gd name="connsiteY22" fmla="*/ 456416 h 466171"/>
                <a:gd name="connsiteX23" fmla="*/ 33337 w 331742"/>
                <a:gd name="connsiteY23" fmla="*/ 432603 h 466171"/>
                <a:gd name="connsiteX24" fmla="*/ 38100 w 331742"/>
                <a:gd name="connsiteY24" fmla="*/ 358785 h 466171"/>
                <a:gd name="connsiteX25" fmla="*/ 40179 w 331742"/>
                <a:gd name="connsiteY25" fmla="*/ 308186 h 466171"/>
                <a:gd name="connsiteX26" fmla="*/ 33337 w 331742"/>
                <a:gd name="connsiteY26" fmla="*/ 270678 h 466171"/>
                <a:gd name="connsiteX27" fmla="*/ 11906 w 331742"/>
                <a:gd name="connsiteY27" fmla="*/ 220672 h 466171"/>
                <a:gd name="connsiteX28" fmla="*/ 0 w 331742"/>
                <a:gd name="connsiteY28" fmla="*/ 192097 h 466171"/>
                <a:gd name="connsiteX29" fmla="*/ 38100 w 331742"/>
                <a:gd name="connsiteY29" fmla="*/ 163522 h 466171"/>
                <a:gd name="connsiteX30" fmla="*/ 61912 w 331742"/>
                <a:gd name="connsiteY30" fmla="*/ 132566 h 466171"/>
                <a:gd name="connsiteX31" fmla="*/ 66675 w 331742"/>
                <a:gd name="connsiteY31" fmla="*/ 96847 h 466171"/>
                <a:gd name="connsiteX32" fmla="*/ 31694 w 331742"/>
                <a:gd name="connsiteY32" fmla="*/ 32855 h 46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31742" h="466171">
                  <a:moveTo>
                    <a:pt x="31694" y="32855"/>
                  </a:moveTo>
                  <a:cubicBezTo>
                    <a:pt x="44479" y="28025"/>
                    <a:pt x="59054" y="19172"/>
                    <a:pt x="71839" y="14342"/>
                  </a:cubicBezTo>
                  <a:lnTo>
                    <a:pt x="90487" y="8741"/>
                  </a:lnTo>
                  <a:cubicBezTo>
                    <a:pt x="106024" y="4422"/>
                    <a:pt x="119771" y="1444"/>
                    <a:pt x="131730" y="1150"/>
                  </a:cubicBezTo>
                  <a:cubicBezTo>
                    <a:pt x="148246" y="-1235"/>
                    <a:pt x="163867" y="852"/>
                    <a:pt x="179936" y="703"/>
                  </a:cubicBezTo>
                  <a:cubicBezTo>
                    <a:pt x="197152" y="3531"/>
                    <a:pt x="215710" y="3677"/>
                    <a:pt x="231585" y="9188"/>
                  </a:cubicBezTo>
                  <a:cubicBezTo>
                    <a:pt x="250634" y="14740"/>
                    <a:pt x="268791" y="25659"/>
                    <a:pt x="286052" y="33447"/>
                  </a:cubicBezTo>
                  <a:cubicBezTo>
                    <a:pt x="278707" y="47388"/>
                    <a:pt x="270467" y="59541"/>
                    <a:pt x="266700" y="73035"/>
                  </a:cubicBezTo>
                  <a:cubicBezTo>
                    <a:pt x="264564" y="84349"/>
                    <a:pt x="264219" y="94768"/>
                    <a:pt x="264319" y="101610"/>
                  </a:cubicBezTo>
                  <a:cubicBezTo>
                    <a:pt x="266499" y="118133"/>
                    <a:pt x="274492" y="130186"/>
                    <a:pt x="281144" y="143131"/>
                  </a:cubicBezTo>
                  <a:cubicBezTo>
                    <a:pt x="292457" y="156927"/>
                    <a:pt x="297958" y="162224"/>
                    <a:pt x="307483" y="173337"/>
                  </a:cubicBezTo>
                  <a:lnTo>
                    <a:pt x="331742" y="191795"/>
                  </a:lnTo>
                  <a:cubicBezTo>
                    <a:pt x="323555" y="210946"/>
                    <a:pt x="313132" y="230543"/>
                    <a:pt x="307181" y="249247"/>
                  </a:cubicBezTo>
                  <a:cubicBezTo>
                    <a:pt x="301870" y="269091"/>
                    <a:pt x="299244" y="288934"/>
                    <a:pt x="295275" y="308778"/>
                  </a:cubicBezTo>
                  <a:lnTo>
                    <a:pt x="292894" y="349260"/>
                  </a:lnTo>
                  <a:lnTo>
                    <a:pt x="302419" y="432603"/>
                  </a:lnTo>
                  <a:lnTo>
                    <a:pt x="302419" y="451653"/>
                  </a:lnTo>
                  <a:cubicBezTo>
                    <a:pt x="294481" y="447684"/>
                    <a:pt x="289227" y="442822"/>
                    <a:pt x="278606" y="439747"/>
                  </a:cubicBezTo>
                  <a:cubicBezTo>
                    <a:pt x="264811" y="441133"/>
                    <a:pt x="256381" y="446097"/>
                    <a:pt x="245269" y="449272"/>
                  </a:cubicBezTo>
                  <a:cubicBezTo>
                    <a:pt x="231775" y="454828"/>
                    <a:pt x="219623" y="462174"/>
                    <a:pt x="204787" y="465941"/>
                  </a:cubicBezTo>
                  <a:cubicBezTo>
                    <a:pt x="198334" y="465369"/>
                    <a:pt x="190986" y="466586"/>
                    <a:pt x="184533" y="466014"/>
                  </a:cubicBezTo>
                  <a:cubicBezTo>
                    <a:pt x="169853" y="464402"/>
                    <a:pt x="158163" y="462666"/>
                    <a:pt x="140494" y="461178"/>
                  </a:cubicBezTo>
                  <a:cubicBezTo>
                    <a:pt x="119856" y="459591"/>
                    <a:pt x="101455" y="459345"/>
                    <a:pt x="78581" y="456416"/>
                  </a:cubicBezTo>
                  <a:cubicBezTo>
                    <a:pt x="61711" y="450267"/>
                    <a:pt x="48418" y="440541"/>
                    <a:pt x="33337" y="432603"/>
                  </a:cubicBezTo>
                  <a:lnTo>
                    <a:pt x="38100" y="358785"/>
                  </a:lnTo>
                  <a:cubicBezTo>
                    <a:pt x="39687" y="341322"/>
                    <a:pt x="43064" y="326096"/>
                    <a:pt x="40179" y="308186"/>
                  </a:cubicBezTo>
                  <a:cubicBezTo>
                    <a:pt x="39240" y="295386"/>
                    <a:pt x="36959" y="285267"/>
                    <a:pt x="33337" y="270678"/>
                  </a:cubicBezTo>
                  <a:cubicBezTo>
                    <a:pt x="29771" y="254456"/>
                    <a:pt x="19050" y="237341"/>
                    <a:pt x="11906" y="220672"/>
                  </a:cubicBezTo>
                  <a:cubicBezTo>
                    <a:pt x="9278" y="212936"/>
                    <a:pt x="3969" y="201622"/>
                    <a:pt x="0" y="192097"/>
                  </a:cubicBezTo>
                  <a:lnTo>
                    <a:pt x="38100" y="163522"/>
                  </a:lnTo>
                  <a:cubicBezTo>
                    <a:pt x="46037" y="153203"/>
                    <a:pt x="54869" y="144674"/>
                    <a:pt x="61912" y="132566"/>
                  </a:cubicBezTo>
                  <a:cubicBezTo>
                    <a:pt x="66183" y="120213"/>
                    <a:pt x="68217" y="112331"/>
                    <a:pt x="66675" y="96847"/>
                  </a:cubicBezTo>
                  <a:cubicBezTo>
                    <a:pt x="61723" y="73727"/>
                    <a:pt x="46932" y="50608"/>
                    <a:pt x="31694" y="328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967597" y="2782077"/>
              <a:ext cx="723364" cy="370183"/>
            </a:xfrm>
            <a:custGeom>
              <a:avLst/>
              <a:gdLst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3618 w 722266"/>
                <a:gd name="connsiteY21" fmla="*/ 273547 h 370158"/>
                <a:gd name="connsiteX22" fmla="*/ 280280 w 722266"/>
                <a:gd name="connsiteY22" fmla="*/ 285453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3618 w 722266"/>
                <a:gd name="connsiteY21" fmla="*/ 273547 h 370158"/>
                <a:gd name="connsiteX22" fmla="*/ 280280 w 722266"/>
                <a:gd name="connsiteY22" fmla="*/ 288136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3618 w 722266"/>
                <a:gd name="connsiteY21" fmla="*/ 273547 h 370158"/>
                <a:gd name="connsiteX22" fmla="*/ 280280 w 722266"/>
                <a:gd name="connsiteY22" fmla="*/ 288136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1382 w 722266"/>
                <a:gd name="connsiteY21" fmla="*/ 276677 h 370158"/>
                <a:gd name="connsiteX22" fmla="*/ 280280 w 722266"/>
                <a:gd name="connsiteY22" fmla="*/ 288136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1382 w 722266"/>
                <a:gd name="connsiteY21" fmla="*/ 276677 h 370158"/>
                <a:gd name="connsiteX22" fmla="*/ 305186 w 722266"/>
                <a:gd name="connsiteY22" fmla="*/ 287478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1382 w 722266"/>
                <a:gd name="connsiteY21" fmla="*/ 276677 h 370158"/>
                <a:gd name="connsiteX22" fmla="*/ 303844 w 722266"/>
                <a:gd name="connsiteY22" fmla="*/ 285689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4960 w 722266"/>
                <a:gd name="connsiteY21" fmla="*/ 269969 h 370158"/>
                <a:gd name="connsiteX22" fmla="*/ 303844 w 722266"/>
                <a:gd name="connsiteY22" fmla="*/ 285689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4960 w 722266"/>
                <a:gd name="connsiteY21" fmla="*/ 269969 h 370158"/>
                <a:gd name="connsiteX22" fmla="*/ 303844 w 722266"/>
                <a:gd name="connsiteY22" fmla="*/ 285689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4960 w 722266"/>
                <a:gd name="connsiteY21" fmla="*/ 269969 h 370158"/>
                <a:gd name="connsiteX22" fmla="*/ 301608 w 722266"/>
                <a:gd name="connsiteY22" fmla="*/ 284795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4960 w 722266"/>
                <a:gd name="connsiteY21" fmla="*/ 269969 h 370158"/>
                <a:gd name="connsiteX22" fmla="*/ 302055 w 722266"/>
                <a:gd name="connsiteY22" fmla="*/ 287478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4960 w 722266"/>
                <a:gd name="connsiteY21" fmla="*/ 269969 h 370158"/>
                <a:gd name="connsiteX22" fmla="*/ 302055 w 722266"/>
                <a:gd name="connsiteY22" fmla="*/ 287478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5407 w 722266"/>
                <a:gd name="connsiteY21" fmla="*/ 264156 h 370158"/>
                <a:gd name="connsiteX22" fmla="*/ 302055 w 722266"/>
                <a:gd name="connsiteY22" fmla="*/ 287478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2557 w 722266"/>
                <a:gd name="connsiteY20" fmla="*/ 157458 h 370158"/>
                <a:gd name="connsiteX21" fmla="*/ 315407 w 722266"/>
                <a:gd name="connsiteY21" fmla="*/ 264156 h 370158"/>
                <a:gd name="connsiteX22" fmla="*/ 302055 w 722266"/>
                <a:gd name="connsiteY22" fmla="*/ 287478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14961 w 722266"/>
                <a:gd name="connsiteY19" fmla="*/ 253894 h 370158"/>
                <a:gd name="connsiteX20" fmla="*/ 372557 w 722266"/>
                <a:gd name="connsiteY20" fmla="*/ 157458 h 370158"/>
                <a:gd name="connsiteX21" fmla="*/ 315407 w 722266"/>
                <a:gd name="connsiteY21" fmla="*/ 264156 h 370158"/>
                <a:gd name="connsiteX22" fmla="*/ 302055 w 722266"/>
                <a:gd name="connsiteY22" fmla="*/ 287478 h 370158"/>
                <a:gd name="connsiteX23" fmla="*/ 280280 w 722266"/>
                <a:gd name="connsiteY23" fmla="*/ 288136 h 370158"/>
                <a:gd name="connsiteX24" fmla="*/ 80255 w 722266"/>
                <a:gd name="connsiteY24" fmla="*/ 294978 h 370158"/>
                <a:gd name="connsiteX25" fmla="*/ 187412 w 722266"/>
                <a:gd name="connsiteY25" fmla="*/ 125910 h 370158"/>
                <a:gd name="connsiteX26" fmla="*/ 230274 w 722266"/>
                <a:gd name="connsiteY26" fmla="*/ 59235 h 370158"/>
                <a:gd name="connsiteX27" fmla="*/ 192174 w 722266"/>
                <a:gd name="connsiteY27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14961 w 722266"/>
                <a:gd name="connsiteY19" fmla="*/ 253894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2055 w 722266"/>
                <a:gd name="connsiteY23" fmla="*/ 287478 h 370158"/>
                <a:gd name="connsiteX24" fmla="*/ 280280 w 722266"/>
                <a:gd name="connsiteY24" fmla="*/ 288136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0166 w 722266"/>
                <a:gd name="connsiteY19" fmla="*/ 284304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2055 w 722266"/>
                <a:gd name="connsiteY23" fmla="*/ 287478 h 370158"/>
                <a:gd name="connsiteX24" fmla="*/ 280280 w 722266"/>
                <a:gd name="connsiteY24" fmla="*/ 288136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0166 w 722266"/>
                <a:gd name="connsiteY19" fmla="*/ 284304 h 370158"/>
                <a:gd name="connsiteX20" fmla="*/ 427719 w 722266"/>
                <a:gd name="connsiteY20" fmla="*/ 288820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7478 h 370158"/>
                <a:gd name="connsiteX25" fmla="*/ 280280 w 722266"/>
                <a:gd name="connsiteY25" fmla="*/ 288136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1955 w 722266"/>
                <a:gd name="connsiteY19" fmla="*/ 293248 h 370158"/>
                <a:gd name="connsiteX20" fmla="*/ 427719 w 722266"/>
                <a:gd name="connsiteY20" fmla="*/ 288820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7478 h 370158"/>
                <a:gd name="connsiteX25" fmla="*/ 280280 w 722266"/>
                <a:gd name="connsiteY25" fmla="*/ 288136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7719 w 722266"/>
                <a:gd name="connsiteY19" fmla="*/ 288820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2055 w 722266"/>
                <a:gd name="connsiteY23" fmla="*/ 287478 h 370158"/>
                <a:gd name="connsiteX24" fmla="*/ 280280 w 722266"/>
                <a:gd name="connsiteY24" fmla="*/ 288136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1297 w 722266"/>
                <a:gd name="connsiteY19" fmla="*/ 297317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2055 w 722266"/>
                <a:gd name="connsiteY23" fmla="*/ 287478 h 370158"/>
                <a:gd name="connsiteX24" fmla="*/ 280280 w 722266"/>
                <a:gd name="connsiteY24" fmla="*/ 288136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1297 w 722266"/>
                <a:gd name="connsiteY19" fmla="*/ 297317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1161 w 722266"/>
                <a:gd name="connsiteY23" fmla="*/ 282559 h 370158"/>
                <a:gd name="connsiteX24" fmla="*/ 280280 w 722266"/>
                <a:gd name="connsiteY24" fmla="*/ 288136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1297 w 722266"/>
                <a:gd name="connsiteY19" fmla="*/ 297317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1161 w 722266"/>
                <a:gd name="connsiteY23" fmla="*/ 282559 h 370158"/>
                <a:gd name="connsiteX24" fmla="*/ 264628 w 722266"/>
                <a:gd name="connsiteY24" fmla="*/ 289925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1297 w 722266"/>
                <a:gd name="connsiteY19" fmla="*/ 297317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1161 w 722266"/>
                <a:gd name="connsiteY23" fmla="*/ 282559 h 370158"/>
                <a:gd name="connsiteX24" fmla="*/ 261050 w 722266"/>
                <a:gd name="connsiteY24" fmla="*/ 294397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31297 w 722266"/>
                <a:gd name="connsiteY19" fmla="*/ 297317 h 370158"/>
                <a:gd name="connsiteX20" fmla="*/ 416539 w 722266"/>
                <a:gd name="connsiteY20" fmla="*/ 266460 h 370158"/>
                <a:gd name="connsiteX21" fmla="*/ 372557 w 722266"/>
                <a:gd name="connsiteY21" fmla="*/ 157458 h 370158"/>
                <a:gd name="connsiteX22" fmla="*/ 315407 w 722266"/>
                <a:gd name="connsiteY22" fmla="*/ 264156 h 370158"/>
                <a:gd name="connsiteX23" fmla="*/ 302055 w 722266"/>
                <a:gd name="connsiteY23" fmla="*/ 284795 h 370158"/>
                <a:gd name="connsiteX24" fmla="*/ 261050 w 722266"/>
                <a:gd name="connsiteY24" fmla="*/ 294397 h 370158"/>
                <a:gd name="connsiteX25" fmla="*/ 80255 w 722266"/>
                <a:gd name="connsiteY25" fmla="*/ 294978 h 370158"/>
                <a:gd name="connsiteX26" fmla="*/ 187412 w 722266"/>
                <a:gd name="connsiteY26" fmla="*/ 125910 h 370158"/>
                <a:gd name="connsiteX27" fmla="*/ 230274 w 722266"/>
                <a:gd name="connsiteY27" fmla="*/ 59235 h 370158"/>
                <a:gd name="connsiteX28" fmla="*/ 192174 w 722266"/>
                <a:gd name="connsiteY28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37385 w 722266"/>
                <a:gd name="connsiteY7" fmla="*/ 328174 h 370158"/>
                <a:gd name="connsiteX8" fmla="*/ 356480 w 722266"/>
                <a:gd name="connsiteY8" fmla="*/ 247353 h 370158"/>
                <a:gd name="connsiteX9" fmla="*/ 361243 w 722266"/>
                <a:gd name="connsiteY9" fmla="*/ 247353 h 370158"/>
                <a:gd name="connsiteX10" fmla="*/ 387437 w 722266"/>
                <a:gd name="connsiteY10" fmla="*/ 335460 h 370158"/>
                <a:gd name="connsiteX11" fmla="*/ 435062 w 722266"/>
                <a:gd name="connsiteY11" fmla="*/ 347366 h 370158"/>
                <a:gd name="connsiteX12" fmla="*/ 685093 w 722266"/>
                <a:gd name="connsiteY12" fmla="*/ 368797 h 370158"/>
                <a:gd name="connsiteX13" fmla="*/ 716049 w 722266"/>
                <a:gd name="connsiteY13" fmla="*/ 304503 h 370158"/>
                <a:gd name="connsiteX14" fmla="*/ 635087 w 722266"/>
                <a:gd name="connsiteY14" fmla="*/ 114003 h 370158"/>
                <a:gd name="connsiteX15" fmla="*/ 518405 w 722266"/>
                <a:gd name="connsiteY15" fmla="*/ 2085 h 370158"/>
                <a:gd name="connsiteX16" fmla="*/ 480305 w 722266"/>
                <a:gd name="connsiteY16" fmla="*/ 52091 h 370158"/>
                <a:gd name="connsiteX17" fmla="*/ 585080 w 722266"/>
                <a:gd name="connsiteY17" fmla="*/ 185441 h 370158"/>
                <a:gd name="connsiteX18" fmla="*/ 644612 w 722266"/>
                <a:gd name="connsiteY18" fmla="*/ 304503 h 370158"/>
                <a:gd name="connsiteX19" fmla="*/ 477924 w 722266"/>
                <a:gd name="connsiteY19" fmla="*/ 309266 h 370158"/>
                <a:gd name="connsiteX20" fmla="*/ 431297 w 722266"/>
                <a:gd name="connsiteY20" fmla="*/ 297317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4795 h 370158"/>
                <a:gd name="connsiteX25" fmla="*/ 261050 w 722266"/>
                <a:gd name="connsiteY25" fmla="*/ 294397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298076 w 722266"/>
                <a:gd name="connsiteY6" fmla="*/ 344282 h 370158"/>
                <a:gd name="connsiteX7" fmla="*/ 337385 w 722266"/>
                <a:gd name="connsiteY7" fmla="*/ 328174 h 370158"/>
                <a:gd name="connsiteX8" fmla="*/ 356480 w 722266"/>
                <a:gd name="connsiteY8" fmla="*/ 247353 h 370158"/>
                <a:gd name="connsiteX9" fmla="*/ 361243 w 722266"/>
                <a:gd name="connsiteY9" fmla="*/ 247353 h 370158"/>
                <a:gd name="connsiteX10" fmla="*/ 387437 w 722266"/>
                <a:gd name="connsiteY10" fmla="*/ 335460 h 370158"/>
                <a:gd name="connsiteX11" fmla="*/ 435062 w 722266"/>
                <a:gd name="connsiteY11" fmla="*/ 347366 h 370158"/>
                <a:gd name="connsiteX12" fmla="*/ 685093 w 722266"/>
                <a:gd name="connsiteY12" fmla="*/ 368797 h 370158"/>
                <a:gd name="connsiteX13" fmla="*/ 716049 w 722266"/>
                <a:gd name="connsiteY13" fmla="*/ 304503 h 370158"/>
                <a:gd name="connsiteX14" fmla="*/ 635087 w 722266"/>
                <a:gd name="connsiteY14" fmla="*/ 114003 h 370158"/>
                <a:gd name="connsiteX15" fmla="*/ 518405 w 722266"/>
                <a:gd name="connsiteY15" fmla="*/ 2085 h 370158"/>
                <a:gd name="connsiteX16" fmla="*/ 480305 w 722266"/>
                <a:gd name="connsiteY16" fmla="*/ 52091 h 370158"/>
                <a:gd name="connsiteX17" fmla="*/ 585080 w 722266"/>
                <a:gd name="connsiteY17" fmla="*/ 185441 h 370158"/>
                <a:gd name="connsiteX18" fmla="*/ 644612 w 722266"/>
                <a:gd name="connsiteY18" fmla="*/ 304503 h 370158"/>
                <a:gd name="connsiteX19" fmla="*/ 477924 w 722266"/>
                <a:gd name="connsiteY19" fmla="*/ 309266 h 370158"/>
                <a:gd name="connsiteX20" fmla="*/ 431297 w 722266"/>
                <a:gd name="connsiteY20" fmla="*/ 297317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4795 h 370158"/>
                <a:gd name="connsiteX25" fmla="*/ 261050 w 722266"/>
                <a:gd name="connsiteY25" fmla="*/ 294397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298076 w 722266"/>
                <a:gd name="connsiteY6" fmla="*/ 344282 h 370158"/>
                <a:gd name="connsiteX7" fmla="*/ 339174 w 722266"/>
                <a:gd name="connsiteY7" fmla="*/ 321466 h 370158"/>
                <a:gd name="connsiteX8" fmla="*/ 356480 w 722266"/>
                <a:gd name="connsiteY8" fmla="*/ 247353 h 370158"/>
                <a:gd name="connsiteX9" fmla="*/ 361243 w 722266"/>
                <a:gd name="connsiteY9" fmla="*/ 247353 h 370158"/>
                <a:gd name="connsiteX10" fmla="*/ 387437 w 722266"/>
                <a:gd name="connsiteY10" fmla="*/ 335460 h 370158"/>
                <a:gd name="connsiteX11" fmla="*/ 435062 w 722266"/>
                <a:gd name="connsiteY11" fmla="*/ 347366 h 370158"/>
                <a:gd name="connsiteX12" fmla="*/ 685093 w 722266"/>
                <a:gd name="connsiteY12" fmla="*/ 368797 h 370158"/>
                <a:gd name="connsiteX13" fmla="*/ 716049 w 722266"/>
                <a:gd name="connsiteY13" fmla="*/ 304503 h 370158"/>
                <a:gd name="connsiteX14" fmla="*/ 635087 w 722266"/>
                <a:gd name="connsiteY14" fmla="*/ 114003 h 370158"/>
                <a:gd name="connsiteX15" fmla="*/ 518405 w 722266"/>
                <a:gd name="connsiteY15" fmla="*/ 2085 h 370158"/>
                <a:gd name="connsiteX16" fmla="*/ 480305 w 722266"/>
                <a:gd name="connsiteY16" fmla="*/ 52091 h 370158"/>
                <a:gd name="connsiteX17" fmla="*/ 585080 w 722266"/>
                <a:gd name="connsiteY17" fmla="*/ 185441 h 370158"/>
                <a:gd name="connsiteX18" fmla="*/ 644612 w 722266"/>
                <a:gd name="connsiteY18" fmla="*/ 304503 h 370158"/>
                <a:gd name="connsiteX19" fmla="*/ 477924 w 722266"/>
                <a:gd name="connsiteY19" fmla="*/ 309266 h 370158"/>
                <a:gd name="connsiteX20" fmla="*/ 431297 w 722266"/>
                <a:gd name="connsiteY20" fmla="*/ 297317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4795 h 370158"/>
                <a:gd name="connsiteX25" fmla="*/ 261050 w 722266"/>
                <a:gd name="connsiteY25" fmla="*/ 294397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258 w 722266"/>
                <a:gd name="connsiteY5" fmla="*/ 350786 h 370158"/>
                <a:gd name="connsiteX6" fmla="*/ 298076 w 722266"/>
                <a:gd name="connsiteY6" fmla="*/ 344282 h 370158"/>
                <a:gd name="connsiteX7" fmla="*/ 339174 w 722266"/>
                <a:gd name="connsiteY7" fmla="*/ 321466 h 370158"/>
                <a:gd name="connsiteX8" fmla="*/ 356480 w 722266"/>
                <a:gd name="connsiteY8" fmla="*/ 247353 h 370158"/>
                <a:gd name="connsiteX9" fmla="*/ 361243 w 722266"/>
                <a:gd name="connsiteY9" fmla="*/ 247353 h 370158"/>
                <a:gd name="connsiteX10" fmla="*/ 387437 w 722266"/>
                <a:gd name="connsiteY10" fmla="*/ 335460 h 370158"/>
                <a:gd name="connsiteX11" fmla="*/ 435062 w 722266"/>
                <a:gd name="connsiteY11" fmla="*/ 347366 h 370158"/>
                <a:gd name="connsiteX12" fmla="*/ 685093 w 722266"/>
                <a:gd name="connsiteY12" fmla="*/ 368797 h 370158"/>
                <a:gd name="connsiteX13" fmla="*/ 716049 w 722266"/>
                <a:gd name="connsiteY13" fmla="*/ 304503 h 370158"/>
                <a:gd name="connsiteX14" fmla="*/ 635087 w 722266"/>
                <a:gd name="connsiteY14" fmla="*/ 114003 h 370158"/>
                <a:gd name="connsiteX15" fmla="*/ 518405 w 722266"/>
                <a:gd name="connsiteY15" fmla="*/ 2085 h 370158"/>
                <a:gd name="connsiteX16" fmla="*/ 480305 w 722266"/>
                <a:gd name="connsiteY16" fmla="*/ 52091 h 370158"/>
                <a:gd name="connsiteX17" fmla="*/ 585080 w 722266"/>
                <a:gd name="connsiteY17" fmla="*/ 185441 h 370158"/>
                <a:gd name="connsiteX18" fmla="*/ 644612 w 722266"/>
                <a:gd name="connsiteY18" fmla="*/ 304503 h 370158"/>
                <a:gd name="connsiteX19" fmla="*/ 477924 w 722266"/>
                <a:gd name="connsiteY19" fmla="*/ 309266 h 370158"/>
                <a:gd name="connsiteX20" fmla="*/ 431297 w 722266"/>
                <a:gd name="connsiteY20" fmla="*/ 297317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4795 h 370158"/>
                <a:gd name="connsiteX25" fmla="*/ 261050 w 722266"/>
                <a:gd name="connsiteY25" fmla="*/ 294397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258 w 722266"/>
                <a:gd name="connsiteY5" fmla="*/ 350786 h 370158"/>
                <a:gd name="connsiteX6" fmla="*/ 302995 w 722266"/>
                <a:gd name="connsiteY6" fmla="*/ 343835 h 370158"/>
                <a:gd name="connsiteX7" fmla="*/ 339174 w 722266"/>
                <a:gd name="connsiteY7" fmla="*/ 321466 h 370158"/>
                <a:gd name="connsiteX8" fmla="*/ 356480 w 722266"/>
                <a:gd name="connsiteY8" fmla="*/ 247353 h 370158"/>
                <a:gd name="connsiteX9" fmla="*/ 361243 w 722266"/>
                <a:gd name="connsiteY9" fmla="*/ 247353 h 370158"/>
                <a:gd name="connsiteX10" fmla="*/ 387437 w 722266"/>
                <a:gd name="connsiteY10" fmla="*/ 335460 h 370158"/>
                <a:gd name="connsiteX11" fmla="*/ 435062 w 722266"/>
                <a:gd name="connsiteY11" fmla="*/ 347366 h 370158"/>
                <a:gd name="connsiteX12" fmla="*/ 685093 w 722266"/>
                <a:gd name="connsiteY12" fmla="*/ 368797 h 370158"/>
                <a:gd name="connsiteX13" fmla="*/ 716049 w 722266"/>
                <a:gd name="connsiteY13" fmla="*/ 304503 h 370158"/>
                <a:gd name="connsiteX14" fmla="*/ 635087 w 722266"/>
                <a:gd name="connsiteY14" fmla="*/ 114003 h 370158"/>
                <a:gd name="connsiteX15" fmla="*/ 518405 w 722266"/>
                <a:gd name="connsiteY15" fmla="*/ 2085 h 370158"/>
                <a:gd name="connsiteX16" fmla="*/ 480305 w 722266"/>
                <a:gd name="connsiteY16" fmla="*/ 52091 h 370158"/>
                <a:gd name="connsiteX17" fmla="*/ 585080 w 722266"/>
                <a:gd name="connsiteY17" fmla="*/ 185441 h 370158"/>
                <a:gd name="connsiteX18" fmla="*/ 644612 w 722266"/>
                <a:gd name="connsiteY18" fmla="*/ 304503 h 370158"/>
                <a:gd name="connsiteX19" fmla="*/ 477924 w 722266"/>
                <a:gd name="connsiteY19" fmla="*/ 309266 h 370158"/>
                <a:gd name="connsiteX20" fmla="*/ 431297 w 722266"/>
                <a:gd name="connsiteY20" fmla="*/ 297317 h 370158"/>
                <a:gd name="connsiteX21" fmla="*/ 416539 w 722266"/>
                <a:gd name="connsiteY21" fmla="*/ 266460 h 370158"/>
                <a:gd name="connsiteX22" fmla="*/ 372557 w 722266"/>
                <a:gd name="connsiteY22" fmla="*/ 157458 h 370158"/>
                <a:gd name="connsiteX23" fmla="*/ 315407 w 722266"/>
                <a:gd name="connsiteY23" fmla="*/ 264156 h 370158"/>
                <a:gd name="connsiteX24" fmla="*/ 302055 w 722266"/>
                <a:gd name="connsiteY24" fmla="*/ 284795 h 370158"/>
                <a:gd name="connsiteX25" fmla="*/ 261050 w 722266"/>
                <a:gd name="connsiteY25" fmla="*/ 294397 h 370158"/>
                <a:gd name="connsiteX26" fmla="*/ 80255 w 722266"/>
                <a:gd name="connsiteY26" fmla="*/ 294978 h 370158"/>
                <a:gd name="connsiteX27" fmla="*/ 187412 w 722266"/>
                <a:gd name="connsiteY27" fmla="*/ 125910 h 370158"/>
                <a:gd name="connsiteX28" fmla="*/ 230274 w 722266"/>
                <a:gd name="connsiteY28" fmla="*/ 59235 h 370158"/>
                <a:gd name="connsiteX29" fmla="*/ 192174 w 722266"/>
                <a:gd name="connsiteY29" fmla="*/ 18753 h 370158"/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258 w 722266"/>
                <a:gd name="connsiteY5" fmla="*/ 350786 h 370158"/>
                <a:gd name="connsiteX6" fmla="*/ 302995 w 722266"/>
                <a:gd name="connsiteY6" fmla="*/ 343835 h 370158"/>
                <a:gd name="connsiteX7" fmla="*/ 309211 w 722266"/>
                <a:gd name="connsiteY7" fmla="*/ 343826 h 370158"/>
                <a:gd name="connsiteX8" fmla="*/ 339174 w 722266"/>
                <a:gd name="connsiteY8" fmla="*/ 321466 h 370158"/>
                <a:gd name="connsiteX9" fmla="*/ 356480 w 722266"/>
                <a:gd name="connsiteY9" fmla="*/ 247353 h 370158"/>
                <a:gd name="connsiteX10" fmla="*/ 361243 w 722266"/>
                <a:gd name="connsiteY10" fmla="*/ 247353 h 370158"/>
                <a:gd name="connsiteX11" fmla="*/ 387437 w 722266"/>
                <a:gd name="connsiteY11" fmla="*/ 335460 h 370158"/>
                <a:gd name="connsiteX12" fmla="*/ 435062 w 722266"/>
                <a:gd name="connsiteY12" fmla="*/ 347366 h 370158"/>
                <a:gd name="connsiteX13" fmla="*/ 685093 w 722266"/>
                <a:gd name="connsiteY13" fmla="*/ 368797 h 370158"/>
                <a:gd name="connsiteX14" fmla="*/ 716049 w 722266"/>
                <a:gd name="connsiteY14" fmla="*/ 304503 h 370158"/>
                <a:gd name="connsiteX15" fmla="*/ 635087 w 722266"/>
                <a:gd name="connsiteY15" fmla="*/ 114003 h 370158"/>
                <a:gd name="connsiteX16" fmla="*/ 518405 w 722266"/>
                <a:gd name="connsiteY16" fmla="*/ 2085 h 370158"/>
                <a:gd name="connsiteX17" fmla="*/ 480305 w 722266"/>
                <a:gd name="connsiteY17" fmla="*/ 52091 h 370158"/>
                <a:gd name="connsiteX18" fmla="*/ 585080 w 722266"/>
                <a:gd name="connsiteY18" fmla="*/ 185441 h 370158"/>
                <a:gd name="connsiteX19" fmla="*/ 644612 w 722266"/>
                <a:gd name="connsiteY19" fmla="*/ 304503 h 370158"/>
                <a:gd name="connsiteX20" fmla="*/ 477924 w 722266"/>
                <a:gd name="connsiteY20" fmla="*/ 309266 h 370158"/>
                <a:gd name="connsiteX21" fmla="*/ 431297 w 722266"/>
                <a:gd name="connsiteY21" fmla="*/ 297317 h 370158"/>
                <a:gd name="connsiteX22" fmla="*/ 416539 w 722266"/>
                <a:gd name="connsiteY22" fmla="*/ 266460 h 370158"/>
                <a:gd name="connsiteX23" fmla="*/ 372557 w 722266"/>
                <a:gd name="connsiteY23" fmla="*/ 157458 h 370158"/>
                <a:gd name="connsiteX24" fmla="*/ 315407 w 722266"/>
                <a:gd name="connsiteY24" fmla="*/ 264156 h 370158"/>
                <a:gd name="connsiteX25" fmla="*/ 302055 w 722266"/>
                <a:gd name="connsiteY25" fmla="*/ 284795 h 370158"/>
                <a:gd name="connsiteX26" fmla="*/ 261050 w 722266"/>
                <a:gd name="connsiteY26" fmla="*/ 294397 h 370158"/>
                <a:gd name="connsiteX27" fmla="*/ 80255 w 722266"/>
                <a:gd name="connsiteY27" fmla="*/ 294978 h 370158"/>
                <a:gd name="connsiteX28" fmla="*/ 187412 w 722266"/>
                <a:gd name="connsiteY28" fmla="*/ 125910 h 370158"/>
                <a:gd name="connsiteX29" fmla="*/ 230274 w 722266"/>
                <a:gd name="connsiteY29" fmla="*/ 59235 h 370158"/>
                <a:gd name="connsiteX30" fmla="*/ 192174 w 722266"/>
                <a:gd name="connsiteY30" fmla="*/ 18753 h 370158"/>
                <a:gd name="connsiteX0" fmla="*/ 192174 w 722266"/>
                <a:gd name="connsiteY0" fmla="*/ 18753 h 370237"/>
                <a:gd name="connsiteX1" fmla="*/ 146930 w 722266"/>
                <a:gd name="connsiteY1" fmla="*/ 42566 h 370237"/>
                <a:gd name="connsiteX2" fmla="*/ 8818 w 722266"/>
                <a:gd name="connsiteY2" fmla="*/ 259260 h 370237"/>
                <a:gd name="connsiteX3" fmla="*/ 18343 w 722266"/>
                <a:gd name="connsiteY3" fmla="*/ 337841 h 370237"/>
                <a:gd name="connsiteX4" fmla="*/ 54062 w 722266"/>
                <a:gd name="connsiteY4" fmla="*/ 364035 h 370237"/>
                <a:gd name="connsiteX5" fmla="*/ 251258 w 722266"/>
                <a:gd name="connsiteY5" fmla="*/ 350786 h 370237"/>
                <a:gd name="connsiteX6" fmla="*/ 302995 w 722266"/>
                <a:gd name="connsiteY6" fmla="*/ 343835 h 370237"/>
                <a:gd name="connsiteX7" fmla="*/ 309211 w 722266"/>
                <a:gd name="connsiteY7" fmla="*/ 343826 h 370237"/>
                <a:gd name="connsiteX8" fmla="*/ 339174 w 722266"/>
                <a:gd name="connsiteY8" fmla="*/ 321466 h 370237"/>
                <a:gd name="connsiteX9" fmla="*/ 356480 w 722266"/>
                <a:gd name="connsiteY9" fmla="*/ 247353 h 370237"/>
                <a:gd name="connsiteX10" fmla="*/ 361243 w 722266"/>
                <a:gd name="connsiteY10" fmla="*/ 247353 h 370237"/>
                <a:gd name="connsiteX11" fmla="*/ 384754 w 722266"/>
                <a:gd name="connsiteY11" fmla="*/ 325622 h 370237"/>
                <a:gd name="connsiteX12" fmla="*/ 435062 w 722266"/>
                <a:gd name="connsiteY12" fmla="*/ 347366 h 370237"/>
                <a:gd name="connsiteX13" fmla="*/ 685093 w 722266"/>
                <a:gd name="connsiteY13" fmla="*/ 368797 h 370237"/>
                <a:gd name="connsiteX14" fmla="*/ 716049 w 722266"/>
                <a:gd name="connsiteY14" fmla="*/ 304503 h 370237"/>
                <a:gd name="connsiteX15" fmla="*/ 635087 w 722266"/>
                <a:gd name="connsiteY15" fmla="*/ 114003 h 370237"/>
                <a:gd name="connsiteX16" fmla="*/ 518405 w 722266"/>
                <a:gd name="connsiteY16" fmla="*/ 2085 h 370237"/>
                <a:gd name="connsiteX17" fmla="*/ 480305 w 722266"/>
                <a:gd name="connsiteY17" fmla="*/ 52091 h 370237"/>
                <a:gd name="connsiteX18" fmla="*/ 585080 w 722266"/>
                <a:gd name="connsiteY18" fmla="*/ 185441 h 370237"/>
                <a:gd name="connsiteX19" fmla="*/ 644612 w 722266"/>
                <a:gd name="connsiteY19" fmla="*/ 304503 h 370237"/>
                <a:gd name="connsiteX20" fmla="*/ 477924 w 722266"/>
                <a:gd name="connsiteY20" fmla="*/ 309266 h 370237"/>
                <a:gd name="connsiteX21" fmla="*/ 431297 w 722266"/>
                <a:gd name="connsiteY21" fmla="*/ 297317 h 370237"/>
                <a:gd name="connsiteX22" fmla="*/ 416539 w 722266"/>
                <a:gd name="connsiteY22" fmla="*/ 266460 h 370237"/>
                <a:gd name="connsiteX23" fmla="*/ 372557 w 722266"/>
                <a:gd name="connsiteY23" fmla="*/ 157458 h 370237"/>
                <a:gd name="connsiteX24" fmla="*/ 315407 w 722266"/>
                <a:gd name="connsiteY24" fmla="*/ 264156 h 370237"/>
                <a:gd name="connsiteX25" fmla="*/ 302055 w 722266"/>
                <a:gd name="connsiteY25" fmla="*/ 284795 h 370237"/>
                <a:gd name="connsiteX26" fmla="*/ 261050 w 722266"/>
                <a:gd name="connsiteY26" fmla="*/ 294397 h 370237"/>
                <a:gd name="connsiteX27" fmla="*/ 80255 w 722266"/>
                <a:gd name="connsiteY27" fmla="*/ 294978 h 370237"/>
                <a:gd name="connsiteX28" fmla="*/ 187412 w 722266"/>
                <a:gd name="connsiteY28" fmla="*/ 125910 h 370237"/>
                <a:gd name="connsiteX29" fmla="*/ 230274 w 722266"/>
                <a:gd name="connsiteY29" fmla="*/ 59235 h 370237"/>
                <a:gd name="connsiteX30" fmla="*/ 192174 w 722266"/>
                <a:gd name="connsiteY30" fmla="*/ 18753 h 370237"/>
                <a:gd name="connsiteX0" fmla="*/ 192174 w 722266"/>
                <a:gd name="connsiteY0" fmla="*/ 18753 h 370237"/>
                <a:gd name="connsiteX1" fmla="*/ 146930 w 722266"/>
                <a:gd name="connsiteY1" fmla="*/ 42566 h 370237"/>
                <a:gd name="connsiteX2" fmla="*/ 8818 w 722266"/>
                <a:gd name="connsiteY2" fmla="*/ 259260 h 370237"/>
                <a:gd name="connsiteX3" fmla="*/ 18343 w 722266"/>
                <a:gd name="connsiteY3" fmla="*/ 337841 h 370237"/>
                <a:gd name="connsiteX4" fmla="*/ 54062 w 722266"/>
                <a:gd name="connsiteY4" fmla="*/ 364035 h 370237"/>
                <a:gd name="connsiteX5" fmla="*/ 251258 w 722266"/>
                <a:gd name="connsiteY5" fmla="*/ 350786 h 370237"/>
                <a:gd name="connsiteX6" fmla="*/ 302995 w 722266"/>
                <a:gd name="connsiteY6" fmla="*/ 343835 h 370237"/>
                <a:gd name="connsiteX7" fmla="*/ 309211 w 722266"/>
                <a:gd name="connsiteY7" fmla="*/ 343826 h 370237"/>
                <a:gd name="connsiteX8" fmla="*/ 339174 w 722266"/>
                <a:gd name="connsiteY8" fmla="*/ 321466 h 370237"/>
                <a:gd name="connsiteX9" fmla="*/ 356480 w 722266"/>
                <a:gd name="connsiteY9" fmla="*/ 247353 h 370237"/>
                <a:gd name="connsiteX10" fmla="*/ 361243 w 722266"/>
                <a:gd name="connsiteY10" fmla="*/ 247353 h 370237"/>
                <a:gd name="connsiteX11" fmla="*/ 384754 w 722266"/>
                <a:gd name="connsiteY11" fmla="*/ 325622 h 370237"/>
                <a:gd name="connsiteX12" fmla="*/ 435062 w 722266"/>
                <a:gd name="connsiteY12" fmla="*/ 347366 h 370237"/>
                <a:gd name="connsiteX13" fmla="*/ 685093 w 722266"/>
                <a:gd name="connsiteY13" fmla="*/ 368797 h 370237"/>
                <a:gd name="connsiteX14" fmla="*/ 716049 w 722266"/>
                <a:gd name="connsiteY14" fmla="*/ 304503 h 370237"/>
                <a:gd name="connsiteX15" fmla="*/ 635087 w 722266"/>
                <a:gd name="connsiteY15" fmla="*/ 114003 h 370237"/>
                <a:gd name="connsiteX16" fmla="*/ 518405 w 722266"/>
                <a:gd name="connsiteY16" fmla="*/ 2085 h 370237"/>
                <a:gd name="connsiteX17" fmla="*/ 480305 w 722266"/>
                <a:gd name="connsiteY17" fmla="*/ 52091 h 370237"/>
                <a:gd name="connsiteX18" fmla="*/ 585080 w 722266"/>
                <a:gd name="connsiteY18" fmla="*/ 185441 h 370237"/>
                <a:gd name="connsiteX19" fmla="*/ 644612 w 722266"/>
                <a:gd name="connsiteY19" fmla="*/ 304503 h 370237"/>
                <a:gd name="connsiteX20" fmla="*/ 477924 w 722266"/>
                <a:gd name="connsiteY20" fmla="*/ 309266 h 370237"/>
                <a:gd name="connsiteX21" fmla="*/ 431297 w 722266"/>
                <a:gd name="connsiteY21" fmla="*/ 297317 h 370237"/>
                <a:gd name="connsiteX22" fmla="*/ 416539 w 722266"/>
                <a:gd name="connsiteY22" fmla="*/ 266460 h 370237"/>
                <a:gd name="connsiteX23" fmla="*/ 372557 w 722266"/>
                <a:gd name="connsiteY23" fmla="*/ 157458 h 370237"/>
                <a:gd name="connsiteX24" fmla="*/ 315407 w 722266"/>
                <a:gd name="connsiteY24" fmla="*/ 264156 h 370237"/>
                <a:gd name="connsiteX25" fmla="*/ 302055 w 722266"/>
                <a:gd name="connsiteY25" fmla="*/ 284795 h 370237"/>
                <a:gd name="connsiteX26" fmla="*/ 261050 w 722266"/>
                <a:gd name="connsiteY26" fmla="*/ 294397 h 370237"/>
                <a:gd name="connsiteX27" fmla="*/ 80255 w 722266"/>
                <a:gd name="connsiteY27" fmla="*/ 294978 h 370237"/>
                <a:gd name="connsiteX28" fmla="*/ 187412 w 722266"/>
                <a:gd name="connsiteY28" fmla="*/ 125910 h 370237"/>
                <a:gd name="connsiteX29" fmla="*/ 230274 w 722266"/>
                <a:gd name="connsiteY29" fmla="*/ 59235 h 370237"/>
                <a:gd name="connsiteX30" fmla="*/ 192174 w 722266"/>
                <a:gd name="connsiteY30" fmla="*/ 18753 h 370237"/>
                <a:gd name="connsiteX0" fmla="*/ 192174 w 722266"/>
                <a:gd name="connsiteY0" fmla="*/ 18753 h 370204"/>
                <a:gd name="connsiteX1" fmla="*/ 146930 w 722266"/>
                <a:gd name="connsiteY1" fmla="*/ 42566 h 370204"/>
                <a:gd name="connsiteX2" fmla="*/ 8818 w 722266"/>
                <a:gd name="connsiteY2" fmla="*/ 259260 h 370204"/>
                <a:gd name="connsiteX3" fmla="*/ 18343 w 722266"/>
                <a:gd name="connsiteY3" fmla="*/ 337841 h 370204"/>
                <a:gd name="connsiteX4" fmla="*/ 54062 w 722266"/>
                <a:gd name="connsiteY4" fmla="*/ 364035 h 370204"/>
                <a:gd name="connsiteX5" fmla="*/ 251258 w 722266"/>
                <a:gd name="connsiteY5" fmla="*/ 350786 h 370204"/>
                <a:gd name="connsiteX6" fmla="*/ 302995 w 722266"/>
                <a:gd name="connsiteY6" fmla="*/ 343835 h 370204"/>
                <a:gd name="connsiteX7" fmla="*/ 309211 w 722266"/>
                <a:gd name="connsiteY7" fmla="*/ 343826 h 370204"/>
                <a:gd name="connsiteX8" fmla="*/ 339174 w 722266"/>
                <a:gd name="connsiteY8" fmla="*/ 321466 h 370204"/>
                <a:gd name="connsiteX9" fmla="*/ 356480 w 722266"/>
                <a:gd name="connsiteY9" fmla="*/ 247353 h 370204"/>
                <a:gd name="connsiteX10" fmla="*/ 361243 w 722266"/>
                <a:gd name="connsiteY10" fmla="*/ 247353 h 370204"/>
                <a:gd name="connsiteX11" fmla="*/ 385648 w 722266"/>
                <a:gd name="connsiteY11" fmla="*/ 329647 h 370204"/>
                <a:gd name="connsiteX12" fmla="*/ 435062 w 722266"/>
                <a:gd name="connsiteY12" fmla="*/ 347366 h 370204"/>
                <a:gd name="connsiteX13" fmla="*/ 685093 w 722266"/>
                <a:gd name="connsiteY13" fmla="*/ 368797 h 370204"/>
                <a:gd name="connsiteX14" fmla="*/ 716049 w 722266"/>
                <a:gd name="connsiteY14" fmla="*/ 304503 h 370204"/>
                <a:gd name="connsiteX15" fmla="*/ 635087 w 722266"/>
                <a:gd name="connsiteY15" fmla="*/ 114003 h 370204"/>
                <a:gd name="connsiteX16" fmla="*/ 518405 w 722266"/>
                <a:gd name="connsiteY16" fmla="*/ 2085 h 370204"/>
                <a:gd name="connsiteX17" fmla="*/ 480305 w 722266"/>
                <a:gd name="connsiteY17" fmla="*/ 52091 h 370204"/>
                <a:gd name="connsiteX18" fmla="*/ 585080 w 722266"/>
                <a:gd name="connsiteY18" fmla="*/ 185441 h 370204"/>
                <a:gd name="connsiteX19" fmla="*/ 644612 w 722266"/>
                <a:gd name="connsiteY19" fmla="*/ 304503 h 370204"/>
                <a:gd name="connsiteX20" fmla="*/ 477924 w 722266"/>
                <a:gd name="connsiteY20" fmla="*/ 309266 h 370204"/>
                <a:gd name="connsiteX21" fmla="*/ 431297 w 722266"/>
                <a:gd name="connsiteY21" fmla="*/ 297317 h 370204"/>
                <a:gd name="connsiteX22" fmla="*/ 416539 w 722266"/>
                <a:gd name="connsiteY22" fmla="*/ 266460 h 370204"/>
                <a:gd name="connsiteX23" fmla="*/ 372557 w 722266"/>
                <a:gd name="connsiteY23" fmla="*/ 157458 h 370204"/>
                <a:gd name="connsiteX24" fmla="*/ 315407 w 722266"/>
                <a:gd name="connsiteY24" fmla="*/ 264156 h 370204"/>
                <a:gd name="connsiteX25" fmla="*/ 302055 w 722266"/>
                <a:gd name="connsiteY25" fmla="*/ 284795 h 370204"/>
                <a:gd name="connsiteX26" fmla="*/ 261050 w 722266"/>
                <a:gd name="connsiteY26" fmla="*/ 294397 h 370204"/>
                <a:gd name="connsiteX27" fmla="*/ 80255 w 722266"/>
                <a:gd name="connsiteY27" fmla="*/ 294978 h 370204"/>
                <a:gd name="connsiteX28" fmla="*/ 187412 w 722266"/>
                <a:gd name="connsiteY28" fmla="*/ 125910 h 370204"/>
                <a:gd name="connsiteX29" fmla="*/ 230274 w 722266"/>
                <a:gd name="connsiteY29" fmla="*/ 59235 h 370204"/>
                <a:gd name="connsiteX30" fmla="*/ 192174 w 722266"/>
                <a:gd name="connsiteY30" fmla="*/ 18753 h 370204"/>
                <a:gd name="connsiteX0" fmla="*/ 192174 w 722266"/>
                <a:gd name="connsiteY0" fmla="*/ 18753 h 370204"/>
                <a:gd name="connsiteX1" fmla="*/ 146930 w 722266"/>
                <a:gd name="connsiteY1" fmla="*/ 42566 h 370204"/>
                <a:gd name="connsiteX2" fmla="*/ 8818 w 722266"/>
                <a:gd name="connsiteY2" fmla="*/ 259260 h 370204"/>
                <a:gd name="connsiteX3" fmla="*/ 18343 w 722266"/>
                <a:gd name="connsiteY3" fmla="*/ 337841 h 370204"/>
                <a:gd name="connsiteX4" fmla="*/ 54062 w 722266"/>
                <a:gd name="connsiteY4" fmla="*/ 364035 h 370204"/>
                <a:gd name="connsiteX5" fmla="*/ 251258 w 722266"/>
                <a:gd name="connsiteY5" fmla="*/ 350786 h 370204"/>
                <a:gd name="connsiteX6" fmla="*/ 302995 w 722266"/>
                <a:gd name="connsiteY6" fmla="*/ 343835 h 370204"/>
                <a:gd name="connsiteX7" fmla="*/ 309211 w 722266"/>
                <a:gd name="connsiteY7" fmla="*/ 343826 h 370204"/>
                <a:gd name="connsiteX8" fmla="*/ 339174 w 722266"/>
                <a:gd name="connsiteY8" fmla="*/ 321466 h 370204"/>
                <a:gd name="connsiteX9" fmla="*/ 356480 w 722266"/>
                <a:gd name="connsiteY9" fmla="*/ 247353 h 370204"/>
                <a:gd name="connsiteX10" fmla="*/ 361243 w 722266"/>
                <a:gd name="connsiteY10" fmla="*/ 247353 h 370204"/>
                <a:gd name="connsiteX11" fmla="*/ 385648 w 722266"/>
                <a:gd name="connsiteY11" fmla="*/ 329647 h 370204"/>
                <a:gd name="connsiteX12" fmla="*/ 435062 w 722266"/>
                <a:gd name="connsiteY12" fmla="*/ 347366 h 370204"/>
                <a:gd name="connsiteX13" fmla="*/ 685093 w 722266"/>
                <a:gd name="connsiteY13" fmla="*/ 368797 h 370204"/>
                <a:gd name="connsiteX14" fmla="*/ 716049 w 722266"/>
                <a:gd name="connsiteY14" fmla="*/ 304503 h 370204"/>
                <a:gd name="connsiteX15" fmla="*/ 635087 w 722266"/>
                <a:gd name="connsiteY15" fmla="*/ 114003 h 370204"/>
                <a:gd name="connsiteX16" fmla="*/ 518405 w 722266"/>
                <a:gd name="connsiteY16" fmla="*/ 2085 h 370204"/>
                <a:gd name="connsiteX17" fmla="*/ 480305 w 722266"/>
                <a:gd name="connsiteY17" fmla="*/ 52091 h 370204"/>
                <a:gd name="connsiteX18" fmla="*/ 585080 w 722266"/>
                <a:gd name="connsiteY18" fmla="*/ 185441 h 370204"/>
                <a:gd name="connsiteX19" fmla="*/ 644612 w 722266"/>
                <a:gd name="connsiteY19" fmla="*/ 304503 h 370204"/>
                <a:gd name="connsiteX20" fmla="*/ 477924 w 722266"/>
                <a:gd name="connsiteY20" fmla="*/ 309266 h 370204"/>
                <a:gd name="connsiteX21" fmla="*/ 431297 w 722266"/>
                <a:gd name="connsiteY21" fmla="*/ 297317 h 370204"/>
                <a:gd name="connsiteX22" fmla="*/ 416539 w 722266"/>
                <a:gd name="connsiteY22" fmla="*/ 266460 h 370204"/>
                <a:gd name="connsiteX23" fmla="*/ 372557 w 722266"/>
                <a:gd name="connsiteY23" fmla="*/ 157458 h 370204"/>
                <a:gd name="connsiteX24" fmla="*/ 315407 w 722266"/>
                <a:gd name="connsiteY24" fmla="*/ 264156 h 370204"/>
                <a:gd name="connsiteX25" fmla="*/ 302055 w 722266"/>
                <a:gd name="connsiteY25" fmla="*/ 284795 h 370204"/>
                <a:gd name="connsiteX26" fmla="*/ 261050 w 722266"/>
                <a:gd name="connsiteY26" fmla="*/ 294397 h 370204"/>
                <a:gd name="connsiteX27" fmla="*/ 80255 w 722266"/>
                <a:gd name="connsiteY27" fmla="*/ 294978 h 370204"/>
                <a:gd name="connsiteX28" fmla="*/ 187412 w 722266"/>
                <a:gd name="connsiteY28" fmla="*/ 125910 h 370204"/>
                <a:gd name="connsiteX29" fmla="*/ 230274 w 722266"/>
                <a:gd name="connsiteY29" fmla="*/ 59235 h 370204"/>
                <a:gd name="connsiteX30" fmla="*/ 192174 w 722266"/>
                <a:gd name="connsiteY30" fmla="*/ 18753 h 370204"/>
                <a:gd name="connsiteX0" fmla="*/ 192174 w 722266"/>
                <a:gd name="connsiteY0" fmla="*/ 18753 h 370183"/>
                <a:gd name="connsiteX1" fmla="*/ 146930 w 722266"/>
                <a:gd name="connsiteY1" fmla="*/ 42566 h 370183"/>
                <a:gd name="connsiteX2" fmla="*/ 8818 w 722266"/>
                <a:gd name="connsiteY2" fmla="*/ 259260 h 370183"/>
                <a:gd name="connsiteX3" fmla="*/ 18343 w 722266"/>
                <a:gd name="connsiteY3" fmla="*/ 337841 h 370183"/>
                <a:gd name="connsiteX4" fmla="*/ 54062 w 722266"/>
                <a:gd name="connsiteY4" fmla="*/ 364035 h 370183"/>
                <a:gd name="connsiteX5" fmla="*/ 251258 w 722266"/>
                <a:gd name="connsiteY5" fmla="*/ 350786 h 370183"/>
                <a:gd name="connsiteX6" fmla="*/ 302995 w 722266"/>
                <a:gd name="connsiteY6" fmla="*/ 343835 h 370183"/>
                <a:gd name="connsiteX7" fmla="*/ 309211 w 722266"/>
                <a:gd name="connsiteY7" fmla="*/ 343826 h 370183"/>
                <a:gd name="connsiteX8" fmla="*/ 339174 w 722266"/>
                <a:gd name="connsiteY8" fmla="*/ 321466 h 370183"/>
                <a:gd name="connsiteX9" fmla="*/ 356480 w 722266"/>
                <a:gd name="connsiteY9" fmla="*/ 247353 h 370183"/>
                <a:gd name="connsiteX10" fmla="*/ 361243 w 722266"/>
                <a:gd name="connsiteY10" fmla="*/ 247353 h 370183"/>
                <a:gd name="connsiteX11" fmla="*/ 385648 w 722266"/>
                <a:gd name="connsiteY11" fmla="*/ 332330 h 370183"/>
                <a:gd name="connsiteX12" fmla="*/ 435062 w 722266"/>
                <a:gd name="connsiteY12" fmla="*/ 347366 h 370183"/>
                <a:gd name="connsiteX13" fmla="*/ 685093 w 722266"/>
                <a:gd name="connsiteY13" fmla="*/ 368797 h 370183"/>
                <a:gd name="connsiteX14" fmla="*/ 716049 w 722266"/>
                <a:gd name="connsiteY14" fmla="*/ 304503 h 370183"/>
                <a:gd name="connsiteX15" fmla="*/ 635087 w 722266"/>
                <a:gd name="connsiteY15" fmla="*/ 114003 h 370183"/>
                <a:gd name="connsiteX16" fmla="*/ 518405 w 722266"/>
                <a:gd name="connsiteY16" fmla="*/ 2085 h 370183"/>
                <a:gd name="connsiteX17" fmla="*/ 480305 w 722266"/>
                <a:gd name="connsiteY17" fmla="*/ 52091 h 370183"/>
                <a:gd name="connsiteX18" fmla="*/ 585080 w 722266"/>
                <a:gd name="connsiteY18" fmla="*/ 185441 h 370183"/>
                <a:gd name="connsiteX19" fmla="*/ 644612 w 722266"/>
                <a:gd name="connsiteY19" fmla="*/ 304503 h 370183"/>
                <a:gd name="connsiteX20" fmla="*/ 477924 w 722266"/>
                <a:gd name="connsiteY20" fmla="*/ 309266 h 370183"/>
                <a:gd name="connsiteX21" fmla="*/ 431297 w 722266"/>
                <a:gd name="connsiteY21" fmla="*/ 297317 h 370183"/>
                <a:gd name="connsiteX22" fmla="*/ 416539 w 722266"/>
                <a:gd name="connsiteY22" fmla="*/ 266460 h 370183"/>
                <a:gd name="connsiteX23" fmla="*/ 372557 w 722266"/>
                <a:gd name="connsiteY23" fmla="*/ 157458 h 370183"/>
                <a:gd name="connsiteX24" fmla="*/ 315407 w 722266"/>
                <a:gd name="connsiteY24" fmla="*/ 264156 h 370183"/>
                <a:gd name="connsiteX25" fmla="*/ 302055 w 722266"/>
                <a:gd name="connsiteY25" fmla="*/ 284795 h 370183"/>
                <a:gd name="connsiteX26" fmla="*/ 261050 w 722266"/>
                <a:gd name="connsiteY26" fmla="*/ 294397 h 370183"/>
                <a:gd name="connsiteX27" fmla="*/ 80255 w 722266"/>
                <a:gd name="connsiteY27" fmla="*/ 294978 h 370183"/>
                <a:gd name="connsiteX28" fmla="*/ 187412 w 722266"/>
                <a:gd name="connsiteY28" fmla="*/ 125910 h 370183"/>
                <a:gd name="connsiteX29" fmla="*/ 230274 w 722266"/>
                <a:gd name="connsiteY29" fmla="*/ 59235 h 370183"/>
                <a:gd name="connsiteX30" fmla="*/ 192174 w 722266"/>
                <a:gd name="connsiteY30" fmla="*/ 18753 h 370183"/>
                <a:gd name="connsiteX0" fmla="*/ 192174 w 722266"/>
                <a:gd name="connsiteY0" fmla="*/ 18753 h 370183"/>
                <a:gd name="connsiteX1" fmla="*/ 146930 w 722266"/>
                <a:gd name="connsiteY1" fmla="*/ 42566 h 370183"/>
                <a:gd name="connsiteX2" fmla="*/ 8818 w 722266"/>
                <a:gd name="connsiteY2" fmla="*/ 259260 h 370183"/>
                <a:gd name="connsiteX3" fmla="*/ 18343 w 722266"/>
                <a:gd name="connsiteY3" fmla="*/ 337841 h 370183"/>
                <a:gd name="connsiteX4" fmla="*/ 54062 w 722266"/>
                <a:gd name="connsiteY4" fmla="*/ 364035 h 370183"/>
                <a:gd name="connsiteX5" fmla="*/ 251258 w 722266"/>
                <a:gd name="connsiteY5" fmla="*/ 350786 h 370183"/>
                <a:gd name="connsiteX6" fmla="*/ 302995 w 722266"/>
                <a:gd name="connsiteY6" fmla="*/ 343835 h 370183"/>
                <a:gd name="connsiteX7" fmla="*/ 309211 w 722266"/>
                <a:gd name="connsiteY7" fmla="*/ 343826 h 370183"/>
                <a:gd name="connsiteX8" fmla="*/ 339174 w 722266"/>
                <a:gd name="connsiteY8" fmla="*/ 321466 h 370183"/>
                <a:gd name="connsiteX9" fmla="*/ 356480 w 722266"/>
                <a:gd name="connsiteY9" fmla="*/ 247353 h 370183"/>
                <a:gd name="connsiteX10" fmla="*/ 361243 w 722266"/>
                <a:gd name="connsiteY10" fmla="*/ 247353 h 370183"/>
                <a:gd name="connsiteX11" fmla="*/ 385648 w 722266"/>
                <a:gd name="connsiteY11" fmla="*/ 332330 h 370183"/>
                <a:gd name="connsiteX12" fmla="*/ 435062 w 722266"/>
                <a:gd name="connsiteY12" fmla="*/ 347366 h 370183"/>
                <a:gd name="connsiteX13" fmla="*/ 685093 w 722266"/>
                <a:gd name="connsiteY13" fmla="*/ 368797 h 370183"/>
                <a:gd name="connsiteX14" fmla="*/ 716049 w 722266"/>
                <a:gd name="connsiteY14" fmla="*/ 304503 h 370183"/>
                <a:gd name="connsiteX15" fmla="*/ 635087 w 722266"/>
                <a:gd name="connsiteY15" fmla="*/ 114003 h 370183"/>
                <a:gd name="connsiteX16" fmla="*/ 518405 w 722266"/>
                <a:gd name="connsiteY16" fmla="*/ 2085 h 370183"/>
                <a:gd name="connsiteX17" fmla="*/ 480305 w 722266"/>
                <a:gd name="connsiteY17" fmla="*/ 52091 h 370183"/>
                <a:gd name="connsiteX18" fmla="*/ 585080 w 722266"/>
                <a:gd name="connsiteY18" fmla="*/ 185441 h 370183"/>
                <a:gd name="connsiteX19" fmla="*/ 644612 w 722266"/>
                <a:gd name="connsiteY19" fmla="*/ 304503 h 370183"/>
                <a:gd name="connsiteX20" fmla="*/ 477924 w 722266"/>
                <a:gd name="connsiteY20" fmla="*/ 309266 h 370183"/>
                <a:gd name="connsiteX21" fmla="*/ 431297 w 722266"/>
                <a:gd name="connsiteY21" fmla="*/ 297317 h 370183"/>
                <a:gd name="connsiteX22" fmla="*/ 416539 w 722266"/>
                <a:gd name="connsiteY22" fmla="*/ 266460 h 370183"/>
                <a:gd name="connsiteX23" fmla="*/ 372557 w 722266"/>
                <a:gd name="connsiteY23" fmla="*/ 157458 h 370183"/>
                <a:gd name="connsiteX24" fmla="*/ 315407 w 722266"/>
                <a:gd name="connsiteY24" fmla="*/ 264156 h 370183"/>
                <a:gd name="connsiteX25" fmla="*/ 302055 w 722266"/>
                <a:gd name="connsiteY25" fmla="*/ 284795 h 370183"/>
                <a:gd name="connsiteX26" fmla="*/ 261050 w 722266"/>
                <a:gd name="connsiteY26" fmla="*/ 294397 h 370183"/>
                <a:gd name="connsiteX27" fmla="*/ 80255 w 722266"/>
                <a:gd name="connsiteY27" fmla="*/ 294978 h 370183"/>
                <a:gd name="connsiteX28" fmla="*/ 187412 w 722266"/>
                <a:gd name="connsiteY28" fmla="*/ 125910 h 370183"/>
                <a:gd name="connsiteX29" fmla="*/ 230274 w 722266"/>
                <a:gd name="connsiteY29" fmla="*/ 59235 h 370183"/>
                <a:gd name="connsiteX30" fmla="*/ 192174 w 722266"/>
                <a:gd name="connsiteY30" fmla="*/ 18753 h 370183"/>
                <a:gd name="connsiteX0" fmla="*/ 192174 w 722266"/>
                <a:gd name="connsiteY0" fmla="*/ 18753 h 370183"/>
                <a:gd name="connsiteX1" fmla="*/ 146930 w 722266"/>
                <a:gd name="connsiteY1" fmla="*/ 42566 h 370183"/>
                <a:gd name="connsiteX2" fmla="*/ 8818 w 722266"/>
                <a:gd name="connsiteY2" fmla="*/ 259260 h 370183"/>
                <a:gd name="connsiteX3" fmla="*/ 18343 w 722266"/>
                <a:gd name="connsiteY3" fmla="*/ 337841 h 370183"/>
                <a:gd name="connsiteX4" fmla="*/ 54062 w 722266"/>
                <a:gd name="connsiteY4" fmla="*/ 364035 h 370183"/>
                <a:gd name="connsiteX5" fmla="*/ 251258 w 722266"/>
                <a:gd name="connsiteY5" fmla="*/ 350786 h 370183"/>
                <a:gd name="connsiteX6" fmla="*/ 302995 w 722266"/>
                <a:gd name="connsiteY6" fmla="*/ 343835 h 370183"/>
                <a:gd name="connsiteX7" fmla="*/ 309211 w 722266"/>
                <a:gd name="connsiteY7" fmla="*/ 343826 h 370183"/>
                <a:gd name="connsiteX8" fmla="*/ 339174 w 722266"/>
                <a:gd name="connsiteY8" fmla="*/ 321466 h 370183"/>
                <a:gd name="connsiteX9" fmla="*/ 356480 w 722266"/>
                <a:gd name="connsiteY9" fmla="*/ 247353 h 370183"/>
                <a:gd name="connsiteX10" fmla="*/ 361243 w 722266"/>
                <a:gd name="connsiteY10" fmla="*/ 247353 h 370183"/>
                <a:gd name="connsiteX11" fmla="*/ 385648 w 722266"/>
                <a:gd name="connsiteY11" fmla="*/ 332330 h 370183"/>
                <a:gd name="connsiteX12" fmla="*/ 435062 w 722266"/>
                <a:gd name="connsiteY12" fmla="*/ 347366 h 370183"/>
                <a:gd name="connsiteX13" fmla="*/ 685093 w 722266"/>
                <a:gd name="connsiteY13" fmla="*/ 368797 h 370183"/>
                <a:gd name="connsiteX14" fmla="*/ 716049 w 722266"/>
                <a:gd name="connsiteY14" fmla="*/ 304503 h 370183"/>
                <a:gd name="connsiteX15" fmla="*/ 635087 w 722266"/>
                <a:gd name="connsiteY15" fmla="*/ 114003 h 370183"/>
                <a:gd name="connsiteX16" fmla="*/ 518405 w 722266"/>
                <a:gd name="connsiteY16" fmla="*/ 2085 h 370183"/>
                <a:gd name="connsiteX17" fmla="*/ 480305 w 722266"/>
                <a:gd name="connsiteY17" fmla="*/ 52091 h 370183"/>
                <a:gd name="connsiteX18" fmla="*/ 585080 w 722266"/>
                <a:gd name="connsiteY18" fmla="*/ 185441 h 370183"/>
                <a:gd name="connsiteX19" fmla="*/ 644612 w 722266"/>
                <a:gd name="connsiteY19" fmla="*/ 304503 h 370183"/>
                <a:gd name="connsiteX20" fmla="*/ 477924 w 722266"/>
                <a:gd name="connsiteY20" fmla="*/ 309266 h 370183"/>
                <a:gd name="connsiteX21" fmla="*/ 431297 w 722266"/>
                <a:gd name="connsiteY21" fmla="*/ 297317 h 370183"/>
                <a:gd name="connsiteX22" fmla="*/ 416539 w 722266"/>
                <a:gd name="connsiteY22" fmla="*/ 266460 h 370183"/>
                <a:gd name="connsiteX23" fmla="*/ 364955 w 722266"/>
                <a:gd name="connsiteY23" fmla="*/ 155222 h 370183"/>
                <a:gd name="connsiteX24" fmla="*/ 315407 w 722266"/>
                <a:gd name="connsiteY24" fmla="*/ 264156 h 370183"/>
                <a:gd name="connsiteX25" fmla="*/ 302055 w 722266"/>
                <a:gd name="connsiteY25" fmla="*/ 284795 h 370183"/>
                <a:gd name="connsiteX26" fmla="*/ 261050 w 722266"/>
                <a:gd name="connsiteY26" fmla="*/ 294397 h 370183"/>
                <a:gd name="connsiteX27" fmla="*/ 80255 w 722266"/>
                <a:gd name="connsiteY27" fmla="*/ 294978 h 370183"/>
                <a:gd name="connsiteX28" fmla="*/ 187412 w 722266"/>
                <a:gd name="connsiteY28" fmla="*/ 125910 h 370183"/>
                <a:gd name="connsiteX29" fmla="*/ 230274 w 722266"/>
                <a:gd name="connsiteY29" fmla="*/ 59235 h 370183"/>
                <a:gd name="connsiteX30" fmla="*/ 192174 w 722266"/>
                <a:gd name="connsiteY30" fmla="*/ 18753 h 370183"/>
                <a:gd name="connsiteX0" fmla="*/ 192174 w 722266"/>
                <a:gd name="connsiteY0" fmla="*/ 18753 h 370183"/>
                <a:gd name="connsiteX1" fmla="*/ 146930 w 722266"/>
                <a:gd name="connsiteY1" fmla="*/ 42566 h 370183"/>
                <a:gd name="connsiteX2" fmla="*/ 8818 w 722266"/>
                <a:gd name="connsiteY2" fmla="*/ 259260 h 370183"/>
                <a:gd name="connsiteX3" fmla="*/ 18343 w 722266"/>
                <a:gd name="connsiteY3" fmla="*/ 337841 h 370183"/>
                <a:gd name="connsiteX4" fmla="*/ 54062 w 722266"/>
                <a:gd name="connsiteY4" fmla="*/ 364035 h 370183"/>
                <a:gd name="connsiteX5" fmla="*/ 251258 w 722266"/>
                <a:gd name="connsiteY5" fmla="*/ 350786 h 370183"/>
                <a:gd name="connsiteX6" fmla="*/ 302995 w 722266"/>
                <a:gd name="connsiteY6" fmla="*/ 343835 h 370183"/>
                <a:gd name="connsiteX7" fmla="*/ 309211 w 722266"/>
                <a:gd name="connsiteY7" fmla="*/ 343826 h 370183"/>
                <a:gd name="connsiteX8" fmla="*/ 339174 w 722266"/>
                <a:gd name="connsiteY8" fmla="*/ 321466 h 370183"/>
                <a:gd name="connsiteX9" fmla="*/ 356480 w 722266"/>
                <a:gd name="connsiteY9" fmla="*/ 247353 h 370183"/>
                <a:gd name="connsiteX10" fmla="*/ 367057 w 722266"/>
                <a:gd name="connsiteY10" fmla="*/ 238856 h 370183"/>
                <a:gd name="connsiteX11" fmla="*/ 385648 w 722266"/>
                <a:gd name="connsiteY11" fmla="*/ 332330 h 370183"/>
                <a:gd name="connsiteX12" fmla="*/ 435062 w 722266"/>
                <a:gd name="connsiteY12" fmla="*/ 347366 h 370183"/>
                <a:gd name="connsiteX13" fmla="*/ 685093 w 722266"/>
                <a:gd name="connsiteY13" fmla="*/ 368797 h 370183"/>
                <a:gd name="connsiteX14" fmla="*/ 716049 w 722266"/>
                <a:gd name="connsiteY14" fmla="*/ 304503 h 370183"/>
                <a:gd name="connsiteX15" fmla="*/ 635087 w 722266"/>
                <a:gd name="connsiteY15" fmla="*/ 114003 h 370183"/>
                <a:gd name="connsiteX16" fmla="*/ 518405 w 722266"/>
                <a:gd name="connsiteY16" fmla="*/ 2085 h 370183"/>
                <a:gd name="connsiteX17" fmla="*/ 480305 w 722266"/>
                <a:gd name="connsiteY17" fmla="*/ 52091 h 370183"/>
                <a:gd name="connsiteX18" fmla="*/ 585080 w 722266"/>
                <a:gd name="connsiteY18" fmla="*/ 185441 h 370183"/>
                <a:gd name="connsiteX19" fmla="*/ 644612 w 722266"/>
                <a:gd name="connsiteY19" fmla="*/ 304503 h 370183"/>
                <a:gd name="connsiteX20" fmla="*/ 477924 w 722266"/>
                <a:gd name="connsiteY20" fmla="*/ 309266 h 370183"/>
                <a:gd name="connsiteX21" fmla="*/ 431297 w 722266"/>
                <a:gd name="connsiteY21" fmla="*/ 297317 h 370183"/>
                <a:gd name="connsiteX22" fmla="*/ 416539 w 722266"/>
                <a:gd name="connsiteY22" fmla="*/ 266460 h 370183"/>
                <a:gd name="connsiteX23" fmla="*/ 364955 w 722266"/>
                <a:gd name="connsiteY23" fmla="*/ 155222 h 370183"/>
                <a:gd name="connsiteX24" fmla="*/ 315407 w 722266"/>
                <a:gd name="connsiteY24" fmla="*/ 264156 h 370183"/>
                <a:gd name="connsiteX25" fmla="*/ 302055 w 722266"/>
                <a:gd name="connsiteY25" fmla="*/ 284795 h 370183"/>
                <a:gd name="connsiteX26" fmla="*/ 261050 w 722266"/>
                <a:gd name="connsiteY26" fmla="*/ 294397 h 370183"/>
                <a:gd name="connsiteX27" fmla="*/ 80255 w 722266"/>
                <a:gd name="connsiteY27" fmla="*/ 294978 h 370183"/>
                <a:gd name="connsiteX28" fmla="*/ 187412 w 722266"/>
                <a:gd name="connsiteY28" fmla="*/ 125910 h 370183"/>
                <a:gd name="connsiteX29" fmla="*/ 230274 w 722266"/>
                <a:gd name="connsiteY29" fmla="*/ 59235 h 370183"/>
                <a:gd name="connsiteX30" fmla="*/ 192174 w 722266"/>
                <a:gd name="connsiteY30" fmla="*/ 18753 h 370183"/>
                <a:gd name="connsiteX0" fmla="*/ 192174 w 722266"/>
                <a:gd name="connsiteY0" fmla="*/ 18753 h 370183"/>
                <a:gd name="connsiteX1" fmla="*/ 146930 w 722266"/>
                <a:gd name="connsiteY1" fmla="*/ 42566 h 370183"/>
                <a:gd name="connsiteX2" fmla="*/ 8818 w 722266"/>
                <a:gd name="connsiteY2" fmla="*/ 259260 h 370183"/>
                <a:gd name="connsiteX3" fmla="*/ 18343 w 722266"/>
                <a:gd name="connsiteY3" fmla="*/ 337841 h 370183"/>
                <a:gd name="connsiteX4" fmla="*/ 54062 w 722266"/>
                <a:gd name="connsiteY4" fmla="*/ 364035 h 370183"/>
                <a:gd name="connsiteX5" fmla="*/ 251258 w 722266"/>
                <a:gd name="connsiteY5" fmla="*/ 350786 h 370183"/>
                <a:gd name="connsiteX6" fmla="*/ 302995 w 722266"/>
                <a:gd name="connsiteY6" fmla="*/ 343835 h 370183"/>
                <a:gd name="connsiteX7" fmla="*/ 309211 w 722266"/>
                <a:gd name="connsiteY7" fmla="*/ 343826 h 370183"/>
                <a:gd name="connsiteX8" fmla="*/ 339174 w 722266"/>
                <a:gd name="connsiteY8" fmla="*/ 321466 h 370183"/>
                <a:gd name="connsiteX9" fmla="*/ 356480 w 722266"/>
                <a:gd name="connsiteY9" fmla="*/ 247353 h 370183"/>
                <a:gd name="connsiteX10" fmla="*/ 367057 w 722266"/>
                <a:gd name="connsiteY10" fmla="*/ 238856 h 370183"/>
                <a:gd name="connsiteX11" fmla="*/ 388779 w 722266"/>
                <a:gd name="connsiteY11" fmla="*/ 332330 h 370183"/>
                <a:gd name="connsiteX12" fmla="*/ 435062 w 722266"/>
                <a:gd name="connsiteY12" fmla="*/ 347366 h 370183"/>
                <a:gd name="connsiteX13" fmla="*/ 685093 w 722266"/>
                <a:gd name="connsiteY13" fmla="*/ 368797 h 370183"/>
                <a:gd name="connsiteX14" fmla="*/ 716049 w 722266"/>
                <a:gd name="connsiteY14" fmla="*/ 304503 h 370183"/>
                <a:gd name="connsiteX15" fmla="*/ 635087 w 722266"/>
                <a:gd name="connsiteY15" fmla="*/ 114003 h 370183"/>
                <a:gd name="connsiteX16" fmla="*/ 518405 w 722266"/>
                <a:gd name="connsiteY16" fmla="*/ 2085 h 370183"/>
                <a:gd name="connsiteX17" fmla="*/ 480305 w 722266"/>
                <a:gd name="connsiteY17" fmla="*/ 52091 h 370183"/>
                <a:gd name="connsiteX18" fmla="*/ 585080 w 722266"/>
                <a:gd name="connsiteY18" fmla="*/ 185441 h 370183"/>
                <a:gd name="connsiteX19" fmla="*/ 644612 w 722266"/>
                <a:gd name="connsiteY19" fmla="*/ 304503 h 370183"/>
                <a:gd name="connsiteX20" fmla="*/ 477924 w 722266"/>
                <a:gd name="connsiteY20" fmla="*/ 309266 h 370183"/>
                <a:gd name="connsiteX21" fmla="*/ 431297 w 722266"/>
                <a:gd name="connsiteY21" fmla="*/ 297317 h 370183"/>
                <a:gd name="connsiteX22" fmla="*/ 416539 w 722266"/>
                <a:gd name="connsiteY22" fmla="*/ 266460 h 370183"/>
                <a:gd name="connsiteX23" fmla="*/ 364955 w 722266"/>
                <a:gd name="connsiteY23" fmla="*/ 155222 h 370183"/>
                <a:gd name="connsiteX24" fmla="*/ 315407 w 722266"/>
                <a:gd name="connsiteY24" fmla="*/ 264156 h 370183"/>
                <a:gd name="connsiteX25" fmla="*/ 302055 w 722266"/>
                <a:gd name="connsiteY25" fmla="*/ 284795 h 370183"/>
                <a:gd name="connsiteX26" fmla="*/ 261050 w 722266"/>
                <a:gd name="connsiteY26" fmla="*/ 294397 h 370183"/>
                <a:gd name="connsiteX27" fmla="*/ 80255 w 722266"/>
                <a:gd name="connsiteY27" fmla="*/ 294978 h 370183"/>
                <a:gd name="connsiteX28" fmla="*/ 187412 w 722266"/>
                <a:gd name="connsiteY28" fmla="*/ 125910 h 370183"/>
                <a:gd name="connsiteX29" fmla="*/ 230274 w 722266"/>
                <a:gd name="connsiteY29" fmla="*/ 59235 h 370183"/>
                <a:gd name="connsiteX30" fmla="*/ 192174 w 722266"/>
                <a:gd name="connsiteY30" fmla="*/ 18753 h 370183"/>
                <a:gd name="connsiteX0" fmla="*/ 192174 w 721990"/>
                <a:gd name="connsiteY0" fmla="*/ 18753 h 370183"/>
                <a:gd name="connsiteX1" fmla="*/ 146930 w 721990"/>
                <a:gd name="connsiteY1" fmla="*/ 42566 h 370183"/>
                <a:gd name="connsiteX2" fmla="*/ 8818 w 721990"/>
                <a:gd name="connsiteY2" fmla="*/ 259260 h 370183"/>
                <a:gd name="connsiteX3" fmla="*/ 18343 w 721990"/>
                <a:gd name="connsiteY3" fmla="*/ 337841 h 370183"/>
                <a:gd name="connsiteX4" fmla="*/ 54062 w 721990"/>
                <a:gd name="connsiteY4" fmla="*/ 364035 h 370183"/>
                <a:gd name="connsiteX5" fmla="*/ 251258 w 721990"/>
                <a:gd name="connsiteY5" fmla="*/ 350786 h 370183"/>
                <a:gd name="connsiteX6" fmla="*/ 302995 w 721990"/>
                <a:gd name="connsiteY6" fmla="*/ 343835 h 370183"/>
                <a:gd name="connsiteX7" fmla="*/ 309211 w 721990"/>
                <a:gd name="connsiteY7" fmla="*/ 343826 h 370183"/>
                <a:gd name="connsiteX8" fmla="*/ 339174 w 721990"/>
                <a:gd name="connsiteY8" fmla="*/ 321466 h 370183"/>
                <a:gd name="connsiteX9" fmla="*/ 356480 w 721990"/>
                <a:gd name="connsiteY9" fmla="*/ 247353 h 370183"/>
                <a:gd name="connsiteX10" fmla="*/ 367057 w 721990"/>
                <a:gd name="connsiteY10" fmla="*/ 238856 h 370183"/>
                <a:gd name="connsiteX11" fmla="*/ 388779 w 721990"/>
                <a:gd name="connsiteY11" fmla="*/ 332330 h 370183"/>
                <a:gd name="connsiteX12" fmla="*/ 441323 w 721990"/>
                <a:gd name="connsiteY12" fmla="*/ 347366 h 370183"/>
                <a:gd name="connsiteX13" fmla="*/ 685093 w 721990"/>
                <a:gd name="connsiteY13" fmla="*/ 368797 h 370183"/>
                <a:gd name="connsiteX14" fmla="*/ 716049 w 721990"/>
                <a:gd name="connsiteY14" fmla="*/ 304503 h 370183"/>
                <a:gd name="connsiteX15" fmla="*/ 635087 w 721990"/>
                <a:gd name="connsiteY15" fmla="*/ 114003 h 370183"/>
                <a:gd name="connsiteX16" fmla="*/ 518405 w 721990"/>
                <a:gd name="connsiteY16" fmla="*/ 2085 h 370183"/>
                <a:gd name="connsiteX17" fmla="*/ 480305 w 721990"/>
                <a:gd name="connsiteY17" fmla="*/ 52091 h 370183"/>
                <a:gd name="connsiteX18" fmla="*/ 585080 w 721990"/>
                <a:gd name="connsiteY18" fmla="*/ 185441 h 370183"/>
                <a:gd name="connsiteX19" fmla="*/ 644612 w 721990"/>
                <a:gd name="connsiteY19" fmla="*/ 304503 h 370183"/>
                <a:gd name="connsiteX20" fmla="*/ 477924 w 721990"/>
                <a:gd name="connsiteY20" fmla="*/ 309266 h 370183"/>
                <a:gd name="connsiteX21" fmla="*/ 431297 w 721990"/>
                <a:gd name="connsiteY21" fmla="*/ 297317 h 370183"/>
                <a:gd name="connsiteX22" fmla="*/ 416539 w 721990"/>
                <a:gd name="connsiteY22" fmla="*/ 266460 h 370183"/>
                <a:gd name="connsiteX23" fmla="*/ 364955 w 721990"/>
                <a:gd name="connsiteY23" fmla="*/ 155222 h 370183"/>
                <a:gd name="connsiteX24" fmla="*/ 315407 w 721990"/>
                <a:gd name="connsiteY24" fmla="*/ 264156 h 370183"/>
                <a:gd name="connsiteX25" fmla="*/ 302055 w 721990"/>
                <a:gd name="connsiteY25" fmla="*/ 284795 h 370183"/>
                <a:gd name="connsiteX26" fmla="*/ 261050 w 721990"/>
                <a:gd name="connsiteY26" fmla="*/ 294397 h 370183"/>
                <a:gd name="connsiteX27" fmla="*/ 80255 w 721990"/>
                <a:gd name="connsiteY27" fmla="*/ 294978 h 370183"/>
                <a:gd name="connsiteX28" fmla="*/ 187412 w 721990"/>
                <a:gd name="connsiteY28" fmla="*/ 125910 h 370183"/>
                <a:gd name="connsiteX29" fmla="*/ 230274 w 721990"/>
                <a:gd name="connsiteY29" fmla="*/ 59235 h 370183"/>
                <a:gd name="connsiteX30" fmla="*/ 192174 w 721990"/>
                <a:gd name="connsiteY30" fmla="*/ 18753 h 370183"/>
                <a:gd name="connsiteX0" fmla="*/ 192990 w 722806"/>
                <a:gd name="connsiteY0" fmla="*/ 18753 h 370183"/>
                <a:gd name="connsiteX1" fmla="*/ 147746 w 722806"/>
                <a:gd name="connsiteY1" fmla="*/ 42566 h 370183"/>
                <a:gd name="connsiteX2" fmla="*/ 9634 w 722806"/>
                <a:gd name="connsiteY2" fmla="*/ 259260 h 370183"/>
                <a:gd name="connsiteX3" fmla="*/ 16476 w 722806"/>
                <a:gd name="connsiteY3" fmla="*/ 340077 h 370183"/>
                <a:gd name="connsiteX4" fmla="*/ 54878 w 722806"/>
                <a:gd name="connsiteY4" fmla="*/ 364035 h 370183"/>
                <a:gd name="connsiteX5" fmla="*/ 252074 w 722806"/>
                <a:gd name="connsiteY5" fmla="*/ 350786 h 370183"/>
                <a:gd name="connsiteX6" fmla="*/ 303811 w 722806"/>
                <a:gd name="connsiteY6" fmla="*/ 343835 h 370183"/>
                <a:gd name="connsiteX7" fmla="*/ 310027 w 722806"/>
                <a:gd name="connsiteY7" fmla="*/ 343826 h 370183"/>
                <a:gd name="connsiteX8" fmla="*/ 339990 w 722806"/>
                <a:gd name="connsiteY8" fmla="*/ 321466 h 370183"/>
                <a:gd name="connsiteX9" fmla="*/ 357296 w 722806"/>
                <a:gd name="connsiteY9" fmla="*/ 247353 h 370183"/>
                <a:gd name="connsiteX10" fmla="*/ 367873 w 722806"/>
                <a:gd name="connsiteY10" fmla="*/ 238856 h 370183"/>
                <a:gd name="connsiteX11" fmla="*/ 389595 w 722806"/>
                <a:gd name="connsiteY11" fmla="*/ 332330 h 370183"/>
                <a:gd name="connsiteX12" fmla="*/ 442139 w 722806"/>
                <a:gd name="connsiteY12" fmla="*/ 347366 h 370183"/>
                <a:gd name="connsiteX13" fmla="*/ 685909 w 722806"/>
                <a:gd name="connsiteY13" fmla="*/ 368797 h 370183"/>
                <a:gd name="connsiteX14" fmla="*/ 716865 w 722806"/>
                <a:gd name="connsiteY14" fmla="*/ 304503 h 370183"/>
                <a:gd name="connsiteX15" fmla="*/ 635903 w 722806"/>
                <a:gd name="connsiteY15" fmla="*/ 114003 h 370183"/>
                <a:gd name="connsiteX16" fmla="*/ 519221 w 722806"/>
                <a:gd name="connsiteY16" fmla="*/ 2085 h 370183"/>
                <a:gd name="connsiteX17" fmla="*/ 481121 w 722806"/>
                <a:gd name="connsiteY17" fmla="*/ 52091 h 370183"/>
                <a:gd name="connsiteX18" fmla="*/ 585896 w 722806"/>
                <a:gd name="connsiteY18" fmla="*/ 185441 h 370183"/>
                <a:gd name="connsiteX19" fmla="*/ 645428 w 722806"/>
                <a:gd name="connsiteY19" fmla="*/ 304503 h 370183"/>
                <a:gd name="connsiteX20" fmla="*/ 478740 w 722806"/>
                <a:gd name="connsiteY20" fmla="*/ 309266 h 370183"/>
                <a:gd name="connsiteX21" fmla="*/ 432113 w 722806"/>
                <a:gd name="connsiteY21" fmla="*/ 297317 h 370183"/>
                <a:gd name="connsiteX22" fmla="*/ 417355 w 722806"/>
                <a:gd name="connsiteY22" fmla="*/ 266460 h 370183"/>
                <a:gd name="connsiteX23" fmla="*/ 365771 w 722806"/>
                <a:gd name="connsiteY23" fmla="*/ 155222 h 370183"/>
                <a:gd name="connsiteX24" fmla="*/ 316223 w 722806"/>
                <a:gd name="connsiteY24" fmla="*/ 264156 h 370183"/>
                <a:gd name="connsiteX25" fmla="*/ 302871 w 722806"/>
                <a:gd name="connsiteY25" fmla="*/ 284795 h 370183"/>
                <a:gd name="connsiteX26" fmla="*/ 261866 w 722806"/>
                <a:gd name="connsiteY26" fmla="*/ 294397 h 370183"/>
                <a:gd name="connsiteX27" fmla="*/ 81071 w 722806"/>
                <a:gd name="connsiteY27" fmla="*/ 294978 h 370183"/>
                <a:gd name="connsiteX28" fmla="*/ 188228 w 722806"/>
                <a:gd name="connsiteY28" fmla="*/ 125910 h 370183"/>
                <a:gd name="connsiteX29" fmla="*/ 231090 w 722806"/>
                <a:gd name="connsiteY29" fmla="*/ 59235 h 370183"/>
                <a:gd name="connsiteX30" fmla="*/ 192990 w 722806"/>
                <a:gd name="connsiteY30" fmla="*/ 18753 h 370183"/>
                <a:gd name="connsiteX0" fmla="*/ 193790 w 723606"/>
                <a:gd name="connsiteY0" fmla="*/ 18753 h 370183"/>
                <a:gd name="connsiteX1" fmla="*/ 148546 w 723606"/>
                <a:gd name="connsiteY1" fmla="*/ 42566 h 370183"/>
                <a:gd name="connsiteX2" fmla="*/ 10434 w 723606"/>
                <a:gd name="connsiteY2" fmla="*/ 259260 h 370183"/>
                <a:gd name="connsiteX3" fmla="*/ 17276 w 723606"/>
                <a:gd name="connsiteY3" fmla="*/ 340077 h 370183"/>
                <a:gd name="connsiteX4" fmla="*/ 55678 w 723606"/>
                <a:gd name="connsiteY4" fmla="*/ 364035 h 370183"/>
                <a:gd name="connsiteX5" fmla="*/ 252874 w 723606"/>
                <a:gd name="connsiteY5" fmla="*/ 350786 h 370183"/>
                <a:gd name="connsiteX6" fmla="*/ 304611 w 723606"/>
                <a:gd name="connsiteY6" fmla="*/ 343835 h 370183"/>
                <a:gd name="connsiteX7" fmla="*/ 310827 w 723606"/>
                <a:gd name="connsiteY7" fmla="*/ 343826 h 370183"/>
                <a:gd name="connsiteX8" fmla="*/ 340790 w 723606"/>
                <a:gd name="connsiteY8" fmla="*/ 321466 h 370183"/>
                <a:gd name="connsiteX9" fmla="*/ 358096 w 723606"/>
                <a:gd name="connsiteY9" fmla="*/ 247353 h 370183"/>
                <a:gd name="connsiteX10" fmla="*/ 368673 w 723606"/>
                <a:gd name="connsiteY10" fmla="*/ 238856 h 370183"/>
                <a:gd name="connsiteX11" fmla="*/ 390395 w 723606"/>
                <a:gd name="connsiteY11" fmla="*/ 332330 h 370183"/>
                <a:gd name="connsiteX12" fmla="*/ 442939 w 723606"/>
                <a:gd name="connsiteY12" fmla="*/ 347366 h 370183"/>
                <a:gd name="connsiteX13" fmla="*/ 686709 w 723606"/>
                <a:gd name="connsiteY13" fmla="*/ 368797 h 370183"/>
                <a:gd name="connsiteX14" fmla="*/ 717665 w 723606"/>
                <a:gd name="connsiteY14" fmla="*/ 304503 h 370183"/>
                <a:gd name="connsiteX15" fmla="*/ 636703 w 723606"/>
                <a:gd name="connsiteY15" fmla="*/ 114003 h 370183"/>
                <a:gd name="connsiteX16" fmla="*/ 520021 w 723606"/>
                <a:gd name="connsiteY16" fmla="*/ 2085 h 370183"/>
                <a:gd name="connsiteX17" fmla="*/ 481921 w 723606"/>
                <a:gd name="connsiteY17" fmla="*/ 52091 h 370183"/>
                <a:gd name="connsiteX18" fmla="*/ 586696 w 723606"/>
                <a:gd name="connsiteY18" fmla="*/ 185441 h 370183"/>
                <a:gd name="connsiteX19" fmla="*/ 646228 w 723606"/>
                <a:gd name="connsiteY19" fmla="*/ 304503 h 370183"/>
                <a:gd name="connsiteX20" fmla="*/ 479540 w 723606"/>
                <a:gd name="connsiteY20" fmla="*/ 309266 h 370183"/>
                <a:gd name="connsiteX21" fmla="*/ 432913 w 723606"/>
                <a:gd name="connsiteY21" fmla="*/ 297317 h 370183"/>
                <a:gd name="connsiteX22" fmla="*/ 418155 w 723606"/>
                <a:gd name="connsiteY22" fmla="*/ 266460 h 370183"/>
                <a:gd name="connsiteX23" fmla="*/ 366571 w 723606"/>
                <a:gd name="connsiteY23" fmla="*/ 155222 h 370183"/>
                <a:gd name="connsiteX24" fmla="*/ 317023 w 723606"/>
                <a:gd name="connsiteY24" fmla="*/ 264156 h 370183"/>
                <a:gd name="connsiteX25" fmla="*/ 303671 w 723606"/>
                <a:gd name="connsiteY25" fmla="*/ 284795 h 370183"/>
                <a:gd name="connsiteX26" fmla="*/ 262666 w 723606"/>
                <a:gd name="connsiteY26" fmla="*/ 294397 h 370183"/>
                <a:gd name="connsiteX27" fmla="*/ 81871 w 723606"/>
                <a:gd name="connsiteY27" fmla="*/ 294978 h 370183"/>
                <a:gd name="connsiteX28" fmla="*/ 189028 w 723606"/>
                <a:gd name="connsiteY28" fmla="*/ 125910 h 370183"/>
                <a:gd name="connsiteX29" fmla="*/ 231890 w 723606"/>
                <a:gd name="connsiteY29" fmla="*/ 59235 h 370183"/>
                <a:gd name="connsiteX30" fmla="*/ 193790 w 723606"/>
                <a:gd name="connsiteY30" fmla="*/ 18753 h 370183"/>
                <a:gd name="connsiteX0" fmla="*/ 193790 w 723606"/>
                <a:gd name="connsiteY0" fmla="*/ 18753 h 370183"/>
                <a:gd name="connsiteX1" fmla="*/ 148546 w 723606"/>
                <a:gd name="connsiteY1" fmla="*/ 42566 h 370183"/>
                <a:gd name="connsiteX2" fmla="*/ 10434 w 723606"/>
                <a:gd name="connsiteY2" fmla="*/ 259260 h 370183"/>
                <a:gd name="connsiteX3" fmla="*/ 17276 w 723606"/>
                <a:gd name="connsiteY3" fmla="*/ 346785 h 370183"/>
                <a:gd name="connsiteX4" fmla="*/ 55678 w 723606"/>
                <a:gd name="connsiteY4" fmla="*/ 364035 h 370183"/>
                <a:gd name="connsiteX5" fmla="*/ 252874 w 723606"/>
                <a:gd name="connsiteY5" fmla="*/ 350786 h 370183"/>
                <a:gd name="connsiteX6" fmla="*/ 304611 w 723606"/>
                <a:gd name="connsiteY6" fmla="*/ 343835 h 370183"/>
                <a:gd name="connsiteX7" fmla="*/ 310827 w 723606"/>
                <a:gd name="connsiteY7" fmla="*/ 343826 h 370183"/>
                <a:gd name="connsiteX8" fmla="*/ 340790 w 723606"/>
                <a:gd name="connsiteY8" fmla="*/ 321466 h 370183"/>
                <a:gd name="connsiteX9" fmla="*/ 358096 w 723606"/>
                <a:gd name="connsiteY9" fmla="*/ 247353 h 370183"/>
                <a:gd name="connsiteX10" fmla="*/ 368673 w 723606"/>
                <a:gd name="connsiteY10" fmla="*/ 238856 h 370183"/>
                <a:gd name="connsiteX11" fmla="*/ 390395 w 723606"/>
                <a:gd name="connsiteY11" fmla="*/ 332330 h 370183"/>
                <a:gd name="connsiteX12" fmla="*/ 442939 w 723606"/>
                <a:gd name="connsiteY12" fmla="*/ 347366 h 370183"/>
                <a:gd name="connsiteX13" fmla="*/ 686709 w 723606"/>
                <a:gd name="connsiteY13" fmla="*/ 368797 h 370183"/>
                <a:gd name="connsiteX14" fmla="*/ 717665 w 723606"/>
                <a:gd name="connsiteY14" fmla="*/ 304503 h 370183"/>
                <a:gd name="connsiteX15" fmla="*/ 636703 w 723606"/>
                <a:gd name="connsiteY15" fmla="*/ 114003 h 370183"/>
                <a:gd name="connsiteX16" fmla="*/ 520021 w 723606"/>
                <a:gd name="connsiteY16" fmla="*/ 2085 h 370183"/>
                <a:gd name="connsiteX17" fmla="*/ 481921 w 723606"/>
                <a:gd name="connsiteY17" fmla="*/ 52091 h 370183"/>
                <a:gd name="connsiteX18" fmla="*/ 586696 w 723606"/>
                <a:gd name="connsiteY18" fmla="*/ 185441 h 370183"/>
                <a:gd name="connsiteX19" fmla="*/ 646228 w 723606"/>
                <a:gd name="connsiteY19" fmla="*/ 304503 h 370183"/>
                <a:gd name="connsiteX20" fmla="*/ 479540 w 723606"/>
                <a:gd name="connsiteY20" fmla="*/ 309266 h 370183"/>
                <a:gd name="connsiteX21" fmla="*/ 432913 w 723606"/>
                <a:gd name="connsiteY21" fmla="*/ 297317 h 370183"/>
                <a:gd name="connsiteX22" fmla="*/ 418155 w 723606"/>
                <a:gd name="connsiteY22" fmla="*/ 266460 h 370183"/>
                <a:gd name="connsiteX23" fmla="*/ 366571 w 723606"/>
                <a:gd name="connsiteY23" fmla="*/ 155222 h 370183"/>
                <a:gd name="connsiteX24" fmla="*/ 317023 w 723606"/>
                <a:gd name="connsiteY24" fmla="*/ 264156 h 370183"/>
                <a:gd name="connsiteX25" fmla="*/ 303671 w 723606"/>
                <a:gd name="connsiteY25" fmla="*/ 284795 h 370183"/>
                <a:gd name="connsiteX26" fmla="*/ 262666 w 723606"/>
                <a:gd name="connsiteY26" fmla="*/ 294397 h 370183"/>
                <a:gd name="connsiteX27" fmla="*/ 81871 w 723606"/>
                <a:gd name="connsiteY27" fmla="*/ 294978 h 370183"/>
                <a:gd name="connsiteX28" fmla="*/ 189028 w 723606"/>
                <a:gd name="connsiteY28" fmla="*/ 125910 h 370183"/>
                <a:gd name="connsiteX29" fmla="*/ 231890 w 723606"/>
                <a:gd name="connsiteY29" fmla="*/ 59235 h 370183"/>
                <a:gd name="connsiteX30" fmla="*/ 193790 w 723606"/>
                <a:gd name="connsiteY30" fmla="*/ 18753 h 370183"/>
                <a:gd name="connsiteX0" fmla="*/ 193548 w 723364"/>
                <a:gd name="connsiteY0" fmla="*/ 18753 h 370183"/>
                <a:gd name="connsiteX1" fmla="*/ 148304 w 723364"/>
                <a:gd name="connsiteY1" fmla="*/ 42566 h 370183"/>
                <a:gd name="connsiteX2" fmla="*/ 10192 w 723364"/>
                <a:gd name="connsiteY2" fmla="*/ 259260 h 370183"/>
                <a:gd name="connsiteX3" fmla="*/ 17034 w 723364"/>
                <a:gd name="connsiteY3" fmla="*/ 346785 h 370183"/>
                <a:gd name="connsiteX4" fmla="*/ 70641 w 723364"/>
                <a:gd name="connsiteY4" fmla="*/ 362246 h 370183"/>
                <a:gd name="connsiteX5" fmla="*/ 252632 w 723364"/>
                <a:gd name="connsiteY5" fmla="*/ 350786 h 370183"/>
                <a:gd name="connsiteX6" fmla="*/ 304369 w 723364"/>
                <a:gd name="connsiteY6" fmla="*/ 343835 h 370183"/>
                <a:gd name="connsiteX7" fmla="*/ 310585 w 723364"/>
                <a:gd name="connsiteY7" fmla="*/ 343826 h 370183"/>
                <a:gd name="connsiteX8" fmla="*/ 340548 w 723364"/>
                <a:gd name="connsiteY8" fmla="*/ 321466 h 370183"/>
                <a:gd name="connsiteX9" fmla="*/ 357854 w 723364"/>
                <a:gd name="connsiteY9" fmla="*/ 247353 h 370183"/>
                <a:gd name="connsiteX10" fmla="*/ 368431 w 723364"/>
                <a:gd name="connsiteY10" fmla="*/ 238856 h 370183"/>
                <a:gd name="connsiteX11" fmla="*/ 390153 w 723364"/>
                <a:gd name="connsiteY11" fmla="*/ 332330 h 370183"/>
                <a:gd name="connsiteX12" fmla="*/ 442697 w 723364"/>
                <a:gd name="connsiteY12" fmla="*/ 347366 h 370183"/>
                <a:gd name="connsiteX13" fmla="*/ 686467 w 723364"/>
                <a:gd name="connsiteY13" fmla="*/ 368797 h 370183"/>
                <a:gd name="connsiteX14" fmla="*/ 717423 w 723364"/>
                <a:gd name="connsiteY14" fmla="*/ 304503 h 370183"/>
                <a:gd name="connsiteX15" fmla="*/ 636461 w 723364"/>
                <a:gd name="connsiteY15" fmla="*/ 114003 h 370183"/>
                <a:gd name="connsiteX16" fmla="*/ 519779 w 723364"/>
                <a:gd name="connsiteY16" fmla="*/ 2085 h 370183"/>
                <a:gd name="connsiteX17" fmla="*/ 481679 w 723364"/>
                <a:gd name="connsiteY17" fmla="*/ 52091 h 370183"/>
                <a:gd name="connsiteX18" fmla="*/ 586454 w 723364"/>
                <a:gd name="connsiteY18" fmla="*/ 185441 h 370183"/>
                <a:gd name="connsiteX19" fmla="*/ 645986 w 723364"/>
                <a:gd name="connsiteY19" fmla="*/ 304503 h 370183"/>
                <a:gd name="connsiteX20" fmla="*/ 479298 w 723364"/>
                <a:gd name="connsiteY20" fmla="*/ 309266 h 370183"/>
                <a:gd name="connsiteX21" fmla="*/ 432671 w 723364"/>
                <a:gd name="connsiteY21" fmla="*/ 297317 h 370183"/>
                <a:gd name="connsiteX22" fmla="*/ 417913 w 723364"/>
                <a:gd name="connsiteY22" fmla="*/ 266460 h 370183"/>
                <a:gd name="connsiteX23" fmla="*/ 366329 w 723364"/>
                <a:gd name="connsiteY23" fmla="*/ 155222 h 370183"/>
                <a:gd name="connsiteX24" fmla="*/ 316781 w 723364"/>
                <a:gd name="connsiteY24" fmla="*/ 264156 h 370183"/>
                <a:gd name="connsiteX25" fmla="*/ 303429 w 723364"/>
                <a:gd name="connsiteY25" fmla="*/ 284795 h 370183"/>
                <a:gd name="connsiteX26" fmla="*/ 262424 w 723364"/>
                <a:gd name="connsiteY26" fmla="*/ 294397 h 370183"/>
                <a:gd name="connsiteX27" fmla="*/ 81629 w 723364"/>
                <a:gd name="connsiteY27" fmla="*/ 294978 h 370183"/>
                <a:gd name="connsiteX28" fmla="*/ 188786 w 723364"/>
                <a:gd name="connsiteY28" fmla="*/ 125910 h 370183"/>
                <a:gd name="connsiteX29" fmla="*/ 231648 w 723364"/>
                <a:gd name="connsiteY29" fmla="*/ 59235 h 370183"/>
                <a:gd name="connsiteX30" fmla="*/ 193548 w 723364"/>
                <a:gd name="connsiteY30" fmla="*/ 18753 h 370183"/>
                <a:gd name="connsiteX0" fmla="*/ 193995 w 723364"/>
                <a:gd name="connsiteY0" fmla="*/ 16517 h 370183"/>
                <a:gd name="connsiteX1" fmla="*/ 148304 w 723364"/>
                <a:gd name="connsiteY1" fmla="*/ 42566 h 370183"/>
                <a:gd name="connsiteX2" fmla="*/ 10192 w 723364"/>
                <a:gd name="connsiteY2" fmla="*/ 259260 h 370183"/>
                <a:gd name="connsiteX3" fmla="*/ 17034 w 723364"/>
                <a:gd name="connsiteY3" fmla="*/ 346785 h 370183"/>
                <a:gd name="connsiteX4" fmla="*/ 70641 w 723364"/>
                <a:gd name="connsiteY4" fmla="*/ 362246 h 370183"/>
                <a:gd name="connsiteX5" fmla="*/ 252632 w 723364"/>
                <a:gd name="connsiteY5" fmla="*/ 350786 h 370183"/>
                <a:gd name="connsiteX6" fmla="*/ 304369 w 723364"/>
                <a:gd name="connsiteY6" fmla="*/ 343835 h 370183"/>
                <a:gd name="connsiteX7" fmla="*/ 310585 w 723364"/>
                <a:gd name="connsiteY7" fmla="*/ 343826 h 370183"/>
                <a:gd name="connsiteX8" fmla="*/ 340548 w 723364"/>
                <a:gd name="connsiteY8" fmla="*/ 321466 h 370183"/>
                <a:gd name="connsiteX9" fmla="*/ 357854 w 723364"/>
                <a:gd name="connsiteY9" fmla="*/ 247353 h 370183"/>
                <a:gd name="connsiteX10" fmla="*/ 368431 w 723364"/>
                <a:gd name="connsiteY10" fmla="*/ 238856 h 370183"/>
                <a:gd name="connsiteX11" fmla="*/ 390153 w 723364"/>
                <a:gd name="connsiteY11" fmla="*/ 332330 h 370183"/>
                <a:gd name="connsiteX12" fmla="*/ 442697 w 723364"/>
                <a:gd name="connsiteY12" fmla="*/ 347366 h 370183"/>
                <a:gd name="connsiteX13" fmla="*/ 686467 w 723364"/>
                <a:gd name="connsiteY13" fmla="*/ 368797 h 370183"/>
                <a:gd name="connsiteX14" fmla="*/ 717423 w 723364"/>
                <a:gd name="connsiteY14" fmla="*/ 304503 h 370183"/>
                <a:gd name="connsiteX15" fmla="*/ 636461 w 723364"/>
                <a:gd name="connsiteY15" fmla="*/ 114003 h 370183"/>
                <a:gd name="connsiteX16" fmla="*/ 519779 w 723364"/>
                <a:gd name="connsiteY16" fmla="*/ 2085 h 370183"/>
                <a:gd name="connsiteX17" fmla="*/ 481679 w 723364"/>
                <a:gd name="connsiteY17" fmla="*/ 52091 h 370183"/>
                <a:gd name="connsiteX18" fmla="*/ 586454 w 723364"/>
                <a:gd name="connsiteY18" fmla="*/ 185441 h 370183"/>
                <a:gd name="connsiteX19" fmla="*/ 645986 w 723364"/>
                <a:gd name="connsiteY19" fmla="*/ 304503 h 370183"/>
                <a:gd name="connsiteX20" fmla="*/ 479298 w 723364"/>
                <a:gd name="connsiteY20" fmla="*/ 309266 h 370183"/>
                <a:gd name="connsiteX21" fmla="*/ 432671 w 723364"/>
                <a:gd name="connsiteY21" fmla="*/ 297317 h 370183"/>
                <a:gd name="connsiteX22" fmla="*/ 417913 w 723364"/>
                <a:gd name="connsiteY22" fmla="*/ 266460 h 370183"/>
                <a:gd name="connsiteX23" fmla="*/ 366329 w 723364"/>
                <a:gd name="connsiteY23" fmla="*/ 155222 h 370183"/>
                <a:gd name="connsiteX24" fmla="*/ 316781 w 723364"/>
                <a:gd name="connsiteY24" fmla="*/ 264156 h 370183"/>
                <a:gd name="connsiteX25" fmla="*/ 303429 w 723364"/>
                <a:gd name="connsiteY25" fmla="*/ 284795 h 370183"/>
                <a:gd name="connsiteX26" fmla="*/ 262424 w 723364"/>
                <a:gd name="connsiteY26" fmla="*/ 294397 h 370183"/>
                <a:gd name="connsiteX27" fmla="*/ 81629 w 723364"/>
                <a:gd name="connsiteY27" fmla="*/ 294978 h 370183"/>
                <a:gd name="connsiteX28" fmla="*/ 188786 w 723364"/>
                <a:gd name="connsiteY28" fmla="*/ 125910 h 370183"/>
                <a:gd name="connsiteX29" fmla="*/ 231648 w 723364"/>
                <a:gd name="connsiteY29" fmla="*/ 59235 h 370183"/>
                <a:gd name="connsiteX30" fmla="*/ 193995 w 723364"/>
                <a:gd name="connsiteY30" fmla="*/ 16517 h 370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23364" h="370183">
                  <a:moveTo>
                    <a:pt x="193995" y="16517"/>
                  </a:moveTo>
                  <a:cubicBezTo>
                    <a:pt x="180104" y="13739"/>
                    <a:pt x="178938" y="2109"/>
                    <a:pt x="148304" y="42566"/>
                  </a:cubicBezTo>
                  <a:cubicBezTo>
                    <a:pt x="117670" y="83023"/>
                    <a:pt x="32070" y="208557"/>
                    <a:pt x="10192" y="259260"/>
                  </a:cubicBezTo>
                  <a:cubicBezTo>
                    <a:pt x="-11686" y="309963"/>
                    <a:pt x="6959" y="329621"/>
                    <a:pt x="17034" y="346785"/>
                  </a:cubicBezTo>
                  <a:cubicBezTo>
                    <a:pt x="27109" y="363949"/>
                    <a:pt x="31375" y="361579"/>
                    <a:pt x="70641" y="362246"/>
                  </a:cubicBezTo>
                  <a:cubicBezTo>
                    <a:pt x="109907" y="362913"/>
                    <a:pt x="213677" y="353854"/>
                    <a:pt x="252632" y="350786"/>
                  </a:cubicBezTo>
                  <a:cubicBezTo>
                    <a:pt x="291587" y="347718"/>
                    <a:pt x="294710" y="344995"/>
                    <a:pt x="304369" y="343835"/>
                  </a:cubicBezTo>
                  <a:cubicBezTo>
                    <a:pt x="314028" y="342675"/>
                    <a:pt x="304555" y="347554"/>
                    <a:pt x="310585" y="343826"/>
                  </a:cubicBezTo>
                  <a:cubicBezTo>
                    <a:pt x="316615" y="340098"/>
                    <a:pt x="331924" y="337470"/>
                    <a:pt x="340548" y="321466"/>
                  </a:cubicBezTo>
                  <a:cubicBezTo>
                    <a:pt x="349172" y="305462"/>
                    <a:pt x="353207" y="261121"/>
                    <a:pt x="357854" y="247353"/>
                  </a:cubicBezTo>
                  <a:cubicBezTo>
                    <a:pt x="362501" y="233585"/>
                    <a:pt x="363048" y="224693"/>
                    <a:pt x="368431" y="238856"/>
                  </a:cubicBezTo>
                  <a:cubicBezTo>
                    <a:pt x="373814" y="253019"/>
                    <a:pt x="377775" y="314245"/>
                    <a:pt x="390153" y="332330"/>
                  </a:cubicBezTo>
                  <a:cubicBezTo>
                    <a:pt x="402531" y="350415"/>
                    <a:pt x="393311" y="341288"/>
                    <a:pt x="442697" y="347366"/>
                  </a:cubicBezTo>
                  <a:cubicBezTo>
                    <a:pt x="492083" y="353444"/>
                    <a:pt x="640679" y="375941"/>
                    <a:pt x="686467" y="368797"/>
                  </a:cubicBezTo>
                  <a:cubicBezTo>
                    <a:pt x="732255" y="361653"/>
                    <a:pt x="725757" y="346969"/>
                    <a:pt x="717423" y="304503"/>
                  </a:cubicBezTo>
                  <a:cubicBezTo>
                    <a:pt x="709089" y="262037"/>
                    <a:pt x="669402" y="164406"/>
                    <a:pt x="636461" y="114003"/>
                  </a:cubicBezTo>
                  <a:cubicBezTo>
                    <a:pt x="603520" y="63600"/>
                    <a:pt x="545576" y="12404"/>
                    <a:pt x="519779" y="2085"/>
                  </a:cubicBezTo>
                  <a:cubicBezTo>
                    <a:pt x="493982" y="-8234"/>
                    <a:pt x="470566" y="21532"/>
                    <a:pt x="481679" y="52091"/>
                  </a:cubicBezTo>
                  <a:cubicBezTo>
                    <a:pt x="492792" y="82650"/>
                    <a:pt x="559070" y="143372"/>
                    <a:pt x="586454" y="185441"/>
                  </a:cubicBezTo>
                  <a:cubicBezTo>
                    <a:pt x="613838" y="227510"/>
                    <a:pt x="663845" y="283866"/>
                    <a:pt x="645986" y="304503"/>
                  </a:cubicBezTo>
                  <a:cubicBezTo>
                    <a:pt x="628127" y="325140"/>
                    <a:pt x="514850" y="310464"/>
                    <a:pt x="479298" y="309266"/>
                  </a:cubicBezTo>
                  <a:cubicBezTo>
                    <a:pt x="443746" y="308068"/>
                    <a:pt x="442902" y="304451"/>
                    <a:pt x="432671" y="297317"/>
                  </a:cubicBezTo>
                  <a:cubicBezTo>
                    <a:pt x="422440" y="290183"/>
                    <a:pt x="427181" y="287459"/>
                    <a:pt x="417913" y="266460"/>
                  </a:cubicBezTo>
                  <a:cubicBezTo>
                    <a:pt x="408645" y="245461"/>
                    <a:pt x="383184" y="155606"/>
                    <a:pt x="366329" y="155222"/>
                  </a:cubicBezTo>
                  <a:cubicBezTo>
                    <a:pt x="349474" y="154838"/>
                    <a:pt x="327264" y="242561"/>
                    <a:pt x="316781" y="264156"/>
                  </a:cubicBezTo>
                  <a:cubicBezTo>
                    <a:pt x="306298" y="285752"/>
                    <a:pt x="308613" y="277519"/>
                    <a:pt x="303429" y="284795"/>
                  </a:cubicBezTo>
                  <a:cubicBezTo>
                    <a:pt x="298245" y="286705"/>
                    <a:pt x="299391" y="292700"/>
                    <a:pt x="262424" y="294397"/>
                  </a:cubicBezTo>
                  <a:cubicBezTo>
                    <a:pt x="225457" y="296094"/>
                    <a:pt x="93902" y="323059"/>
                    <a:pt x="81629" y="294978"/>
                  </a:cubicBezTo>
                  <a:cubicBezTo>
                    <a:pt x="69356" y="266897"/>
                    <a:pt x="163783" y="165200"/>
                    <a:pt x="188786" y="125910"/>
                  </a:cubicBezTo>
                  <a:cubicBezTo>
                    <a:pt x="213789" y="86620"/>
                    <a:pt x="230780" y="77467"/>
                    <a:pt x="231648" y="59235"/>
                  </a:cubicBezTo>
                  <a:cubicBezTo>
                    <a:pt x="232516" y="41003"/>
                    <a:pt x="207886" y="19295"/>
                    <a:pt x="193995" y="165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782329" y="3211981"/>
              <a:ext cx="672929" cy="271135"/>
            </a:xfrm>
            <a:custGeom>
              <a:avLst/>
              <a:gdLst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594284 w 672929"/>
                <a:gd name="connsiteY8" fmla="*/ 121769 h 271135"/>
                <a:gd name="connsiteX9" fmla="*/ 577615 w 672929"/>
                <a:gd name="connsiteY9" fmla="*/ 138438 h 271135"/>
                <a:gd name="connsiteX10" fmla="*/ 513321 w 672929"/>
                <a:gd name="connsiteY10" fmla="*/ 169394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594284 w 672929"/>
                <a:gd name="connsiteY8" fmla="*/ 121769 h 271135"/>
                <a:gd name="connsiteX9" fmla="*/ 577615 w 672929"/>
                <a:gd name="connsiteY9" fmla="*/ 138438 h 271135"/>
                <a:gd name="connsiteX10" fmla="*/ 507060 w 672929"/>
                <a:gd name="connsiteY10" fmla="*/ 162686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594284 w 672929"/>
                <a:gd name="connsiteY8" fmla="*/ 121769 h 271135"/>
                <a:gd name="connsiteX9" fmla="*/ 577615 w 672929"/>
                <a:gd name="connsiteY9" fmla="*/ 138438 h 271135"/>
                <a:gd name="connsiteX10" fmla="*/ 505271 w 672929"/>
                <a:gd name="connsiteY10" fmla="*/ 158214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606358 w 672929"/>
                <a:gd name="connsiteY8" fmla="*/ 121769 h 271135"/>
                <a:gd name="connsiteX9" fmla="*/ 577615 w 672929"/>
                <a:gd name="connsiteY9" fmla="*/ 138438 h 271135"/>
                <a:gd name="connsiteX10" fmla="*/ 505271 w 672929"/>
                <a:gd name="connsiteY10" fmla="*/ 158214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2929" h="271135">
                  <a:moveTo>
                    <a:pt x="672865" y="325"/>
                  </a:moveTo>
                  <a:cubicBezTo>
                    <a:pt x="670484" y="4690"/>
                    <a:pt x="602618" y="53903"/>
                    <a:pt x="544277" y="67000"/>
                  </a:cubicBezTo>
                  <a:cubicBezTo>
                    <a:pt x="485936" y="80097"/>
                    <a:pt x="393861" y="78907"/>
                    <a:pt x="322821" y="78907"/>
                  </a:cubicBezTo>
                  <a:cubicBezTo>
                    <a:pt x="251781" y="78907"/>
                    <a:pt x="161690" y="55491"/>
                    <a:pt x="118034" y="67000"/>
                  </a:cubicBezTo>
                  <a:cubicBezTo>
                    <a:pt x="74378" y="78509"/>
                    <a:pt x="60090" y="124944"/>
                    <a:pt x="60884" y="147963"/>
                  </a:cubicBezTo>
                  <a:cubicBezTo>
                    <a:pt x="61678" y="170982"/>
                    <a:pt x="88665" y="194397"/>
                    <a:pt x="122796" y="205113"/>
                  </a:cubicBezTo>
                  <a:cubicBezTo>
                    <a:pt x="156927" y="215829"/>
                    <a:pt x="221221" y="221782"/>
                    <a:pt x="265671" y="212257"/>
                  </a:cubicBezTo>
                  <a:cubicBezTo>
                    <a:pt x="310121" y="202732"/>
                    <a:pt x="332715" y="163044"/>
                    <a:pt x="389496" y="147963"/>
                  </a:cubicBezTo>
                  <a:cubicBezTo>
                    <a:pt x="446277" y="132882"/>
                    <a:pt x="575005" y="123356"/>
                    <a:pt x="606358" y="121769"/>
                  </a:cubicBezTo>
                  <a:cubicBezTo>
                    <a:pt x="637711" y="120182"/>
                    <a:pt x="594463" y="132364"/>
                    <a:pt x="577615" y="138438"/>
                  </a:cubicBezTo>
                  <a:cubicBezTo>
                    <a:pt x="560767" y="144512"/>
                    <a:pt x="534640" y="150673"/>
                    <a:pt x="505271" y="158214"/>
                  </a:cubicBezTo>
                  <a:cubicBezTo>
                    <a:pt x="475902" y="165755"/>
                    <a:pt x="442526" y="165547"/>
                    <a:pt x="401402" y="183682"/>
                  </a:cubicBezTo>
                  <a:cubicBezTo>
                    <a:pt x="360278" y="201817"/>
                    <a:pt x="320439" y="257500"/>
                    <a:pt x="258527" y="267025"/>
                  </a:cubicBezTo>
                  <a:cubicBezTo>
                    <a:pt x="196614" y="276550"/>
                    <a:pt x="71202" y="270201"/>
                    <a:pt x="29927" y="240832"/>
                  </a:cubicBezTo>
                  <a:cubicBezTo>
                    <a:pt x="-11348" y="211463"/>
                    <a:pt x="-1823" y="127723"/>
                    <a:pt x="10877" y="90813"/>
                  </a:cubicBezTo>
                  <a:cubicBezTo>
                    <a:pt x="23577" y="53904"/>
                    <a:pt x="50564" y="29297"/>
                    <a:pt x="106127" y="19375"/>
                  </a:cubicBezTo>
                  <a:cubicBezTo>
                    <a:pt x="161689" y="9453"/>
                    <a:pt x="344252" y="31282"/>
                    <a:pt x="344252" y="31282"/>
                  </a:cubicBezTo>
                  <a:cubicBezTo>
                    <a:pt x="419658" y="34854"/>
                    <a:pt x="505384" y="44776"/>
                    <a:pt x="558565" y="40807"/>
                  </a:cubicBezTo>
                  <a:cubicBezTo>
                    <a:pt x="611746" y="36838"/>
                    <a:pt x="675246" y="-4040"/>
                    <a:pt x="672865" y="32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3190760" y="3233711"/>
              <a:ext cx="620229" cy="226343"/>
            </a:xfrm>
            <a:custGeom>
              <a:avLst/>
              <a:gdLst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38278 w 620229"/>
                <a:gd name="connsiteY3" fmla="*/ 107183 h 226343"/>
                <a:gd name="connsiteX4" fmla="*/ 523990 w 620229"/>
                <a:gd name="connsiteY4" fmla="*/ 154808 h 226343"/>
                <a:gd name="connsiteX5" fmla="*/ 400165 w 620229"/>
                <a:gd name="connsiteY5" fmla="*/ 183383 h 226343"/>
                <a:gd name="connsiteX6" fmla="*/ 142990 w 620229"/>
                <a:gd name="connsiteY6" fmla="*/ 185764 h 226343"/>
                <a:gd name="connsiteX7" fmla="*/ 115 w 620229"/>
                <a:gd name="connsiteY7" fmla="*/ 221483 h 226343"/>
                <a:gd name="connsiteX8" fmla="*/ 164421 w 620229"/>
                <a:gd name="connsiteY8" fmla="*/ 216720 h 226343"/>
                <a:gd name="connsiteX9" fmla="*/ 371590 w 620229"/>
                <a:gd name="connsiteY9" fmla="*/ 226245 h 226343"/>
                <a:gd name="connsiteX10" fmla="*/ 543040 w 620229"/>
                <a:gd name="connsiteY10" fmla="*/ 209577 h 226343"/>
                <a:gd name="connsiteX11" fmla="*/ 619240 w 620229"/>
                <a:gd name="connsiteY11" fmla="*/ 121470 h 226343"/>
                <a:gd name="connsiteX12" fmla="*/ 578759 w 620229"/>
                <a:gd name="connsiteY12" fmla="*/ 35745 h 226343"/>
                <a:gd name="connsiteX13" fmla="*/ 471603 w 620229"/>
                <a:gd name="connsiteY13" fmla="*/ 27 h 226343"/>
                <a:gd name="connsiteX14" fmla="*/ 273959 w 620229"/>
                <a:gd name="connsiteY14" fmla="*/ 42889 h 226343"/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40436 w 620229"/>
                <a:gd name="connsiteY3" fmla="*/ 91196 h 226343"/>
                <a:gd name="connsiteX4" fmla="*/ 538278 w 620229"/>
                <a:gd name="connsiteY4" fmla="*/ 107183 h 226343"/>
                <a:gd name="connsiteX5" fmla="*/ 523990 w 620229"/>
                <a:gd name="connsiteY5" fmla="*/ 154808 h 226343"/>
                <a:gd name="connsiteX6" fmla="*/ 400165 w 620229"/>
                <a:gd name="connsiteY6" fmla="*/ 183383 h 226343"/>
                <a:gd name="connsiteX7" fmla="*/ 142990 w 620229"/>
                <a:gd name="connsiteY7" fmla="*/ 185764 h 226343"/>
                <a:gd name="connsiteX8" fmla="*/ 115 w 620229"/>
                <a:gd name="connsiteY8" fmla="*/ 221483 h 226343"/>
                <a:gd name="connsiteX9" fmla="*/ 164421 w 620229"/>
                <a:gd name="connsiteY9" fmla="*/ 216720 h 226343"/>
                <a:gd name="connsiteX10" fmla="*/ 371590 w 620229"/>
                <a:gd name="connsiteY10" fmla="*/ 226245 h 226343"/>
                <a:gd name="connsiteX11" fmla="*/ 543040 w 620229"/>
                <a:gd name="connsiteY11" fmla="*/ 209577 h 226343"/>
                <a:gd name="connsiteX12" fmla="*/ 619240 w 620229"/>
                <a:gd name="connsiteY12" fmla="*/ 121470 h 226343"/>
                <a:gd name="connsiteX13" fmla="*/ 578759 w 620229"/>
                <a:gd name="connsiteY13" fmla="*/ 35745 h 226343"/>
                <a:gd name="connsiteX14" fmla="*/ 471603 w 620229"/>
                <a:gd name="connsiteY14" fmla="*/ 27 h 226343"/>
                <a:gd name="connsiteX15" fmla="*/ 273959 w 620229"/>
                <a:gd name="connsiteY15" fmla="*/ 42889 h 226343"/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26573 w 620229"/>
                <a:gd name="connsiteY3" fmla="*/ 73755 h 226343"/>
                <a:gd name="connsiteX4" fmla="*/ 538278 w 620229"/>
                <a:gd name="connsiteY4" fmla="*/ 107183 h 226343"/>
                <a:gd name="connsiteX5" fmla="*/ 523990 w 620229"/>
                <a:gd name="connsiteY5" fmla="*/ 154808 h 226343"/>
                <a:gd name="connsiteX6" fmla="*/ 400165 w 620229"/>
                <a:gd name="connsiteY6" fmla="*/ 183383 h 226343"/>
                <a:gd name="connsiteX7" fmla="*/ 142990 w 620229"/>
                <a:gd name="connsiteY7" fmla="*/ 185764 h 226343"/>
                <a:gd name="connsiteX8" fmla="*/ 115 w 620229"/>
                <a:gd name="connsiteY8" fmla="*/ 221483 h 226343"/>
                <a:gd name="connsiteX9" fmla="*/ 164421 w 620229"/>
                <a:gd name="connsiteY9" fmla="*/ 216720 h 226343"/>
                <a:gd name="connsiteX10" fmla="*/ 371590 w 620229"/>
                <a:gd name="connsiteY10" fmla="*/ 226245 h 226343"/>
                <a:gd name="connsiteX11" fmla="*/ 543040 w 620229"/>
                <a:gd name="connsiteY11" fmla="*/ 209577 h 226343"/>
                <a:gd name="connsiteX12" fmla="*/ 619240 w 620229"/>
                <a:gd name="connsiteY12" fmla="*/ 121470 h 226343"/>
                <a:gd name="connsiteX13" fmla="*/ 578759 w 620229"/>
                <a:gd name="connsiteY13" fmla="*/ 35745 h 226343"/>
                <a:gd name="connsiteX14" fmla="*/ 471603 w 620229"/>
                <a:gd name="connsiteY14" fmla="*/ 27 h 226343"/>
                <a:gd name="connsiteX15" fmla="*/ 273959 w 620229"/>
                <a:gd name="connsiteY15" fmla="*/ 42889 h 226343"/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26573 w 620229"/>
                <a:gd name="connsiteY3" fmla="*/ 73755 h 226343"/>
                <a:gd name="connsiteX4" fmla="*/ 542303 w 620229"/>
                <a:gd name="connsiteY4" fmla="*/ 105394 h 226343"/>
                <a:gd name="connsiteX5" fmla="*/ 523990 w 620229"/>
                <a:gd name="connsiteY5" fmla="*/ 154808 h 226343"/>
                <a:gd name="connsiteX6" fmla="*/ 400165 w 620229"/>
                <a:gd name="connsiteY6" fmla="*/ 183383 h 226343"/>
                <a:gd name="connsiteX7" fmla="*/ 142990 w 620229"/>
                <a:gd name="connsiteY7" fmla="*/ 185764 h 226343"/>
                <a:gd name="connsiteX8" fmla="*/ 115 w 620229"/>
                <a:gd name="connsiteY8" fmla="*/ 221483 h 226343"/>
                <a:gd name="connsiteX9" fmla="*/ 164421 w 620229"/>
                <a:gd name="connsiteY9" fmla="*/ 216720 h 226343"/>
                <a:gd name="connsiteX10" fmla="*/ 371590 w 620229"/>
                <a:gd name="connsiteY10" fmla="*/ 226245 h 226343"/>
                <a:gd name="connsiteX11" fmla="*/ 543040 w 620229"/>
                <a:gd name="connsiteY11" fmla="*/ 209577 h 226343"/>
                <a:gd name="connsiteX12" fmla="*/ 619240 w 620229"/>
                <a:gd name="connsiteY12" fmla="*/ 121470 h 226343"/>
                <a:gd name="connsiteX13" fmla="*/ 578759 w 620229"/>
                <a:gd name="connsiteY13" fmla="*/ 35745 h 226343"/>
                <a:gd name="connsiteX14" fmla="*/ 471603 w 620229"/>
                <a:gd name="connsiteY14" fmla="*/ 27 h 226343"/>
                <a:gd name="connsiteX15" fmla="*/ 273959 w 620229"/>
                <a:gd name="connsiteY15" fmla="*/ 42889 h 226343"/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26573 w 620229"/>
                <a:gd name="connsiteY3" fmla="*/ 73755 h 226343"/>
                <a:gd name="connsiteX4" fmla="*/ 545881 w 620229"/>
                <a:gd name="connsiteY4" fmla="*/ 106288 h 226343"/>
                <a:gd name="connsiteX5" fmla="*/ 523990 w 620229"/>
                <a:gd name="connsiteY5" fmla="*/ 154808 h 226343"/>
                <a:gd name="connsiteX6" fmla="*/ 400165 w 620229"/>
                <a:gd name="connsiteY6" fmla="*/ 183383 h 226343"/>
                <a:gd name="connsiteX7" fmla="*/ 142990 w 620229"/>
                <a:gd name="connsiteY7" fmla="*/ 185764 h 226343"/>
                <a:gd name="connsiteX8" fmla="*/ 115 w 620229"/>
                <a:gd name="connsiteY8" fmla="*/ 221483 h 226343"/>
                <a:gd name="connsiteX9" fmla="*/ 164421 w 620229"/>
                <a:gd name="connsiteY9" fmla="*/ 216720 h 226343"/>
                <a:gd name="connsiteX10" fmla="*/ 371590 w 620229"/>
                <a:gd name="connsiteY10" fmla="*/ 226245 h 226343"/>
                <a:gd name="connsiteX11" fmla="*/ 543040 w 620229"/>
                <a:gd name="connsiteY11" fmla="*/ 209577 h 226343"/>
                <a:gd name="connsiteX12" fmla="*/ 619240 w 620229"/>
                <a:gd name="connsiteY12" fmla="*/ 121470 h 226343"/>
                <a:gd name="connsiteX13" fmla="*/ 578759 w 620229"/>
                <a:gd name="connsiteY13" fmla="*/ 35745 h 226343"/>
                <a:gd name="connsiteX14" fmla="*/ 471603 w 620229"/>
                <a:gd name="connsiteY14" fmla="*/ 27 h 226343"/>
                <a:gd name="connsiteX15" fmla="*/ 273959 w 620229"/>
                <a:gd name="connsiteY15" fmla="*/ 42889 h 226343"/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26573 w 620229"/>
                <a:gd name="connsiteY3" fmla="*/ 73755 h 226343"/>
                <a:gd name="connsiteX4" fmla="*/ 545881 w 620229"/>
                <a:gd name="connsiteY4" fmla="*/ 106288 h 226343"/>
                <a:gd name="connsiteX5" fmla="*/ 523990 w 620229"/>
                <a:gd name="connsiteY5" fmla="*/ 154808 h 226343"/>
                <a:gd name="connsiteX6" fmla="*/ 400165 w 620229"/>
                <a:gd name="connsiteY6" fmla="*/ 183383 h 226343"/>
                <a:gd name="connsiteX7" fmla="*/ 142990 w 620229"/>
                <a:gd name="connsiteY7" fmla="*/ 185764 h 226343"/>
                <a:gd name="connsiteX8" fmla="*/ 115 w 620229"/>
                <a:gd name="connsiteY8" fmla="*/ 221483 h 226343"/>
                <a:gd name="connsiteX9" fmla="*/ 164421 w 620229"/>
                <a:gd name="connsiteY9" fmla="*/ 216720 h 226343"/>
                <a:gd name="connsiteX10" fmla="*/ 371590 w 620229"/>
                <a:gd name="connsiteY10" fmla="*/ 226245 h 226343"/>
                <a:gd name="connsiteX11" fmla="*/ 543040 w 620229"/>
                <a:gd name="connsiteY11" fmla="*/ 209577 h 226343"/>
                <a:gd name="connsiteX12" fmla="*/ 619240 w 620229"/>
                <a:gd name="connsiteY12" fmla="*/ 121470 h 226343"/>
                <a:gd name="connsiteX13" fmla="*/ 578759 w 620229"/>
                <a:gd name="connsiteY13" fmla="*/ 35745 h 226343"/>
                <a:gd name="connsiteX14" fmla="*/ 471603 w 620229"/>
                <a:gd name="connsiteY14" fmla="*/ 27 h 226343"/>
                <a:gd name="connsiteX15" fmla="*/ 273959 w 620229"/>
                <a:gd name="connsiteY15" fmla="*/ 42889 h 226343"/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26573 w 620229"/>
                <a:gd name="connsiteY3" fmla="*/ 73755 h 226343"/>
                <a:gd name="connsiteX4" fmla="*/ 546328 w 620229"/>
                <a:gd name="connsiteY4" fmla="*/ 103158 h 226343"/>
                <a:gd name="connsiteX5" fmla="*/ 523990 w 620229"/>
                <a:gd name="connsiteY5" fmla="*/ 154808 h 226343"/>
                <a:gd name="connsiteX6" fmla="*/ 400165 w 620229"/>
                <a:gd name="connsiteY6" fmla="*/ 183383 h 226343"/>
                <a:gd name="connsiteX7" fmla="*/ 142990 w 620229"/>
                <a:gd name="connsiteY7" fmla="*/ 185764 h 226343"/>
                <a:gd name="connsiteX8" fmla="*/ 115 w 620229"/>
                <a:gd name="connsiteY8" fmla="*/ 221483 h 226343"/>
                <a:gd name="connsiteX9" fmla="*/ 164421 w 620229"/>
                <a:gd name="connsiteY9" fmla="*/ 216720 h 226343"/>
                <a:gd name="connsiteX10" fmla="*/ 371590 w 620229"/>
                <a:gd name="connsiteY10" fmla="*/ 226245 h 226343"/>
                <a:gd name="connsiteX11" fmla="*/ 543040 w 620229"/>
                <a:gd name="connsiteY11" fmla="*/ 209577 h 226343"/>
                <a:gd name="connsiteX12" fmla="*/ 619240 w 620229"/>
                <a:gd name="connsiteY12" fmla="*/ 121470 h 226343"/>
                <a:gd name="connsiteX13" fmla="*/ 578759 w 620229"/>
                <a:gd name="connsiteY13" fmla="*/ 35745 h 226343"/>
                <a:gd name="connsiteX14" fmla="*/ 471603 w 620229"/>
                <a:gd name="connsiteY14" fmla="*/ 27 h 226343"/>
                <a:gd name="connsiteX15" fmla="*/ 273959 w 620229"/>
                <a:gd name="connsiteY15" fmla="*/ 42889 h 226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20229" h="226343">
                  <a:moveTo>
                    <a:pt x="273959" y="42889"/>
                  </a:moveTo>
                  <a:cubicBezTo>
                    <a:pt x="259672" y="50033"/>
                    <a:pt x="385878" y="42889"/>
                    <a:pt x="385878" y="42889"/>
                  </a:cubicBezTo>
                  <a:cubicBezTo>
                    <a:pt x="419215" y="42889"/>
                    <a:pt x="450535" y="37745"/>
                    <a:pt x="473984" y="42889"/>
                  </a:cubicBezTo>
                  <a:cubicBezTo>
                    <a:pt x="497433" y="48033"/>
                    <a:pt x="515857" y="63039"/>
                    <a:pt x="526573" y="73755"/>
                  </a:cubicBezTo>
                  <a:cubicBezTo>
                    <a:pt x="537289" y="84471"/>
                    <a:pt x="542733" y="88754"/>
                    <a:pt x="546328" y="103158"/>
                  </a:cubicBezTo>
                  <a:cubicBezTo>
                    <a:pt x="549923" y="117562"/>
                    <a:pt x="548351" y="141437"/>
                    <a:pt x="523990" y="154808"/>
                  </a:cubicBezTo>
                  <a:cubicBezTo>
                    <a:pt x="499630" y="168179"/>
                    <a:pt x="463665" y="178224"/>
                    <a:pt x="400165" y="183383"/>
                  </a:cubicBezTo>
                  <a:cubicBezTo>
                    <a:pt x="336665" y="188542"/>
                    <a:pt x="209665" y="179414"/>
                    <a:pt x="142990" y="185764"/>
                  </a:cubicBezTo>
                  <a:cubicBezTo>
                    <a:pt x="76315" y="192114"/>
                    <a:pt x="-3457" y="216324"/>
                    <a:pt x="115" y="221483"/>
                  </a:cubicBezTo>
                  <a:cubicBezTo>
                    <a:pt x="3687" y="226642"/>
                    <a:pt x="102509" y="215926"/>
                    <a:pt x="164421" y="216720"/>
                  </a:cubicBezTo>
                  <a:cubicBezTo>
                    <a:pt x="226333" y="217514"/>
                    <a:pt x="308487" y="227435"/>
                    <a:pt x="371590" y="226245"/>
                  </a:cubicBezTo>
                  <a:cubicBezTo>
                    <a:pt x="434693" y="225055"/>
                    <a:pt x="501765" y="227040"/>
                    <a:pt x="543040" y="209577"/>
                  </a:cubicBezTo>
                  <a:cubicBezTo>
                    <a:pt x="584315" y="192115"/>
                    <a:pt x="613287" y="150442"/>
                    <a:pt x="619240" y="121470"/>
                  </a:cubicBezTo>
                  <a:cubicBezTo>
                    <a:pt x="625193" y="92498"/>
                    <a:pt x="603365" y="55986"/>
                    <a:pt x="578759" y="35745"/>
                  </a:cubicBezTo>
                  <a:cubicBezTo>
                    <a:pt x="554153" y="15504"/>
                    <a:pt x="521212" y="-767"/>
                    <a:pt x="471603" y="27"/>
                  </a:cubicBezTo>
                  <a:cubicBezTo>
                    <a:pt x="421994" y="821"/>
                    <a:pt x="288246" y="35745"/>
                    <a:pt x="273959" y="4288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1475656" y="758850"/>
            <a:ext cx="43329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培训师的成长线路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53219" y="1257853"/>
            <a:ext cx="43329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自我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认识</a:t>
            </a:r>
          </a:p>
        </p:txBody>
      </p:sp>
      <p:sp>
        <p:nvSpPr>
          <p:cNvPr id="29" name="TextBox 27"/>
          <p:cNvSpPr txBox="1"/>
          <p:nvPr/>
        </p:nvSpPr>
        <p:spPr>
          <a:xfrm>
            <a:off x="1728098" y="1718905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通过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SWOT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分析自我优劣，明确定位自己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1619250" y="2177813"/>
            <a:ext cx="43329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修炼自我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1728098" y="2609109"/>
            <a:ext cx="43329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专业知识、技能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7"/>
          <p:cNvSpPr txBox="1"/>
          <p:nvPr/>
        </p:nvSpPr>
        <p:spPr>
          <a:xfrm>
            <a:off x="1728098" y="3075930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责任感与职业道德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27"/>
          <p:cNvSpPr txBox="1"/>
          <p:nvPr/>
        </p:nvSpPr>
        <p:spPr>
          <a:xfrm>
            <a:off x="1728098" y="3504664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销售与自我营销技巧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1728098" y="3933398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心理承受度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27"/>
          <p:cNvSpPr txBox="1"/>
          <p:nvPr/>
        </p:nvSpPr>
        <p:spPr>
          <a:xfrm>
            <a:off x="1728098" y="4362133"/>
            <a:ext cx="54308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行业必备技能（发音练习、逻辑思维能力、场控与应变能力）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2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职业培训师之旅</a:t>
            </a:r>
          </a:p>
        </p:txBody>
      </p:sp>
    </p:spTree>
    <p:extLst>
      <p:ext uri="{BB962C8B-B14F-4D97-AF65-F5344CB8AC3E}">
        <p14:creationId xmlns:p14="http://schemas.microsoft.com/office/powerpoint/2010/main" val="46903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6059125" y="1161191"/>
            <a:ext cx="2329299" cy="2880000"/>
            <a:chOff x="2573486" y="1651811"/>
            <a:chExt cx="788988" cy="975523"/>
          </a:xfrm>
        </p:grpSpPr>
        <p:grpSp>
          <p:nvGrpSpPr>
            <p:cNvPr id="26" name="组合 25"/>
            <p:cNvGrpSpPr/>
            <p:nvPr/>
          </p:nvGrpSpPr>
          <p:grpSpPr>
            <a:xfrm>
              <a:off x="2987824" y="1651811"/>
              <a:ext cx="374650" cy="844550"/>
              <a:chOff x="2051720" y="4776788"/>
              <a:chExt cx="374650" cy="844550"/>
            </a:xfrm>
          </p:grpSpPr>
          <p:sp>
            <p:nvSpPr>
              <p:cNvPr id="27" name="Freeform 949"/>
              <p:cNvSpPr>
                <a:spLocks noEditPoints="1"/>
              </p:cNvSpPr>
              <p:nvPr/>
            </p:nvSpPr>
            <p:spPr bwMode="auto">
              <a:xfrm>
                <a:off x="2051720" y="4776788"/>
                <a:ext cx="374650" cy="844550"/>
              </a:xfrm>
              <a:custGeom>
                <a:avLst/>
                <a:gdLst>
                  <a:gd name="T0" fmla="*/ 224 w 236"/>
                  <a:gd name="T1" fmla="*/ 124 h 532"/>
                  <a:gd name="T2" fmla="*/ 216 w 236"/>
                  <a:gd name="T3" fmla="*/ 104 h 532"/>
                  <a:gd name="T4" fmla="*/ 198 w 236"/>
                  <a:gd name="T5" fmla="*/ 48 h 532"/>
                  <a:gd name="T6" fmla="*/ 190 w 236"/>
                  <a:gd name="T7" fmla="*/ 26 h 532"/>
                  <a:gd name="T8" fmla="*/ 164 w 236"/>
                  <a:gd name="T9" fmla="*/ 32 h 532"/>
                  <a:gd name="T10" fmla="*/ 156 w 236"/>
                  <a:gd name="T11" fmla="*/ 50 h 532"/>
                  <a:gd name="T12" fmla="*/ 160 w 236"/>
                  <a:gd name="T13" fmla="*/ 62 h 532"/>
                  <a:gd name="T14" fmla="*/ 128 w 236"/>
                  <a:gd name="T15" fmla="*/ 98 h 532"/>
                  <a:gd name="T16" fmla="*/ 82 w 236"/>
                  <a:gd name="T17" fmla="*/ 78 h 532"/>
                  <a:gd name="T18" fmla="*/ 80 w 236"/>
                  <a:gd name="T19" fmla="*/ 42 h 532"/>
                  <a:gd name="T20" fmla="*/ 76 w 236"/>
                  <a:gd name="T21" fmla="*/ 20 h 532"/>
                  <a:gd name="T22" fmla="*/ 64 w 236"/>
                  <a:gd name="T23" fmla="*/ 6 h 532"/>
                  <a:gd name="T24" fmla="*/ 40 w 236"/>
                  <a:gd name="T25" fmla="*/ 4 h 532"/>
                  <a:gd name="T26" fmla="*/ 30 w 236"/>
                  <a:gd name="T27" fmla="*/ 20 h 532"/>
                  <a:gd name="T28" fmla="*/ 32 w 236"/>
                  <a:gd name="T29" fmla="*/ 54 h 532"/>
                  <a:gd name="T30" fmla="*/ 44 w 236"/>
                  <a:gd name="T31" fmla="*/ 82 h 532"/>
                  <a:gd name="T32" fmla="*/ 24 w 236"/>
                  <a:gd name="T33" fmla="*/ 96 h 532"/>
                  <a:gd name="T34" fmla="*/ 8 w 236"/>
                  <a:gd name="T35" fmla="*/ 114 h 532"/>
                  <a:gd name="T36" fmla="*/ 8 w 236"/>
                  <a:gd name="T37" fmla="*/ 176 h 532"/>
                  <a:gd name="T38" fmla="*/ 2 w 236"/>
                  <a:gd name="T39" fmla="*/ 236 h 532"/>
                  <a:gd name="T40" fmla="*/ 14 w 236"/>
                  <a:gd name="T41" fmla="*/ 284 h 532"/>
                  <a:gd name="T42" fmla="*/ 20 w 236"/>
                  <a:gd name="T43" fmla="*/ 322 h 532"/>
                  <a:gd name="T44" fmla="*/ 36 w 236"/>
                  <a:gd name="T45" fmla="*/ 444 h 532"/>
                  <a:gd name="T46" fmla="*/ 46 w 236"/>
                  <a:gd name="T47" fmla="*/ 476 h 532"/>
                  <a:gd name="T48" fmla="*/ 52 w 236"/>
                  <a:gd name="T49" fmla="*/ 458 h 532"/>
                  <a:gd name="T50" fmla="*/ 60 w 236"/>
                  <a:gd name="T51" fmla="*/ 422 h 532"/>
                  <a:gd name="T52" fmla="*/ 56 w 236"/>
                  <a:gd name="T53" fmla="*/ 330 h 532"/>
                  <a:gd name="T54" fmla="*/ 60 w 236"/>
                  <a:gd name="T55" fmla="*/ 302 h 532"/>
                  <a:gd name="T56" fmla="*/ 68 w 236"/>
                  <a:gd name="T57" fmla="*/ 402 h 532"/>
                  <a:gd name="T58" fmla="*/ 78 w 236"/>
                  <a:gd name="T59" fmla="*/ 472 h 532"/>
                  <a:gd name="T60" fmla="*/ 76 w 236"/>
                  <a:gd name="T61" fmla="*/ 488 h 532"/>
                  <a:gd name="T62" fmla="*/ 86 w 236"/>
                  <a:gd name="T63" fmla="*/ 508 h 532"/>
                  <a:gd name="T64" fmla="*/ 98 w 236"/>
                  <a:gd name="T65" fmla="*/ 530 h 532"/>
                  <a:gd name="T66" fmla="*/ 106 w 236"/>
                  <a:gd name="T67" fmla="*/ 490 h 532"/>
                  <a:gd name="T68" fmla="*/ 108 w 236"/>
                  <a:gd name="T69" fmla="*/ 398 h 532"/>
                  <a:gd name="T70" fmla="*/ 108 w 236"/>
                  <a:gd name="T71" fmla="*/ 288 h 532"/>
                  <a:gd name="T72" fmla="*/ 110 w 236"/>
                  <a:gd name="T73" fmla="*/ 254 h 532"/>
                  <a:gd name="T74" fmla="*/ 126 w 236"/>
                  <a:gd name="T75" fmla="*/ 264 h 532"/>
                  <a:gd name="T76" fmla="*/ 122 w 236"/>
                  <a:gd name="T77" fmla="*/ 368 h 532"/>
                  <a:gd name="T78" fmla="*/ 112 w 236"/>
                  <a:gd name="T79" fmla="*/ 436 h 532"/>
                  <a:gd name="T80" fmla="*/ 120 w 236"/>
                  <a:gd name="T81" fmla="*/ 478 h 532"/>
                  <a:gd name="T82" fmla="*/ 138 w 236"/>
                  <a:gd name="T83" fmla="*/ 482 h 532"/>
                  <a:gd name="T84" fmla="*/ 138 w 236"/>
                  <a:gd name="T85" fmla="*/ 448 h 532"/>
                  <a:gd name="T86" fmla="*/ 160 w 236"/>
                  <a:gd name="T87" fmla="*/ 346 h 532"/>
                  <a:gd name="T88" fmla="*/ 172 w 236"/>
                  <a:gd name="T89" fmla="*/ 334 h 532"/>
                  <a:gd name="T90" fmla="*/ 166 w 236"/>
                  <a:gd name="T91" fmla="*/ 406 h 532"/>
                  <a:gd name="T92" fmla="*/ 172 w 236"/>
                  <a:gd name="T93" fmla="*/ 444 h 532"/>
                  <a:gd name="T94" fmla="*/ 188 w 236"/>
                  <a:gd name="T95" fmla="*/ 458 h 532"/>
                  <a:gd name="T96" fmla="*/ 202 w 236"/>
                  <a:gd name="T97" fmla="*/ 444 h 532"/>
                  <a:gd name="T98" fmla="*/ 198 w 236"/>
                  <a:gd name="T99" fmla="*/ 408 h 532"/>
                  <a:gd name="T100" fmla="*/ 218 w 236"/>
                  <a:gd name="T101" fmla="*/ 302 h 532"/>
                  <a:gd name="T102" fmla="*/ 234 w 236"/>
                  <a:gd name="T103" fmla="*/ 220 h 532"/>
                  <a:gd name="T104" fmla="*/ 26 w 236"/>
                  <a:gd name="T105" fmla="*/ 94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6" h="532">
                    <a:moveTo>
                      <a:pt x="234" y="220"/>
                    </a:moveTo>
                    <a:lnTo>
                      <a:pt x="234" y="192"/>
                    </a:lnTo>
                    <a:lnTo>
                      <a:pt x="230" y="174"/>
                    </a:lnTo>
                    <a:lnTo>
                      <a:pt x="228" y="150"/>
                    </a:lnTo>
                    <a:lnTo>
                      <a:pt x="224" y="124"/>
                    </a:lnTo>
                    <a:lnTo>
                      <a:pt x="224" y="110"/>
                    </a:lnTo>
                    <a:lnTo>
                      <a:pt x="224" y="110"/>
                    </a:lnTo>
                    <a:lnTo>
                      <a:pt x="222" y="108"/>
                    </a:lnTo>
                    <a:lnTo>
                      <a:pt x="220" y="106"/>
                    </a:lnTo>
                    <a:lnTo>
                      <a:pt x="216" y="104"/>
                    </a:lnTo>
                    <a:lnTo>
                      <a:pt x="188" y="90"/>
                    </a:lnTo>
                    <a:lnTo>
                      <a:pt x="186" y="82"/>
                    </a:lnTo>
                    <a:lnTo>
                      <a:pt x="192" y="78"/>
                    </a:lnTo>
                    <a:lnTo>
                      <a:pt x="196" y="68"/>
                    </a:lnTo>
                    <a:lnTo>
                      <a:pt x="198" y="48"/>
                    </a:lnTo>
                    <a:lnTo>
                      <a:pt x="198" y="38"/>
                    </a:lnTo>
                    <a:lnTo>
                      <a:pt x="198" y="38"/>
                    </a:lnTo>
                    <a:lnTo>
                      <a:pt x="196" y="34"/>
                    </a:lnTo>
                    <a:lnTo>
                      <a:pt x="194" y="30"/>
                    </a:lnTo>
                    <a:lnTo>
                      <a:pt x="190" y="26"/>
                    </a:lnTo>
                    <a:lnTo>
                      <a:pt x="186" y="22"/>
                    </a:lnTo>
                    <a:lnTo>
                      <a:pt x="180" y="22"/>
                    </a:lnTo>
                    <a:lnTo>
                      <a:pt x="172" y="24"/>
                    </a:lnTo>
                    <a:lnTo>
                      <a:pt x="164" y="32"/>
                    </a:lnTo>
                    <a:lnTo>
                      <a:pt x="164" y="32"/>
                    </a:lnTo>
                    <a:lnTo>
                      <a:pt x="162" y="36"/>
                    </a:lnTo>
                    <a:lnTo>
                      <a:pt x="160" y="46"/>
                    </a:lnTo>
                    <a:lnTo>
                      <a:pt x="160" y="46"/>
                    </a:lnTo>
                    <a:lnTo>
                      <a:pt x="158" y="48"/>
                    </a:lnTo>
                    <a:lnTo>
                      <a:pt x="156" y="50"/>
                    </a:lnTo>
                    <a:lnTo>
                      <a:pt x="156" y="54"/>
                    </a:lnTo>
                    <a:lnTo>
                      <a:pt x="156" y="54"/>
                    </a:lnTo>
                    <a:lnTo>
                      <a:pt x="156" y="60"/>
                    </a:lnTo>
                    <a:lnTo>
                      <a:pt x="158" y="62"/>
                    </a:lnTo>
                    <a:lnTo>
                      <a:pt x="160" y="62"/>
                    </a:lnTo>
                    <a:lnTo>
                      <a:pt x="160" y="74"/>
                    </a:lnTo>
                    <a:lnTo>
                      <a:pt x="158" y="80"/>
                    </a:lnTo>
                    <a:lnTo>
                      <a:pt x="154" y="84"/>
                    </a:lnTo>
                    <a:lnTo>
                      <a:pt x="146" y="90"/>
                    </a:lnTo>
                    <a:lnTo>
                      <a:pt x="128" y="98"/>
                    </a:lnTo>
                    <a:lnTo>
                      <a:pt x="128" y="98"/>
                    </a:lnTo>
                    <a:lnTo>
                      <a:pt x="110" y="88"/>
                    </a:lnTo>
                    <a:lnTo>
                      <a:pt x="94" y="80"/>
                    </a:lnTo>
                    <a:lnTo>
                      <a:pt x="88" y="78"/>
                    </a:lnTo>
                    <a:lnTo>
                      <a:pt x="82" y="78"/>
                    </a:lnTo>
                    <a:lnTo>
                      <a:pt x="80" y="70"/>
                    </a:lnTo>
                    <a:lnTo>
                      <a:pt x="78" y="68"/>
                    </a:lnTo>
                    <a:lnTo>
                      <a:pt x="78" y="50"/>
                    </a:lnTo>
                    <a:lnTo>
                      <a:pt x="78" y="50"/>
                    </a:lnTo>
                    <a:lnTo>
                      <a:pt x="80" y="42"/>
                    </a:lnTo>
                    <a:lnTo>
                      <a:pt x="80" y="36"/>
                    </a:lnTo>
                    <a:lnTo>
                      <a:pt x="80" y="32"/>
                    </a:lnTo>
                    <a:lnTo>
                      <a:pt x="78" y="32"/>
                    </a:lnTo>
                    <a:lnTo>
                      <a:pt x="76" y="20"/>
                    </a:lnTo>
                    <a:lnTo>
                      <a:pt x="76" y="20"/>
                    </a:lnTo>
                    <a:lnTo>
                      <a:pt x="72" y="12"/>
                    </a:lnTo>
                    <a:lnTo>
                      <a:pt x="70" y="8"/>
                    </a:lnTo>
                    <a:lnTo>
                      <a:pt x="66" y="6"/>
                    </a:lnTo>
                    <a:lnTo>
                      <a:pt x="64" y="6"/>
                    </a:lnTo>
                    <a:lnTo>
                      <a:pt x="64" y="6"/>
                    </a:lnTo>
                    <a:lnTo>
                      <a:pt x="62" y="4"/>
                    </a:lnTo>
                    <a:lnTo>
                      <a:pt x="56" y="2"/>
                    </a:lnTo>
                    <a:lnTo>
                      <a:pt x="50" y="0"/>
                    </a:lnTo>
                    <a:lnTo>
                      <a:pt x="44" y="2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4" y="10"/>
                    </a:lnTo>
                    <a:lnTo>
                      <a:pt x="32" y="16"/>
                    </a:lnTo>
                    <a:lnTo>
                      <a:pt x="30" y="20"/>
                    </a:lnTo>
                    <a:lnTo>
                      <a:pt x="30" y="20"/>
                    </a:lnTo>
                    <a:lnTo>
                      <a:pt x="30" y="26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30" y="48"/>
                    </a:lnTo>
                    <a:lnTo>
                      <a:pt x="32" y="54"/>
                    </a:lnTo>
                    <a:lnTo>
                      <a:pt x="36" y="58"/>
                    </a:lnTo>
                    <a:lnTo>
                      <a:pt x="36" y="58"/>
                    </a:lnTo>
                    <a:lnTo>
                      <a:pt x="38" y="62"/>
                    </a:lnTo>
                    <a:lnTo>
                      <a:pt x="42" y="70"/>
                    </a:lnTo>
                    <a:lnTo>
                      <a:pt x="44" y="82"/>
                    </a:lnTo>
                    <a:lnTo>
                      <a:pt x="42" y="88"/>
                    </a:lnTo>
                    <a:lnTo>
                      <a:pt x="26" y="94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18" y="102"/>
                    </a:lnTo>
                    <a:lnTo>
                      <a:pt x="12" y="108"/>
                    </a:lnTo>
                    <a:lnTo>
                      <a:pt x="12" y="108"/>
                    </a:lnTo>
                    <a:lnTo>
                      <a:pt x="8" y="114"/>
                    </a:lnTo>
                    <a:lnTo>
                      <a:pt x="8" y="118"/>
                    </a:lnTo>
                    <a:lnTo>
                      <a:pt x="8" y="130"/>
                    </a:lnTo>
                    <a:lnTo>
                      <a:pt x="8" y="130"/>
                    </a:lnTo>
                    <a:lnTo>
                      <a:pt x="10" y="154"/>
                    </a:lnTo>
                    <a:lnTo>
                      <a:pt x="8" y="176"/>
                    </a:lnTo>
                    <a:lnTo>
                      <a:pt x="8" y="176"/>
                    </a:lnTo>
                    <a:lnTo>
                      <a:pt x="2" y="214"/>
                    </a:lnTo>
                    <a:lnTo>
                      <a:pt x="2" y="214"/>
                    </a:lnTo>
                    <a:lnTo>
                      <a:pt x="0" y="228"/>
                    </a:lnTo>
                    <a:lnTo>
                      <a:pt x="2" y="236"/>
                    </a:lnTo>
                    <a:lnTo>
                      <a:pt x="6" y="242"/>
                    </a:lnTo>
                    <a:lnTo>
                      <a:pt x="6" y="242"/>
                    </a:lnTo>
                    <a:lnTo>
                      <a:pt x="12" y="252"/>
                    </a:lnTo>
                    <a:lnTo>
                      <a:pt x="14" y="262"/>
                    </a:lnTo>
                    <a:lnTo>
                      <a:pt x="14" y="284"/>
                    </a:lnTo>
                    <a:lnTo>
                      <a:pt x="14" y="284"/>
                    </a:lnTo>
                    <a:lnTo>
                      <a:pt x="18" y="302"/>
                    </a:lnTo>
                    <a:lnTo>
                      <a:pt x="20" y="312"/>
                    </a:lnTo>
                    <a:lnTo>
                      <a:pt x="20" y="322"/>
                    </a:lnTo>
                    <a:lnTo>
                      <a:pt x="20" y="322"/>
                    </a:lnTo>
                    <a:lnTo>
                      <a:pt x="18" y="328"/>
                    </a:lnTo>
                    <a:lnTo>
                      <a:pt x="22" y="354"/>
                    </a:lnTo>
                    <a:lnTo>
                      <a:pt x="26" y="378"/>
                    </a:lnTo>
                    <a:lnTo>
                      <a:pt x="26" y="414"/>
                    </a:lnTo>
                    <a:lnTo>
                      <a:pt x="36" y="444"/>
                    </a:lnTo>
                    <a:lnTo>
                      <a:pt x="30" y="458"/>
                    </a:lnTo>
                    <a:lnTo>
                      <a:pt x="24" y="466"/>
                    </a:lnTo>
                    <a:lnTo>
                      <a:pt x="24" y="482"/>
                    </a:lnTo>
                    <a:lnTo>
                      <a:pt x="38" y="484"/>
                    </a:lnTo>
                    <a:lnTo>
                      <a:pt x="46" y="476"/>
                    </a:lnTo>
                    <a:lnTo>
                      <a:pt x="46" y="476"/>
                    </a:lnTo>
                    <a:lnTo>
                      <a:pt x="50" y="474"/>
                    </a:lnTo>
                    <a:lnTo>
                      <a:pt x="52" y="470"/>
                    </a:lnTo>
                    <a:lnTo>
                      <a:pt x="52" y="464"/>
                    </a:lnTo>
                    <a:lnTo>
                      <a:pt x="52" y="458"/>
                    </a:lnTo>
                    <a:lnTo>
                      <a:pt x="54" y="458"/>
                    </a:lnTo>
                    <a:lnTo>
                      <a:pt x="60" y="452"/>
                    </a:lnTo>
                    <a:lnTo>
                      <a:pt x="62" y="444"/>
                    </a:lnTo>
                    <a:lnTo>
                      <a:pt x="58" y="436"/>
                    </a:lnTo>
                    <a:lnTo>
                      <a:pt x="60" y="422"/>
                    </a:lnTo>
                    <a:lnTo>
                      <a:pt x="60" y="412"/>
                    </a:lnTo>
                    <a:lnTo>
                      <a:pt x="54" y="398"/>
                    </a:lnTo>
                    <a:lnTo>
                      <a:pt x="54" y="378"/>
                    </a:lnTo>
                    <a:lnTo>
                      <a:pt x="54" y="352"/>
                    </a:lnTo>
                    <a:lnTo>
                      <a:pt x="56" y="330"/>
                    </a:lnTo>
                    <a:lnTo>
                      <a:pt x="56" y="310"/>
                    </a:lnTo>
                    <a:lnTo>
                      <a:pt x="58" y="302"/>
                    </a:lnTo>
                    <a:lnTo>
                      <a:pt x="60" y="298"/>
                    </a:lnTo>
                    <a:lnTo>
                      <a:pt x="60" y="302"/>
                    </a:lnTo>
                    <a:lnTo>
                      <a:pt x="60" y="302"/>
                    </a:lnTo>
                    <a:lnTo>
                      <a:pt x="68" y="328"/>
                    </a:lnTo>
                    <a:lnTo>
                      <a:pt x="68" y="328"/>
                    </a:lnTo>
                    <a:lnTo>
                      <a:pt x="70" y="342"/>
                    </a:lnTo>
                    <a:lnTo>
                      <a:pt x="68" y="346"/>
                    </a:lnTo>
                    <a:lnTo>
                      <a:pt x="68" y="402"/>
                    </a:lnTo>
                    <a:lnTo>
                      <a:pt x="70" y="426"/>
                    </a:lnTo>
                    <a:lnTo>
                      <a:pt x="74" y="456"/>
                    </a:lnTo>
                    <a:lnTo>
                      <a:pt x="76" y="468"/>
                    </a:lnTo>
                    <a:lnTo>
                      <a:pt x="76" y="468"/>
                    </a:lnTo>
                    <a:lnTo>
                      <a:pt x="78" y="472"/>
                    </a:lnTo>
                    <a:lnTo>
                      <a:pt x="78" y="476"/>
                    </a:lnTo>
                    <a:lnTo>
                      <a:pt x="78" y="478"/>
                    </a:lnTo>
                    <a:lnTo>
                      <a:pt x="78" y="478"/>
                    </a:lnTo>
                    <a:lnTo>
                      <a:pt x="76" y="484"/>
                    </a:lnTo>
                    <a:lnTo>
                      <a:pt x="76" y="488"/>
                    </a:lnTo>
                    <a:lnTo>
                      <a:pt x="76" y="490"/>
                    </a:lnTo>
                    <a:lnTo>
                      <a:pt x="82" y="500"/>
                    </a:lnTo>
                    <a:lnTo>
                      <a:pt x="86" y="498"/>
                    </a:lnTo>
                    <a:lnTo>
                      <a:pt x="86" y="508"/>
                    </a:lnTo>
                    <a:lnTo>
                      <a:pt x="86" y="508"/>
                    </a:lnTo>
                    <a:lnTo>
                      <a:pt x="86" y="512"/>
                    </a:lnTo>
                    <a:lnTo>
                      <a:pt x="88" y="518"/>
                    </a:lnTo>
                    <a:lnTo>
                      <a:pt x="92" y="524"/>
                    </a:lnTo>
                    <a:lnTo>
                      <a:pt x="92" y="524"/>
                    </a:lnTo>
                    <a:lnTo>
                      <a:pt x="98" y="530"/>
                    </a:lnTo>
                    <a:lnTo>
                      <a:pt x="102" y="532"/>
                    </a:lnTo>
                    <a:lnTo>
                      <a:pt x="118" y="530"/>
                    </a:lnTo>
                    <a:lnTo>
                      <a:pt x="118" y="512"/>
                    </a:lnTo>
                    <a:lnTo>
                      <a:pt x="114" y="508"/>
                    </a:lnTo>
                    <a:lnTo>
                      <a:pt x="106" y="490"/>
                    </a:lnTo>
                    <a:lnTo>
                      <a:pt x="104" y="482"/>
                    </a:lnTo>
                    <a:lnTo>
                      <a:pt x="106" y="470"/>
                    </a:lnTo>
                    <a:lnTo>
                      <a:pt x="108" y="448"/>
                    </a:lnTo>
                    <a:lnTo>
                      <a:pt x="110" y="422"/>
                    </a:lnTo>
                    <a:lnTo>
                      <a:pt x="108" y="398"/>
                    </a:lnTo>
                    <a:lnTo>
                      <a:pt x="106" y="376"/>
                    </a:lnTo>
                    <a:lnTo>
                      <a:pt x="106" y="348"/>
                    </a:lnTo>
                    <a:lnTo>
                      <a:pt x="106" y="334"/>
                    </a:lnTo>
                    <a:lnTo>
                      <a:pt x="108" y="320"/>
                    </a:lnTo>
                    <a:lnTo>
                      <a:pt x="108" y="288"/>
                    </a:lnTo>
                    <a:lnTo>
                      <a:pt x="106" y="272"/>
                    </a:lnTo>
                    <a:lnTo>
                      <a:pt x="104" y="258"/>
                    </a:lnTo>
                    <a:lnTo>
                      <a:pt x="104" y="256"/>
                    </a:lnTo>
                    <a:lnTo>
                      <a:pt x="106" y="252"/>
                    </a:lnTo>
                    <a:lnTo>
                      <a:pt x="110" y="254"/>
                    </a:lnTo>
                    <a:lnTo>
                      <a:pt x="112" y="250"/>
                    </a:lnTo>
                    <a:lnTo>
                      <a:pt x="116" y="246"/>
                    </a:lnTo>
                    <a:lnTo>
                      <a:pt x="124" y="258"/>
                    </a:lnTo>
                    <a:lnTo>
                      <a:pt x="126" y="258"/>
                    </a:lnTo>
                    <a:lnTo>
                      <a:pt x="126" y="264"/>
                    </a:lnTo>
                    <a:lnTo>
                      <a:pt x="128" y="274"/>
                    </a:lnTo>
                    <a:lnTo>
                      <a:pt x="128" y="324"/>
                    </a:lnTo>
                    <a:lnTo>
                      <a:pt x="124" y="338"/>
                    </a:lnTo>
                    <a:lnTo>
                      <a:pt x="122" y="350"/>
                    </a:lnTo>
                    <a:lnTo>
                      <a:pt x="122" y="368"/>
                    </a:lnTo>
                    <a:lnTo>
                      <a:pt x="116" y="388"/>
                    </a:lnTo>
                    <a:lnTo>
                      <a:pt x="114" y="402"/>
                    </a:lnTo>
                    <a:lnTo>
                      <a:pt x="112" y="424"/>
                    </a:lnTo>
                    <a:lnTo>
                      <a:pt x="116" y="430"/>
                    </a:lnTo>
                    <a:lnTo>
                      <a:pt x="112" y="436"/>
                    </a:lnTo>
                    <a:lnTo>
                      <a:pt x="118" y="444"/>
                    </a:lnTo>
                    <a:lnTo>
                      <a:pt x="118" y="470"/>
                    </a:lnTo>
                    <a:lnTo>
                      <a:pt x="118" y="470"/>
                    </a:lnTo>
                    <a:lnTo>
                      <a:pt x="118" y="472"/>
                    </a:lnTo>
                    <a:lnTo>
                      <a:pt x="120" y="478"/>
                    </a:lnTo>
                    <a:lnTo>
                      <a:pt x="124" y="482"/>
                    </a:lnTo>
                    <a:lnTo>
                      <a:pt x="130" y="482"/>
                    </a:lnTo>
                    <a:lnTo>
                      <a:pt x="134" y="482"/>
                    </a:lnTo>
                    <a:lnTo>
                      <a:pt x="134" y="482"/>
                    </a:lnTo>
                    <a:lnTo>
                      <a:pt x="138" y="482"/>
                    </a:lnTo>
                    <a:lnTo>
                      <a:pt x="142" y="480"/>
                    </a:lnTo>
                    <a:lnTo>
                      <a:pt x="144" y="474"/>
                    </a:lnTo>
                    <a:lnTo>
                      <a:pt x="144" y="464"/>
                    </a:lnTo>
                    <a:lnTo>
                      <a:pt x="140" y="456"/>
                    </a:lnTo>
                    <a:lnTo>
                      <a:pt x="138" y="448"/>
                    </a:lnTo>
                    <a:lnTo>
                      <a:pt x="142" y="436"/>
                    </a:lnTo>
                    <a:lnTo>
                      <a:pt x="142" y="430"/>
                    </a:lnTo>
                    <a:lnTo>
                      <a:pt x="148" y="418"/>
                    </a:lnTo>
                    <a:lnTo>
                      <a:pt x="154" y="384"/>
                    </a:lnTo>
                    <a:lnTo>
                      <a:pt x="160" y="346"/>
                    </a:lnTo>
                    <a:lnTo>
                      <a:pt x="166" y="322"/>
                    </a:lnTo>
                    <a:lnTo>
                      <a:pt x="170" y="304"/>
                    </a:lnTo>
                    <a:lnTo>
                      <a:pt x="172" y="308"/>
                    </a:lnTo>
                    <a:lnTo>
                      <a:pt x="172" y="326"/>
                    </a:lnTo>
                    <a:lnTo>
                      <a:pt x="172" y="334"/>
                    </a:lnTo>
                    <a:lnTo>
                      <a:pt x="170" y="346"/>
                    </a:lnTo>
                    <a:lnTo>
                      <a:pt x="170" y="354"/>
                    </a:lnTo>
                    <a:lnTo>
                      <a:pt x="170" y="368"/>
                    </a:lnTo>
                    <a:lnTo>
                      <a:pt x="168" y="388"/>
                    </a:lnTo>
                    <a:lnTo>
                      <a:pt x="166" y="406"/>
                    </a:lnTo>
                    <a:lnTo>
                      <a:pt x="164" y="410"/>
                    </a:lnTo>
                    <a:lnTo>
                      <a:pt x="162" y="418"/>
                    </a:lnTo>
                    <a:lnTo>
                      <a:pt x="166" y="426"/>
                    </a:lnTo>
                    <a:lnTo>
                      <a:pt x="166" y="440"/>
                    </a:lnTo>
                    <a:lnTo>
                      <a:pt x="172" y="444"/>
                    </a:lnTo>
                    <a:lnTo>
                      <a:pt x="176" y="444"/>
                    </a:lnTo>
                    <a:lnTo>
                      <a:pt x="182" y="452"/>
                    </a:lnTo>
                    <a:lnTo>
                      <a:pt x="182" y="452"/>
                    </a:lnTo>
                    <a:lnTo>
                      <a:pt x="184" y="456"/>
                    </a:lnTo>
                    <a:lnTo>
                      <a:pt x="188" y="458"/>
                    </a:lnTo>
                    <a:lnTo>
                      <a:pt x="192" y="460"/>
                    </a:lnTo>
                    <a:lnTo>
                      <a:pt x="200" y="462"/>
                    </a:lnTo>
                    <a:lnTo>
                      <a:pt x="208" y="458"/>
                    </a:lnTo>
                    <a:lnTo>
                      <a:pt x="210" y="452"/>
                    </a:lnTo>
                    <a:lnTo>
                      <a:pt x="202" y="444"/>
                    </a:lnTo>
                    <a:lnTo>
                      <a:pt x="196" y="436"/>
                    </a:lnTo>
                    <a:lnTo>
                      <a:pt x="192" y="428"/>
                    </a:lnTo>
                    <a:lnTo>
                      <a:pt x="192" y="420"/>
                    </a:lnTo>
                    <a:lnTo>
                      <a:pt x="198" y="416"/>
                    </a:lnTo>
                    <a:lnTo>
                      <a:pt x="198" y="408"/>
                    </a:lnTo>
                    <a:lnTo>
                      <a:pt x="200" y="392"/>
                    </a:lnTo>
                    <a:lnTo>
                      <a:pt x="204" y="378"/>
                    </a:lnTo>
                    <a:lnTo>
                      <a:pt x="206" y="356"/>
                    </a:lnTo>
                    <a:lnTo>
                      <a:pt x="212" y="328"/>
                    </a:lnTo>
                    <a:lnTo>
                      <a:pt x="218" y="302"/>
                    </a:lnTo>
                    <a:lnTo>
                      <a:pt x="224" y="276"/>
                    </a:lnTo>
                    <a:lnTo>
                      <a:pt x="224" y="270"/>
                    </a:lnTo>
                    <a:lnTo>
                      <a:pt x="234" y="256"/>
                    </a:lnTo>
                    <a:lnTo>
                      <a:pt x="236" y="240"/>
                    </a:lnTo>
                    <a:lnTo>
                      <a:pt x="234" y="220"/>
                    </a:lnTo>
                    <a:close/>
                    <a:moveTo>
                      <a:pt x="24" y="96"/>
                    </a:moveTo>
                    <a:lnTo>
                      <a:pt x="24" y="96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26" y="94"/>
                    </a:lnTo>
                    <a:lnTo>
                      <a:pt x="24" y="96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950"/>
              <p:cNvSpPr>
                <a:spLocks/>
              </p:cNvSpPr>
              <p:nvPr/>
            </p:nvSpPr>
            <p:spPr bwMode="auto">
              <a:xfrm>
                <a:off x="2296195" y="4903788"/>
                <a:ext cx="79375" cy="209550"/>
              </a:xfrm>
              <a:custGeom>
                <a:avLst/>
                <a:gdLst>
                  <a:gd name="T0" fmla="*/ 4 w 50"/>
                  <a:gd name="T1" fmla="*/ 0 h 132"/>
                  <a:gd name="T2" fmla="*/ 0 w 50"/>
                  <a:gd name="T3" fmla="*/ 4 h 132"/>
                  <a:gd name="T4" fmla="*/ 0 w 50"/>
                  <a:gd name="T5" fmla="*/ 4 h 132"/>
                  <a:gd name="T6" fmla="*/ 4 w 50"/>
                  <a:gd name="T7" fmla="*/ 22 h 132"/>
                  <a:gd name="T8" fmla="*/ 12 w 50"/>
                  <a:gd name="T9" fmla="*/ 60 h 132"/>
                  <a:gd name="T10" fmla="*/ 18 w 50"/>
                  <a:gd name="T11" fmla="*/ 104 h 132"/>
                  <a:gd name="T12" fmla="*/ 18 w 50"/>
                  <a:gd name="T13" fmla="*/ 120 h 132"/>
                  <a:gd name="T14" fmla="*/ 16 w 50"/>
                  <a:gd name="T15" fmla="*/ 132 h 132"/>
                  <a:gd name="T16" fmla="*/ 16 w 50"/>
                  <a:gd name="T17" fmla="*/ 132 h 132"/>
                  <a:gd name="T18" fmla="*/ 28 w 50"/>
                  <a:gd name="T19" fmla="*/ 132 h 132"/>
                  <a:gd name="T20" fmla="*/ 40 w 50"/>
                  <a:gd name="T21" fmla="*/ 132 h 132"/>
                  <a:gd name="T22" fmla="*/ 50 w 50"/>
                  <a:gd name="T23" fmla="*/ 130 h 132"/>
                  <a:gd name="T24" fmla="*/ 46 w 50"/>
                  <a:gd name="T25" fmla="*/ 112 h 132"/>
                  <a:gd name="T26" fmla="*/ 44 w 50"/>
                  <a:gd name="T27" fmla="*/ 110 h 132"/>
                  <a:gd name="T28" fmla="*/ 36 w 50"/>
                  <a:gd name="T29" fmla="*/ 116 h 132"/>
                  <a:gd name="T30" fmla="*/ 22 w 50"/>
                  <a:gd name="T31" fmla="*/ 108 h 132"/>
                  <a:gd name="T32" fmla="*/ 22 w 50"/>
                  <a:gd name="T33" fmla="*/ 108 h 132"/>
                  <a:gd name="T34" fmla="*/ 20 w 50"/>
                  <a:gd name="T35" fmla="*/ 84 h 132"/>
                  <a:gd name="T36" fmla="*/ 20 w 50"/>
                  <a:gd name="T37" fmla="*/ 62 h 132"/>
                  <a:gd name="T38" fmla="*/ 20 w 50"/>
                  <a:gd name="T39" fmla="*/ 38 h 132"/>
                  <a:gd name="T40" fmla="*/ 22 w 50"/>
                  <a:gd name="T41" fmla="*/ 24 h 132"/>
                  <a:gd name="T42" fmla="*/ 18 w 50"/>
                  <a:gd name="T43" fmla="*/ 16 h 132"/>
                  <a:gd name="T44" fmla="*/ 30 w 50"/>
                  <a:gd name="T45" fmla="*/ 14 h 132"/>
                  <a:gd name="T46" fmla="*/ 32 w 50"/>
                  <a:gd name="T47" fmla="*/ 20 h 132"/>
                  <a:gd name="T48" fmla="*/ 28 w 50"/>
                  <a:gd name="T49" fmla="*/ 26 h 132"/>
                  <a:gd name="T50" fmla="*/ 34 w 50"/>
                  <a:gd name="T51" fmla="*/ 54 h 132"/>
                  <a:gd name="T52" fmla="*/ 40 w 50"/>
                  <a:gd name="T53" fmla="*/ 80 h 132"/>
                  <a:gd name="T54" fmla="*/ 38 w 50"/>
                  <a:gd name="T55" fmla="*/ 60 h 132"/>
                  <a:gd name="T56" fmla="*/ 38 w 50"/>
                  <a:gd name="T57" fmla="*/ 38 h 132"/>
                  <a:gd name="T58" fmla="*/ 36 w 50"/>
                  <a:gd name="T59" fmla="*/ 24 h 132"/>
                  <a:gd name="T60" fmla="*/ 34 w 50"/>
                  <a:gd name="T61" fmla="*/ 10 h 132"/>
                  <a:gd name="T62" fmla="*/ 34 w 50"/>
                  <a:gd name="T63" fmla="*/ 8 h 132"/>
                  <a:gd name="T64" fmla="*/ 26 w 50"/>
                  <a:gd name="T65" fmla="*/ 14 h 132"/>
                  <a:gd name="T66" fmla="*/ 22 w 50"/>
                  <a:gd name="T67" fmla="*/ 12 h 132"/>
                  <a:gd name="T68" fmla="*/ 22 w 50"/>
                  <a:gd name="T69" fmla="*/ 12 h 132"/>
                  <a:gd name="T70" fmla="*/ 12 w 50"/>
                  <a:gd name="T71" fmla="*/ 8 h 132"/>
                  <a:gd name="T72" fmla="*/ 6 w 50"/>
                  <a:gd name="T73" fmla="*/ 2 h 132"/>
                  <a:gd name="T74" fmla="*/ 4 w 50"/>
                  <a:gd name="T75" fmla="*/ 0 h 132"/>
                  <a:gd name="T76" fmla="*/ 4 w 50"/>
                  <a:gd name="T7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" h="132">
                    <a:moveTo>
                      <a:pt x="4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22"/>
                    </a:lnTo>
                    <a:lnTo>
                      <a:pt x="12" y="60"/>
                    </a:lnTo>
                    <a:lnTo>
                      <a:pt x="18" y="104"/>
                    </a:lnTo>
                    <a:lnTo>
                      <a:pt x="18" y="120"/>
                    </a:lnTo>
                    <a:lnTo>
                      <a:pt x="16" y="132"/>
                    </a:lnTo>
                    <a:lnTo>
                      <a:pt x="16" y="132"/>
                    </a:lnTo>
                    <a:lnTo>
                      <a:pt x="28" y="132"/>
                    </a:lnTo>
                    <a:lnTo>
                      <a:pt x="40" y="132"/>
                    </a:lnTo>
                    <a:lnTo>
                      <a:pt x="50" y="130"/>
                    </a:lnTo>
                    <a:lnTo>
                      <a:pt x="46" y="112"/>
                    </a:lnTo>
                    <a:lnTo>
                      <a:pt x="44" y="110"/>
                    </a:lnTo>
                    <a:lnTo>
                      <a:pt x="36" y="116"/>
                    </a:lnTo>
                    <a:lnTo>
                      <a:pt x="22" y="108"/>
                    </a:lnTo>
                    <a:lnTo>
                      <a:pt x="22" y="108"/>
                    </a:lnTo>
                    <a:lnTo>
                      <a:pt x="20" y="84"/>
                    </a:lnTo>
                    <a:lnTo>
                      <a:pt x="20" y="62"/>
                    </a:lnTo>
                    <a:lnTo>
                      <a:pt x="20" y="38"/>
                    </a:lnTo>
                    <a:lnTo>
                      <a:pt x="22" y="24"/>
                    </a:lnTo>
                    <a:lnTo>
                      <a:pt x="18" y="16"/>
                    </a:lnTo>
                    <a:lnTo>
                      <a:pt x="30" y="14"/>
                    </a:lnTo>
                    <a:lnTo>
                      <a:pt x="32" y="20"/>
                    </a:lnTo>
                    <a:lnTo>
                      <a:pt x="28" y="26"/>
                    </a:lnTo>
                    <a:lnTo>
                      <a:pt x="34" y="54"/>
                    </a:lnTo>
                    <a:lnTo>
                      <a:pt x="40" y="80"/>
                    </a:lnTo>
                    <a:lnTo>
                      <a:pt x="38" y="60"/>
                    </a:lnTo>
                    <a:lnTo>
                      <a:pt x="38" y="38"/>
                    </a:lnTo>
                    <a:lnTo>
                      <a:pt x="36" y="24"/>
                    </a:lnTo>
                    <a:lnTo>
                      <a:pt x="34" y="10"/>
                    </a:lnTo>
                    <a:lnTo>
                      <a:pt x="34" y="8"/>
                    </a:lnTo>
                    <a:lnTo>
                      <a:pt x="26" y="14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12" y="8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951"/>
              <p:cNvSpPr>
                <a:spLocks/>
              </p:cNvSpPr>
              <p:nvPr/>
            </p:nvSpPr>
            <p:spPr bwMode="auto">
              <a:xfrm>
                <a:off x="2112045" y="4919663"/>
                <a:ext cx="44450" cy="174625"/>
              </a:xfrm>
              <a:custGeom>
                <a:avLst/>
                <a:gdLst>
                  <a:gd name="T0" fmla="*/ 24 w 28"/>
                  <a:gd name="T1" fmla="*/ 0 h 110"/>
                  <a:gd name="T2" fmla="*/ 18 w 28"/>
                  <a:gd name="T3" fmla="*/ 0 h 110"/>
                  <a:gd name="T4" fmla="*/ 12 w 28"/>
                  <a:gd name="T5" fmla="*/ 10 h 110"/>
                  <a:gd name="T6" fmla="*/ 16 w 28"/>
                  <a:gd name="T7" fmla="*/ 14 h 110"/>
                  <a:gd name="T8" fmla="*/ 6 w 28"/>
                  <a:gd name="T9" fmla="*/ 34 h 110"/>
                  <a:gd name="T10" fmla="*/ 6 w 28"/>
                  <a:gd name="T11" fmla="*/ 34 h 110"/>
                  <a:gd name="T12" fmla="*/ 6 w 28"/>
                  <a:gd name="T13" fmla="*/ 42 h 110"/>
                  <a:gd name="T14" fmla="*/ 4 w 28"/>
                  <a:gd name="T15" fmla="*/ 52 h 110"/>
                  <a:gd name="T16" fmla="*/ 4 w 28"/>
                  <a:gd name="T17" fmla="*/ 52 h 110"/>
                  <a:gd name="T18" fmla="*/ 0 w 28"/>
                  <a:gd name="T19" fmla="*/ 88 h 110"/>
                  <a:gd name="T20" fmla="*/ 0 w 28"/>
                  <a:gd name="T21" fmla="*/ 96 h 110"/>
                  <a:gd name="T22" fmla="*/ 8 w 28"/>
                  <a:gd name="T23" fmla="*/ 110 h 110"/>
                  <a:gd name="T24" fmla="*/ 24 w 28"/>
                  <a:gd name="T25" fmla="*/ 100 h 110"/>
                  <a:gd name="T26" fmla="*/ 26 w 28"/>
                  <a:gd name="T27" fmla="*/ 48 h 110"/>
                  <a:gd name="T28" fmla="*/ 26 w 28"/>
                  <a:gd name="T29" fmla="*/ 24 h 110"/>
                  <a:gd name="T30" fmla="*/ 22 w 28"/>
                  <a:gd name="T31" fmla="*/ 12 h 110"/>
                  <a:gd name="T32" fmla="*/ 28 w 28"/>
                  <a:gd name="T33" fmla="*/ 6 h 110"/>
                  <a:gd name="T34" fmla="*/ 24 w 28"/>
                  <a:gd name="T3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0">
                    <a:moveTo>
                      <a:pt x="24" y="0"/>
                    </a:moveTo>
                    <a:lnTo>
                      <a:pt x="18" y="0"/>
                    </a:lnTo>
                    <a:lnTo>
                      <a:pt x="12" y="10"/>
                    </a:lnTo>
                    <a:lnTo>
                      <a:pt x="16" y="1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6" y="42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0" y="88"/>
                    </a:lnTo>
                    <a:lnTo>
                      <a:pt x="0" y="96"/>
                    </a:lnTo>
                    <a:lnTo>
                      <a:pt x="8" y="110"/>
                    </a:lnTo>
                    <a:lnTo>
                      <a:pt x="24" y="100"/>
                    </a:lnTo>
                    <a:lnTo>
                      <a:pt x="26" y="48"/>
                    </a:lnTo>
                    <a:lnTo>
                      <a:pt x="26" y="24"/>
                    </a:lnTo>
                    <a:lnTo>
                      <a:pt x="22" y="12"/>
                    </a:lnTo>
                    <a:lnTo>
                      <a:pt x="28" y="6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573486" y="1655784"/>
              <a:ext cx="352425" cy="971550"/>
              <a:chOff x="1185863" y="4649788"/>
              <a:chExt cx="352425" cy="971550"/>
            </a:xfrm>
          </p:grpSpPr>
          <p:sp>
            <p:nvSpPr>
              <p:cNvPr id="31" name="Freeform 952"/>
              <p:cNvSpPr>
                <a:spLocks noEditPoints="1"/>
              </p:cNvSpPr>
              <p:nvPr/>
            </p:nvSpPr>
            <p:spPr bwMode="auto">
              <a:xfrm>
                <a:off x="1185863" y="4649788"/>
                <a:ext cx="352425" cy="971550"/>
              </a:xfrm>
              <a:custGeom>
                <a:avLst/>
                <a:gdLst>
                  <a:gd name="T0" fmla="*/ 10 w 222"/>
                  <a:gd name="T1" fmla="*/ 216 h 612"/>
                  <a:gd name="T2" fmla="*/ 20 w 222"/>
                  <a:gd name="T3" fmla="*/ 232 h 612"/>
                  <a:gd name="T4" fmla="*/ 22 w 222"/>
                  <a:gd name="T5" fmla="*/ 236 h 612"/>
                  <a:gd name="T6" fmla="*/ 44 w 222"/>
                  <a:gd name="T7" fmla="*/ 258 h 612"/>
                  <a:gd name="T8" fmla="*/ 60 w 222"/>
                  <a:gd name="T9" fmla="*/ 270 h 612"/>
                  <a:gd name="T10" fmla="*/ 64 w 222"/>
                  <a:gd name="T11" fmla="*/ 308 h 612"/>
                  <a:gd name="T12" fmla="*/ 64 w 222"/>
                  <a:gd name="T13" fmla="*/ 400 h 612"/>
                  <a:gd name="T14" fmla="*/ 64 w 222"/>
                  <a:gd name="T15" fmla="*/ 452 h 612"/>
                  <a:gd name="T16" fmla="*/ 74 w 222"/>
                  <a:gd name="T17" fmla="*/ 558 h 612"/>
                  <a:gd name="T18" fmla="*/ 68 w 222"/>
                  <a:gd name="T19" fmla="*/ 608 h 612"/>
                  <a:gd name="T20" fmla="*/ 94 w 222"/>
                  <a:gd name="T21" fmla="*/ 608 h 612"/>
                  <a:gd name="T22" fmla="*/ 96 w 222"/>
                  <a:gd name="T23" fmla="*/ 570 h 612"/>
                  <a:gd name="T24" fmla="*/ 94 w 222"/>
                  <a:gd name="T25" fmla="*/ 516 h 612"/>
                  <a:gd name="T26" fmla="*/ 100 w 222"/>
                  <a:gd name="T27" fmla="*/ 436 h 612"/>
                  <a:gd name="T28" fmla="*/ 136 w 222"/>
                  <a:gd name="T29" fmla="*/ 470 h 612"/>
                  <a:gd name="T30" fmla="*/ 144 w 222"/>
                  <a:gd name="T31" fmla="*/ 546 h 612"/>
                  <a:gd name="T32" fmla="*/ 138 w 222"/>
                  <a:gd name="T33" fmla="*/ 558 h 612"/>
                  <a:gd name="T34" fmla="*/ 150 w 222"/>
                  <a:gd name="T35" fmla="*/ 592 h 612"/>
                  <a:gd name="T36" fmla="*/ 154 w 222"/>
                  <a:gd name="T37" fmla="*/ 600 h 612"/>
                  <a:gd name="T38" fmla="*/ 184 w 222"/>
                  <a:gd name="T39" fmla="*/ 606 h 612"/>
                  <a:gd name="T40" fmla="*/ 178 w 222"/>
                  <a:gd name="T41" fmla="*/ 588 h 612"/>
                  <a:gd name="T42" fmla="*/ 164 w 222"/>
                  <a:gd name="T43" fmla="*/ 532 h 612"/>
                  <a:gd name="T44" fmla="*/ 172 w 222"/>
                  <a:gd name="T45" fmla="*/ 430 h 612"/>
                  <a:gd name="T46" fmla="*/ 182 w 222"/>
                  <a:gd name="T47" fmla="*/ 420 h 612"/>
                  <a:gd name="T48" fmla="*/ 146 w 222"/>
                  <a:gd name="T49" fmla="*/ 238 h 612"/>
                  <a:gd name="T50" fmla="*/ 200 w 222"/>
                  <a:gd name="T51" fmla="*/ 310 h 612"/>
                  <a:gd name="T52" fmla="*/ 198 w 222"/>
                  <a:gd name="T53" fmla="*/ 312 h 612"/>
                  <a:gd name="T54" fmla="*/ 186 w 222"/>
                  <a:gd name="T55" fmla="*/ 316 h 612"/>
                  <a:gd name="T56" fmla="*/ 210 w 222"/>
                  <a:gd name="T57" fmla="*/ 316 h 612"/>
                  <a:gd name="T58" fmla="*/ 214 w 222"/>
                  <a:gd name="T59" fmla="*/ 266 h 612"/>
                  <a:gd name="T60" fmla="*/ 208 w 222"/>
                  <a:gd name="T61" fmla="*/ 236 h 612"/>
                  <a:gd name="T62" fmla="*/ 206 w 222"/>
                  <a:gd name="T63" fmla="*/ 224 h 612"/>
                  <a:gd name="T64" fmla="*/ 194 w 222"/>
                  <a:gd name="T65" fmla="*/ 176 h 612"/>
                  <a:gd name="T66" fmla="*/ 192 w 222"/>
                  <a:gd name="T67" fmla="*/ 158 h 612"/>
                  <a:gd name="T68" fmla="*/ 186 w 222"/>
                  <a:gd name="T69" fmla="*/ 114 h 612"/>
                  <a:gd name="T70" fmla="*/ 174 w 222"/>
                  <a:gd name="T71" fmla="*/ 104 h 612"/>
                  <a:gd name="T72" fmla="*/ 168 w 222"/>
                  <a:gd name="T73" fmla="*/ 92 h 612"/>
                  <a:gd name="T74" fmla="*/ 162 w 222"/>
                  <a:gd name="T75" fmla="*/ 76 h 612"/>
                  <a:gd name="T76" fmla="*/ 142 w 222"/>
                  <a:gd name="T77" fmla="*/ 8 h 612"/>
                  <a:gd name="T78" fmla="*/ 112 w 222"/>
                  <a:gd name="T79" fmla="*/ 0 h 612"/>
                  <a:gd name="T80" fmla="*/ 90 w 222"/>
                  <a:gd name="T81" fmla="*/ 30 h 612"/>
                  <a:gd name="T82" fmla="*/ 78 w 222"/>
                  <a:gd name="T83" fmla="*/ 92 h 612"/>
                  <a:gd name="T84" fmla="*/ 52 w 222"/>
                  <a:gd name="T85" fmla="*/ 98 h 612"/>
                  <a:gd name="T86" fmla="*/ 40 w 222"/>
                  <a:gd name="T87" fmla="*/ 120 h 612"/>
                  <a:gd name="T88" fmla="*/ 10 w 222"/>
                  <a:gd name="T89" fmla="*/ 164 h 612"/>
                  <a:gd name="T90" fmla="*/ 0 w 222"/>
                  <a:gd name="T91" fmla="*/ 186 h 612"/>
                  <a:gd name="T92" fmla="*/ 168 w 222"/>
                  <a:gd name="T93" fmla="*/ 166 h 612"/>
                  <a:gd name="T94" fmla="*/ 170 w 222"/>
                  <a:gd name="T95" fmla="*/ 178 h 612"/>
                  <a:gd name="T96" fmla="*/ 170 w 222"/>
                  <a:gd name="T97" fmla="*/ 178 h 612"/>
                  <a:gd name="T98" fmla="*/ 176 w 222"/>
                  <a:gd name="T99" fmla="*/ 216 h 612"/>
                  <a:gd name="T100" fmla="*/ 182 w 222"/>
                  <a:gd name="T101" fmla="*/ 230 h 612"/>
                  <a:gd name="T102" fmla="*/ 166 w 222"/>
                  <a:gd name="T103" fmla="*/ 230 h 612"/>
                  <a:gd name="T104" fmla="*/ 24 w 222"/>
                  <a:gd name="T105" fmla="*/ 186 h 612"/>
                  <a:gd name="T106" fmla="*/ 60 w 222"/>
                  <a:gd name="T107" fmla="*/ 146 h 612"/>
                  <a:gd name="T108" fmla="*/ 68 w 222"/>
                  <a:gd name="T109" fmla="*/ 150 h 612"/>
                  <a:gd name="T110" fmla="*/ 76 w 222"/>
                  <a:gd name="T111" fmla="*/ 210 h 612"/>
                  <a:gd name="T112" fmla="*/ 68 w 222"/>
                  <a:gd name="T113" fmla="*/ 244 h 612"/>
                  <a:gd name="T114" fmla="*/ 62 w 222"/>
                  <a:gd name="T115" fmla="*/ 248 h 612"/>
                  <a:gd name="T116" fmla="*/ 52 w 222"/>
                  <a:gd name="T117" fmla="*/ 244 h 612"/>
                  <a:gd name="T118" fmla="*/ 24 w 222"/>
                  <a:gd name="T119" fmla="*/ 186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2" h="612">
                    <a:moveTo>
                      <a:pt x="0" y="188"/>
                    </a:moveTo>
                    <a:lnTo>
                      <a:pt x="0" y="188"/>
                    </a:lnTo>
                    <a:lnTo>
                      <a:pt x="2" y="194"/>
                    </a:lnTo>
                    <a:lnTo>
                      <a:pt x="2" y="194"/>
                    </a:lnTo>
                    <a:lnTo>
                      <a:pt x="10" y="216"/>
                    </a:lnTo>
                    <a:lnTo>
                      <a:pt x="10" y="216"/>
                    </a:lnTo>
                    <a:lnTo>
                      <a:pt x="10" y="222"/>
                    </a:lnTo>
                    <a:lnTo>
                      <a:pt x="10" y="222"/>
                    </a:lnTo>
                    <a:lnTo>
                      <a:pt x="14" y="226"/>
                    </a:lnTo>
                    <a:lnTo>
                      <a:pt x="14" y="226"/>
                    </a:lnTo>
                    <a:lnTo>
                      <a:pt x="20" y="232"/>
                    </a:lnTo>
                    <a:lnTo>
                      <a:pt x="20" y="232"/>
                    </a:lnTo>
                    <a:lnTo>
                      <a:pt x="20" y="232"/>
                    </a:lnTo>
                    <a:lnTo>
                      <a:pt x="20" y="234"/>
                    </a:lnTo>
                    <a:lnTo>
                      <a:pt x="20" y="234"/>
                    </a:lnTo>
                    <a:lnTo>
                      <a:pt x="22" y="236"/>
                    </a:lnTo>
                    <a:lnTo>
                      <a:pt x="22" y="236"/>
                    </a:lnTo>
                    <a:lnTo>
                      <a:pt x="22" y="236"/>
                    </a:lnTo>
                    <a:lnTo>
                      <a:pt x="34" y="252"/>
                    </a:lnTo>
                    <a:lnTo>
                      <a:pt x="34" y="252"/>
                    </a:lnTo>
                    <a:lnTo>
                      <a:pt x="36" y="254"/>
                    </a:lnTo>
                    <a:lnTo>
                      <a:pt x="40" y="256"/>
                    </a:lnTo>
                    <a:lnTo>
                      <a:pt x="44" y="258"/>
                    </a:lnTo>
                    <a:lnTo>
                      <a:pt x="44" y="258"/>
                    </a:lnTo>
                    <a:lnTo>
                      <a:pt x="48" y="260"/>
                    </a:lnTo>
                    <a:lnTo>
                      <a:pt x="50" y="26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0" y="270"/>
                    </a:lnTo>
                    <a:lnTo>
                      <a:pt x="60" y="270"/>
                    </a:lnTo>
                    <a:lnTo>
                      <a:pt x="60" y="270"/>
                    </a:lnTo>
                    <a:lnTo>
                      <a:pt x="64" y="274"/>
                    </a:lnTo>
                    <a:lnTo>
                      <a:pt x="64" y="280"/>
                    </a:lnTo>
                    <a:lnTo>
                      <a:pt x="64" y="280"/>
                    </a:lnTo>
                    <a:lnTo>
                      <a:pt x="64" y="292"/>
                    </a:lnTo>
                    <a:lnTo>
                      <a:pt x="64" y="308"/>
                    </a:lnTo>
                    <a:lnTo>
                      <a:pt x="66" y="334"/>
                    </a:lnTo>
                    <a:lnTo>
                      <a:pt x="66" y="334"/>
                    </a:lnTo>
                    <a:lnTo>
                      <a:pt x="66" y="382"/>
                    </a:lnTo>
                    <a:lnTo>
                      <a:pt x="66" y="382"/>
                    </a:lnTo>
                    <a:lnTo>
                      <a:pt x="66" y="392"/>
                    </a:lnTo>
                    <a:lnTo>
                      <a:pt x="64" y="400"/>
                    </a:lnTo>
                    <a:lnTo>
                      <a:pt x="64" y="400"/>
                    </a:lnTo>
                    <a:lnTo>
                      <a:pt x="64" y="418"/>
                    </a:lnTo>
                    <a:lnTo>
                      <a:pt x="62" y="434"/>
                    </a:lnTo>
                    <a:lnTo>
                      <a:pt x="66" y="436"/>
                    </a:lnTo>
                    <a:lnTo>
                      <a:pt x="66" y="436"/>
                    </a:lnTo>
                    <a:lnTo>
                      <a:pt x="64" y="452"/>
                    </a:lnTo>
                    <a:lnTo>
                      <a:pt x="64" y="468"/>
                    </a:lnTo>
                    <a:lnTo>
                      <a:pt x="66" y="484"/>
                    </a:lnTo>
                    <a:lnTo>
                      <a:pt x="66" y="484"/>
                    </a:lnTo>
                    <a:lnTo>
                      <a:pt x="70" y="508"/>
                    </a:lnTo>
                    <a:lnTo>
                      <a:pt x="72" y="532"/>
                    </a:lnTo>
                    <a:lnTo>
                      <a:pt x="74" y="558"/>
                    </a:lnTo>
                    <a:lnTo>
                      <a:pt x="74" y="558"/>
                    </a:lnTo>
                    <a:lnTo>
                      <a:pt x="70" y="582"/>
                    </a:lnTo>
                    <a:lnTo>
                      <a:pt x="66" y="600"/>
                    </a:lnTo>
                    <a:lnTo>
                      <a:pt x="66" y="600"/>
                    </a:lnTo>
                    <a:lnTo>
                      <a:pt x="66" y="604"/>
                    </a:lnTo>
                    <a:lnTo>
                      <a:pt x="68" y="608"/>
                    </a:lnTo>
                    <a:lnTo>
                      <a:pt x="74" y="612"/>
                    </a:lnTo>
                    <a:lnTo>
                      <a:pt x="78" y="612"/>
                    </a:lnTo>
                    <a:lnTo>
                      <a:pt x="80" y="612"/>
                    </a:lnTo>
                    <a:lnTo>
                      <a:pt x="80" y="612"/>
                    </a:lnTo>
                    <a:lnTo>
                      <a:pt x="88" y="610"/>
                    </a:lnTo>
                    <a:lnTo>
                      <a:pt x="94" y="608"/>
                    </a:lnTo>
                    <a:lnTo>
                      <a:pt x="94" y="604"/>
                    </a:lnTo>
                    <a:lnTo>
                      <a:pt x="96" y="602"/>
                    </a:lnTo>
                    <a:lnTo>
                      <a:pt x="96" y="602"/>
                    </a:lnTo>
                    <a:lnTo>
                      <a:pt x="96" y="570"/>
                    </a:lnTo>
                    <a:lnTo>
                      <a:pt x="96" y="570"/>
                    </a:lnTo>
                    <a:lnTo>
                      <a:pt x="96" y="570"/>
                    </a:lnTo>
                    <a:lnTo>
                      <a:pt x="96" y="562"/>
                    </a:lnTo>
                    <a:lnTo>
                      <a:pt x="94" y="558"/>
                    </a:lnTo>
                    <a:lnTo>
                      <a:pt x="92" y="556"/>
                    </a:lnTo>
                    <a:lnTo>
                      <a:pt x="92" y="556"/>
                    </a:lnTo>
                    <a:lnTo>
                      <a:pt x="90" y="538"/>
                    </a:lnTo>
                    <a:lnTo>
                      <a:pt x="94" y="516"/>
                    </a:lnTo>
                    <a:lnTo>
                      <a:pt x="100" y="484"/>
                    </a:lnTo>
                    <a:lnTo>
                      <a:pt x="100" y="484"/>
                    </a:lnTo>
                    <a:lnTo>
                      <a:pt x="102" y="472"/>
                    </a:lnTo>
                    <a:lnTo>
                      <a:pt x="100" y="456"/>
                    </a:lnTo>
                    <a:lnTo>
                      <a:pt x="100" y="436"/>
                    </a:lnTo>
                    <a:lnTo>
                      <a:pt x="100" y="436"/>
                    </a:lnTo>
                    <a:lnTo>
                      <a:pt x="124" y="434"/>
                    </a:lnTo>
                    <a:lnTo>
                      <a:pt x="138" y="434"/>
                    </a:lnTo>
                    <a:lnTo>
                      <a:pt x="138" y="440"/>
                    </a:lnTo>
                    <a:lnTo>
                      <a:pt x="138" y="440"/>
                    </a:lnTo>
                    <a:lnTo>
                      <a:pt x="136" y="454"/>
                    </a:lnTo>
                    <a:lnTo>
                      <a:pt x="136" y="470"/>
                    </a:lnTo>
                    <a:lnTo>
                      <a:pt x="138" y="486"/>
                    </a:lnTo>
                    <a:lnTo>
                      <a:pt x="140" y="498"/>
                    </a:lnTo>
                    <a:lnTo>
                      <a:pt x="140" y="498"/>
                    </a:lnTo>
                    <a:lnTo>
                      <a:pt x="144" y="510"/>
                    </a:lnTo>
                    <a:lnTo>
                      <a:pt x="144" y="526"/>
                    </a:lnTo>
                    <a:lnTo>
                      <a:pt x="144" y="546"/>
                    </a:lnTo>
                    <a:lnTo>
                      <a:pt x="144" y="546"/>
                    </a:lnTo>
                    <a:lnTo>
                      <a:pt x="144" y="548"/>
                    </a:lnTo>
                    <a:lnTo>
                      <a:pt x="144" y="548"/>
                    </a:lnTo>
                    <a:lnTo>
                      <a:pt x="138" y="554"/>
                    </a:lnTo>
                    <a:lnTo>
                      <a:pt x="138" y="554"/>
                    </a:lnTo>
                    <a:lnTo>
                      <a:pt x="138" y="558"/>
                    </a:lnTo>
                    <a:lnTo>
                      <a:pt x="138" y="564"/>
                    </a:lnTo>
                    <a:lnTo>
                      <a:pt x="138" y="564"/>
                    </a:lnTo>
                    <a:lnTo>
                      <a:pt x="142" y="568"/>
                    </a:lnTo>
                    <a:lnTo>
                      <a:pt x="144" y="572"/>
                    </a:lnTo>
                    <a:lnTo>
                      <a:pt x="144" y="592"/>
                    </a:lnTo>
                    <a:lnTo>
                      <a:pt x="150" y="592"/>
                    </a:lnTo>
                    <a:lnTo>
                      <a:pt x="150" y="586"/>
                    </a:lnTo>
                    <a:lnTo>
                      <a:pt x="150" y="586"/>
                    </a:lnTo>
                    <a:lnTo>
                      <a:pt x="152" y="590"/>
                    </a:lnTo>
                    <a:lnTo>
                      <a:pt x="152" y="590"/>
                    </a:lnTo>
                    <a:lnTo>
                      <a:pt x="154" y="600"/>
                    </a:lnTo>
                    <a:lnTo>
                      <a:pt x="154" y="600"/>
                    </a:lnTo>
                    <a:lnTo>
                      <a:pt x="156" y="602"/>
                    </a:lnTo>
                    <a:lnTo>
                      <a:pt x="160" y="604"/>
                    </a:lnTo>
                    <a:lnTo>
                      <a:pt x="170" y="606"/>
                    </a:lnTo>
                    <a:lnTo>
                      <a:pt x="180" y="606"/>
                    </a:lnTo>
                    <a:lnTo>
                      <a:pt x="184" y="606"/>
                    </a:lnTo>
                    <a:lnTo>
                      <a:pt x="184" y="606"/>
                    </a:lnTo>
                    <a:lnTo>
                      <a:pt x="186" y="604"/>
                    </a:lnTo>
                    <a:lnTo>
                      <a:pt x="186" y="602"/>
                    </a:lnTo>
                    <a:lnTo>
                      <a:pt x="184" y="596"/>
                    </a:lnTo>
                    <a:lnTo>
                      <a:pt x="184" y="596"/>
                    </a:lnTo>
                    <a:lnTo>
                      <a:pt x="178" y="588"/>
                    </a:lnTo>
                    <a:lnTo>
                      <a:pt x="178" y="588"/>
                    </a:lnTo>
                    <a:lnTo>
                      <a:pt x="172" y="578"/>
                    </a:lnTo>
                    <a:lnTo>
                      <a:pt x="172" y="578"/>
                    </a:lnTo>
                    <a:lnTo>
                      <a:pt x="166" y="560"/>
                    </a:lnTo>
                    <a:lnTo>
                      <a:pt x="164" y="548"/>
                    </a:lnTo>
                    <a:lnTo>
                      <a:pt x="164" y="548"/>
                    </a:lnTo>
                    <a:lnTo>
                      <a:pt x="164" y="532"/>
                    </a:lnTo>
                    <a:lnTo>
                      <a:pt x="168" y="498"/>
                    </a:lnTo>
                    <a:lnTo>
                      <a:pt x="168" y="498"/>
                    </a:lnTo>
                    <a:lnTo>
                      <a:pt x="172" y="476"/>
                    </a:lnTo>
                    <a:lnTo>
                      <a:pt x="172" y="454"/>
                    </a:lnTo>
                    <a:lnTo>
                      <a:pt x="172" y="430"/>
                    </a:lnTo>
                    <a:lnTo>
                      <a:pt x="172" y="430"/>
                    </a:lnTo>
                    <a:lnTo>
                      <a:pt x="178" y="430"/>
                    </a:lnTo>
                    <a:lnTo>
                      <a:pt x="182" y="428"/>
                    </a:lnTo>
                    <a:lnTo>
                      <a:pt x="184" y="426"/>
                    </a:lnTo>
                    <a:lnTo>
                      <a:pt x="182" y="426"/>
                    </a:lnTo>
                    <a:lnTo>
                      <a:pt x="182" y="426"/>
                    </a:lnTo>
                    <a:lnTo>
                      <a:pt x="182" y="420"/>
                    </a:lnTo>
                    <a:lnTo>
                      <a:pt x="180" y="406"/>
                    </a:lnTo>
                    <a:lnTo>
                      <a:pt x="180" y="368"/>
                    </a:lnTo>
                    <a:lnTo>
                      <a:pt x="180" y="314"/>
                    </a:lnTo>
                    <a:lnTo>
                      <a:pt x="168" y="316"/>
                    </a:lnTo>
                    <a:lnTo>
                      <a:pt x="148" y="242"/>
                    </a:lnTo>
                    <a:lnTo>
                      <a:pt x="146" y="238"/>
                    </a:lnTo>
                    <a:lnTo>
                      <a:pt x="146" y="238"/>
                    </a:lnTo>
                    <a:lnTo>
                      <a:pt x="152" y="236"/>
                    </a:lnTo>
                    <a:lnTo>
                      <a:pt x="176" y="314"/>
                    </a:lnTo>
                    <a:lnTo>
                      <a:pt x="180" y="312"/>
                    </a:lnTo>
                    <a:lnTo>
                      <a:pt x="19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198" y="312"/>
                    </a:lnTo>
                    <a:lnTo>
                      <a:pt x="198" y="312"/>
                    </a:lnTo>
                    <a:lnTo>
                      <a:pt x="198" y="312"/>
                    </a:lnTo>
                    <a:lnTo>
                      <a:pt x="198" y="312"/>
                    </a:lnTo>
                    <a:lnTo>
                      <a:pt x="186" y="314"/>
                    </a:lnTo>
                    <a:lnTo>
                      <a:pt x="186" y="314"/>
                    </a:lnTo>
                    <a:lnTo>
                      <a:pt x="186" y="316"/>
                    </a:lnTo>
                    <a:lnTo>
                      <a:pt x="186" y="316"/>
                    </a:lnTo>
                    <a:lnTo>
                      <a:pt x="194" y="318"/>
                    </a:lnTo>
                    <a:lnTo>
                      <a:pt x="194" y="318"/>
                    </a:lnTo>
                    <a:lnTo>
                      <a:pt x="208" y="318"/>
                    </a:lnTo>
                    <a:lnTo>
                      <a:pt x="208" y="318"/>
                    </a:lnTo>
                    <a:lnTo>
                      <a:pt x="210" y="316"/>
                    </a:lnTo>
                    <a:lnTo>
                      <a:pt x="212" y="314"/>
                    </a:lnTo>
                    <a:lnTo>
                      <a:pt x="214" y="310"/>
                    </a:lnTo>
                    <a:lnTo>
                      <a:pt x="214" y="310"/>
                    </a:lnTo>
                    <a:lnTo>
                      <a:pt x="214" y="308"/>
                    </a:lnTo>
                    <a:lnTo>
                      <a:pt x="222" y="306"/>
                    </a:lnTo>
                    <a:lnTo>
                      <a:pt x="214" y="266"/>
                    </a:lnTo>
                    <a:lnTo>
                      <a:pt x="214" y="266"/>
                    </a:lnTo>
                    <a:lnTo>
                      <a:pt x="212" y="258"/>
                    </a:lnTo>
                    <a:lnTo>
                      <a:pt x="212" y="258"/>
                    </a:lnTo>
                    <a:lnTo>
                      <a:pt x="212" y="248"/>
                    </a:lnTo>
                    <a:lnTo>
                      <a:pt x="212" y="248"/>
                    </a:lnTo>
                    <a:lnTo>
                      <a:pt x="208" y="236"/>
                    </a:lnTo>
                    <a:lnTo>
                      <a:pt x="208" y="236"/>
                    </a:lnTo>
                    <a:lnTo>
                      <a:pt x="208" y="230"/>
                    </a:lnTo>
                    <a:lnTo>
                      <a:pt x="208" y="230"/>
                    </a:lnTo>
                    <a:lnTo>
                      <a:pt x="206" y="224"/>
                    </a:lnTo>
                    <a:lnTo>
                      <a:pt x="206" y="224"/>
                    </a:lnTo>
                    <a:lnTo>
                      <a:pt x="206" y="224"/>
                    </a:lnTo>
                    <a:lnTo>
                      <a:pt x="206" y="220"/>
                    </a:lnTo>
                    <a:lnTo>
                      <a:pt x="206" y="220"/>
                    </a:lnTo>
                    <a:lnTo>
                      <a:pt x="206" y="210"/>
                    </a:lnTo>
                    <a:lnTo>
                      <a:pt x="200" y="198"/>
                    </a:lnTo>
                    <a:lnTo>
                      <a:pt x="196" y="188"/>
                    </a:lnTo>
                    <a:lnTo>
                      <a:pt x="194" y="176"/>
                    </a:lnTo>
                    <a:lnTo>
                      <a:pt x="194" y="176"/>
                    </a:lnTo>
                    <a:lnTo>
                      <a:pt x="194" y="170"/>
                    </a:lnTo>
                    <a:lnTo>
                      <a:pt x="192" y="158"/>
                    </a:lnTo>
                    <a:lnTo>
                      <a:pt x="192" y="158"/>
                    </a:lnTo>
                    <a:lnTo>
                      <a:pt x="192" y="158"/>
                    </a:lnTo>
                    <a:lnTo>
                      <a:pt x="192" y="158"/>
                    </a:lnTo>
                    <a:lnTo>
                      <a:pt x="192" y="154"/>
                    </a:lnTo>
                    <a:lnTo>
                      <a:pt x="192" y="154"/>
                    </a:lnTo>
                    <a:lnTo>
                      <a:pt x="192" y="142"/>
                    </a:lnTo>
                    <a:lnTo>
                      <a:pt x="190" y="132"/>
                    </a:lnTo>
                    <a:lnTo>
                      <a:pt x="186" y="114"/>
                    </a:lnTo>
                    <a:lnTo>
                      <a:pt x="186" y="114"/>
                    </a:lnTo>
                    <a:lnTo>
                      <a:pt x="184" y="112"/>
                    </a:lnTo>
                    <a:lnTo>
                      <a:pt x="182" y="110"/>
                    </a:lnTo>
                    <a:lnTo>
                      <a:pt x="178" y="108"/>
                    </a:lnTo>
                    <a:lnTo>
                      <a:pt x="178" y="108"/>
                    </a:lnTo>
                    <a:lnTo>
                      <a:pt x="176" y="108"/>
                    </a:lnTo>
                    <a:lnTo>
                      <a:pt x="174" y="104"/>
                    </a:lnTo>
                    <a:lnTo>
                      <a:pt x="174" y="104"/>
                    </a:lnTo>
                    <a:lnTo>
                      <a:pt x="174" y="100"/>
                    </a:lnTo>
                    <a:lnTo>
                      <a:pt x="172" y="98"/>
                    </a:lnTo>
                    <a:lnTo>
                      <a:pt x="172" y="98"/>
                    </a:lnTo>
                    <a:lnTo>
                      <a:pt x="168" y="96"/>
                    </a:lnTo>
                    <a:lnTo>
                      <a:pt x="168" y="92"/>
                    </a:lnTo>
                    <a:lnTo>
                      <a:pt x="168" y="92"/>
                    </a:lnTo>
                    <a:lnTo>
                      <a:pt x="166" y="86"/>
                    </a:lnTo>
                    <a:lnTo>
                      <a:pt x="164" y="80"/>
                    </a:lnTo>
                    <a:lnTo>
                      <a:pt x="164" y="80"/>
                    </a:lnTo>
                    <a:lnTo>
                      <a:pt x="162" y="78"/>
                    </a:lnTo>
                    <a:lnTo>
                      <a:pt x="162" y="76"/>
                    </a:lnTo>
                    <a:lnTo>
                      <a:pt x="162" y="76"/>
                    </a:lnTo>
                    <a:lnTo>
                      <a:pt x="158" y="54"/>
                    </a:lnTo>
                    <a:lnTo>
                      <a:pt x="158" y="54"/>
                    </a:lnTo>
                    <a:lnTo>
                      <a:pt x="154" y="32"/>
                    </a:lnTo>
                    <a:lnTo>
                      <a:pt x="148" y="16"/>
                    </a:lnTo>
                    <a:lnTo>
                      <a:pt x="142" y="8"/>
                    </a:lnTo>
                    <a:lnTo>
                      <a:pt x="134" y="2"/>
                    </a:lnTo>
                    <a:lnTo>
                      <a:pt x="128" y="0"/>
                    </a:lnTo>
                    <a:lnTo>
                      <a:pt x="122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2" y="6"/>
                    </a:lnTo>
                    <a:lnTo>
                      <a:pt x="98" y="12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0" y="30"/>
                    </a:lnTo>
                    <a:lnTo>
                      <a:pt x="86" y="46"/>
                    </a:lnTo>
                    <a:lnTo>
                      <a:pt x="84" y="60"/>
                    </a:lnTo>
                    <a:lnTo>
                      <a:pt x="84" y="60"/>
                    </a:lnTo>
                    <a:lnTo>
                      <a:pt x="84" y="72"/>
                    </a:lnTo>
                    <a:lnTo>
                      <a:pt x="82" y="82"/>
                    </a:lnTo>
                    <a:lnTo>
                      <a:pt x="78" y="92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48" y="102"/>
                    </a:lnTo>
                    <a:lnTo>
                      <a:pt x="48" y="102"/>
                    </a:lnTo>
                    <a:lnTo>
                      <a:pt x="44" y="110"/>
                    </a:lnTo>
                    <a:lnTo>
                      <a:pt x="40" y="120"/>
                    </a:lnTo>
                    <a:lnTo>
                      <a:pt x="32" y="136"/>
                    </a:lnTo>
                    <a:lnTo>
                      <a:pt x="32" y="136"/>
                    </a:lnTo>
                    <a:lnTo>
                      <a:pt x="22" y="148"/>
                    </a:lnTo>
                    <a:lnTo>
                      <a:pt x="16" y="154"/>
                    </a:lnTo>
                    <a:lnTo>
                      <a:pt x="16" y="154"/>
                    </a:lnTo>
                    <a:lnTo>
                      <a:pt x="10" y="164"/>
                    </a:lnTo>
                    <a:lnTo>
                      <a:pt x="10" y="164"/>
                    </a:lnTo>
                    <a:lnTo>
                      <a:pt x="6" y="168"/>
                    </a:lnTo>
                    <a:lnTo>
                      <a:pt x="6" y="168"/>
                    </a:lnTo>
                    <a:lnTo>
                      <a:pt x="0" y="182"/>
                    </a:lnTo>
                    <a:lnTo>
                      <a:pt x="0" y="182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8"/>
                    </a:lnTo>
                    <a:lnTo>
                      <a:pt x="0" y="188"/>
                    </a:lnTo>
                    <a:close/>
                    <a:moveTo>
                      <a:pt x="166" y="172"/>
                    </a:moveTo>
                    <a:lnTo>
                      <a:pt x="168" y="170"/>
                    </a:lnTo>
                    <a:lnTo>
                      <a:pt x="168" y="166"/>
                    </a:lnTo>
                    <a:lnTo>
                      <a:pt x="168" y="166"/>
                    </a:lnTo>
                    <a:lnTo>
                      <a:pt x="170" y="166"/>
                    </a:lnTo>
                    <a:lnTo>
                      <a:pt x="170" y="166"/>
                    </a:lnTo>
                    <a:lnTo>
                      <a:pt x="170" y="172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82"/>
                    </a:lnTo>
                    <a:lnTo>
                      <a:pt x="170" y="182"/>
                    </a:lnTo>
                    <a:lnTo>
                      <a:pt x="174" y="204"/>
                    </a:lnTo>
                    <a:lnTo>
                      <a:pt x="176" y="216"/>
                    </a:lnTo>
                    <a:lnTo>
                      <a:pt x="180" y="224"/>
                    </a:lnTo>
                    <a:lnTo>
                      <a:pt x="180" y="224"/>
                    </a:lnTo>
                    <a:lnTo>
                      <a:pt x="182" y="230"/>
                    </a:lnTo>
                    <a:lnTo>
                      <a:pt x="182" y="230"/>
                    </a:lnTo>
                    <a:lnTo>
                      <a:pt x="182" y="230"/>
                    </a:lnTo>
                    <a:lnTo>
                      <a:pt x="182" y="230"/>
                    </a:lnTo>
                    <a:lnTo>
                      <a:pt x="184" y="234"/>
                    </a:lnTo>
                    <a:lnTo>
                      <a:pt x="184" y="234"/>
                    </a:lnTo>
                    <a:lnTo>
                      <a:pt x="184" y="234"/>
                    </a:lnTo>
                    <a:lnTo>
                      <a:pt x="166" y="236"/>
                    </a:lnTo>
                    <a:lnTo>
                      <a:pt x="166" y="236"/>
                    </a:lnTo>
                    <a:lnTo>
                      <a:pt x="166" y="230"/>
                    </a:lnTo>
                    <a:lnTo>
                      <a:pt x="164" y="216"/>
                    </a:lnTo>
                    <a:lnTo>
                      <a:pt x="162" y="194"/>
                    </a:lnTo>
                    <a:lnTo>
                      <a:pt x="164" y="184"/>
                    </a:lnTo>
                    <a:lnTo>
                      <a:pt x="166" y="172"/>
                    </a:lnTo>
                    <a:lnTo>
                      <a:pt x="166" y="172"/>
                    </a:lnTo>
                    <a:close/>
                    <a:moveTo>
                      <a:pt x="24" y="186"/>
                    </a:moveTo>
                    <a:lnTo>
                      <a:pt x="24" y="186"/>
                    </a:lnTo>
                    <a:lnTo>
                      <a:pt x="36" y="174"/>
                    </a:lnTo>
                    <a:lnTo>
                      <a:pt x="48" y="162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4" y="148"/>
                    </a:lnTo>
                    <a:lnTo>
                      <a:pt x="64" y="148"/>
                    </a:lnTo>
                    <a:lnTo>
                      <a:pt x="68" y="150"/>
                    </a:lnTo>
                    <a:lnTo>
                      <a:pt x="70" y="156"/>
                    </a:lnTo>
                    <a:lnTo>
                      <a:pt x="72" y="164"/>
                    </a:lnTo>
                    <a:lnTo>
                      <a:pt x="72" y="164"/>
                    </a:lnTo>
                    <a:lnTo>
                      <a:pt x="76" y="182"/>
                    </a:lnTo>
                    <a:lnTo>
                      <a:pt x="78" y="196"/>
                    </a:lnTo>
                    <a:lnTo>
                      <a:pt x="76" y="210"/>
                    </a:lnTo>
                    <a:lnTo>
                      <a:pt x="76" y="210"/>
                    </a:lnTo>
                    <a:lnTo>
                      <a:pt x="74" y="224"/>
                    </a:lnTo>
                    <a:lnTo>
                      <a:pt x="72" y="232"/>
                    </a:lnTo>
                    <a:lnTo>
                      <a:pt x="70" y="234"/>
                    </a:lnTo>
                    <a:lnTo>
                      <a:pt x="68" y="244"/>
                    </a:lnTo>
                    <a:lnTo>
                      <a:pt x="68" y="244"/>
                    </a:lnTo>
                    <a:lnTo>
                      <a:pt x="66" y="246"/>
                    </a:lnTo>
                    <a:lnTo>
                      <a:pt x="66" y="246"/>
                    </a:lnTo>
                    <a:lnTo>
                      <a:pt x="62" y="246"/>
                    </a:lnTo>
                    <a:lnTo>
                      <a:pt x="62" y="246"/>
                    </a:lnTo>
                    <a:lnTo>
                      <a:pt x="62" y="248"/>
                    </a:lnTo>
                    <a:lnTo>
                      <a:pt x="62" y="248"/>
                    </a:lnTo>
                    <a:lnTo>
                      <a:pt x="52" y="246"/>
                    </a:lnTo>
                    <a:lnTo>
                      <a:pt x="52" y="246"/>
                    </a:lnTo>
                    <a:lnTo>
                      <a:pt x="50" y="246"/>
                    </a:lnTo>
                    <a:lnTo>
                      <a:pt x="50" y="246"/>
                    </a:lnTo>
                    <a:lnTo>
                      <a:pt x="52" y="244"/>
                    </a:lnTo>
                    <a:lnTo>
                      <a:pt x="52" y="244"/>
                    </a:lnTo>
                    <a:lnTo>
                      <a:pt x="40" y="224"/>
                    </a:lnTo>
                    <a:lnTo>
                      <a:pt x="40" y="222"/>
                    </a:lnTo>
                    <a:lnTo>
                      <a:pt x="40" y="222"/>
                    </a:lnTo>
                    <a:lnTo>
                      <a:pt x="38" y="214"/>
                    </a:lnTo>
                    <a:lnTo>
                      <a:pt x="34" y="206"/>
                    </a:lnTo>
                    <a:lnTo>
                      <a:pt x="24" y="186"/>
                    </a:lnTo>
                    <a:lnTo>
                      <a:pt x="24" y="186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953"/>
              <p:cNvSpPr>
                <a:spLocks/>
              </p:cNvSpPr>
              <p:nvPr/>
            </p:nvSpPr>
            <p:spPr bwMode="auto">
              <a:xfrm>
                <a:off x="1382713" y="4802188"/>
                <a:ext cx="50800" cy="98425"/>
              </a:xfrm>
              <a:custGeom>
                <a:avLst/>
                <a:gdLst>
                  <a:gd name="T0" fmla="*/ 18 w 32"/>
                  <a:gd name="T1" fmla="*/ 0 h 62"/>
                  <a:gd name="T2" fmla="*/ 18 w 32"/>
                  <a:gd name="T3" fmla="*/ 0 h 62"/>
                  <a:gd name="T4" fmla="*/ 16 w 32"/>
                  <a:gd name="T5" fmla="*/ 2 h 62"/>
                  <a:gd name="T6" fmla="*/ 12 w 32"/>
                  <a:gd name="T7" fmla="*/ 8 h 62"/>
                  <a:gd name="T8" fmla="*/ 4 w 32"/>
                  <a:gd name="T9" fmla="*/ 26 h 62"/>
                  <a:gd name="T10" fmla="*/ 4 w 32"/>
                  <a:gd name="T11" fmla="*/ 26 h 62"/>
                  <a:gd name="T12" fmla="*/ 2 w 32"/>
                  <a:gd name="T13" fmla="*/ 34 h 62"/>
                  <a:gd name="T14" fmla="*/ 2 w 32"/>
                  <a:gd name="T15" fmla="*/ 44 h 62"/>
                  <a:gd name="T16" fmla="*/ 0 w 32"/>
                  <a:gd name="T17" fmla="*/ 62 h 62"/>
                  <a:gd name="T18" fmla="*/ 0 w 32"/>
                  <a:gd name="T19" fmla="*/ 62 h 62"/>
                  <a:gd name="T20" fmla="*/ 2 w 32"/>
                  <a:gd name="T21" fmla="*/ 58 h 62"/>
                  <a:gd name="T22" fmla="*/ 4 w 32"/>
                  <a:gd name="T23" fmla="*/ 54 h 62"/>
                  <a:gd name="T24" fmla="*/ 6 w 32"/>
                  <a:gd name="T25" fmla="*/ 50 h 62"/>
                  <a:gd name="T26" fmla="*/ 8 w 32"/>
                  <a:gd name="T27" fmla="*/ 44 h 62"/>
                  <a:gd name="T28" fmla="*/ 8 w 32"/>
                  <a:gd name="T29" fmla="*/ 44 h 62"/>
                  <a:gd name="T30" fmla="*/ 8 w 32"/>
                  <a:gd name="T31" fmla="*/ 36 h 62"/>
                  <a:gd name="T32" fmla="*/ 10 w 32"/>
                  <a:gd name="T33" fmla="*/ 28 h 62"/>
                  <a:gd name="T34" fmla="*/ 10 w 32"/>
                  <a:gd name="T35" fmla="*/ 28 h 62"/>
                  <a:gd name="T36" fmla="*/ 14 w 32"/>
                  <a:gd name="T37" fmla="*/ 22 h 62"/>
                  <a:gd name="T38" fmla="*/ 20 w 32"/>
                  <a:gd name="T39" fmla="*/ 20 h 62"/>
                  <a:gd name="T40" fmla="*/ 26 w 32"/>
                  <a:gd name="T41" fmla="*/ 20 h 62"/>
                  <a:gd name="T42" fmla="*/ 32 w 32"/>
                  <a:gd name="T43" fmla="*/ 22 h 62"/>
                  <a:gd name="T44" fmla="*/ 32 w 32"/>
                  <a:gd name="T45" fmla="*/ 22 h 62"/>
                  <a:gd name="T46" fmla="*/ 24 w 32"/>
                  <a:gd name="T47" fmla="*/ 14 h 62"/>
                  <a:gd name="T48" fmla="*/ 22 w 32"/>
                  <a:gd name="T49" fmla="*/ 10 h 62"/>
                  <a:gd name="T50" fmla="*/ 22 w 32"/>
                  <a:gd name="T51" fmla="*/ 10 h 62"/>
                  <a:gd name="T52" fmla="*/ 22 w 32"/>
                  <a:gd name="T53" fmla="*/ 4 h 62"/>
                  <a:gd name="T54" fmla="*/ 22 w 32"/>
                  <a:gd name="T55" fmla="*/ 4 h 62"/>
                  <a:gd name="T56" fmla="*/ 18 w 32"/>
                  <a:gd name="T57" fmla="*/ 0 h 62"/>
                  <a:gd name="T58" fmla="*/ 18 w 32"/>
                  <a:gd name="T5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2" h="62">
                    <a:moveTo>
                      <a:pt x="18" y="0"/>
                    </a:moveTo>
                    <a:lnTo>
                      <a:pt x="18" y="0"/>
                    </a:lnTo>
                    <a:lnTo>
                      <a:pt x="16" y="2"/>
                    </a:lnTo>
                    <a:lnTo>
                      <a:pt x="12" y="8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2" y="34"/>
                    </a:lnTo>
                    <a:lnTo>
                      <a:pt x="2" y="44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2" y="58"/>
                    </a:lnTo>
                    <a:lnTo>
                      <a:pt x="4" y="54"/>
                    </a:lnTo>
                    <a:lnTo>
                      <a:pt x="6" y="50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8" y="3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4" y="22"/>
                    </a:lnTo>
                    <a:lnTo>
                      <a:pt x="20" y="20"/>
                    </a:lnTo>
                    <a:lnTo>
                      <a:pt x="26" y="20"/>
                    </a:lnTo>
                    <a:lnTo>
                      <a:pt x="32" y="22"/>
                    </a:lnTo>
                    <a:lnTo>
                      <a:pt x="32" y="22"/>
                    </a:lnTo>
                    <a:lnTo>
                      <a:pt x="24" y="14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954"/>
              <p:cNvSpPr>
                <a:spLocks/>
              </p:cNvSpPr>
              <p:nvPr/>
            </p:nvSpPr>
            <p:spPr bwMode="auto">
              <a:xfrm>
                <a:off x="1325563" y="4805363"/>
                <a:ext cx="60325" cy="95250"/>
              </a:xfrm>
              <a:custGeom>
                <a:avLst/>
                <a:gdLst>
                  <a:gd name="T0" fmla="*/ 10 w 38"/>
                  <a:gd name="T1" fmla="*/ 0 h 60"/>
                  <a:gd name="T2" fmla="*/ 10 w 38"/>
                  <a:gd name="T3" fmla="*/ 0 h 60"/>
                  <a:gd name="T4" fmla="*/ 14 w 38"/>
                  <a:gd name="T5" fmla="*/ 2 h 60"/>
                  <a:gd name="T6" fmla="*/ 18 w 38"/>
                  <a:gd name="T7" fmla="*/ 4 h 60"/>
                  <a:gd name="T8" fmla="*/ 22 w 38"/>
                  <a:gd name="T9" fmla="*/ 10 h 60"/>
                  <a:gd name="T10" fmla="*/ 28 w 38"/>
                  <a:gd name="T11" fmla="*/ 24 h 60"/>
                  <a:gd name="T12" fmla="*/ 28 w 38"/>
                  <a:gd name="T13" fmla="*/ 24 h 60"/>
                  <a:gd name="T14" fmla="*/ 36 w 38"/>
                  <a:gd name="T15" fmla="*/ 40 h 60"/>
                  <a:gd name="T16" fmla="*/ 38 w 38"/>
                  <a:gd name="T17" fmla="*/ 50 h 60"/>
                  <a:gd name="T18" fmla="*/ 36 w 38"/>
                  <a:gd name="T19" fmla="*/ 60 h 60"/>
                  <a:gd name="T20" fmla="*/ 36 w 38"/>
                  <a:gd name="T21" fmla="*/ 60 h 60"/>
                  <a:gd name="T22" fmla="*/ 32 w 38"/>
                  <a:gd name="T23" fmla="*/ 48 h 60"/>
                  <a:gd name="T24" fmla="*/ 26 w 38"/>
                  <a:gd name="T25" fmla="*/ 38 h 60"/>
                  <a:gd name="T26" fmla="*/ 26 w 38"/>
                  <a:gd name="T27" fmla="*/ 38 h 60"/>
                  <a:gd name="T28" fmla="*/ 24 w 38"/>
                  <a:gd name="T29" fmla="*/ 30 h 60"/>
                  <a:gd name="T30" fmla="*/ 22 w 38"/>
                  <a:gd name="T31" fmla="*/ 22 h 60"/>
                  <a:gd name="T32" fmla="*/ 22 w 38"/>
                  <a:gd name="T33" fmla="*/ 22 h 60"/>
                  <a:gd name="T34" fmla="*/ 16 w 38"/>
                  <a:gd name="T35" fmla="*/ 16 h 60"/>
                  <a:gd name="T36" fmla="*/ 10 w 38"/>
                  <a:gd name="T37" fmla="*/ 14 h 60"/>
                  <a:gd name="T38" fmla="*/ 6 w 38"/>
                  <a:gd name="T39" fmla="*/ 16 h 60"/>
                  <a:gd name="T40" fmla="*/ 0 w 38"/>
                  <a:gd name="T41" fmla="*/ 18 h 60"/>
                  <a:gd name="T42" fmla="*/ 0 w 38"/>
                  <a:gd name="T43" fmla="*/ 18 h 60"/>
                  <a:gd name="T44" fmla="*/ 2 w 38"/>
                  <a:gd name="T45" fmla="*/ 14 h 60"/>
                  <a:gd name="T46" fmla="*/ 6 w 38"/>
                  <a:gd name="T47" fmla="*/ 10 h 60"/>
                  <a:gd name="T48" fmla="*/ 8 w 38"/>
                  <a:gd name="T49" fmla="*/ 8 h 60"/>
                  <a:gd name="T50" fmla="*/ 8 w 38"/>
                  <a:gd name="T51" fmla="*/ 4 h 60"/>
                  <a:gd name="T52" fmla="*/ 8 w 38"/>
                  <a:gd name="T53" fmla="*/ 4 h 60"/>
                  <a:gd name="T54" fmla="*/ 10 w 38"/>
                  <a:gd name="T55" fmla="*/ 0 h 60"/>
                  <a:gd name="T56" fmla="*/ 10 w 38"/>
                  <a:gd name="T57" fmla="*/ 0 h 60"/>
                  <a:gd name="T58" fmla="*/ 10 w 38"/>
                  <a:gd name="T5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" h="60">
                    <a:moveTo>
                      <a:pt x="10" y="0"/>
                    </a:moveTo>
                    <a:lnTo>
                      <a:pt x="10" y="0"/>
                    </a:lnTo>
                    <a:lnTo>
                      <a:pt x="14" y="2"/>
                    </a:lnTo>
                    <a:lnTo>
                      <a:pt x="18" y="4"/>
                    </a:lnTo>
                    <a:lnTo>
                      <a:pt x="22" y="10"/>
                    </a:lnTo>
                    <a:lnTo>
                      <a:pt x="28" y="24"/>
                    </a:lnTo>
                    <a:lnTo>
                      <a:pt x="28" y="24"/>
                    </a:lnTo>
                    <a:lnTo>
                      <a:pt x="36" y="40"/>
                    </a:lnTo>
                    <a:lnTo>
                      <a:pt x="38" y="50"/>
                    </a:lnTo>
                    <a:lnTo>
                      <a:pt x="36" y="60"/>
                    </a:lnTo>
                    <a:lnTo>
                      <a:pt x="36" y="60"/>
                    </a:lnTo>
                    <a:lnTo>
                      <a:pt x="32" y="48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4" y="30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16" y="16"/>
                    </a:lnTo>
                    <a:lnTo>
                      <a:pt x="10" y="14"/>
                    </a:lnTo>
                    <a:lnTo>
                      <a:pt x="6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4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7" name="任意多边形 6"/>
          <p:cNvSpPr/>
          <p:nvPr/>
        </p:nvSpPr>
        <p:spPr>
          <a:xfrm>
            <a:off x="-27876" y="-17477"/>
            <a:ext cx="5791200" cy="4821475"/>
          </a:xfrm>
          <a:custGeom>
            <a:avLst/>
            <a:gdLst>
              <a:gd name="connsiteX0" fmla="*/ 0 w 5791200"/>
              <a:gd name="connsiteY0" fmla="*/ 0 h 4717143"/>
              <a:gd name="connsiteX1" fmla="*/ 0 w 5791200"/>
              <a:gd name="connsiteY1" fmla="*/ 4717143 h 4717143"/>
              <a:gd name="connsiteX2" fmla="*/ 5791200 w 5791200"/>
              <a:gd name="connsiteY2" fmla="*/ 3338285 h 4717143"/>
              <a:gd name="connsiteX3" fmla="*/ 3889828 w 5791200"/>
              <a:gd name="connsiteY3" fmla="*/ 29028 h 4717143"/>
              <a:gd name="connsiteX4" fmla="*/ 0 w 5791200"/>
              <a:gd name="connsiteY4" fmla="*/ 0 h 4717143"/>
              <a:gd name="connsiteX0" fmla="*/ 0 w 5791200"/>
              <a:gd name="connsiteY0" fmla="*/ 0 h 4717143"/>
              <a:gd name="connsiteX1" fmla="*/ 0 w 5791200"/>
              <a:gd name="connsiteY1" fmla="*/ 4717143 h 4717143"/>
              <a:gd name="connsiteX2" fmla="*/ 5791200 w 5791200"/>
              <a:gd name="connsiteY2" fmla="*/ 3338285 h 4717143"/>
              <a:gd name="connsiteX3" fmla="*/ 3889828 w 5791200"/>
              <a:gd name="connsiteY3" fmla="*/ 15049 h 4717143"/>
              <a:gd name="connsiteX4" fmla="*/ 0 w 5791200"/>
              <a:gd name="connsiteY4" fmla="*/ 0 h 471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1200" h="4717143">
                <a:moveTo>
                  <a:pt x="0" y="0"/>
                </a:moveTo>
                <a:lnTo>
                  <a:pt x="0" y="4717143"/>
                </a:lnTo>
                <a:lnTo>
                  <a:pt x="5791200" y="3338285"/>
                </a:lnTo>
                <a:lnTo>
                  <a:pt x="3889828" y="15049"/>
                </a:lnTo>
                <a:lnTo>
                  <a:pt x="0" y="0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27876" y="3393083"/>
            <a:ext cx="5787435" cy="1738653"/>
          </a:xfrm>
          <a:custGeom>
            <a:avLst/>
            <a:gdLst>
              <a:gd name="connsiteX0" fmla="*/ 0 w 5791200"/>
              <a:gd name="connsiteY0" fmla="*/ 1364343 h 1698171"/>
              <a:gd name="connsiteX1" fmla="*/ 5791200 w 5791200"/>
              <a:gd name="connsiteY1" fmla="*/ 0 h 1698171"/>
              <a:gd name="connsiteX2" fmla="*/ 2931886 w 5791200"/>
              <a:gd name="connsiteY2" fmla="*/ 1698171 h 1698171"/>
              <a:gd name="connsiteX3" fmla="*/ 29029 w 5791200"/>
              <a:gd name="connsiteY3" fmla="*/ 1698171 h 1698171"/>
              <a:gd name="connsiteX4" fmla="*/ 0 w 5791200"/>
              <a:gd name="connsiteY4" fmla="*/ 1364343 h 1698171"/>
              <a:gd name="connsiteX0" fmla="*/ 0 w 5762759"/>
              <a:gd name="connsiteY0" fmla="*/ 1364343 h 1698171"/>
              <a:gd name="connsiteX1" fmla="*/ 5762759 w 5762759"/>
              <a:gd name="connsiteY1" fmla="*/ 0 h 1698171"/>
              <a:gd name="connsiteX2" fmla="*/ 2903445 w 5762759"/>
              <a:gd name="connsiteY2" fmla="*/ 1698171 h 1698171"/>
              <a:gd name="connsiteX3" fmla="*/ 588 w 5762759"/>
              <a:gd name="connsiteY3" fmla="*/ 1698171 h 1698171"/>
              <a:gd name="connsiteX4" fmla="*/ 0 w 5762759"/>
              <a:gd name="connsiteY4" fmla="*/ 1364343 h 1698171"/>
              <a:gd name="connsiteX0" fmla="*/ 0 w 5776979"/>
              <a:gd name="connsiteY0" fmla="*/ 1402443 h 1736271"/>
              <a:gd name="connsiteX1" fmla="*/ 5776979 w 5776979"/>
              <a:gd name="connsiteY1" fmla="*/ 0 h 1736271"/>
              <a:gd name="connsiteX2" fmla="*/ 2903445 w 5776979"/>
              <a:gd name="connsiteY2" fmla="*/ 1736271 h 1736271"/>
              <a:gd name="connsiteX3" fmla="*/ 588 w 5776979"/>
              <a:gd name="connsiteY3" fmla="*/ 1736271 h 1736271"/>
              <a:gd name="connsiteX4" fmla="*/ 0 w 5776979"/>
              <a:gd name="connsiteY4" fmla="*/ 1402443 h 1736271"/>
              <a:gd name="connsiteX0" fmla="*/ 0 w 5760388"/>
              <a:gd name="connsiteY0" fmla="*/ 1404825 h 1738653"/>
              <a:gd name="connsiteX1" fmla="*/ 5760388 w 5760388"/>
              <a:gd name="connsiteY1" fmla="*/ 0 h 1738653"/>
              <a:gd name="connsiteX2" fmla="*/ 2903445 w 5760388"/>
              <a:gd name="connsiteY2" fmla="*/ 1738653 h 1738653"/>
              <a:gd name="connsiteX3" fmla="*/ 588 w 5760388"/>
              <a:gd name="connsiteY3" fmla="*/ 1738653 h 1738653"/>
              <a:gd name="connsiteX4" fmla="*/ 0 w 5760388"/>
              <a:gd name="connsiteY4" fmla="*/ 1404825 h 1738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0388" h="1738653">
                <a:moveTo>
                  <a:pt x="0" y="1404825"/>
                </a:moveTo>
                <a:lnTo>
                  <a:pt x="5760388" y="0"/>
                </a:lnTo>
                <a:lnTo>
                  <a:pt x="2903445" y="1738653"/>
                </a:lnTo>
                <a:lnTo>
                  <a:pt x="588" y="1738653"/>
                </a:lnTo>
                <a:lnTo>
                  <a:pt x="0" y="1404825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067897" y="4235450"/>
            <a:ext cx="1562100" cy="908050"/>
          </a:xfrm>
          <a:custGeom>
            <a:avLst/>
            <a:gdLst>
              <a:gd name="connsiteX0" fmla="*/ 0 w 1562100"/>
              <a:gd name="connsiteY0" fmla="*/ 908050 h 908050"/>
              <a:gd name="connsiteX1" fmla="*/ 1562100 w 1562100"/>
              <a:gd name="connsiteY1" fmla="*/ 0 h 908050"/>
              <a:gd name="connsiteX2" fmla="*/ 723900 w 1562100"/>
              <a:gd name="connsiteY2" fmla="*/ 895350 h 908050"/>
              <a:gd name="connsiteX3" fmla="*/ 0 w 1562100"/>
              <a:gd name="connsiteY3" fmla="*/ 908050 h 908050"/>
              <a:gd name="connsiteX0" fmla="*/ 0 w 1562100"/>
              <a:gd name="connsiteY0" fmla="*/ 908050 h 908050"/>
              <a:gd name="connsiteX1" fmla="*/ 1562100 w 1562100"/>
              <a:gd name="connsiteY1" fmla="*/ 0 h 908050"/>
              <a:gd name="connsiteX2" fmla="*/ 723900 w 1562100"/>
              <a:gd name="connsiteY2" fmla="*/ 902494 h 908050"/>
              <a:gd name="connsiteX3" fmla="*/ 0 w 1562100"/>
              <a:gd name="connsiteY3" fmla="*/ 908050 h 90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2100" h="908050">
                <a:moveTo>
                  <a:pt x="0" y="908050"/>
                </a:moveTo>
                <a:lnTo>
                  <a:pt x="1562100" y="0"/>
                </a:lnTo>
                <a:lnTo>
                  <a:pt x="723900" y="902494"/>
                </a:lnTo>
                <a:lnTo>
                  <a:pt x="0" y="908050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7786082" y="4241800"/>
            <a:ext cx="1365250" cy="901700"/>
          </a:xfrm>
          <a:custGeom>
            <a:avLst/>
            <a:gdLst>
              <a:gd name="connsiteX0" fmla="*/ 0 w 1365250"/>
              <a:gd name="connsiteY0" fmla="*/ 895350 h 901700"/>
              <a:gd name="connsiteX1" fmla="*/ 838200 w 1365250"/>
              <a:gd name="connsiteY1" fmla="*/ 0 h 901700"/>
              <a:gd name="connsiteX2" fmla="*/ 1365250 w 1365250"/>
              <a:gd name="connsiteY2" fmla="*/ 901700 h 901700"/>
              <a:gd name="connsiteX3" fmla="*/ 0 w 1365250"/>
              <a:gd name="connsiteY3" fmla="*/ 895350 h 90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5250" h="901700">
                <a:moveTo>
                  <a:pt x="0" y="895350"/>
                </a:moveTo>
                <a:lnTo>
                  <a:pt x="838200" y="0"/>
                </a:lnTo>
                <a:lnTo>
                  <a:pt x="1365250" y="901700"/>
                </a:lnTo>
                <a:lnTo>
                  <a:pt x="0" y="895350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8706039" y="3403997"/>
            <a:ext cx="445294" cy="769144"/>
          </a:xfrm>
          <a:custGeom>
            <a:avLst/>
            <a:gdLst>
              <a:gd name="connsiteX0" fmla="*/ 442912 w 445294"/>
              <a:gd name="connsiteY0" fmla="*/ 769144 h 769144"/>
              <a:gd name="connsiteX1" fmla="*/ 442912 w 445294"/>
              <a:gd name="connsiteY1" fmla="*/ 769144 h 769144"/>
              <a:gd name="connsiteX2" fmla="*/ 0 w 445294"/>
              <a:gd name="connsiteY2" fmla="*/ 0 h 769144"/>
              <a:gd name="connsiteX3" fmla="*/ 445294 w 445294"/>
              <a:gd name="connsiteY3" fmla="*/ 421482 h 769144"/>
              <a:gd name="connsiteX4" fmla="*/ 442912 w 445294"/>
              <a:gd name="connsiteY4" fmla="*/ 769144 h 76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5294" h="769144">
                <a:moveTo>
                  <a:pt x="442912" y="769144"/>
                </a:moveTo>
                <a:lnTo>
                  <a:pt x="442912" y="769144"/>
                </a:lnTo>
                <a:lnTo>
                  <a:pt x="0" y="0"/>
                </a:lnTo>
                <a:lnTo>
                  <a:pt x="445294" y="421482"/>
                </a:lnTo>
                <a:lnTo>
                  <a:pt x="442912" y="769144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8703657" y="3351610"/>
            <a:ext cx="447675" cy="476250"/>
          </a:xfrm>
          <a:custGeom>
            <a:avLst/>
            <a:gdLst>
              <a:gd name="connsiteX0" fmla="*/ 0 w 447675"/>
              <a:gd name="connsiteY0" fmla="*/ 52387 h 476250"/>
              <a:gd name="connsiteX1" fmla="*/ 447675 w 447675"/>
              <a:gd name="connsiteY1" fmla="*/ 0 h 476250"/>
              <a:gd name="connsiteX2" fmla="*/ 447675 w 447675"/>
              <a:gd name="connsiteY2" fmla="*/ 476250 h 476250"/>
              <a:gd name="connsiteX3" fmla="*/ 0 w 447675"/>
              <a:gd name="connsiteY3" fmla="*/ 52387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" h="476250">
                <a:moveTo>
                  <a:pt x="0" y="52387"/>
                </a:moveTo>
                <a:lnTo>
                  <a:pt x="447675" y="0"/>
                </a:lnTo>
                <a:lnTo>
                  <a:pt x="447675" y="476250"/>
                </a:lnTo>
                <a:lnTo>
                  <a:pt x="0" y="52387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66081" y="1687956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祝您成功！</a:t>
            </a:r>
            <a:endParaRPr lang="zh-CN" altLang="en-US" sz="7200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 rot="20760000">
            <a:off x="2011925" y="4147058"/>
            <a:ext cx="2249486" cy="324000"/>
            <a:chOff x="3635896" y="4732397"/>
            <a:chExt cx="2249486" cy="324000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19213" t="26210" r="22010" b="26209"/>
            <a:stretch/>
          </p:blipFill>
          <p:spPr>
            <a:xfrm>
              <a:off x="3635896" y="4732397"/>
              <a:ext cx="400235" cy="324000"/>
            </a:xfrm>
            <a:prstGeom prst="rect">
              <a:avLst/>
            </a:prstGeom>
          </p:spPr>
        </p:pic>
        <p:sp>
          <p:nvSpPr>
            <p:cNvPr id="40" name="矩形 39"/>
            <p:cNvSpPr/>
            <p:nvPr/>
          </p:nvSpPr>
          <p:spPr>
            <a:xfrm>
              <a:off x="3981078" y="4762478"/>
              <a:ext cx="190430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</a:rPr>
                <a:t>http://weibo.com/loveslide</a:t>
              </a:r>
            </a:p>
          </p:txBody>
        </p:sp>
      </p:grpSp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4" t="14345" r="15879" b="34791"/>
          <a:stretch/>
        </p:blipFill>
        <p:spPr bwMode="auto">
          <a:xfrm>
            <a:off x="8139535" y="4726838"/>
            <a:ext cx="828000" cy="35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3" name="直接连接符 42"/>
          <p:cNvCxnSpPr/>
          <p:nvPr/>
        </p:nvCxnSpPr>
        <p:spPr>
          <a:xfrm>
            <a:off x="3051188" y="2905755"/>
            <a:ext cx="0" cy="21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2272160" y="2819545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i_slide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051188" y="2819545"/>
            <a:ext cx="1456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66081" y="1132878"/>
            <a:ext cx="2319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FF3300"/>
                </a:solidFill>
                <a:latin typeface="Arial" panose="020B0604020202020204" pitchFamily="34" charset="0"/>
                <a:ea typeface="方正粗谭黑简体" panose="02000000000000000000" pitchFamily="2" charset="-122"/>
                <a:cs typeface="Arial" panose="020B0604020202020204" pitchFamily="34" charset="0"/>
              </a:rPr>
              <a:t>THANKS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03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32424" y="134217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紧张的原因：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6375" y="73656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如何缓解紧张情绪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直角三角形 26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30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7967006" y="4659982"/>
            <a:ext cx="1069490" cy="360040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http://distribute.quanjing.com/mhrf-cpmh-38276f30zzl.jpg?seid=BwHYzI1JCg1Oltm4mJC2zJmWENPSFgnOAw5LC2v2Awv3mdCZFdeYFhX8FhWZmdb8mJaXmY80lZGGmJi6mJq6mtj8mhW%3d9ab9bc7752baed7cc8c696c15be0a5f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7" r="17913" b="36048"/>
          <a:stretch/>
        </p:blipFill>
        <p:spPr bwMode="auto">
          <a:xfrm rot="19785423">
            <a:off x="3310617" y="2130435"/>
            <a:ext cx="1684948" cy="1437442"/>
          </a:xfrm>
          <a:prstGeom prst="hexagon">
            <a:avLst>
              <a:gd name="adj" fmla="val 29702"/>
              <a:gd name="vf" fmla="val 115470"/>
            </a:avLst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4368763" y="3438050"/>
            <a:ext cx="1232842" cy="1440000"/>
            <a:chOff x="5420341" y="713301"/>
            <a:chExt cx="878400" cy="1026000"/>
          </a:xfrm>
        </p:grpSpPr>
        <p:sp>
          <p:nvSpPr>
            <p:cNvPr id="24" name="梯形 23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梯形 24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>
            <a:grpSpLocks noChangeAspect="1"/>
          </p:cNvGrpSpPr>
          <p:nvPr/>
        </p:nvGrpSpPr>
        <p:grpSpPr>
          <a:xfrm>
            <a:off x="5127725" y="2051692"/>
            <a:ext cx="1232842" cy="1440000"/>
            <a:chOff x="5420341" y="713301"/>
            <a:chExt cx="878400" cy="1026000"/>
          </a:xfrm>
        </p:grpSpPr>
        <p:sp>
          <p:nvSpPr>
            <p:cNvPr id="28" name="梯形 27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梯形 33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2740774" y="3452513"/>
            <a:ext cx="1232841" cy="1440000"/>
            <a:chOff x="5420342" y="713301"/>
            <a:chExt cx="878399" cy="1026000"/>
          </a:xfrm>
        </p:grpSpPr>
        <p:sp>
          <p:nvSpPr>
            <p:cNvPr id="36" name="梯形 35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梯形 36"/>
            <p:cNvSpPr/>
            <p:nvPr/>
          </p:nvSpPr>
          <p:spPr>
            <a:xfrm rot="16200000">
              <a:off x="5126942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>
            <a:grpSpLocks noChangeAspect="1"/>
          </p:cNvGrpSpPr>
          <p:nvPr/>
        </p:nvGrpSpPr>
        <p:grpSpPr>
          <a:xfrm>
            <a:off x="1985331" y="2208785"/>
            <a:ext cx="1232842" cy="1440000"/>
            <a:chOff x="5420341" y="713301"/>
            <a:chExt cx="878400" cy="1026000"/>
          </a:xfrm>
        </p:grpSpPr>
        <p:sp>
          <p:nvSpPr>
            <p:cNvPr id="41" name="梯形 40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梯形 41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5127725" y="2203153"/>
            <a:ext cx="123284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惨了，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我还没有准备好呢</a:t>
            </a:r>
          </a:p>
        </p:txBody>
      </p:sp>
      <p:sp>
        <p:nvSpPr>
          <p:cNvPr id="43" name="TextBox 15"/>
          <p:cNvSpPr txBox="1"/>
          <p:nvPr/>
        </p:nvSpPr>
        <p:spPr>
          <a:xfrm>
            <a:off x="4368763" y="3702754"/>
            <a:ext cx="1232843" cy="1023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我一定要让大家刮目相看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17"/>
          <p:cNvSpPr txBox="1"/>
          <p:nvPr/>
        </p:nvSpPr>
        <p:spPr>
          <a:xfrm>
            <a:off x="2740774" y="3664667"/>
            <a:ext cx="123284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我没有这方面的经验，怎么办呢？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16"/>
          <p:cNvSpPr txBox="1"/>
          <p:nvPr/>
        </p:nvSpPr>
        <p:spPr>
          <a:xfrm>
            <a:off x="1962337" y="2450120"/>
            <a:ext cx="125583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万一讲不好就太没有面子了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50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52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75656" y="761276"/>
            <a:ext cx="2380526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如何缓解紧张情绪：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92913" y="3140801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适得其反的工具</a:t>
            </a:r>
            <a:endParaRPr lang="zh-CN" altLang="en-US" sz="1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91556" y="3589987"/>
            <a:ext cx="6697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纸张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1153" y="3580264"/>
            <a:ext cx="6697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水杯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43047" y="3580264"/>
            <a:ext cx="97117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镭射笔</a:t>
            </a:r>
            <a:endParaRPr lang="zh-CN" altLang="en-US" sz="1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剪去单角的矩形 20"/>
          <p:cNvSpPr/>
          <p:nvPr/>
        </p:nvSpPr>
        <p:spPr>
          <a:xfrm>
            <a:off x="3285502" y="3966214"/>
            <a:ext cx="481884" cy="616735"/>
          </a:xfrm>
          <a:prstGeom prst="snip1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9285">
            <a:off x="1905785" y="4105519"/>
            <a:ext cx="1008000" cy="173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498" y="3914582"/>
            <a:ext cx="497003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612359" y="1385714"/>
            <a:ext cx="238052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充分的事情准备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45727" y="1385714"/>
            <a:ext cx="238052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获得学员的支持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直角三角形 30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33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8388424" y="4659982"/>
            <a:ext cx="648072" cy="345852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>
            <a:off x="1707579" y="190037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六边形 50"/>
          <p:cNvSpPr/>
          <p:nvPr/>
        </p:nvSpPr>
        <p:spPr>
          <a:xfrm>
            <a:off x="2048374" y="1900377"/>
            <a:ext cx="2908800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充足的睡眠</a:t>
            </a:r>
          </a:p>
        </p:txBody>
      </p:sp>
      <p:sp>
        <p:nvSpPr>
          <p:cNvPr id="52" name="燕尾形 51"/>
          <p:cNvSpPr/>
          <p:nvPr/>
        </p:nvSpPr>
        <p:spPr>
          <a:xfrm>
            <a:off x="2198354" y="196942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六边形 52"/>
          <p:cNvSpPr/>
          <p:nvPr/>
        </p:nvSpPr>
        <p:spPr>
          <a:xfrm>
            <a:off x="2048374" y="2332064"/>
            <a:ext cx="2908799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良好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专业的开场白</a:t>
            </a:r>
          </a:p>
        </p:txBody>
      </p:sp>
      <p:sp>
        <p:nvSpPr>
          <p:cNvPr id="54" name="任意多边形 53"/>
          <p:cNvSpPr>
            <a:spLocks noChangeAspect="1"/>
          </p:cNvSpPr>
          <p:nvPr/>
        </p:nvSpPr>
        <p:spPr>
          <a:xfrm>
            <a:off x="1707579" y="2332064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燕尾形 54"/>
          <p:cNvSpPr/>
          <p:nvPr/>
        </p:nvSpPr>
        <p:spPr>
          <a:xfrm>
            <a:off x="2198354" y="2401108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任意多边形 55"/>
          <p:cNvSpPr>
            <a:spLocks noChangeAspect="1"/>
          </p:cNvSpPr>
          <p:nvPr/>
        </p:nvSpPr>
        <p:spPr>
          <a:xfrm>
            <a:off x="1707579" y="276886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六边形 56"/>
          <p:cNvSpPr/>
          <p:nvPr/>
        </p:nvSpPr>
        <p:spPr>
          <a:xfrm>
            <a:off x="2048375" y="2768867"/>
            <a:ext cx="289255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辅助器材的使用</a:t>
            </a:r>
          </a:p>
        </p:txBody>
      </p:sp>
      <p:sp>
        <p:nvSpPr>
          <p:cNvPr id="58" name="燕尾形 57"/>
          <p:cNvSpPr/>
          <p:nvPr/>
        </p:nvSpPr>
        <p:spPr>
          <a:xfrm>
            <a:off x="2198354" y="283791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任意多边形 58"/>
          <p:cNvSpPr>
            <a:spLocks noChangeAspect="1"/>
          </p:cNvSpPr>
          <p:nvPr/>
        </p:nvSpPr>
        <p:spPr>
          <a:xfrm>
            <a:off x="5327046" y="190037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六边形 59"/>
          <p:cNvSpPr/>
          <p:nvPr/>
        </p:nvSpPr>
        <p:spPr>
          <a:xfrm>
            <a:off x="5667842" y="1900377"/>
            <a:ext cx="290763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眼神多看你的支持者</a:t>
            </a:r>
          </a:p>
        </p:txBody>
      </p:sp>
      <p:sp>
        <p:nvSpPr>
          <p:cNvPr id="61" name="燕尾形 60"/>
          <p:cNvSpPr/>
          <p:nvPr/>
        </p:nvSpPr>
        <p:spPr>
          <a:xfrm>
            <a:off x="5817821" y="196942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六边形 61"/>
          <p:cNvSpPr/>
          <p:nvPr/>
        </p:nvSpPr>
        <p:spPr>
          <a:xfrm>
            <a:off x="5667841" y="2332064"/>
            <a:ext cx="2907635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与学员互动</a:t>
            </a:r>
          </a:p>
        </p:txBody>
      </p:sp>
      <p:sp>
        <p:nvSpPr>
          <p:cNvPr id="63" name="任意多边形 62"/>
          <p:cNvSpPr>
            <a:spLocks noChangeAspect="1"/>
          </p:cNvSpPr>
          <p:nvPr/>
        </p:nvSpPr>
        <p:spPr>
          <a:xfrm>
            <a:off x="5327046" y="2332064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燕尾形 63"/>
          <p:cNvSpPr/>
          <p:nvPr/>
        </p:nvSpPr>
        <p:spPr>
          <a:xfrm>
            <a:off x="5817821" y="2401108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44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374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119466" y="2807479"/>
            <a:ext cx="2524542" cy="970778"/>
          </a:xfrm>
          <a:prstGeom prst="roundRect">
            <a:avLst>
              <a:gd name="adj" fmla="val 10388"/>
            </a:avLst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475656" y="752500"/>
            <a:ext cx="2380526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如何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表现出自信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75450" y="4274736"/>
            <a:ext cx="238052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做到：投入、忘我</a:t>
            </a:r>
            <a:endParaRPr lang="zh-CN" altLang="en-US" sz="1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直角三角形 44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7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8388424" y="4659982"/>
            <a:ext cx="648072" cy="345852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34"/>
          <p:cNvSpPr txBox="1"/>
          <p:nvPr/>
        </p:nvSpPr>
        <p:spPr>
          <a:xfrm>
            <a:off x="2260625" y="3498700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频繁走动</a:t>
            </a:r>
            <a:endParaRPr lang="zh-CN" altLang="en-US" sz="1100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35"/>
          <p:cNvSpPr txBox="1"/>
          <p:nvPr/>
        </p:nvSpPr>
        <p:spPr>
          <a:xfrm>
            <a:off x="2996785" y="3498700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姿势不雅</a:t>
            </a:r>
            <a:endParaRPr lang="zh-CN" altLang="en-US" sz="1100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TextBox 36"/>
          <p:cNvSpPr txBox="1"/>
          <p:nvPr/>
        </p:nvSpPr>
        <p:spPr>
          <a:xfrm>
            <a:off x="3745708" y="3498700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没有精神</a:t>
            </a:r>
            <a:endParaRPr lang="zh-CN" altLang="en-US" sz="1100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2430080" y="3035137"/>
            <a:ext cx="410012" cy="479804"/>
            <a:chOff x="3472217" y="3433752"/>
            <a:chExt cx="686160" cy="716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64" name="墨迹 63"/>
                <p14:cNvContentPartPr/>
                <p14:nvPr/>
              </p14:nvContentPartPr>
              <p14:xfrm>
                <a:off x="3830057" y="3433752"/>
                <a:ext cx="280800" cy="716040"/>
              </p14:xfrm>
            </p:contentPart>
          </mc:Choice>
          <mc:Fallback xmlns="">
            <p:pic>
              <p:nvPicPr>
                <p:cNvPr id="23" name="墨迹 22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817097" y="3420485"/>
                  <a:ext cx="306720" cy="7425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5" name="墨迹 64"/>
                <p14:cNvContentPartPr/>
                <p14:nvPr/>
              </p14:nvContentPartPr>
              <p14:xfrm>
                <a:off x="3472217" y="3642552"/>
                <a:ext cx="686160" cy="110520"/>
              </p14:xfrm>
            </p:contentPart>
          </mc:Choice>
          <mc:Fallback xmlns="">
            <p:pic>
              <p:nvPicPr>
                <p:cNvPr id="24" name="墨迹 23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459256" y="3629290"/>
                  <a:ext cx="712082" cy="13704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6" name="组合 65"/>
          <p:cNvGrpSpPr/>
          <p:nvPr/>
        </p:nvGrpSpPr>
        <p:grpSpPr>
          <a:xfrm>
            <a:off x="3174868" y="3035137"/>
            <a:ext cx="392756" cy="452543"/>
            <a:chOff x="4873118" y="3309949"/>
            <a:chExt cx="737640" cy="765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7" name="墨迹 66"/>
                <p14:cNvContentPartPr/>
                <p14:nvPr/>
              </p14:nvContentPartPr>
              <p14:xfrm>
                <a:off x="5004158" y="3413989"/>
                <a:ext cx="332640" cy="661680"/>
              </p14:xfrm>
            </p:contentPart>
          </mc:Choice>
          <mc:Fallback xmlns="">
            <p:pic>
              <p:nvPicPr>
                <p:cNvPr id="25" name="墨迹 24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989619" y="3398940"/>
                  <a:ext cx="361718" cy="6917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68" name="墨迹 67"/>
                <p14:cNvContentPartPr/>
                <p14:nvPr/>
              </p14:nvContentPartPr>
              <p14:xfrm>
                <a:off x="4873118" y="3309949"/>
                <a:ext cx="737640" cy="417600"/>
              </p14:xfrm>
            </p:contentPart>
          </mc:Choice>
          <mc:Fallback xmlns="">
            <p:pic>
              <p:nvPicPr>
                <p:cNvPr id="26" name="墨迹 25"/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4858577" y="3294904"/>
                  <a:ext cx="766723" cy="447689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9" name="墨迹 68"/>
              <p14:cNvContentPartPr/>
              <p14:nvPr/>
            </p14:nvContentPartPr>
            <p14:xfrm>
              <a:off x="3984528" y="3059562"/>
              <a:ext cx="271283" cy="439460"/>
            </p14:xfrm>
          </p:contentPart>
        </mc:Choice>
        <mc:Fallback xmlns="">
          <p:pic>
            <p:nvPicPr>
              <p:cNvPr id="69" name="墨迹 6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972655" y="3047685"/>
                <a:ext cx="295029" cy="463215"/>
              </a:xfrm>
              <a:prstGeom prst="rect">
                <a:avLst/>
              </a:prstGeom>
            </p:spPr>
          </p:pic>
        </mc:Fallback>
      </mc:AlternateContent>
      <p:sp>
        <p:nvSpPr>
          <p:cNvPr id="70" name="TextBox 54"/>
          <p:cNvSpPr txBox="1"/>
          <p:nvPr/>
        </p:nvSpPr>
        <p:spPr>
          <a:xfrm>
            <a:off x="2597206" y="2654791"/>
            <a:ext cx="156906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不恰当的肢体语言</a:t>
            </a:r>
            <a:endParaRPr lang="zh-CN" altLang="en-US" sz="1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2996785" y="2975608"/>
            <a:ext cx="0" cy="75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3745708" y="2947422"/>
            <a:ext cx="0" cy="75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任意多边形 52"/>
          <p:cNvSpPr>
            <a:spLocks noChangeAspect="1"/>
          </p:cNvSpPr>
          <p:nvPr/>
        </p:nvSpPr>
        <p:spPr>
          <a:xfrm>
            <a:off x="1631128" y="1374940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六边形 53"/>
          <p:cNvSpPr/>
          <p:nvPr/>
        </p:nvSpPr>
        <p:spPr>
          <a:xfrm>
            <a:off x="1971923" y="1374940"/>
            <a:ext cx="389348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运用“换框法”给自己力量</a:t>
            </a:r>
          </a:p>
        </p:txBody>
      </p:sp>
      <p:sp>
        <p:nvSpPr>
          <p:cNvPr id="56" name="燕尾形 55"/>
          <p:cNvSpPr/>
          <p:nvPr/>
        </p:nvSpPr>
        <p:spPr>
          <a:xfrm>
            <a:off x="2121903" y="1443984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六边形 58"/>
          <p:cNvSpPr/>
          <p:nvPr/>
        </p:nvSpPr>
        <p:spPr>
          <a:xfrm>
            <a:off x="1971923" y="1806627"/>
            <a:ext cx="389348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反复演练</a:t>
            </a:r>
          </a:p>
        </p:txBody>
      </p:sp>
      <p:sp>
        <p:nvSpPr>
          <p:cNvPr id="73" name="任意多边形 72"/>
          <p:cNvSpPr>
            <a:spLocks noChangeAspect="1"/>
          </p:cNvSpPr>
          <p:nvPr/>
        </p:nvSpPr>
        <p:spPr>
          <a:xfrm>
            <a:off x="1631128" y="180662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燕尾形 73"/>
          <p:cNvSpPr/>
          <p:nvPr/>
        </p:nvSpPr>
        <p:spPr>
          <a:xfrm>
            <a:off x="2121903" y="187567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5" name="任意多边形 74"/>
          <p:cNvSpPr>
            <a:spLocks noChangeAspect="1"/>
          </p:cNvSpPr>
          <p:nvPr/>
        </p:nvSpPr>
        <p:spPr>
          <a:xfrm>
            <a:off x="1631128" y="2243430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六边形 75"/>
          <p:cNvSpPr/>
          <p:nvPr/>
        </p:nvSpPr>
        <p:spPr>
          <a:xfrm>
            <a:off x="1971924" y="2243430"/>
            <a:ext cx="3870906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控制身体</a:t>
            </a:r>
          </a:p>
        </p:txBody>
      </p:sp>
      <p:sp>
        <p:nvSpPr>
          <p:cNvPr id="77" name="燕尾形 76"/>
          <p:cNvSpPr/>
          <p:nvPr/>
        </p:nvSpPr>
        <p:spPr>
          <a:xfrm>
            <a:off x="2121903" y="2312474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8" name="任意多边形 77"/>
          <p:cNvSpPr>
            <a:spLocks noChangeAspect="1"/>
          </p:cNvSpPr>
          <p:nvPr/>
        </p:nvSpPr>
        <p:spPr>
          <a:xfrm>
            <a:off x="1631127" y="3902059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六边形 78"/>
          <p:cNvSpPr/>
          <p:nvPr/>
        </p:nvSpPr>
        <p:spPr>
          <a:xfrm>
            <a:off x="1971923" y="3902059"/>
            <a:ext cx="3870906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回忆自己做得最好的部分</a:t>
            </a:r>
          </a:p>
        </p:txBody>
      </p:sp>
      <p:sp>
        <p:nvSpPr>
          <p:cNvPr id="80" name="燕尾形 79"/>
          <p:cNvSpPr/>
          <p:nvPr/>
        </p:nvSpPr>
        <p:spPr>
          <a:xfrm>
            <a:off x="2121902" y="3971103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82" name="直接连接符 8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椭圆 8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4" name="直接连接符 8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86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651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有效的开场和结尾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35160" y="119578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开场白的目的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直角三角形 10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13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6" t="9409" r="12990"/>
          <a:stretch/>
        </p:blipFill>
        <p:spPr>
          <a:xfrm>
            <a:off x="5868144" y="1692164"/>
            <a:ext cx="2810619" cy="2230629"/>
          </a:xfrm>
          <a:prstGeom prst="rect">
            <a:avLst/>
          </a:prstGeom>
        </p:spPr>
      </p:pic>
      <p:sp>
        <p:nvSpPr>
          <p:cNvPr id="29" name="任意多边形 28"/>
          <p:cNvSpPr>
            <a:spLocks noChangeAspect="1"/>
          </p:cNvSpPr>
          <p:nvPr/>
        </p:nvSpPr>
        <p:spPr>
          <a:xfrm>
            <a:off x="1648443" y="200802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六边形 29"/>
          <p:cNvSpPr/>
          <p:nvPr/>
        </p:nvSpPr>
        <p:spPr>
          <a:xfrm>
            <a:off x="1989237" y="2008025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暖场，建立亲和力</a:t>
            </a:r>
          </a:p>
        </p:txBody>
      </p:sp>
      <p:sp>
        <p:nvSpPr>
          <p:cNvPr id="31" name="燕尾形 30"/>
          <p:cNvSpPr/>
          <p:nvPr/>
        </p:nvSpPr>
        <p:spPr>
          <a:xfrm>
            <a:off x="2139218" y="207706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1979712" y="2444828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个人简介，让学员记住自己</a:t>
            </a:r>
          </a:p>
        </p:txBody>
      </p:sp>
      <p:sp>
        <p:nvSpPr>
          <p:cNvPr id="33" name="任意多边形 32"/>
          <p:cNvSpPr>
            <a:spLocks noChangeAspect="1"/>
          </p:cNvSpPr>
          <p:nvPr/>
        </p:nvSpPr>
        <p:spPr>
          <a:xfrm>
            <a:off x="1638918" y="244482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燕尾形 33"/>
          <p:cNvSpPr/>
          <p:nvPr/>
        </p:nvSpPr>
        <p:spPr>
          <a:xfrm>
            <a:off x="2129693" y="251387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任意多边形 34"/>
          <p:cNvSpPr>
            <a:spLocks noChangeAspect="1"/>
          </p:cNvSpPr>
          <p:nvPr/>
        </p:nvSpPr>
        <p:spPr>
          <a:xfrm>
            <a:off x="1638918" y="2881631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六边形 35"/>
          <p:cNvSpPr/>
          <p:nvPr/>
        </p:nvSpPr>
        <p:spPr>
          <a:xfrm>
            <a:off x="1979714" y="2881631"/>
            <a:ext cx="3721176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营造氛围</a:t>
            </a:r>
          </a:p>
        </p:txBody>
      </p:sp>
      <p:sp>
        <p:nvSpPr>
          <p:cNvPr id="37" name="燕尾形 36"/>
          <p:cNvSpPr/>
          <p:nvPr/>
        </p:nvSpPr>
        <p:spPr>
          <a:xfrm>
            <a:off x="2129693" y="2950675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任意多边形 37"/>
          <p:cNvSpPr>
            <a:spLocks noChangeAspect="1"/>
          </p:cNvSpPr>
          <p:nvPr/>
        </p:nvSpPr>
        <p:spPr>
          <a:xfrm>
            <a:off x="1655162" y="331321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六边形 38"/>
          <p:cNvSpPr/>
          <p:nvPr/>
        </p:nvSpPr>
        <p:spPr>
          <a:xfrm>
            <a:off x="1995958" y="3313215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引发学员兴趣</a:t>
            </a:r>
          </a:p>
        </p:txBody>
      </p:sp>
      <p:sp>
        <p:nvSpPr>
          <p:cNvPr id="40" name="燕尾形 39"/>
          <p:cNvSpPr/>
          <p:nvPr/>
        </p:nvSpPr>
        <p:spPr>
          <a:xfrm>
            <a:off x="2145937" y="338225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44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42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7"/>
          <p:cNvSpPr txBox="1"/>
          <p:nvPr/>
        </p:nvSpPr>
        <p:spPr>
          <a:xfrm>
            <a:off x="1535160" y="1275484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成功开场白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要素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直角三角形 3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6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" fmla="*/ 323850 w 654050"/>
                <a:gd name="connsiteY0" fmla="*/ 0 h 1400175"/>
                <a:gd name="connsiteX1" fmla="*/ 104775 w 654050"/>
                <a:gd name="connsiteY1" fmla="*/ 190500 h 1400175"/>
                <a:gd name="connsiteX2" fmla="*/ 0 w 654050"/>
                <a:gd name="connsiteY2" fmla="*/ 828675 h 1400175"/>
                <a:gd name="connsiteX3" fmla="*/ 654050 w 654050"/>
                <a:gd name="connsiteY3" fmla="*/ 752475 h 1400175"/>
                <a:gd name="connsiteX4" fmla="*/ 333375 w 654050"/>
                <a:gd name="connsiteY4" fmla="*/ 1285875 h 1400175"/>
                <a:gd name="connsiteX5" fmla="*/ 476250 w 654050"/>
                <a:gd name="connsiteY5" fmla="*/ 1400175 h 1400175"/>
                <a:gd name="connsiteX0" fmla="*/ 331515 w 661715"/>
                <a:gd name="connsiteY0" fmla="*/ 0 h 1400175"/>
                <a:gd name="connsiteX1" fmla="*/ 112440 w 661715"/>
                <a:gd name="connsiteY1" fmla="*/ 190500 h 1400175"/>
                <a:gd name="connsiteX2" fmla="*/ 7665 w 661715"/>
                <a:gd name="connsiteY2" fmla="*/ 828675 h 1400175"/>
                <a:gd name="connsiteX3" fmla="*/ 1315 w 661715"/>
                <a:gd name="connsiteY3" fmla="*/ 885825 h 1400175"/>
                <a:gd name="connsiteX4" fmla="*/ 661715 w 661715"/>
                <a:gd name="connsiteY4" fmla="*/ 752475 h 1400175"/>
                <a:gd name="connsiteX5" fmla="*/ 341040 w 661715"/>
                <a:gd name="connsiteY5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373313 w 1800000"/>
              <a:gd name="connsiteY3" fmla="*/ 1645498 h 1647132"/>
              <a:gd name="connsiteX4" fmla="*/ 0 w 1800000"/>
              <a:gd name="connsiteY4" fmla="*/ 1647132 h 1647132"/>
              <a:gd name="connsiteX0" fmla="*/ 0 w 1026633"/>
              <a:gd name="connsiteY0" fmla="*/ 1647132 h 1647132"/>
              <a:gd name="connsiteX1" fmla="*/ 0 w 1026633"/>
              <a:gd name="connsiteY1" fmla="*/ 0 h 1647132"/>
              <a:gd name="connsiteX2" fmla="*/ 1026633 w 1026633"/>
              <a:gd name="connsiteY2" fmla="*/ 940249 h 1647132"/>
              <a:gd name="connsiteX3" fmla="*/ 373313 w 1026633"/>
              <a:gd name="connsiteY3" fmla="*/ 1645498 h 1647132"/>
              <a:gd name="connsiteX4" fmla="*/ 0 w 1026633"/>
              <a:gd name="connsiteY4" fmla="*/ 1647132 h 164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灯片编号占位符 34"/>
          <p:cNvSpPr txBox="1">
            <a:spLocks/>
          </p:cNvSpPr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618134" y="1275484"/>
            <a:ext cx="125386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1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594272" y="3579862"/>
            <a:ext cx="6588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594272" y="4521064"/>
            <a:ext cx="6588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1535160" y="3579862"/>
            <a:ext cx="64171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有效开场的方法有：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引文法、提问法、利益法、故事法、数据法、案例法、游戏法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六边形 17"/>
          <p:cNvSpPr/>
          <p:nvPr/>
        </p:nvSpPr>
        <p:spPr>
          <a:xfrm>
            <a:off x="2840203" y="1849903"/>
            <a:ext cx="4004253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考虑培训师自身的风格和特点</a:t>
            </a:r>
          </a:p>
        </p:txBody>
      </p:sp>
      <p:sp>
        <p:nvSpPr>
          <p:cNvPr id="19" name="燕尾形 18"/>
          <p:cNvSpPr/>
          <p:nvPr/>
        </p:nvSpPr>
        <p:spPr>
          <a:xfrm>
            <a:off x="2990183" y="1918947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六边形 20"/>
          <p:cNvSpPr/>
          <p:nvPr/>
        </p:nvSpPr>
        <p:spPr>
          <a:xfrm>
            <a:off x="2840203" y="2301293"/>
            <a:ext cx="4004253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考虑课程内容</a:t>
            </a:r>
          </a:p>
        </p:txBody>
      </p:sp>
      <p:sp>
        <p:nvSpPr>
          <p:cNvPr id="25" name="燕尾形 24"/>
          <p:cNvSpPr/>
          <p:nvPr/>
        </p:nvSpPr>
        <p:spPr>
          <a:xfrm>
            <a:off x="2990183" y="2370337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六边形 25"/>
          <p:cNvSpPr/>
          <p:nvPr/>
        </p:nvSpPr>
        <p:spPr>
          <a:xfrm>
            <a:off x="2840203" y="2752683"/>
            <a:ext cx="4004253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考虑学员状况</a:t>
            </a:r>
          </a:p>
        </p:txBody>
      </p:sp>
      <p:sp>
        <p:nvSpPr>
          <p:cNvPr id="27" name="燕尾形 26"/>
          <p:cNvSpPr/>
          <p:nvPr/>
        </p:nvSpPr>
        <p:spPr>
          <a:xfrm>
            <a:off x="2990183" y="2821727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 rot="16200000">
            <a:off x="-644110" y="3639758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http://weibo.com/loveslide</a:t>
            </a:r>
          </a:p>
        </p:txBody>
      </p:sp>
      <p:sp>
        <p:nvSpPr>
          <p:cNvPr id="33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有效的开场和结尾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2007</Words>
  <Application>Microsoft Office PowerPoint</Application>
  <PresentationFormat>全屏显示(16:9)</PresentationFormat>
  <Paragraphs>510</Paragraphs>
  <Slides>43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7" baseType="lpstr">
      <vt:lpstr>imitationDemo</vt:lpstr>
      <vt:lpstr>方正粗谭黑简体</vt:lpstr>
      <vt:lpstr>方正兰亭黑简体</vt:lpstr>
      <vt:lpstr>方正细谭黑简体</vt:lpstr>
      <vt:lpstr>宋体</vt:lpstr>
      <vt:lpstr>微软雅黑</vt:lpstr>
      <vt:lpstr>造字工房悦黑演示版常规体</vt:lpstr>
      <vt:lpstr>造字工房悦黑演示版纤细体</vt:lpstr>
      <vt:lpstr>Arial</vt:lpstr>
      <vt:lpstr>Calibri</vt:lpstr>
      <vt:lpstr>Franklin Gothic Demi Cond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Delphi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</cp:lastModifiedBy>
  <cp:revision>130</cp:revision>
  <dcterms:created xsi:type="dcterms:W3CDTF">2013-04-09T16:02:39Z</dcterms:created>
  <dcterms:modified xsi:type="dcterms:W3CDTF">2017-05-30T09:57:34Z</dcterms:modified>
</cp:coreProperties>
</file>