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6" r:id="rId2"/>
    <p:sldId id="264" r:id="rId3"/>
    <p:sldId id="261" r:id="rId4"/>
    <p:sldId id="257" r:id="rId5"/>
    <p:sldId id="258" r:id="rId6"/>
    <p:sldId id="263" r:id="rId7"/>
    <p:sldId id="267" r:id="rId8"/>
    <p:sldId id="260" r:id="rId9"/>
    <p:sldId id="262" r:id="rId10"/>
    <p:sldId id="259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汉仪菱心体简" charset="-122"/>
      <p:regular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74" userDrawn="1">
          <p15:clr>
            <a:srgbClr val="A4A3A4"/>
          </p15:clr>
        </p15:guide>
        <p15:guide id="5" orient="horz" pos="504" userDrawn="1">
          <p15:clr>
            <a:srgbClr val="A4A3A4"/>
          </p15:clr>
        </p15:guide>
        <p15:guide id="6" orient="horz" pos="3294" userDrawn="1">
          <p15:clr>
            <a:srgbClr val="A4A3A4"/>
          </p15:clr>
        </p15:guide>
        <p15:guide id="7" orient="horz" pos="12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B679"/>
    <a:srgbClr val="FD5419"/>
    <a:srgbClr val="64BCC2"/>
    <a:srgbClr val="E25951"/>
    <a:srgbClr val="1B7BDE"/>
    <a:srgbClr val="404040"/>
    <a:srgbClr val="A22A0E"/>
    <a:srgbClr val="FD9938"/>
    <a:srgbClr val="8D6351"/>
    <a:srgbClr val="B796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8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1002" y="-96"/>
      </p:cViewPr>
      <p:guideLst>
        <p:guide orient="horz" pos="2160"/>
        <p:guide orient="horz" pos="504"/>
        <p:guide orient="horz" pos="3294"/>
        <p:guide orient="horz" pos="1298"/>
        <p:guide pos="3817"/>
        <p:guide pos="506"/>
        <p:guide pos="71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71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7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35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29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3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82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2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609600" y="522514"/>
            <a:ext cx="10944000" cy="6019614"/>
          </a:xfrm>
          <a:custGeom>
            <a:avLst/>
            <a:gdLst>
              <a:gd name="connsiteX0" fmla="*/ 10101943 w 10944000"/>
              <a:gd name="connsiteY0" fmla="*/ 0 h 6019614"/>
              <a:gd name="connsiteX1" fmla="*/ 10588000 w 10944000"/>
              <a:gd name="connsiteY1" fmla="*/ 0 h 6019614"/>
              <a:gd name="connsiteX2" fmla="*/ 10944000 w 10944000"/>
              <a:gd name="connsiteY2" fmla="*/ 356000 h 6019614"/>
              <a:gd name="connsiteX3" fmla="*/ 10944000 w 10944000"/>
              <a:gd name="connsiteY3" fmla="*/ 5663614 h 6019614"/>
              <a:gd name="connsiteX4" fmla="*/ 10588000 w 10944000"/>
              <a:gd name="connsiteY4" fmla="*/ 6019614 h 6019614"/>
              <a:gd name="connsiteX5" fmla="*/ 356000 w 10944000"/>
              <a:gd name="connsiteY5" fmla="*/ 6019614 h 6019614"/>
              <a:gd name="connsiteX6" fmla="*/ 0 w 10944000"/>
              <a:gd name="connsiteY6" fmla="*/ 5663614 h 6019614"/>
              <a:gd name="connsiteX7" fmla="*/ 0 w 10944000"/>
              <a:gd name="connsiteY7" fmla="*/ 5167085 h 6019614"/>
              <a:gd name="connsiteX8" fmla="*/ 10101943 w 10944000"/>
              <a:gd name="connsiteY8" fmla="*/ 5167085 h 601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000" h="6019614">
                <a:moveTo>
                  <a:pt x="10101943" y="0"/>
                </a:moveTo>
                <a:lnTo>
                  <a:pt x="10588000" y="0"/>
                </a:lnTo>
                <a:lnTo>
                  <a:pt x="10944000" y="356000"/>
                </a:lnTo>
                <a:lnTo>
                  <a:pt x="10944000" y="5663614"/>
                </a:lnTo>
                <a:lnTo>
                  <a:pt x="10588000" y="6019614"/>
                </a:lnTo>
                <a:lnTo>
                  <a:pt x="356000" y="6019614"/>
                </a:lnTo>
                <a:lnTo>
                  <a:pt x="0" y="5663614"/>
                </a:lnTo>
                <a:lnTo>
                  <a:pt x="0" y="5167085"/>
                </a:lnTo>
                <a:lnTo>
                  <a:pt x="10101943" y="5167085"/>
                </a:lnTo>
                <a:close/>
              </a:path>
            </a:pathLst>
          </a:custGeom>
          <a:solidFill>
            <a:schemeClr val="bg1">
              <a:lumMod val="65000"/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八边形 6"/>
          <p:cNvSpPr/>
          <p:nvPr userDrawn="1"/>
        </p:nvSpPr>
        <p:spPr>
          <a:xfrm>
            <a:off x="803275" y="692149"/>
            <a:ext cx="10585450" cy="5650593"/>
          </a:xfrm>
          <a:prstGeom prst="octagon">
            <a:avLst>
              <a:gd name="adj" fmla="val 5914"/>
            </a:avLst>
          </a:prstGeom>
          <a:gradFill>
            <a:gsLst>
              <a:gs pos="65000">
                <a:schemeClr val="accent1">
                  <a:alpha val="72000"/>
                  <a:lumMod val="3000"/>
                  <a:lumOff val="97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ln w="762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剪去单角的矩形 7"/>
          <p:cNvSpPr/>
          <p:nvPr userDrawn="1"/>
        </p:nvSpPr>
        <p:spPr>
          <a:xfrm>
            <a:off x="513900" y="362857"/>
            <a:ext cx="4348386" cy="663119"/>
          </a:xfrm>
          <a:prstGeom prst="snip1Rect">
            <a:avLst>
              <a:gd name="adj" fmla="val 26341"/>
            </a:avLst>
          </a:prstGeom>
          <a:solidFill>
            <a:srgbClr val="A22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 userDrawn="1"/>
        </p:nvSpPr>
        <p:spPr>
          <a:xfrm rot="5400000" flipV="1">
            <a:off x="513450" y="1025976"/>
            <a:ext cx="248550" cy="248550"/>
          </a:xfrm>
          <a:prstGeom prst="rtTriangle">
            <a:avLst/>
          </a:prstGeom>
          <a:solidFill>
            <a:srgbClr val="7E2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34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609600" y="522514"/>
            <a:ext cx="10944000" cy="6019614"/>
          </a:xfrm>
          <a:custGeom>
            <a:avLst/>
            <a:gdLst>
              <a:gd name="connsiteX0" fmla="*/ 10101943 w 10944000"/>
              <a:gd name="connsiteY0" fmla="*/ 0 h 6019614"/>
              <a:gd name="connsiteX1" fmla="*/ 10588000 w 10944000"/>
              <a:gd name="connsiteY1" fmla="*/ 0 h 6019614"/>
              <a:gd name="connsiteX2" fmla="*/ 10944000 w 10944000"/>
              <a:gd name="connsiteY2" fmla="*/ 356000 h 6019614"/>
              <a:gd name="connsiteX3" fmla="*/ 10944000 w 10944000"/>
              <a:gd name="connsiteY3" fmla="*/ 5663614 h 6019614"/>
              <a:gd name="connsiteX4" fmla="*/ 10588000 w 10944000"/>
              <a:gd name="connsiteY4" fmla="*/ 6019614 h 6019614"/>
              <a:gd name="connsiteX5" fmla="*/ 356000 w 10944000"/>
              <a:gd name="connsiteY5" fmla="*/ 6019614 h 6019614"/>
              <a:gd name="connsiteX6" fmla="*/ 0 w 10944000"/>
              <a:gd name="connsiteY6" fmla="*/ 5663614 h 6019614"/>
              <a:gd name="connsiteX7" fmla="*/ 0 w 10944000"/>
              <a:gd name="connsiteY7" fmla="*/ 5167085 h 6019614"/>
              <a:gd name="connsiteX8" fmla="*/ 10101943 w 10944000"/>
              <a:gd name="connsiteY8" fmla="*/ 5167085 h 601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44000" h="6019614">
                <a:moveTo>
                  <a:pt x="10101943" y="0"/>
                </a:moveTo>
                <a:lnTo>
                  <a:pt x="10588000" y="0"/>
                </a:lnTo>
                <a:lnTo>
                  <a:pt x="10944000" y="356000"/>
                </a:lnTo>
                <a:lnTo>
                  <a:pt x="10944000" y="5663614"/>
                </a:lnTo>
                <a:lnTo>
                  <a:pt x="10588000" y="6019614"/>
                </a:lnTo>
                <a:lnTo>
                  <a:pt x="356000" y="6019614"/>
                </a:lnTo>
                <a:lnTo>
                  <a:pt x="0" y="5663614"/>
                </a:lnTo>
                <a:lnTo>
                  <a:pt x="0" y="5167085"/>
                </a:lnTo>
                <a:lnTo>
                  <a:pt x="10101943" y="5167085"/>
                </a:lnTo>
                <a:close/>
              </a:path>
            </a:pathLst>
          </a:custGeom>
          <a:solidFill>
            <a:schemeClr val="bg1">
              <a:lumMod val="65000"/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八边形 5"/>
          <p:cNvSpPr/>
          <p:nvPr userDrawn="1"/>
        </p:nvSpPr>
        <p:spPr>
          <a:xfrm>
            <a:off x="803275" y="692149"/>
            <a:ext cx="10585450" cy="5650593"/>
          </a:xfrm>
          <a:prstGeom prst="octagon">
            <a:avLst>
              <a:gd name="adj" fmla="val 5914"/>
            </a:avLst>
          </a:prstGeom>
          <a:gradFill>
            <a:gsLst>
              <a:gs pos="65000">
                <a:schemeClr val="accent1">
                  <a:alpha val="72000"/>
                  <a:lumMod val="3000"/>
                  <a:lumOff val="97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ln w="762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剪去单角的矩形 6"/>
          <p:cNvSpPr/>
          <p:nvPr userDrawn="1"/>
        </p:nvSpPr>
        <p:spPr>
          <a:xfrm>
            <a:off x="513900" y="362857"/>
            <a:ext cx="3928381" cy="663119"/>
          </a:xfrm>
          <a:prstGeom prst="snip1Rect">
            <a:avLst>
              <a:gd name="adj" fmla="val 26341"/>
            </a:avLst>
          </a:prstGeom>
          <a:solidFill>
            <a:srgbClr val="A22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rot="5400000" flipV="1">
            <a:off x="513450" y="1025976"/>
            <a:ext cx="248550" cy="248550"/>
          </a:xfrm>
          <a:prstGeom prst="rtTriangle">
            <a:avLst/>
          </a:prstGeom>
          <a:solidFill>
            <a:srgbClr val="7E2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84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95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8475-36A3-43C8-82C2-F84DF9D4D23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01AFE-91C3-40E1-8901-17C8B739D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2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31.mtime.cn/pi/2015/03/26/190054.77414404_1000X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" y="1028699"/>
            <a:ext cx="10501316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08830" y="353340"/>
            <a:ext cx="3066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复仇者联盟</a:t>
            </a:r>
            <a:r>
              <a:rPr lang="en-US" altLang="zh-CN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6562" y="5171168"/>
            <a:ext cx="4998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 smtClean="0">
                <a:solidFill>
                  <a:srgbClr val="A22A0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复仇者联盟</a:t>
            </a:r>
            <a:r>
              <a:rPr lang="en-US" altLang="zh-CN" sz="4400" spc="300" dirty="0" smtClean="0">
                <a:solidFill>
                  <a:srgbClr val="A22A0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r>
              <a:rPr lang="zh-CN" altLang="en-US" sz="4400" spc="300" dirty="0" smtClean="0">
                <a:solidFill>
                  <a:srgbClr val="A22A0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来袭</a:t>
            </a:r>
            <a:endParaRPr lang="zh-CN" altLang="en-US" sz="4400" spc="300" dirty="0">
              <a:solidFill>
                <a:srgbClr val="A22A0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3886" y="5897067"/>
            <a:ext cx="2264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你准备好了么？</a:t>
            </a:r>
            <a:endParaRPr lang="zh-CN" altLang="en-US" sz="2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44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flipH="1" flipV="1">
            <a:off x="9201615" y="5465330"/>
            <a:ext cx="88860" cy="76604"/>
          </a:xfrm>
          <a:prstGeom prst="triangle">
            <a:avLst/>
          </a:prstGeom>
          <a:solidFill>
            <a:srgbClr val="8D6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flipH="1">
            <a:off x="9204155" y="4410347"/>
            <a:ext cx="88860" cy="76604"/>
          </a:xfrm>
          <a:prstGeom prst="triangle">
            <a:avLst/>
          </a:prstGeom>
          <a:solidFill>
            <a:srgbClr val="B79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flipH="1" flipV="1">
            <a:off x="9201615" y="4009864"/>
            <a:ext cx="88860" cy="76604"/>
          </a:xfrm>
          <a:prstGeom prst="triangle">
            <a:avLst/>
          </a:prstGeom>
          <a:solidFill>
            <a:srgbClr val="8206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flipH="1" flipV="1">
            <a:off x="9207965" y="2573450"/>
            <a:ext cx="88860" cy="76604"/>
          </a:xfrm>
          <a:prstGeom prst="triangle">
            <a:avLst/>
          </a:prstGeom>
          <a:solidFill>
            <a:srgbClr val="E35C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3005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08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8831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猩红女巫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2" name="Picture 8" descr="http://img31.mtime.cn/pi/2015/03/23/172108.24736414_10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482" y="1291643"/>
            <a:ext cx="3111598" cy="461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任意多边形 24"/>
          <p:cNvSpPr/>
          <p:nvPr/>
        </p:nvSpPr>
        <p:spPr>
          <a:xfrm rot="5400000">
            <a:off x="7483323" y="-417663"/>
            <a:ext cx="985839" cy="5021563"/>
          </a:xfrm>
          <a:custGeom>
            <a:avLst/>
            <a:gdLst>
              <a:gd name="connsiteX0" fmla="*/ 0 w 985839"/>
              <a:gd name="connsiteY0" fmla="*/ 414336 h 5021563"/>
              <a:gd name="connsiteX1" fmla="*/ 492919 w 985839"/>
              <a:gd name="connsiteY1" fmla="*/ 0 h 5021563"/>
              <a:gd name="connsiteX2" fmla="*/ 985838 w 985839"/>
              <a:gd name="connsiteY2" fmla="*/ 414336 h 5021563"/>
              <a:gd name="connsiteX3" fmla="*/ 985839 w 985839"/>
              <a:gd name="connsiteY3" fmla="*/ 414336 h 5021563"/>
              <a:gd name="connsiteX4" fmla="*/ 985839 w 985839"/>
              <a:gd name="connsiteY4" fmla="*/ 5021563 h 5021563"/>
              <a:gd name="connsiteX5" fmla="*/ 1 w 985839"/>
              <a:gd name="connsiteY5" fmla="*/ 5021563 h 5021563"/>
              <a:gd name="connsiteX6" fmla="*/ 1 w 985839"/>
              <a:gd name="connsiteY6" fmla="*/ 414336 h 502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5839" h="5021563">
                <a:moveTo>
                  <a:pt x="0" y="414336"/>
                </a:moveTo>
                <a:lnTo>
                  <a:pt x="492919" y="0"/>
                </a:lnTo>
                <a:lnTo>
                  <a:pt x="985838" y="414336"/>
                </a:lnTo>
                <a:lnTo>
                  <a:pt x="985839" y="414336"/>
                </a:lnTo>
                <a:lnTo>
                  <a:pt x="985839" y="5021563"/>
                </a:lnTo>
                <a:lnTo>
                  <a:pt x="1" y="5021563"/>
                </a:lnTo>
                <a:lnTo>
                  <a:pt x="1" y="4143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5400000">
            <a:off x="7483323" y="1022030"/>
            <a:ext cx="985839" cy="5021563"/>
          </a:xfrm>
          <a:custGeom>
            <a:avLst/>
            <a:gdLst>
              <a:gd name="connsiteX0" fmla="*/ 0 w 985839"/>
              <a:gd name="connsiteY0" fmla="*/ 414336 h 5021563"/>
              <a:gd name="connsiteX1" fmla="*/ 492919 w 985839"/>
              <a:gd name="connsiteY1" fmla="*/ 0 h 5021563"/>
              <a:gd name="connsiteX2" fmla="*/ 985838 w 985839"/>
              <a:gd name="connsiteY2" fmla="*/ 414336 h 5021563"/>
              <a:gd name="connsiteX3" fmla="*/ 985839 w 985839"/>
              <a:gd name="connsiteY3" fmla="*/ 414336 h 5021563"/>
              <a:gd name="connsiteX4" fmla="*/ 985839 w 985839"/>
              <a:gd name="connsiteY4" fmla="*/ 5021563 h 5021563"/>
              <a:gd name="connsiteX5" fmla="*/ 1 w 985839"/>
              <a:gd name="connsiteY5" fmla="*/ 5021563 h 5021563"/>
              <a:gd name="connsiteX6" fmla="*/ 1 w 985839"/>
              <a:gd name="connsiteY6" fmla="*/ 414336 h 502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5839" h="5021563">
                <a:moveTo>
                  <a:pt x="0" y="414336"/>
                </a:moveTo>
                <a:lnTo>
                  <a:pt x="492919" y="0"/>
                </a:lnTo>
                <a:lnTo>
                  <a:pt x="985838" y="414336"/>
                </a:lnTo>
                <a:lnTo>
                  <a:pt x="985839" y="414336"/>
                </a:lnTo>
                <a:lnTo>
                  <a:pt x="985839" y="5021563"/>
                </a:lnTo>
                <a:lnTo>
                  <a:pt x="1" y="5021563"/>
                </a:lnTo>
                <a:lnTo>
                  <a:pt x="1" y="4143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5400000">
            <a:off x="7483323" y="2461723"/>
            <a:ext cx="985839" cy="5021563"/>
          </a:xfrm>
          <a:custGeom>
            <a:avLst/>
            <a:gdLst>
              <a:gd name="connsiteX0" fmla="*/ 0 w 985839"/>
              <a:gd name="connsiteY0" fmla="*/ 414336 h 5021563"/>
              <a:gd name="connsiteX1" fmla="*/ 492919 w 985839"/>
              <a:gd name="connsiteY1" fmla="*/ 0 h 5021563"/>
              <a:gd name="connsiteX2" fmla="*/ 985838 w 985839"/>
              <a:gd name="connsiteY2" fmla="*/ 414336 h 5021563"/>
              <a:gd name="connsiteX3" fmla="*/ 985839 w 985839"/>
              <a:gd name="connsiteY3" fmla="*/ 414336 h 5021563"/>
              <a:gd name="connsiteX4" fmla="*/ 985839 w 985839"/>
              <a:gd name="connsiteY4" fmla="*/ 5021563 h 5021563"/>
              <a:gd name="connsiteX5" fmla="*/ 1 w 985839"/>
              <a:gd name="connsiteY5" fmla="*/ 5021563 h 5021563"/>
              <a:gd name="connsiteX6" fmla="*/ 1 w 985839"/>
              <a:gd name="connsiteY6" fmla="*/ 414336 h 502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5839" h="5021563">
                <a:moveTo>
                  <a:pt x="0" y="414336"/>
                </a:moveTo>
                <a:lnTo>
                  <a:pt x="492919" y="0"/>
                </a:lnTo>
                <a:lnTo>
                  <a:pt x="985838" y="414336"/>
                </a:lnTo>
                <a:lnTo>
                  <a:pt x="985839" y="414336"/>
                </a:lnTo>
                <a:lnTo>
                  <a:pt x="985839" y="5021563"/>
                </a:lnTo>
                <a:lnTo>
                  <a:pt x="1" y="5021563"/>
                </a:lnTo>
                <a:lnTo>
                  <a:pt x="1" y="4143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82488"/>
          <a:stretch/>
        </p:blipFill>
        <p:spPr>
          <a:xfrm>
            <a:off x="5465461" y="1109665"/>
            <a:ext cx="222059" cy="4999153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 flipV="1">
            <a:off x="9244013" y="1526039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FD9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flipH="1" flipV="1">
            <a:off x="9244013" y="2090779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E35C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H="1">
            <a:off x="9204155" y="1524817"/>
            <a:ext cx="88860" cy="76604"/>
          </a:xfrm>
          <a:prstGeom prst="triangle">
            <a:avLst/>
          </a:prstGeom>
          <a:solidFill>
            <a:srgbClr val="FD9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flipV="1">
            <a:off x="9244013" y="2956103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CA2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flipH="1" flipV="1">
            <a:off x="9244013" y="3520843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8206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H="1">
            <a:off x="9204155" y="2954881"/>
            <a:ext cx="88860" cy="76604"/>
          </a:xfrm>
          <a:prstGeom prst="triangle">
            <a:avLst/>
          </a:prstGeom>
          <a:solidFill>
            <a:srgbClr val="CA2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flipV="1">
            <a:off x="9244013" y="4411569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B79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/>
        </p:nvSpPr>
        <p:spPr>
          <a:xfrm flipH="1" flipV="1">
            <a:off x="9244013" y="4976309"/>
            <a:ext cx="920939" cy="564497"/>
          </a:xfrm>
          <a:prstGeom prst="parallelogram">
            <a:avLst>
              <a:gd name="adj" fmla="val 72998"/>
            </a:avLst>
          </a:prstGeom>
          <a:solidFill>
            <a:srgbClr val="8D6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6490" y="3357714"/>
            <a:ext cx="379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A29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混沌魔法，潜在欧米茄级变种人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76490" y="4789764"/>
            <a:ext cx="1804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D6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爱人：幻视</a:t>
            </a:r>
            <a:endParaRPr lang="zh-CN" altLang="en-US" sz="2000" b="1" dirty="0">
              <a:solidFill>
                <a:srgbClr val="8D63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6490" y="1890481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D99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快银的双胞胎姐姐</a:t>
            </a:r>
            <a:endParaRPr lang="zh-CN" altLang="en-US" sz="2000" b="1" dirty="0">
              <a:solidFill>
                <a:srgbClr val="FD99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90311" y="1634131"/>
            <a:ext cx="506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90311" y="3082939"/>
            <a:ext cx="506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490311" y="4539194"/>
            <a:ext cx="506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67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31.mtime.cn/pi/2015/03/04/102059.20434794_10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905" y="1143180"/>
            <a:ext cx="3422882" cy="49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2" t="14619" r="28691" b="18769"/>
          <a:stretch/>
        </p:blipFill>
        <p:spPr>
          <a:xfrm>
            <a:off x="5366308" y="2961173"/>
            <a:ext cx="1399874" cy="156051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551880" y="1524083"/>
            <a:ext cx="1098296" cy="2025118"/>
            <a:chOff x="7830523" y="1346197"/>
            <a:chExt cx="1198458" cy="2209804"/>
          </a:xfrm>
        </p:grpSpPr>
        <p:sp>
          <p:nvSpPr>
            <p:cNvPr id="32" name="任意多边形 31"/>
            <p:cNvSpPr/>
            <p:nvPr/>
          </p:nvSpPr>
          <p:spPr>
            <a:xfrm>
              <a:off x="7830523" y="1346197"/>
              <a:ext cx="1198458" cy="2209804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899400" y="1511299"/>
              <a:ext cx="1060704" cy="1955801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E7E8EA"/>
            </a:solidFill>
            <a:ln>
              <a:noFill/>
            </a:ln>
            <a:effectLst>
              <a:innerShdw blurRad="101600" dist="50800" dir="108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4216251">
            <a:off x="6710604" y="2373382"/>
            <a:ext cx="1098296" cy="2025118"/>
            <a:chOff x="7830523" y="1346197"/>
            <a:chExt cx="1198458" cy="2209804"/>
          </a:xfrm>
        </p:grpSpPr>
        <p:sp>
          <p:nvSpPr>
            <p:cNvPr id="35" name="任意多边形 34"/>
            <p:cNvSpPr/>
            <p:nvPr/>
          </p:nvSpPr>
          <p:spPr>
            <a:xfrm>
              <a:off x="7830523" y="1346197"/>
              <a:ext cx="1198458" cy="2209804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7899400" y="1511299"/>
              <a:ext cx="1060704" cy="1955801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E7E8EA"/>
            </a:solidFill>
            <a:ln>
              <a:noFill/>
            </a:ln>
            <a:effectLst>
              <a:innerShdw blurRad="101600" dist="50800" dir="108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8678517">
            <a:off x="6281501" y="3769480"/>
            <a:ext cx="1098296" cy="2025118"/>
            <a:chOff x="7830523" y="1346197"/>
            <a:chExt cx="1198458" cy="2209804"/>
          </a:xfrm>
        </p:grpSpPr>
        <p:sp>
          <p:nvSpPr>
            <p:cNvPr id="38" name="任意多边形 37"/>
            <p:cNvSpPr/>
            <p:nvPr/>
          </p:nvSpPr>
          <p:spPr>
            <a:xfrm>
              <a:off x="7830523" y="1346197"/>
              <a:ext cx="1198458" cy="2209804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899400" y="1511299"/>
              <a:ext cx="1060704" cy="1955801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E7E8EA"/>
            </a:solidFill>
            <a:ln>
              <a:noFill/>
            </a:ln>
            <a:effectLst>
              <a:innerShdw blurRad="101600" dist="50800" dir="2400000">
                <a:prstClr val="black">
                  <a:alpha val="4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7358705">
            <a:off x="4383100" y="2372468"/>
            <a:ext cx="1098296" cy="2025118"/>
            <a:chOff x="7830523" y="1346197"/>
            <a:chExt cx="1198458" cy="2209804"/>
          </a:xfrm>
        </p:grpSpPr>
        <p:sp>
          <p:nvSpPr>
            <p:cNvPr id="41" name="任意多边形 40"/>
            <p:cNvSpPr/>
            <p:nvPr/>
          </p:nvSpPr>
          <p:spPr>
            <a:xfrm>
              <a:off x="7830523" y="1346197"/>
              <a:ext cx="1198458" cy="2209804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899400" y="1511299"/>
              <a:ext cx="1060704" cy="1955801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E7E8EA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2948685">
            <a:off x="4833973" y="3743900"/>
            <a:ext cx="1098296" cy="2025118"/>
            <a:chOff x="7830523" y="1346197"/>
            <a:chExt cx="1198458" cy="2209804"/>
          </a:xfrm>
        </p:grpSpPr>
        <p:sp>
          <p:nvSpPr>
            <p:cNvPr id="44" name="任意多边形 43"/>
            <p:cNvSpPr/>
            <p:nvPr/>
          </p:nvSpPr>
          <p:spPr>
            <a:xfrm>
              <a:off x="7830523" y="1346197"/>
              <a:ext cx="1198458" cy="2209804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899400" y="1511299"/>
              <a:ext cx="1060704" cy="1955801"/>
            </a:xfrm>
            <a:custGeom>
              <a:avLst/>
              <a:gdLst>
                <a:gd name="connsiteX0" fmla="*/ 0 w 1060704"/>
                <a:gd name="connsiteY0" fmla="*/ 1435101 h 1955801"/>
                <a:gd name="connsiteX1" fmla="*/ 1060704 w 1060704"/>
                <a:gd name="connsiteY1" fmla="*/ 1435101 h 1955801"/>
                <a:gd name="connsiteX2" fmla="*/ 530352 w 1060704"/>
                <a:gd name="connsiteY2" fmla="*/ 1955801 h 1955801"/>
                <a:gd name="connsiteX3" fmla="*/ 530352 w 1060704"/>
                <a:gd name="connsiteY3" fmla="*/ 0 h 1955801"/>
                <a:gd name="connsiteX4" fmla="*/ 1060704 w 1060704"/>
                <a:gd name="connsiteY4" fmla="*/ 1435100 h 1955801"/>
                <a:gd name="connsiteX5" fmla="*/ 0 w 1060704"/>
                <a:gd name="connsiteY5" fmla="*/ 1435100 h 195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704" h="1955801">
                  <a:moveTo>
                    <a:pt x="0" y="1435101"/>
                  </a:moveTo>
                  <a:lnTo>
                    <a:pt x="1060704" y="1435101"/>
                  </a:lnTo>
                  <a:lnTo>
                    <a:pt x="530352" y="1955801"/>
                  </a:lnTo>
                  <a:close/>
                  <a:moveTo>
                    <a:pt x="530352" y="0"/>
                  </a:moveTo>
                  <a:lnTo>
                    <a:pt x="1060704" y="1435100"/>
                  </a:lnTo>
                  <a:lnTo>
                    <a:pt x="0" y="1435100"/>
                  </a:lnTo>
                  <a:close/>
                </a:path>
              </a:pathLst>
            </a:custGeom>
            <a:solidFill>
              <a:srgbClr val="E7E8EA"/>
            </a:solidFill>
            <a:ln>
              <a:noFill/>
            </a:ln>
            <a:effectLst>
              <a:innerShdw blurRad="127000" dist="63500" dir="24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832114" y="2679218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1B7B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1B7B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66790" y="3326913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E134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E134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139"/>
          <p:cNvSpPr>
            <a:spLocks noChangeAspect="1" noEditPoints="1"/>
          </p:cNvSpPr>
          <p:nvPr/>
        </p:nvSpPr>
        <p:spPr bwMode="auto">
          <a:xfrm>
            <a:off x="6752949" y="4673176"/>
            <a:ext cx="324000" cy="326906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rgbClr val="64BC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6299756" y="4267502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64BC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64BC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271059" y="4267502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D54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rgbClr val="FD54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068461" y="3326913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FB6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dirty="0">
              <a:solidFill>
                <a:srgbClr val="3FB6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692978" y="1694602"/>
            <a:ext cx="1825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身高</a:t>
            </a:r>
            <a:r>
              <a:rPr lang="en-US" altLang="zh-CN" b="1" spc="3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1.88</a:t>
            </a:r>
            <a:r>
              <a:rPr lang="zh-CN" altLang="en-US" b="1" spc="3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米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6401557" y="1683654"/>
            <a:ext cx="1361305" cy="489347"/>
            <a:chOff x="6503155" y="1422400"/>
            <a:chExt cx="1361305" cy="489347"/>
          </a:xfrm>
        </p:grpSpPr>
        <p:sp>
          <p:nvSpPr>
            <p:cNvPr id="65" name="任意多边形 64"/>
            <p:cNvSpPr/>
            <p:nvPr/>
          </p:nvSpPr>
          <p:spPr>
            <a:xfrm flipH="1">
              <a:off x="6503155" y="1637554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rgbClr val="1B7BDE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7864460" y="1422400"/>
              <a:ext cx="0" cy="406241"/>
            </a:xfrm>
            <a:prstGeom prst="line">
              <a:avLst/>
            </a:prstGeom>
            <a:ln w="38100">
              <a:solidFill>
                <a:srgbClr val="1B7B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7304068" y="4278321"/>
            <a:ext cx="1361305" cy="489347"/>
            <a:chOff x="6503155" y="1422400"/>
            <a:chExt cx="1361305" cy="489347"/>
          </a:xfrm>
        </p:grpSpPr>
        <p:sp>
          <p:nvSpPr>
            <p:cNvPr id="72" name="任意多边形 71"/>
            <p:cNvSpPr/>
            <p:nvPr/>
          </p:nvSpPr>
          <p:spPr>
            <a:xfrm flipH="1">
              <a:off x="6503155" y="1637554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rgbClr val="64BCC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7864460" y="1422400"/>
              <a:ext cx="0" cy="406241"/>
            </a:xfrm>
            <a:prstGeom prst="line">
              <a:avLst/>
            </a:prstGeom>
            <a:ln w="38100">
              <a:solidFill>
                <a:srgbClr val="64B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8697631" y="4288202"/>
            <a:ext cx="2046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力量达到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人类巅峰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678690" y="2493081"/>
            <a:ext cx="1361305" cy="489347"/>
            <a:chOff x="6503155" y="1422400"/>
            <a:chExt cx="1361305" cy="489347"/>
          </a:xfrm>
        </p:grpSpPr>
        <p:sp>
          <p:nvSpPr>
            <p:cNvPr id="76" name="任意多边形 75"/>
            <p:cNvSpPr/>
            <p:nvPr/>
          </p:nvSpPr>
          <p:spPr>
            <a:xfrm flipH="1">
              <a:off x="6503155" y="1637554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rgbClr val="E13428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7864460" y="1422400"/>
              <a:ext cx="0" cy="406241"/>
            </a:xfrm>
            <a:prstGeom prst="line">
              <a:avLst/>
            </a:prstGeom>
            <a:ln w="38100">
              <a:solidFill>
                <a:srgbClr val="E134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9088512" y="2508840"/>
            <a:ext cx="1825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体重</a:t>
            </a:r>
            <a:r>
              <a:rPr lang="en-US" altLang="zh-CN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公斤</a:t>
            </a:r>
            <a:endParaRPr lang="zh-CN" altLang="en-US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 flipH="1">
            <a:off x="3099255" y="2493081"/>
            <a:ext cx="1361305" cy="489347"/>
            <a:chOff x="6503155" y="1422400"/>
            <a:chExt cx="1361305" cy="489347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6503155" y="1637554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rgbClr val="3FB679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7864460" y="1422400"/>
              <a:ext cx="0" cy="406241"/>
            </a:xfrm>
            <a:prstGeom prst="line">
              <a:avLst/>
            </a:prstGeom>
            <a:ln w="38100">
              <a:solidFill>
                <a:srgbClr val="3FB6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矩形 81"/>
          <p:cNvSpPr/>
          <p:nvPr/>
        </p:nvSpPr>
        <p:spPr>
          <a:xfrm>
            <a:off x="1041818" y="2524930"/>
            <a:ext cx="2064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耐力达到人类巅峰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 flipH="1">
            <a:off x="3541584" y="4278321"/>
            <a:ext cx="1361305" cy="489347"/>
            <a:chOff x="6503155" y="1422400"/>
            <a:chExt cx="1361305" cy="489347"/>
          </a:xfrm>
        </p:grpSpPr>
        <p:sp>
          <p:nvSpPr>
            <p:cNvPr id="84" name="任意多边形 83"/>
            <p:cNvSpPr/>
            <p:nvPr/>
          </p:nvSpPr>
          <p:spPr>
            <a:xfrm flipH="1">
              <a:off x="6503155" y="1637554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rgbClr val="FD5419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7864460" y="1422400"/>
              <a:ext cx="0" cy="406241"/>
            </a:xfrm>
            <a:prstGeom prst="line">
              <a:avLst/>
            </a:prstGeom>
            <a:ln w="38100">
              <a:solidFill>
                <a:srgbClr val="FD54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/>
          <p:cNvSpPr/>
          <p:nvPr/>
        </p:nvSpPr>
        <p:spPr>
          <a:xfrm>
            <a:off x="1384393" y="4296775"/>
            <a:ext cx="2145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速度达到人类巅峰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03005" y="271945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563103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美国队长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53126" y="2062163"/>
            <a:ext cx="292100" cy="654050"/>
            <a:chOff x="5953126" y="2062163"/>
            <a:chExt cx="292100" cy="654050"/>
          </a:xfrm>
          <a:solidFill>
            <a:srgbClr val="1B7BDE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6046788" y="2554288"/>
              <a:ext cx="73025" cy="161925"/>
            </a:xfrm>
            <a:custGeom>
              <a:avLst/>
              <a:gdLst>
                <a:gd name="T0" fmla="*/ 0 w 46"/>
                <a:gd name="T1" fmla="*/ 84 h 102"/>
                <a:gd name="T2" fmla="*/ 46 w 46"/>
                <a:gd name="T3" fmla="*/ 102 h 102"/>
                <a:gd name="T4" fmla="*/ 26 w 46"/>
                <a:gd name="T5" fmla="*/ 71 h 102"/>
                <a:gd name="T6" fmla="*/ 34 w 46"/>
                <a:gd name="T7" fmla="*/ 32 h 102"/>
                <a:gd name="T8" fmla="*/ 6 w 46"/>
                <a:gd name="T9" fmla="*/ 0 h 102"/>
                <a:gd name="T10" fmla="*/ 0 w 46"/>
                <a:gd name="T11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02">
                  <a:moveTo>
                    <a:pt x="0" y="84"/>
                  </a:moveTo>
                  <a:lnTo>
                    <a:pt x="46" y="102"/>
                  </a:lnTo>
                  <a:lnTo>
                    <a:pt x="26" y="71"/>
                  </a:lnTo>
                  <a:lnTo>
                    <a:pt x="34" y="32"/>
                  </a:lnTo>
                  <a:lnTo>
                    <a:pt x="6" y="0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solidFill>
                <a:srgbClr val="1B7BDE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953126" y="2062163"/>
              <a:ext cx="292100" cy="649288"/>
              <a:chOff x="5953126" y="2062163"/>
              <a:chExt cx="292100" cy="649288"/>
            </a:xfrm>
            <a:grpFill/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5953126" y="2157413"/>
                <a:ext cx="292100" cy="554038"/>
              </a:xfrm>
              <a:custGeom>
                <a:avLst/>
                <a:gdLst>
                  <a:gd name="T0" fmla="*/ 124 w 184"/>
                  <a:gd name="T1" fmla="*/ 132 h 349"/>
                  <a:gd name="T2" fmla="*/ 144 w 184"/>
                  <a:gd name="T3" fmla="*/ 146 h 349"/>
                  <a:gd name="T4" fmla="*/ 144 w 184"/>
                  <a:gd name="T5" fmla="*/ 112 h 349"/>
                  <a:gd name="T6" fmla="*/ 184 w 184"/>
                  <a:gd name="T7" fmla="*/ 92 h 349"/>
                  <a:gd name="T8" fmla="*/ 143 w 184"/>
                  <a:gd name="T9" fmla="*/ 0 h 349"/>
                  <a:gd name="T10" fmla="*/ 37 w 184"/>
                  <a:gd name="T11" fmla="*/ 9 h 349"/>
                  <a:gd name="T12" fmla="*/ 0 w 184"/>
                  <a:gd name="T13" fmla="*/ 94 h 349"/>
                  <a:gd name="T14" fmla="*/ 33 w 184"/>
                  <a:gd name="T15" fmla="*/ 107 h 349"/>
                  <a:gd name="T16" fmla="*/ 26 w 184"/>
                  <a:gd name="T17" fmla="*/ 148 h 349"/>
                  <a:gd name="T18" fmla="*/ 54 w 184"/>
                  <a:gd name="T19" fmla="*/ 132 h 349"/>
                  <a:gd name="T20" fmla="*/ 43 w 184"/>
                  <a:gd name="T21" fmla="*/ 211 h 349"/>
                  <a:gd name="T22" fmla="*/ 118 w 184"/>
                  <a:gd name="T23" fmla="*/ 300 h 349"/>
                  <a:gd name="T24" fmla="*/ 111 w 184"/>
                  <a:gd name="T25" fmla="*/ 349 h 349"/>
                  <a:gd name="T26" fmla="*/ 154 w 184"/>
                  <a:gd name="T27" fmla="*/ 306 h 349"/>
                  <a:gd name="T28" fmla="*/ 105 w 184"/>
                  <a:gd name="T29" fmla="*/ 234 h 349"/>
                  <a:gd name="T30" fmla="*/ 124 w 184"/>
                  <a:gd name="T31" fmla="*/ 13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349">
                    <a:moveTo>
                      <a:pt x="124" y="132"/>
                    </a:moveTo>
                    <a:lnTo>
                      <a:pt x="144" y="146"/>
                    </a:lnTo>
                    <a:lnTo>
                      <a:pt x="144" y="112"/>
                    </a:lnTo>
                    <a:lnTo>
                      <a:pt x="184" y="92"/>
                    </a:lnTo>
                    <a:lnTo>
                      <a:pt x="143" y="0"/>
                    </a:lnTo>
                    <a:lnTo>
                      <a:pt x="37" y="9"/>
                    </a:lnTo>
                    <a:lnTo>
                      <a:pt x="0" y="94"/>
                    </a:lnTo>
                    <a:lnTo>
                      <a:pt x="33" y="107"/>
                    </a:lnTo>
                    <a:lnTo>
                      <a:pt x="26" y="148"/>
                    </a:lnTo>
                    <a:lnTo>
                      <a:pt x="54" y="132"/>
                    </a:lnTo>
                    <a:lnTo>
                      <a:pt x="43" y="211"/>
                    </a:lnTo>
                    <a:lnTo>
                      <a:pt x="118" y="300"/>
                    </a:lnTo>
                    <a:lnTo>
                      <a:pt x="111" y="349"/>
                    </a:lnTo>
                    <a:lnTo>
                      <a:pt x="154" y="306"/>
                    </a:lnTo>
                    <a:lnTo>
                      <a:pt x="105" y="234"/>
                    </a:lnTo>
                    <a:lnTo>
                      <a:pt x="124" y="132"/>
                    </a:lnTo>
                    <a:close/>
                  </a:path>
                </a:pathLst>
              </a:custGeom>
              <a:grpFill/>
              <a:ln w="9525">
                <a:solidFill>
                  <a:srgbClr val="1B7BDE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6038851" y="2062163"/>
                <a:ext cx="77788" cy="92075"/>
              </a:xfrm>
              <a:custGeom>
                <a:avLst/>
                <a:gdLst>
                  <a:gd name="T0" fmla="*/ 26 w 49"/>
                  <a:gd name="T1" fmla="*/ 58 h 58"/>
                  <a:gd name="T2" fmla="*/ 42 w 49"/>
                  <a:gd name="T3" fmla="*/ 55 h 58"/>
                  <a:gd name="T4" fmla="*/ 49 w 49"/>
                  <a:gd name="T5" fmla="*/ 6 h 58"/>
                  <a:gd name="T6" fmla="*/ 0 w 49"/>
                  <a:gd name="T7" fmla="*/ 0 h 58"/>
                  <a:gd name="T8" fmla="*/ 26 w 4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8">
                    <a:moveTo>
                      <a:pt x="26" y="58"/>
                    </a:moveTo>
                    <a:lnTo>
                      <a:pt x="42" y="55"/>
                    </a:lnTo>
                    <a:lnTo>
                      <a:pt x="49" y="6"/>
                    </a:lnTo>
                    <a:lnTo>
                      <a:pt x="0" y="0"/>
                    </a:lnTo>
                    <a:lnTo>
                      <a:pt x="26" y="58"/>
                    </a:lnTo>
                    <a:close/>
                  </a:path>
                </a:pathLst>
              </a:custGeom>
              <a:grpFill/>
              <a:ln w="9525">
                <a:solidFill>
                  <a:srgbClr val="1B7BDE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206639" y="3135996"/>
            <a:ext cx="215900" cy="477836"/>
            <a:chOff x="8764588" y="3121026"/>
            <a:chExt cx="215900" cy="477836"/>
          </a:xfrm>
          <a:solidFill>
            <a:srgbClr val="E25951"/>
          </a:solidFill>
        </p:grpSpPr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8829676" y="3121026"/>
              <a:ext cx="65088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8764588" y="3200400"/>
              <a:ext cx="215900" cy="398462"/>
            </a:xfrm>
            <a:custGeom>
              <a:avLst/>
              <a:gdLst>
                <a:gd name="T0" fmla="*/ 171 w 265"/>
                <a:gd name="T1" fmla="*/ 124 h 492"/>
                <a:gd name="T2" fmla="*/ 188 w 265"/>
                <a:gd name="T3" fmla="*/ 223 h 492"/>
                <a:gd name="T4" fmla="*/ 265 w 265"/>
                <a:gd name="T5" fmla="*/ 492 h 492"/>
                <a:gd name="T6" fmla="*/ 238 w 265"/>
                <a:gd name="T7" fmla="*/ 492 h 492"/>
                <a:gd name="T8" fmla="*/ 123 w 265"/>
                <a:gd name="T9" fmla="*/ 232 h 492"/>
                <a:gd name="T10" fmla="*/ 106 w 265"/>
                <a:gd name="T11" fmla="*/ 492 h 492"/>
                <a:gd name="T12" fmla="*/ 80 w 265"/>
                <a:gd name="T13" fmla="*/ 492 h 492"/>
                <a:gd name="T14" fmla="*/ 61 w 265"/>
                <a:gd name="T15" fmla="*/ 229 h 492"/>
                <a:gd name="T16" fmla="*/ 74 w 265"/>
                <a:gd name="T17" fmla="*/ 127 h 492"/>
                <a:gd name="T18" fmla="*/ 71 w 265"/>
                <a:gd name="T19" fmla="*/ 64 h 492"/>
                <a:gd name="T20" fmla="*/ 23 w 265"/>
                <a:gd name="T21" fmla="*/ 212 h 492"/>
                <a:gd name="T22" fmla="*/ 0 w 265"/>
                <a:gd name="T23" fmla="*/ 208 h 492"/>
                <a:gd name="T24" fmla="*/ 18 w 265"/>
                <a:gd name="T25" fmla="*/ 85 h 492"/>
                <a:gd name="T26" fmla="*/ 45 w 265"/>
                <a:gd name="T27" fmla="*/ 20 h 492"/>
                <a:gd name="T28" fmla="*/ 98 w 265"/>
                <a:gd name="T29" fmla="*/ 2 h 492"/>
                <a:gd name="T30" fmla="*/ 124 w 265"/>
                <a:gd name="T31" fmla="*/ 2 h 492"/>
                <a:gd name="T32" fmla="*/ 151 w 265"/>
                <a:gd name="T33" fmla="*/ 2 h 492"/>
                <a:gd name="T34" fmla="*/ 221 w 265"/>
                <a:gd name="T35" fmla="*/ 53 h 492"/>
                <a:gd name="T36" fmla="*/ 252 w 265"/>
                <a:gd name="T37" fmla="*/ 128 h 492"/>
                <a:gd name="T38" fmla="*/ 203 w 265"/>
                <a:gd name="T39" fmla="*/ 177 h 492"/>
                <a:gd name="T40" fmla="*/ 187 w 265"/>
                <a:gd name="T41" fmla="*/ 161 h 492"/>
                <a:gd name="T42" fmla="*/ 215 w 265"/>
                <a:gd name="T43" fmla="*/ 121 h 492"/>
                <a:gd name="T44" fmla="*/ 180 w 265"/>
                <a:gd name="T45" fmla="*/ 64 h 492"/>
                <a:gd name="T46" fmla="*/ 171 w 265"/>
                <a:gd name="T47" fmla="*/ 124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5" h="492">
                  <a:moveTo>
                    <a:pt x="171" y="124"/>
                  </a:moveTo>
                  <a:cubicBezTo>
                    <a:pt x="173" y="180"/>
                    <a:pt x="188" y="223"/>
                    <a:pt x="188" y="223"/>
                  </a:cubicBezTo>
                  <a:cubicBezTo>
                    <a:pt x="265" y="492"/>
                    <a:pt x="265" y="492"/>
                    <a:pt x="265" y="492"/>
                  </a:cubicBezTo>
                  <a:cubicBezTo>
                    <a:pt x="238" y="492"/>
                    <a:pt x="238" y="492"/>
                    <a:pt x="238" y="492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106" y="492"/>
                    <a:pt x="106" y="492"/>
                    <a:pt x="106" y="492"/>
                  </a:cubicBezTo>
                  <a:cubicBezTo>
                    <a:pt x="80" y="492"/>
                    <a:pt x="80" y="492"/>
                    <a:pt x="80" y="492"/>
                  </a:cubicBezTo>
                  <a:cubicBezTo>
                    <a:pt x="80" y="492"/>
                    <a:pt x="59" y="306"/>
                    <a:pt x="61" y="229"/>
                  </a:cubicBezTo>
                  <a:cubicBezTo>
                    <a:pt x="63" y="175"/>
                    <a:pt x="71" y="159"/>
                    <a:pt x="74" y="127"/>
                  </a:cubicBezTo>
                  <a:cubicBezTo>
                    <a:pt x="76" y="91"/>
                    <a:pt x="71" y="64"/>
                    <a:pt x="71" y="64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25" y="41"/>
                    <a:pt x="45" y="20"/>
                  </a:cubicBezTo>
                  <a:cubicBezTo>
                    <a:pt x="56" y="8"/>
                    <a:pt x="75" y="2"/>
                    <a:pt x="98" y="2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203" y="0"/>
                    <a:pt x="221" y="53"/>
                    <a:pt x="221" y="53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03" y="177"/>
                    <a:pt x="203" y="177"/>
                    <a:pt x="203" y="177"/>
                  </a:cubicBezTo>
                  <a:cubicBezTo>
                    <a:pt x="187" y="161"/>
                    <a:pt x="187" y="161"/>
                    <a:pt x="187" y="161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71" y="89"/>
                    <a:pt x="17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85334" y="4667650"/>
            <a:ext cx="396802" cy="332432"/>
            <a:chOff x="8356600" y="2803525"/>
            <a:chExt cx="1370013" cy="1147763"/>
          </a:xfrm>
          <a:solidFill>
            <a:srgbClr val="FD5419"/>
          </a:solidFill>
        </p:grpSpPr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8834438" y="2803525"/>
              <a:ext cx="241300" cy="239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8356600" y="2944813"/>
              <a:ext cx="1370013" cy="1006475"/>
            </a:xfrm>
            <a:custGeom>
              <a:avLst/>
              <a:gdLst>
                <a:gd name="T0" fmla="*/ 646 w 863"/>
                <a:gd name="T1" fmla="*/ 93 h 634"/>
                <a:gd name="T2" fmla="*/ 196 w 863"/>
                <a:gd name="T3" fmla="*/ 98 h 634"/>
                <a:gd name="T4" fmla="*/ 143 w 863"/>
                <a:gd name="T5" fmla="*/ 0 h 634"/>
                <a:gd name="T6" fmla="*/ 67 w 863"/>
                <a:gd name="T7" fmla="*/ 0 h 634"/>
                <a:gd name="T8" fmla="*/ 148 w 863"/>
                <a:gd name="T9" fmla="*/ 167 h 634"/>
                <a:gd name="T10" fmla="*/ 313 w 863"/>
                <a:gd name="T11" fmla="*/ 167 h 634"/>
                <a:gd name="T12" fmla="*/ 406 w 863"/>
                <a:gd name="T13" fmla="*/ 417 h 634"/>
                <a:gd name="T14" fmla="*/ 0 w 863"/>
                <a:gd name="T15" fmla="*/ 417 h 634"/>
                <a:gd name="T16" fmla="*/ 36 w 863"/>
                <a:gd name="T17" fmla="*/ 501 h 634"/>
                <a:gd name="T18" fmla="*/ 522 w 863"/>
                <a:gd name="T19" fmla="*/ 501 h 634"/>
                <a:gd name="T20" fmla="*/ 577 w 863"/>
                <a:gd name="T21" fmla="*/ 634 h 634"/>
                <a:gd name="T22" fmla="*/ 863 w 863"/>
                <a:gd name="T23" fmla="*/ 634 h 634"/>
                <a:gd name="T24" fmla="*/ 827 w 863"/>
                <a:gd name="T25" fmla="*/ 544 h 634"/>
                <a:gd name="T26" fmla="*/ 651 w 863"/>
                <a:gd name="T27" fmla="*/ 544 h 634"/>
                <a:gd name="T28" fmla="*/ 501 w 863"/>
                <a:gd name="T29" fmla="*/ 164 h 634"/>
                <a:gd name="T30" fmla="*/ 599 w 863"/>
                <a:gd name="T31" fmla="*/ 164 h 634"/>
                <a:gd name="T32" fmla="*/ 651 w 863"/>
                <a:gd name="T33" fmla="*/ 262 h 634"/>
                <a:gd name="T34" fmla="*/ 727 w 863"/>
                <a:gd name="T35" fmla="*/ 262 h 634"/>
                <a:gd name="T36" fmla="*/ 646 w 863"/>
                <a:gd name="T37" fmla="*/ 9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3" h="634">
                  <a:moveTo>
                    <a:pt x="646" y="93"/>
                  </a:moveTo>
                  <a:lnTo>
                    <a:pt x="196" y="98"/>
                  </a:lnTo>
                  <a:lnTo>
                    <a:pt x="143" y="0"/>
                  </a:lnTo>
                  <a:lnTo>
                    <a:pt x="67" y="0"/>
                  </a:lnTo>
                  <a:lnTo>
                    <a:pt x="148" y="167"/>
                  </a:lnTo>
                  <a:lnTo>
                    <a:pt x="313" y="167"/>
                  </a:lnTo>
                  <a:lnTo>
                    <a:pt x="406" y="417"/>
                  </a:lnTo>
                  <a:lnTo>
                    <a:pt x="0" y="417"/>
                  </a:lnTo>
                  <a:lnTo>
                    <a:pt x="36" y="501"/>
                  </a:lnTo>
                  <a:lnTo>
                    <a:pt x="522" y="501"/>
                  </a:lnTo>
                  <a:lnTo>
                    <a:pt x="577" y="634"/>
                  </a:lnTo>
                  <a:lnTo>
                    <a:pt x="863" y="634"/>
                  </a:lnTo>
                  <a:lnTo>
                    <a:pt x="827" y="544"/>
                  </a:lnTo>
                  <a:lnTo>
                    <a:pt x="651" y="544"/>
                  </a:lnTo>
                  <a:lnTo>
                    <a:pt x="501" y="164"/>
                  </a:lnTo>
                  <a:lnTo>
                    <a:pt x="599" y="164"/>
                  </a:lnTo>
                  <a:lnTo>
                    <a:pt x="651" y="262"/>
                  </a:lnTo>
                  <a:lnTo>
                    <a:pt x="727" y="262"/>
                  </a:lnTo>
                  <a:lnTo>
                    <a:pt x="646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4798776" y="3165930"/>
            <a:ext cx="180000" cy="479075"/>
            <a:chOff x="8591551" y="3441701"/>
            <a:chExt cx="309563" cy="823912"/>
          </a:xfrm>
          <a:solidFill>
            <a:srgbClr val="3FB679"/>
          </a:solidFill>
        </p:grpSpPr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8591551" y="3608388"/>
              <a:ext cx="309563" cy="657225"/>
            </a:xfrm>
            <a:custGeom>
              <a:avLst/>
              <a:gdLst>
                <a:gd name="T0" fmla="*/ 0 w 195"/>
                <a:gd name="T1" fmla="*/ 0 h 414"/>
                <a:gd name="T2" fmla="*/ 98 w 195"/>
                <a:gd name="T3" fmla="*/ 0 h 414"/>
                <a:gd name="T4" fmla="*/ 195 w 195"/>
                <a:gd name="T5" fmla="*/ 0 h 414"/>
                <a:gd name="T6" fmla="*/ 195 w 195"/>
                <a:gd name="T7" fmla="*/ 94 h 414"/>
                <a:gd name="T8" fmla="*/ 195 w 195"/>
                <a:gd name="T9" fmla="*/ 210 h 414"/>
                <a:gd name="T10" fmla="*/ 174 w 195"/>
                <a:gd name="T11" fmla="*/ 210 h 414"/>
                <a:gd name="T12" fmla="*/ 155 w 195"/>
                <a:gd name="T13" fmla="*/ 210 h 414"/>
                <a:gd name="T14" fmla="*/ 155 w 195"/>
                <a:gd name="T15" fmla="*/ 300 h 414"/>
                <a:gd name="T16" fmla="*/ 155 w 195"/>
                <a:gd name="T17" fmla="*/ 414 h 414"/>
                <a:gd name="T18" fmla="*/ 98 w 195"/>
                <a:gd name="T19" fmla="*/ 414 h 414"/>
                <a:gd name="T20" fmla="*/ 41 w 195"/>
                <a:gd name="T21" fmla="*/ 414 h 414"/>
                <a:gd name="T22" fmla="*/ 41 w 195"/>
                <a:gd name="T23" fmla="*/ 300 h 414"/>
                <a:gd name="T24" fmla="*/ 41 w 195"/>
                <a:gd name="T25" fmla="*/ 210 h 414"/>
                <a:gd name="T26" fmla="*/ 21 w 195"/>
                <a:gd name="T27" fmla="*/ 210 h 414"/>
                <a:gd name="T28" fmla="*/ 0 w 195"/>
                <a:gd name="T29" fmla="*/ 210 h 414"/>
                <a:gd name="T30" fmla="*/ 0 w 195"/>
                <a:gd name="T31" fmla="*/ 94 h 414"/>
                <a:gd name="T32" fmla="*/ 0 w 195"/>
                <a:gd name="T3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414">
                  <a:moveTo>
                    <a:pt x="0" y="0"/>
                  </a:moveTo>
                  <a:lnTo>
                    <a:pt x="98" y="0"/>
                  </a:lnTo>
                  <a:lnTo>
                    <a:pt x="195" y="0"/>
                  </a:lnTo>
                  <a:lnTo>
                    <a:pt x="195" y="94"/>
                  </a:lnTo>
                  <a:lnTo>
                    <a:pt x="195" y="210"/>
                  </a:lnTo>
                  <a:lnTo>
                    <a:pt x="174" y="210"/>
                  </a:lnTo>
                  <a:lnTo>
                    <a:pt x="155" y="210"/>
                  </a:lnTo>
                  <a:lnTo>
                    <a:pt x="155" y="300"/>
                  </a:lnTo>
                  <a:lnTo>
                    <a:pt x="155" y="414"/>
                  </a:lnTo>
                  <a:lnTo>
                    <a:pt x="98" y="414"/>
                  </a:lnTo>
                  <a:lnTo>
                    <a:pt x="41" y="414"/>
                  </a:lnTo>
                  <a:lnTo>
                    <a:pt x="41" y="300"/>
                  </a:lnTo>
                  <a:lnTo>
                    <a:pt x="41" y="210"/>
                  </a:lnTo>
                  <a:lnTo>
                    <a:pt x="21" y="210"/>
                  </a:lnTo>
                  <a:lnTo>
                    <a:pt x="0" y="210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8674101" y="3441701"/>
              <a:ext cx="142875" cy="1412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469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310743" y="1885587"/>
            <a:ext cx="3570514" cy="3543228"/>
            <a:chOff x="4425701" y="1936974"/>
            <a:chExt cx="3140033" cy="3116037"/>
          </a:xfrm>
        </p:grpSpPr>
        <p:sp>
          <p:nvSpPr>
            <p:cNvPr id="46" name="任意多边形 45"/>
            <p:cNvSpPr/>
            <p:nvPr/>
          </p:nvSpPr>
          <p:spPr>
            <a:xfrm rot="8708447">
              <a:off x="5459870" y="4160849"/>
              <a:ext cx="1187268" cy="892162"/>
            </a:xfrm>
            <a:custGeom>
              <a:avLst/>
              <a:gdLst>
                <a:gd name="connsiteX0" fmla="*/ 0 w 1187268"/>
                <a:gd name="connsiteY0" fmla="*/ 0 h 892162"/>
                <a:gd name="connsiteX1" fmla="*/ 1166053 w 1187268"/>
                <a:gd name="connsiteY1" fmla="*/ 772912 h 892162"/>
                <a:gd name="connsiteX2" fmla="*/ 1187268 w 1187268"/>
                <a:gd name="connsiteY2" fmla="*/ 841257 h 892162"/>
                <a:gd name="connsiteX3" fmla="*/ 1036108 w 1187268"/>
                <a:gd name="connsiteY3" fmla="*/ 892162 h 892162"/>
                <a:gd name="connsiteX4" fmla="*/ 272637 w 1187268"/>
                <a:gd name="connsiteY4" fmla="*/ 855007 h 892162"/>
                <a:gd name="connsiteX5" fmla="*/ 0 w 1187268"/>
                <a:gd name="connsiteY5" fmla="*/ 94359 h 89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7268" h="892162">
                  <a:moveTo>
                    <a:pt x="0" y="0"/>
                  </a:moveTo>
                  <a:cubicBezTo>
                    <a:pt x="524188" y="0"/>
                    <a:pt x="973939" y="318704"/>
                    <a:pt x="1166053" y="772912"/>
                  </a:cubicBezTo>
                  <a:lnTo>
                    <a:pt x="1187268" y="841257"/>
                  </a:lnTo>
                  <a:lnTo>
                    <a:pt x="1036108" y="892162"/>
                  </a:lnTo>
                  <a:lnTo>
                    <a:pt x="272637" y="855007"/>
                  </a:lnTo>
                  <a:lnTo>
                    <a:pt x="0" y="94359"/>
                  </a:lnTo>
                  <a:close/>
                </a:path>
              </a:pathLst>
            </a:custGeom>
            <a:solidFill>
              <a:srgbClr val="1B7BDE"/>
            </a:solidFill>
            <a:ln w="57150">
              <a:solidFill>
                <a:schemeClr val="bg1"/>
              </a:solidFill>
            </a:ln>
            <a:effectLst>
              <a:outerShdw blurRad="114300" dist="381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425701" y="1936974"/>
              <a:ext cx="3140033" cy="2626938"/>
              <a:chOff x="4425701" y="1936974"/>
              <a:chExt cx="3140033" cy="2626938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6149921" y="2097100"/>
                <a:ext cx="1187268" cy="892162"/>
              </a:xfrm>
              <a:custGeom>
                <a:avLst/>
                <a:gdLst>
                  <a:gd name="connsiteX0" fmla="*/ 0 w 1187268"/>
                  <a:gd name="connsiteY0" fmla="*/ 0 h 892162"/>
                  <a:gd name="connsiteX1" fmla="*/ 1166053 w 1187268"/>
                  <a:gd name="connsiteY1" fmla="*/ 772912 h 892162"/>
                  <a:gd name="connsiteX2" fmla="*/ 1187268 w 1187268"/>
                  <a:gd name="connsiteY2" fmla="*/ 841257 h 892162"/>
                  <a:gd name="connsiteX3" fmla="*/ 1036108 w 1187268"/>
                  <a:gd name="connsiteY3" fmla="*/ 892162 h 892162"/>
                  <a:gd name="connsiteX4" fmla="*/ 272637 w 1187268"/>
                  <a:gd name="connsiteY4" fmla="*/ 855007 h 892162"/>
                  <a:gd name="connsiteX5" fmla="*/ 0 w 1187268"/>
                  <a:gd name="connsiteY5" fmla="*/ 94359 h 89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7268" h="892162">
                    <a:moveTo>
                      <a:pt x="0" y="0"/>
                    </a:moveTo>
                    <a:cubicBezTo>
                      <a:pt x="524188" y="0"/>
                      <a:pt x="973939" y="318704"/>
                      <a:pt x="1166053" y="772912"/>
                    </a:cubicBezTo>
                    <a:lnTo>
                      <a:pt x="1187268" y="841257"/>
                    </a:lnTo>
                    <a:lnTo>
                      <a:pt x="1036108" y="892162"/>
                    </a:lnTo>
                    <a:lnTo>
                      <a:pt x="272637" y="855007"/>
                    </a:lnTo>
                    <a:lnTo>
                      <a:pt x="0" y="94359"/>
                    </a:lnTo>
                    <a:close/>
                  </a:path>
                </a:pathLst>
              </a:custGeom>
              <a:solidFill>
                <a:srgbClr val="3FB679"/>
              </a:solidFill>
              <a:ln w="57150">
                <a:solidFill>
                  <a:schemeClr val="bg1"/>
                </a:solidFill>
              </a:ln>
              <a:effectLst>
                <a:outerShdw blurRad="101600" dist="38100" dir="1200000" algn="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019283" y="2294088"/>
                <a:ext cx="2165351" cy="2269824"/>
                <a:chOff x="5404618" y="2245157"/>
                <a:chExt cx="2165351" cy="2269824"/>
              </a:xfrm>
            </p:grpSpPr>
            <p:sp>
              <p:nvSpPr>
                <p:cNvPr id="28" name="五角星 27"/>
                <p:cNvSpPr/>
                <p:nvPr/>
              </p:nvSpPr>
              <p:spPr>
                <a:xfrm>
                  <a:off x="5404618" y="2245157"/>
                  <a:ext cx="2089802" cy="2089801"/>
                </a:xfrm>
                <a:prstGeom prst="star5">
                  <a:avLst>
                    <a:gd name="adj" fmla="val 21109"/>
                    <a:gd name="hf" fmla="val 105146"/>
                    <a:gd name="vf" fmla="val 110557"/>
                  </a:avLst>
                </a:prstGeom>
                <a:solidFill>
                  <a:srgbClr val="FBFB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 flipH="1">
                  <a:off x="6449519" y="2258383"/>
                  <a:ext cx="281065" cy="1144100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69875"/>
                    <a:gd name="connsiteY0" fmla="*/ 723900 h 1108075"/>
                    <a:gd name="connsiteX1" fmla="*/ 265112 w 269875"/>
                    <a:gd name="connsiteY1" fmla="*/ 0 h 1108075"/>
                    <a:gd name="connsiteX2" fmla="*/ 269875 w 269875"/>
                    <a:gd name="connsiteY2" fmla="*/ 1108075 h 1108075"/>
                    <a:gd name="connsiteX3" fmla="*/ 0 w 269875"/>
                    <a:gd name="connsiteY3" fmla="*/ 723900 h 1108075"/>
                    <a:gd name="connsiteX0" fmla="*/ 0 w 269875"/>
                    <a:gd name="connsiteY0" fmla="*/ 723900 h 1108075"/>
                    <a:gd name="connsiteX1" fmla="*/ 265112 w 269875"/>
                    <a:gd name="connsiteY1" fmla="*/ 0 h 1108075"/>
                    <a:gd name="connsiteX2" fmla="*/ 269875 w 269875"/>
                    <a:gd name="connsiteY2" fmla="*/ 1108075 h 1108075"/>
                    <a:gd name="connsiteX3" fmla="*/ 0 w 269875"/>
                    <a:gd name="connsiteY3" fmla="*/ 723900 h 1108075"/>
                    <a:gd name="connsiteX0" fmla="*/ 0 w 269875"/>
                    <a:gd name="connsiteY0" fmla="*/ 723900 h 1079500"/>
                    <a:gd name="connsiteX1" fmla="*/ 265112 w 269875"/>
                    <a:gd name="connsiteY1" fmla="*/ 0 h 1079500"/>
                    <a:gd name="connsiteX2" fmla="*/ 269875 w 269875"/>
                    <a:gd name="connsiteY2" fmla="*/ 1079500 h 1079500"/>
                    <a:gd name="connsiteX3" fmla="*/ 0 w 269875"/>
                    <a:gd name="connsiteY3" fmla="*/ 723900 h 1079500"/>
                    <a:gd name="connsiteX0" fmla="*/ 0 w 269875"/>
                    <a:gd name="connsiteY0" fmla="*/ 723900 h 1069975"/>
                    <a:gd name="connsiteX1" fmla="*/ 265112 w 269875"/>
                    <a:gd name="connsiteY1" fmla="*/ 0 h 1069975"/>
                    <a:gd name="connsiteX2" fmla="*/ 269875 w 269875"/>
                    <a:gd name="connsiteY2" fmla="*/ 1069975 h 1069975"/>
                    <a:gd name="connsiteX3" fmla="*/ 0 w 269875"/>
                    <a:gd name="connsiteY3" fmla="*/ 723900 h 1069975"/>
                    <a:gd name="connsiteX0" fmla="*/ 0 w 269875"/>
                    <a:gd name="connsiteY0" fmla="*/ 723900 h 1098550"/>
                    <a:gd name="connsiteX1" fmla="*/ 265112 w 269875"/>
                    <a:gd name="connsiteY1" fmla="*/ 0 h 1098550"/>
                    <a:gd name="connsiteX2" fmla="*/ 269875 w 269875"/>
                    <a:gd name="connsiteY2" fmla="*/ 1098550 h 1098550"/>
                    <a:gd name="connsiteX3" fmla="*/ 0 w 269875"/>
                    <a:gd name="connsiteY3" fmla="*/ 723900 h 1098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875" h="1098550">
                      <a:moveTo>
                        <a:pt x="0" y="723900"/>
                      </a:moveTo>
                      <a:lnTo>
                        <a:pt x="265112" y="0"/>
                      </a:lnTo>
                      <a:cubicBezTo>
                        <a:pt x="266700" y="332846"/>
                        <a:pt x="268287" y="765704"/>
                        <a:pt x="269875" y="1098550"/>
                      </a:cubicBezTo>
                      <a:lnTo>
                        <a:pt x="0" y="723900"/>
                      </a:lnTo>
                      <a:close/>
                    </a:path>
                  </a:pathLst>
                </a:custGeom>
                <a:solidFill>
                  <a:srgbClr val="EAE9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15020415" flipV="1">
                  <a:off x="6873908" y="2800757"/>
                  <a:ext cx="301089" cy="1091032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89102"/>
                    <a:gd name="connsiteY0" fmla="*/ 723900 h 1047594"/>
                    <a:gd name="connsiteX1" fmla="*/ 265112 w 289102"/>
                    <a:gd name="connsiteY1" fmla="*/ 0 h 1047594"/>
                    <a:gd name="connsiteX2" fmla="*/ 289102 w 289102"/>
                    <a:gd name="connsiteY2" fmla="*/ 1047594 h 1047594"/>
                    <a:gd name="connsiteX3" fmla="*/ 0 w 289102"/>
                    <a:gd name="connsiteY3" fmla="*/ 723900 h 1047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9102" h="1047594">
                      <a:moveTo>
                        <a:pt x="0" y="723900"/>
                      </a:moveTo>
                      <a:lnTo>
                        <a:pt x="265112" y="0"/>
                      </a:lnTo>
                      <a:cubicBezTo>
                        <a:pt x="266700" y="332846"/>
                        <a:pt x="287514" y="714748"/>
                        <a:pt x="289102" y="1047594"/>
                      </a:cubicBezTo>
                      <a:lnTo>
                        <a:pt x="0" y="723900"/>
                      </a:lnTo>
                      <a:close/>
                    </a:path>
                  </a:pathLst>
                </a:custGeom>
                <a:solidFill>
                  <a:srgbClr val="EAE9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 rot="19435646" flipV="1">
                  <a:off x="6519549" y="3365611"/>
                  <a:ext cx="300169" cy="1149370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89102"/>
                    <a:gd name="connsiteY0" fmla="*/ 723900 h 1047594"/>
                    <a:gd name="connsiteX1" fmla="*/ 265112 w 289102"/>
                    <a:gd name="connsiteY1" fmla="*/ 0 h 1047594"/>
                    <a:gd name="connsiteX2" fmla="*/ 289102 w 289102"/>
                    <a:gd name="connsiteY2" fmla="*/ 1047594 h 1047594"/>
                    <a:gd name="connsiteX3" fmla="*/ 0 w 289102"/>
                    <a:gd name="connsiteY3" fmla="*/ 723900 h 1047594"/>
                    <a:gd name="connsiteX0" fmla="*/ 0 w 298483"/>
                    <a:gd name="connsiteY0" fmla="*/ 723900 h 1103610"/>
                    <a:gd name="connsiteX1" fmla="*/ 265112 w 298483"/>
                    <a:gd name="connsiteY1" fmla="*/ 0 h 1103610"/>
                    <a:gd name="connsiteX2" fmla="*/ 298483 w 298483"/>
                    <a:gd name="connsiteY2" fmla="*/ 1103610 h 1103610"/>
                    <a:gd name="connsiteX3" fmla="*/ 0 w 298483"/>
                    <a:gd name="connsiteY3" fmla="*/ 723900 h 1103610"/>
                    <a:gd name="connsiteX0" fmla="*/ 0 w 288218"/>
                    <a:gd name="connsiteY0" fmla="*/ 716422 h 1103610"/>
                    <a:gd name="connsiteX1" fmla="*/ 254847 w 288218"/>
                    <a:gd name="connsiteY1" fmla="*/ 0 h 1103610"/>
                    <a:gd name="connsiteX2" fmla="*/ 288218 w 288218"/>
                    <a:gd name="connsiteY2" fmla="*/ 1103610 h 1103610"/>
                    <a:gd name="connsiteX3" fmla="*/ 0 w 288218"/>
                    <a:gd name="connsiteY3" fmla="*/ 716422 h 1103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218" h="1103610">
                      <a:moveTo>
                        <a:pt x="0" y="716422"/>
                      </a:moveTo>
                      <a:lnTo>
                        <a:pt x="254847" y="0"/>
                      </a:lnTo>
                      <a:cubicBezTo>
                        <a:pt x="256435" y="332846"/>
                        <a:pt x="286630" y="770764"/>
                        <a:pt x="288218" y="1103610"/>
                      </a:cubicBezTo>
                      <a:lnTo>
                        <a:pt x="0" y="716422"/>
                      </a:lnTo>
                      <a:close/>
                    </a:path>
                  </a:pathLst>
                </a:custGeom>
                <a:solidFill>
                  <a:srgbClr val="EAE9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 rot="1957453" flipV="1">
                  <a:off x="5875588" y="3194551"/>
                  <a:ext cx="300169" cy="1149370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89102"/>
                    <a:gd name="connsiteY0" fmla="*/ 723900 h 1047594"/>
                    <a:gd name="connsiteX1" fmla="*/ 265112 w 289102"/>
                    <a:gd name="connsiteY1" fmla="*/ 0 h 1047594"/>
                    <a:gd name="connsiteX2" fmla="*/ 289102 w 289102"/>
                    <a:gd name="connsiteY2" fmla="*/ 1047594 h 1047594"/>
                    <a:gd name="connsiteX3" fmla="*/ 0 w 289102"/>
                    <a:gd name="connsiteY3" fmla="*/ 723900 h 1047594"/>
                    <a:gd name="connsiteX0" fmla="*/ 0 w 298483"/>
                    <a:gd name="connsiteY0" fmla="*/ 723900 h 1103610"/>
                    <a:gd name="connsiteX1" fmla="*/ 265112 w 298483"/>
                    <a:gd name="connsiteY1" fmla="*/ 0 h 1103610"/>
                    <a:gd name="connsiteX2" fmla="*/ 298483 w 298483"/>
                    <a:gd name="connsiteY2" fmla="*/ 1103610 h 1103610"/>
                    <a:gd name="connsiteX3" fmla="*/ 0 w 298483"/>
                    <a:gd name="connsiteY3" fmla="*/ 723900 h 1103610"/>
                    <a:gd name="connsiteX0" fmla="*/ 0 w 288218"/>
                    <a:gd name="connsiteY0" fmla="*/ 716422 h 1103610"/>
                    <a:gd name="connsiteX1" fmla="*/ 254847 w 288218"/>
                    <a:gd name="connsiteY1" fmla="*/ 0 h 1103610"/>
                    <a:gd name="connsiteX2" fmla="*/ 288218 w 288218"/>
                    <a:gd name="connsiteY2" fmla="*/ 1103610 h 1103610"/>
                    <a:gd name="connsiteX3" fmla="*/ 0 w 288218"/>
                    <a:gd name="connsiteY3" fmla="*/ 716422 h 1103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218" h="1103610">
                      <a:moveTo>
                        <a:pt x="0" y="716422"/>
                      </a:moveTo>
                      <a:lnTo>
                        <a:pt x="254847" y="0"/>
                      </a:lnTo>
                      <a:cubicBezTo>
                        <a:pt x="256435" y="332846"/>
                        <a:pt x="286630" y="770764"/>
                        <a:pt x="288218" y="1103610"/>
                      </a:cubicBezTo>
                      <a:lnTo>
                        <a:pt x="0" y="716422"/>
                      </a:lnTo>
                      <a:close/>
                    </a:path>
                  </a:pathLst>
                </a:custGeom>
                <a:solidFill>
                  <a:srgbClr val="EAE9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 rot="6382746" flipV="1">
                  <a:off x="5829956" y="2521749"/>
                  <a:ext cx="300169" cy="1149370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89102"/>
                    <a:gd name="connsiteY0" fmla="*/ 723900 h 1047594"/>
                    <a:gd name="connsiteX1" fmla="*/ 265112 w 289102"/>
                    <a:gd name="connsiteY1" fmla="*/ 0 h 1047594"/>
                    <a:gd name="connsiteX2" fmla="*/ 289102 w 289102"/>
                    <a:gd name="connsiteY2" fmla="*/ 1047594 h 1047594"/>
                    <a:gd name="connsiteX3" fmla="*/ 0 w 289102"/>
                    <a:gd name="connsiteY3" fmla="*/ 723900 h 1047594"/>
                    <a:gd name="connsiteX0" fmla="*/ 0 w 298483"/>
                    <a:gd name="connsiteY0" fmla="*/ 723900 h 1103610"/>
                    <a:gd name="connsiteX1" fmla="*/ 265112 w 298483"/>
                    <a:gd name="connsiteY1" fmla="*/ 0 h 1103610"/>
                    <a:gd name="connsiteX2" fmla="*/ 298483 w 298483"/>
                    <a:gd name="connsiteY2" fmla="*/ 1103610 h 1103610"/>
                    <a:gd name="connsiteX3" fmla="*/ 0 w 298483"/>
                    <a:gd name="connsiteY3" fmla="*/ 723900 h 1103610"/>
                    <a:gd name="connsiteX0" fmla="*/ 0 w 288218"/>
                    <a:gd name="connsiteY0" fmla="*/ 716422 h 1103610"/>
                    <a:gd name="connsiteX1" fmla="*/ 254847 w 288218"/>
                    <a:gd name="connsiteY1" fmla="*/ 0 h 1103610"/>
                    <a:gd name="connsiteX2" fmla="*/ 288218 w 288218"/>
                    <a:gd name="connsiteY2" fmla="*/ 1103610 h 1103610"/>
                    <a:gd name="connsiteX3" fmla="*/ 0 w 288218"/>
                    <a:gd name="connsiteY3" fmla="*/ 716422 h 1103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218" h="1103610">
                      <a:moveTo>
                        <a:pt x="0" y="716422"/>
                      </a:moveTo>
                      <a:lnTo>
                        <a:pt x="254847" y="0"/>
                      </a:lnTo>
                      <a:cubicBezTo>
                        <a:pt x="256435" y="332846"/>
                        <a:pt x="286630" y="770764"/>
                        <a:pt x="288218" y="1103610"/>
                      </a:cubicBezTo>
                      <a:lnTo>
                        <a:pt x="0" y="716422"/>
                      </a:lnTo>
                      <a:close/>
                    </a:path>
                  </a:pathLst>
                </a:custGeom>
                <a:solidFill>
                  <a:srgbClr val="EAE9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rot="12974477">
                  <a:off x="6080608" y="3363325"/>
                  <a:ext cx="300169" cy="1145460"/>
                </a:xfrm>
                <a:custGeom>
                  <a:avLst/>
                  <a:gdLst>
                    <a:gd name="connsiteX0" fmla="*/ 0 w 279400"/>
                    <a:gd name="connsiteY0" fmla="*/ 723900 h 1003300"/>
                    <a:gd name="connsiteX1" fmla="*/ 279400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9875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7493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79400"/>
                    <a:gd name="connsiteY0" fmla="*/ 723900 h 1003300"/>
                    <a:gd name="connsiteX1" fmla="*/ 265112 w 279400"/>
                    <a:gd name="connsiteY1" fmla="*/ 0 h 1003300"/>
                    <a:gd name="connsiteX2" fmla="*/ 279400 w 279400"/>
                    <a:gd name="connsiteY2" fmla="*/ 1003300 h 1003300"/>
                    <a:gd name="connsiteX3" fmla="*/ 0 w 279400"/>
                    <a:gd name="connsiteY3" fmla="*/ 723900 h 1003300"/>
                    <a:gd name="connsiteX0" fmla="*/ 0 w 269875"/>
                    <a:gd name="connsiteY0" fmla="*/ 723900 h 998538"/>
                    <a:gd name="connsiteX1" fmla="*/ 265112 w 269875"/>
                    <a:gd name="connsiteY1" fmla="*/ 0 h 998538"/>
                    <a:gd name="connsiteX2" fmla="*/ 269875 w 269875"/>
                    <a:gd name="connsiteY2" fmla="*/ 998538 h 998538"/>
                    <a:gd name="connsiteX3" fmla="*/ 0 w 269875"/>
                    <a:gd name="connsiteY3" fmla="*/ 723900 h 998538"/>
                    <a:gd name="connsiteX0" fmla="*/ 0 w 269875"/>
                    <a:gd name="connsiteY0" fmla="*/ 723900 h 993775"/>
                    <a:gd name="connsiteX1" fmla="*/ 265112 w 269875"/>
                    <a:gd name="connsiteY1" fmla="*/ 0 h 993775"/>
                    <a:gd name="connsiteX2" fmla="*/ 269875 w 269875"/>
                    <a:gd name="connsiteY2" fmla="*/ 993775 h 993775"/>
                    <a:gd name="connsiteX3" fmla="*/ 0 w 269875"/>
                    <a:gd name="connsiteY3" fmla="*/ 723900 h 993775"/>
                    <a:gd name="connsiteX0" fmla="*/ 0 w 289102"/>
                    <a:gd name="connsiteY0" fmla="*/ 723900 h 1047594"/>
                    <a:gd name="connsiteX1" fmla="*/ 265112 w 289102"/>
                    <a:gd name="connsiteY1" fmla="*/ 0 h 1047594"/>
                    <a:gd name="connsiteX2" fmla="*/ 289102 w 289102"/>
                    <a:gd name="connsiteY2" fmla="*/ 1047594 h 1047594"/>
                    <a:gd name="connsiteX3" fmla="*/ 0 w 289102"/>
                    <a:gd name="connsiteY3" fmla="*/ 723900 h 1047594"/>
                    <a:gd name="connsiteX0" fmla="*/ 0 w 298483"/>
                    <a:gd name="connsiteY0" fmla="*/ 723900 h 1103610"/>
                    <a:gd name="connsiteX1" fmla="*/ 265112 w 298483"/>
                    <a:gd name="connsiteY1" fmla="*/ 0 h 1103610"/>
                    <a:gd name="connsiteX2" fmla="*/ 298483 w 298483"/>
                    <a:gd name="connsiteY2" fmla="*/ 1103610 h 1103610"/>
                    <a:gd name="connsiteX3" fmla="*/ 0 w 298483"/>
                    <a:gd name="connsiteY3" fmla="*/ 723900 h 1103610"/>
                    <a:gd name="connsiteX0" fmla="*/ 0 w 288218"/>
                    <a:gd name="connsiteY0" fmla="*/ 716422 h 1103610"/>
                    <a:gd name="connsiteX1" fmla="*/ 254847 w 288218"/>
                    <a:gd name="connsiteY1" fmla="*/ 0 h 1103610"/>
                    <a:gd name="connsiteX2" fmla="*/ 288218 w 288218"/>
                    <a:gd name="connsiteY2" fmla="*/ 1103610 h 1103610"/>
                    <a:gd name="connsiteX3" fmla="*/ 0 w 288218"/>
                    <a:gd name="connsiteY3" fmla="*/ 716422 h 1103610"/>
                    <a:gd name="connsiteX0" fmla="*/ 0 w 288218"/>
                    <a:gd name="connsiteY0" fmla="*/ 712668 h 1099856"/>
                    <a:gd name="connsiteX1" fmla="*/ 249726 w 288218"/>
                    <a:gd name="connsiteY1" fmla="*/ 0 h 1099856"/>
                    <a:gd name="connsiteX2" fmla="*/ 288218 w 288218"/>
                    <a:gd name="connsiteY2" fmla="*/ 1099856 h 1099856"/>
                    <a:gd name="connsiteX3" fmla="*/ 0 w 288218"/>
                    <a:gd name="connsiteY3" fmla="*/ 712668 h 109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218" h="1099856">
                      <a:moveTo>
                        <a:pt x="0" y="712668"/>
                      </a:moveTo>
                      <a:lnTo>
                        <a:pt x="249726" y="0"/>
                      </a:lnTo>
                      <a:cubicBezTo>
                        <a:pt x="251314" y="332846"/>
                        <a:pt x="286630" y="767010"/>
                        <a:pt x="288218" y="1099856"/>
                      </a:cubicBezTo>
                      <a:lnTo>
                        <a:pt x="0" y="712668"/>
                      </a:lnTo>
                      <a:close/>
                    </a:path>
                  </a:pathLst>
                </a:custGeom>
                <a:solidFill>
                  <a:srgbClr val="FBFB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 rot="4322102">
                <a:off x="6526019" y="3369579"/>
                <a:ext cx="1187268" cy="892162"/>
              </a:xfrm>
              <a:custGeom>
                <a:avLst/>
                <a:gdLst>
                  <a:gd name="connsiteX0" fmla="*/ 0 w 1187268"/>
                  <a:gd name="connsiteY0" fmla="*/ 0 h 892162"/>
                  <a:gd name="connsiteX1" fmla="*/ 1166053 w 1187268"/>
                  <a:gd name="connsiteY1" fmla="*/ 772912 h 892162"/>
                  <a:gd name="connsiteX2" fmla="*/ 1187268 w 1187268"/>
                  <a:gd name="connsiteY2" fmla="*/ 841257 h 892162"/>
                  <a:gd name="connsiteX3" fmla="*/ 1036108 w 1187268"/>
                  <a:gd name="connsiteY3" fmla="*/ 892162 h 892162"/>
                  <a:gd name="connsiteX4" fmla="*/ 272637 w 1187268"/>
                  <a:gd name="connsiteY4" fmla="*/ 855007 h 892162"/>
                  <a:gd name="connsiteX5" fmla="*/ 0 w 1187268"/>
                  <a:gd name="connsiteY5" fmla="*/ 94359 h 89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7268" h="892162">
                    <a:moveTo>
                      <a:pt x="0" y="0"/>
                    </a:moveTo>
                    <a:cubicBezTo>
                      <a:pt x="524188" y="0"/>
                      <a:pt x="973939" y="318704"/>
                      <a:pt x="1166053" y="772912"/>
                    </a:cubicBezTo>
                    <a:lnTo>
                      <a:pt x="1187268" y="841257"/>
                    </a:lnTo>
                    <a:lnTo>
                      <a:pt x="1036108" y="892162"/>
                    </a:lnTo>
                    <a:lnTo>
                      <a:pt x="272637" y="855007"/>
                    </a:lnTo>
                    <a:lnTo>
                      <a:pt x="0" y="94359"/>
                    </a:lnTo>
                    <a:close/>
                  </a:path>
                </a:pathLst>
              </a:custGeom>
              <a:solidFill>
                <a:srgbClr val="E13428"/>
              </a:solidFill>
              <a:ln w="57150">
                <a:solidFill>
                  <a:schemeClr val="bg1"/>
                </a:solidFill>
              </a:ln>
              <a:effectLst>
                <a:outerShdw blurRad="101600" dist="38100" dir="30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2923924">
                <a:off x="4425701" y="3333411"/>
                <a:ext cx="1187268" cy="892162"/>
              </a:xfrm>
              <a:custGeom>
                <a:avLst/>
                <a:gdLst>
                  <a:gd name="connsiteX0" fmla="*/ 0 w 1187268"/>
                  <a:gd name="connsiteY0" fmla="*/ 0 h 892162"/>
                  <a:gd name="connsiteX1" fmla="*/ 1166053 w 1187268"/>
                  <a:gd name="connsiteY1" fmla="*/ 772912 h 892162"/>
                  <a:gd name="connsiteX2" fmla="*/ 1187268 w 1187268"/>
                  <a:gd name="connsiteY2" fmla="*/ 841257 h 892162"/>
                  <a:gd name="connsiteX3" fmla="*/ 1036108 w 1187268"/>
                  <a:gd name="connsiteY3" fmla="*/ 892162 h 892162"/>
                  <a:gd name="connsiteX4" fmla="*/ 272637 w 1187268"/>
                  <a:gd name="connsiteY4" fmla="*/ 855007 h 892162"/>
                  <a:gd name="connsiteX5" fmla="*/ 0 w 1187268"/>
                  <a:gd name="connsiteY5" fmla="*/ 94359 h 89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7268" h="892162">
                    <a:moveTo>
                      <a:pt x="0" y="0"/>
                    </a:moveTo>
                    <a:cubicBezTo>
                      <a:pt x="524188" y="0"/>
                      <a:pt x="973939" y="318704"/>
                      <a:pt x="1166053" y="772912"/>
                    </a:cubicBezTo>
                    <a:lnTo>
                      <a:pt x="1187268" y="841257"/>
                    </a:lnTo>
                    <a:lnTo>
                      <a:pt x="1036108" y="892162"/>
                    </a:lnTo>
                    <a:lnTo>
                      <a:pt x="272637" y="855007"/>
                    </a:lnTo>
                    <a:lnTo>
                      <a:pt x="0" y="94359"/>
                    </a:lnTo>
                    <a:close/>
                  </a:path>
                </a:pathLst>
              </a:custGeom>
              <a:solidFill>
                <a:srgbClr val="81C2C6"/>
              </a:solidFill>
              <a:ln w="57150">
                <a:solidFill>
                  <a:schemeClr val="bg1"/>
                </a:solidFill>
              </a:ln>
              <a:effectLst>
                <a:outerShdw blurRad="127000" dist="38100" dir="7200000" sx="99000" sy="99000" algn="b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7235260">
                <a:off x="4831470" y="2084527"/>
                <a:ext cx="1187268" cy="892162"/>
              </a:xfrm>
              <a:custGeom>
                <a:avLst/>
                <a:gdLst>
                  <a:gd name="connsiteX0" fmla="*/ 0 w 1187268"/>
                  <a:gd name="connsiteY0" fmla="*/ 0 h 892162"/>
                  <a:gd name="connsiteX1" fmla="*/ 1166053 w 1187268"/>
                  <a:gd name="connsiteY1" fmla="*/ 772912 h 892162"/>
                  <a:gd name="connsiteX2" fmla="*/ 1187268 w 1187268"/>
                  <a:gd name="connsiteY2" fmla="*/ 841257 h 892162"/>
                  <a:gd name="connsiteX3" fmla="*/ 1036108 w 1187268"/>
                  <a:gd name="connsiteY3" fmla="*/ 892162 h 892162"/>
                  <a:gd name="connsiteX4" fmla="*/ 272637 w 1187268"/>
                  <a:gd name="connsiteY4" fmla="*/ 855007 h 892162"/>
                  <a:gd name="connsiteX5" fmla="*/ 0 w 1187268"/>
                  <a:gd name="connsiteY5" fmla="*/ 94359 h 89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7268" h="892162">
                    <a:moveTo>
                      <a:pt x="0" y="0"/>
                    </a:moveTo>
                    <a:cubicBezTo>
                      <a:pt x="524188" y="0"/>
                      <a:pt x="973939" y="318704"/>
                      <a:pt x="1166053" y="772912"/>
                    </a:cubicBezTo>
                    <a:lnTo>
                      <a:pt x="1187268" y="841257"/>
                    </a:lnTo>
                    <a:lnTo>
                      <a:pt x="1036108" y="892162"/>
                    </a:lnTo>
                    <a:lnTo>
                      <a:pt x="272637" y="855007"/>
                    </a:lnTo>
                    <a:lnTo>
                      <a:pt x="0" y="94359"/>
                    </a:lnTo>
                    <a:close/>
                  </a:path>
                </a:pathLst>
              </a:custGeom>
              <a:solidFill>
                <a:srgbClr val="F68924"/>
              </a:solidFill>
              <a:ln w="57150">
                <a:solidFill>
                  <a:schemeClr val="bg1"/>
                </a:solidFill>
              </a:ln>
              <a:effectLst>
                <a:outerShdw blurRad="88900" dist="38100" dir="9600000" algn="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6583217" y="2441822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91250" y="3790997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31366" y="4667059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27297" y="3765958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38173" y="2433857"/>
            <a:ext cx="57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804842" y="1882693"/>
            <a:ext cx="1873816" cy="542082"/>
            <a:chOff x="6804842" y="1882693"/>
            <a:chExt cx="1873816" cy="542082"/>
          </a:xfrm>
        </p:grpSpPr>
        <p:sp>
          <p:nvSpPr>
            <p:cNvPr id="61" name="任意多边形 60"/>
            <p:cNvSpPr/>
            <p:nvPr/>
          </p:nvSpPr>
          <p:spPr>
            <a:xfrm rot="1002010">
              <a:off x="6804842" y="2086992"/>
              <a:ext cx="875888" cy="337783"/>
            </a:xfrm>
            <a:custGeom>
              <a:avLst/>
              <a:gdLst>
                <a:gd name="connsiteX0" fmla="*/ 0 w 841829"/>
                <a:gd name="connsiteY0" fmla="*/ 3787 h 337616"/>
                <a:gd name="connsiteX1" fmla="*/ 478972 w 841829"/>
                <a:gd name="connsiteY1" fmla="*/ 47330 h 337616"/>
                <a:gd name="connsiteX2" fmla="*/ 841829 w 841829"/>
                <a:gd name="connsiteY2" fmla="*/ 337616 h 337616"/>
                <a:gd name="connsiteX0" fmla="*/ 0 w 841829"/>
                <a:gd name="connsiteY0" fmla="*/ 1405 h 335234"/>
                <a:gd name="connsiteX1" fmla="*/ 484446 w 841829"/>
                <a:gd name="connsiteY1" fmla="*/ 63194 h 335234"/>
                <a:gd name="connsiteX2" fmla="*/ 841829 w 841829"/>
                <a:gd name="connsiteY2" fmla="*/ 335234 h 335234"/>
                <a:gd name="connsiteX0" fmla="*/ 0 w 845478"/>
                <a:gd name="connsiteY0" fmla="*/ 958 h 346951"/>
                <a:gd name="connsiteX1" fmla="*/ 488095 w 845478"/>
                <a:gd name="connsiteY1" fmla="*/ 74911 h 346951"/>
                <a:gd name="connsiteX2" fmla="*/ 845478 w 845478"/>
                <a:gd name="connsiteY2" fmla="*/ 346951 h 346951"/>
                <a:gd name="connsiteX0" fmla="*/ 0 w 863724"/>
                <a:gd name="connsiteY0" fmla="*/ 932 h 341450"/>
                <a:gd name="connsiteX1" fmla="*/ 488095 w 863724"/>
                <a:gd name="connsiteY1" fmla="*/ 74885 h 341450"/>
                <a:gd name="connsiteX2" fmla="*/ 863724 w 863724"/>
                <a:gd name="connsiteY2" fmla="*/ 341450 h 341450"/>
                <a:gd name="connsiteX0" fmla="*/ 0 w 875888"/>
                <a:gd name="connsiteY0" fmla="*/ 915 h 337783"/>
                <a:gd name="connsiteX1" fmla="*/ 488095 w 875888"/>
                <a:gd name="connsiteY1" fmla="*/ 74868 h 337783"/>
                <a:gd name="connsiteX2" fmla="*/ 875888 w 875888"/>
                <a:gd name="connsiteY2" fmla="*/ 337783 h 33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888" h="337783">
                  <a:moveTo>
                    <a:pt x="0" y="915"/>
                  </a:moveTo>
                  <a:cubicBezTo>
                    <a:pt x="169333" y="-5133"/>
                    <a:pt x="342114" y="18723"/>
                    <a:pt x="488095" y="74868"/>
                  </a:cubicBezTo>
                  <a:cubicBezTo>
                    <a:pt x="634076" y="131013"/>
                    <a:pt x="764612" y="220459"/>
                    <a:pt x="875888" y="337783"/>
                  </a:cubicBezTo>
                </a:path>
              </a:pathLst>
            </a:custGeom>
            <a:noFill/>
            <a:ln w="28575">
              <a:solidFill>
                <a:srgbClr val="3FB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flipH="1">
              <a:off x="7317353" y="1882693"/>
              <a:ext cx="1361305" cy="274193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28575">
              <a:solidFill>
                <a:srgbClr val="3FB679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8678658" y="1685049"/>
            <a:ext cx="1825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衰老速度减慢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任意多边形 67"/>
          <p:cNvSpPr/>
          <p:nvPr/>
        </p:nvSpPr>
        <p:spPr>
          <a:xfrm rot="5143723">
            <a:off x="7360289" y="3950604"/>
            <a:ext cx="875888" cy="337783"/>
          </a:xfrm>
          <a:custGeom>
            <a:avLst/>
            <a:gdLst>
              <a:gd name="connsiteX0" fmla="*/ 0 w 841829"/>
              <a:gd name="connsiteY0" fmla="*/ 3787 h 337616"/>
              <a:gd name="connsiteX1" fmla="*/ 478972 w 841829"/>
              <a:gd name="connsiteY1" fmla="*/ 47330 h 337616"/>
              <a:gd name="connsiteX2" fmla="*/ 841829 w 841829"/>
              <a:gd name="connsiteY2" fmla="*/ 337616 h 337616"/>
              <a:gd name="connsiteX0" fmla="*/ 0 w 841829"/>
              <a:gd name="connsiteY0" fmla="*/ 1405 h 335234"/>
              <a:gd name="connsiteX1" fmla="*/ 484446 w 841829"/>
              <a:gd name="connsiteY1" fmla="*/ 63194 h 335234"/>
              <a:gd name="connsiteX2" fmla="*/ 841829 w 841829"/>
              <a:gd name="connsiteY2" fmla="*/ 335234 h 335234"/>
              <a:gd name="connsiteX0" fmla="*/ 0 w 845478"/>
              <a:gd name="connsiteY0" fmla="*/ 958 h 346951"/>
              <a:gd name="connsiteX1" fmla="*/ 488095 w 845478"/>
              <a:gd name="connsiteY1" fmla="*/ 74911 h 346951"/>
              <a:gd name="connsiteX2" fmla="*/ 845478 w 845478"/>
              <a:gd name="connsiteY2" fmla="*/ 346951 h 346951"/>
              <a:gd name="connsiteX0" fmla="*/ 0 w 863724"/>
              <a:gd name="connsiteY0" fmla="*/ 932 h 341450"/>
              <a:gd name="connsiteX1" fmla="*/ 488095 w 863724"/>
              <a:gd name="connsiteY1" fmla="*/ 74885 h 341450"/>
              <a:gd name="connsiteX2" fmla="*/ 863724 w 863724"/>
              <a:gd name="connsiteY2" fmla="*/ 341450 h 341450"/>
              <a:gd name="connsiteX0" fmla="*/ 0 w 875888"/>
              <a:gd name="connsiteY0" fmla="*/ 915 h 337783"/>
              <a:gd name="connsiteX1" fmla="*/ 488095 w 875888"/>
              <a:gd name="connsiteY1" fmla="*/ 74868 h 337783"/>
              <a:gd name="connsiteX2" fmla="*/ 875888 w 875888"/>
              <a:gd name="connsiteY2" fmla="*/ 337783 h 33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5888" h="337783">
                <a:moveTo>
                  <a:pt x="0" y="915"/>
                </a:moveTo>
                <a:cubicBezTo>
                  <a:pt x="169333" y="-5133"/>
                  <a:pt x="342114" y="18723"/>
                  <a:pt x="488095" y="74868"/>
                </a:cubicBezTo>
                <a:cubicBezTo>
                  <a:pt x="634076" y="131013"/>
                  <a:pt x="764612" y="220459"/>
                  <a:pt x="875888" y="337783"/>
                </a:cubicBezTo>
              </a:path>
            </a:pathLst>
          </a:custGeom>
          <a:noFill/>
          <a:ln w="28575">
            <a:solidFill>
              <a:srgbClr val="E134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flipH="1" flipV="1">
            <a:off x="7915605" y="4139659"/>
            <a:ext cx="1361305" cy="27419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28575">
            <a:solidFill>
              <a:srgbClr val="E13428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276910" y="4204166"/>
            <a:ext cx="1825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武器和格斗专家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 rot="17834255">
            <a:off x="4663984" y="2127123"/>
            <a:ext cx="875888" cy="337783"/>
          </a:xfrm>
          <a:custGeom>
            <a:avLst/>
            <a:gdLst>
              <a:gd name="connsiteX0" fmla="*/ 0 w 841829"/>
              <a:gd name="connsiteY0" fmla="*/ 3787 h 337616"/>
              <a:gd name="connsiteX1" fmla="*/ 478972 w 841829"/>
              <a:gd name="connsiteY1" fmla="*/ 47330 h 337616"/>
              <a:gd name="connsiteX2" fmla="*/ 841829 w 841829"/>
              <a:gd name="connsiteY2" fmla="*/ 337616 h 337616"/>
              <a:gd name="connsiteX0" fmla="*/ 0 w 841829"/>
              <a:gd name="connsiteY0" fmla="*/ 1405 h 335234"/>
              <a:gd name="connsiteX1" fmla="*/ 484446 w 841829"/>
              <a:gd name="connsiteY1" fmla="*/ 63194 h 335234"/>
              <a:gd name="connsiteX2" fmla="*/ 841829 w 841829"/>
              <a:gd name="connsiteY2" fmla="*/ 335234 h 335234"/>
              <a:gd name="connsiteX0" fmla="*/ 0 w 845478"/>
              <a:gd name="connsiteY0" fmla="*/ 958 h 346951"/>
              <a:gd name="connsiteX1" fmla="*/ 488095 w 845478"/>
              <a:gd name="connsiteY1" fmla="*/ 74911 h 346951"/>
              <a:gd name="connsiteX2" fmla="*/ 845478 w 845478"/>
              <a:gd name="connsiteY2" fmla="*/ 346951 h 346951"/>
              <a:gd name="connsiteX0" fmla="*/ 0 w 863724"/>
              <a:gd name="connsiteY0" fmla="*/ 932 h 341450"/>
              <a:gd name="connsiteX1" fmla="*/ 488095 w 863724"/>
              <a:gd name="connsiteY1" fmla="*/ 74885 h 341450"/>
              <a:gd name="connsiteX2" fmla="*/ 863724 w 863724"/>
              <a:gd name="connsiteY2" fmla="*/ 341450 h 341450"/>
              <a:gd name="connsiteX0" fmla="*/ 0 w 875888"/>
              <a:gd name="connsiteY0" fmla="*/ 915 h 337783"/>
              <a:gd name="connsiteX1" fmla="*/ 488095 w 875888"/>
              <a:gd name="connsiteY1" fmla="*/ 74868 h 337783"/>
              <a:gd name="connsiteX2" fmla="*/ 875888 w 875888"/>
              <a:gd name="connsiteY2" fmla="*/ 337783 h 33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5888" h="337783">
                <a:moveTo>
                  <a:pt x="0" y="915"/>
                </a:moveTo>
                <a:cubicBezTo>
                  <a:pt x="169333" y="-5133"/>
                  <a:pt x="342114" y="18723"/>
                  <a:pt x="488095" y="74868"/>
                </a:cubicBezTo>
                <a:cubicBezTo>
                  <a:pt x="634076" y="131013"/>
                  <a:pt x="764612" y="220459"/>
                  <a:pt x="875888" y="337783"/>
                </a:cubicBezTo>
              </a:path>
            </a:pathLst>
          </a:custGeom>
          <a:noFill/>
          <a:ln w="28575">
            <a:solidFill>
              <a:srgbClr val="F689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3688214" y="1882693"/>
            <a:ext cx="1361305" cy="27419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28575">
            <a:solidFill>
              <a:srgbClr val="F68924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862574" y="1543535"/>
            <a:ext cx="182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宿敌</a:t>
            </a:r>
            <a:endParaRPr lang="en-US" altLang="zh-CN" b="1" dirty="0" smtClean="0">
              <a:solidFill>
                <a:srgbClr val="6767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b="1" dirty="0" smtClean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</a:t>
            </a:r>
            <a:r>
              <a:rPr lang="zh-CN" altLang="en-US" b="1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骷髅</a:t>
            </a:r>
            <a:endParaRPr lang="zh-CN" altLang="en-US" dirty="0">
              <a:solidFill>
                <a:srgbClr val="6767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任意多边形 74"/>
          <p:cNvSpPr/>
          <p:nvPr/>
        </p:nvSpPr>
        <p:spPr>
          <a:xfrm rot="9522157">
            <a:off x="5742992" y="5191890"/>
            <a:ext cx="875888" cy="337783"/>
          </a:xfrm>
          <a:custGeom>
            <a:avLst/>
            <a:gdLst>
              <a:gd name="connsiteX0" fmla="*/ 0 w 841829"/>
              <a:gd name="connsiteY0" fmla="*/ 3787 h 337616"/>
              <a:gd name="connsiteX1" fmla="*/ 478972 w 841829"/>
              <a:gd name="connsiteY1" fmla="*/ 47330 h 337616"/>
              <a:gd name="connsiteX2" fmla="*/ 841829 w 841829"/>
              <a:gd name="connsiteY2" fmla="*/ 337616 h 337616"/>
              <a:gd name="connsiteX0" fmla="*/ 0 w 841829"/>
              <a:gd name="connsiteY0" fmla="*/ 1405 h 335234"/>
              <a:gd name="connsiteX1" fmla="*/ 484446 w 841829"/>
              <a:gd name="connsiteY1" fmla="*/ 63194 h 335234"/>
              <a:gd name="connsiteX2" fmla="*/ 841829 w 841829"/>
              <a:gd name="connsiteY2" fmla="*/ 335234 h 335234"/>
              <a:gd name="connsiteX0" fmla="*/ 0 w 845478"/>
              <a:gd name="connsiteY0" fmla="*/ 958 h 346951"/>
              <a:gd name="connsiteX1" fmla="*/ 488095 w 845478"/>
              <a:gd name="connsiteY1" fmla="*/ 74911 h 346951"/>
              <a:gd name="connsiteX2" fmla="*/ 845478 w 845478"/>
              <a:gd name="connsiteY2" fmla="*/ 346951 h 346951"/>
              <a:gd name="connsiteX0" fmla="*/ 0 w 863724"/>
              <a:gd name="connsiteY0" fmla="*/ 932 h 341450"/>
              <a:gd name="connsiteX1" fmla="*/ 488095 w 863724"/>
              <a:gd name="connsiteY1" fmla="*/ 74885 h 341450"/>
              <a:gd name="connsiteX2" fmla="*/ 863724 w 863724"/>
              <a:gd name="connsiteY2" fmla="*/ 341450 h 341450"/>
              <a:gd name="connsiteX0" fmla="*/ 0 w 875888"/>
              <a:gd name="connsiteY0" fmla="*/ 915 h 337783"/>
              <a:gd name="connsiteX1" fmla="*/ 488095 w 875888"/>
              <a:gd name="connsiteY1" fmla="*/ 74868 h 337783"/>
              <a:gd name="connsiteX2" fmla="*/ 875888 w 875888"/>
              <a:gd name="connsiteY2" fmla="*/ 337783 h 33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5888" h="337783">
                <a:moveTo>
                  <a:pt x="0" y="915"/>
                </a:moveTo>
                <a:cubicBezTo>
                  <a:pt x="169333" y="-5133"/>
                  <a:pt x="342114" y="18723"/>
                  <a:pt x="488095" y="74868"/>
                </a:cubicBezTo>
                <a:cubicBezTo>
                  <a:pt x="634076" y="131013"/>
                  <a:pt x="764612" y="220459"/>
                  <a:pt x="875888" y="337783"/>
                </a:cubicBezTo>
              </a:path>
            </a:pathLst>
          </a:custGeom>
          <a:noFill/>
          <a:ln w="28575">
            <a:solidFill>
              <a:srgbClr val="1B7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flipH="1" flipV="1">
            <a:off x="6147195" y="5471131"/>
            <a:ext cx="1361305" cy="27419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28575">
            <a:solidFill>
              <a:srgbClr val="1B7BDE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508500" y="5546018"/>
            <a:ext cx="2021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受过各种战斗训练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16456277" flipH="1">
            <a:off x="4123481" y="3950604"/>
            <a:ext cx="875888" cy="337783"/>
          </a:xfrm>
          <a:custGeom>
            <a:avLst/>
            <a:gdLst>
              <a:gd name="connsiteX0" fmla="*/ 0 w 841829"/>
              <a:gd name="connsiteY0" fmla="*/ 3787 h 337616"/>
              <a:gd name="connsiteX1" fmla="*/ 478972 w 841829"/>
              <a:gd name="connsiteY1" fmla="*/ 47330 h 337616"/>
              <a:gd name="connsiteX2" fmla="*/ 841829 w 841829"/>
              <a:gd name="connsiteY2" fmla="*/ 337616 h 337616"/>
              <a:gd name="connsiteX0" fmla="*/ 0 w 841829"/>
              <a:gd name="connsiteY0" fmla="*/ 1405 h 335234"/>
              <a:gd name="connsiteX1" fmla="*/ 484446 w 841829"/>
              <a:gd name="connsiteY1" fmla="*/ 63194 h 335234"/>
              <a:gd name="connsiteX2" fmla="*/ 841829 w 841829"/>
              <a:gd name="connsiteY2" fmla="*/ 335234 h 335234"/>
              <a:gd name="connsiteX0" fmla="*/ 0 w 845478"/>
              <a:gd name="connsiteY0" fmla="*/ 958 h 346951"/>
              <a:gd name="connsiteX1" fmla="*/ 488095 w 845478"/>
              <a:gd name="connsiteY1" fmla="*/ 74911 h 346951"/>
              <a:gd name="connsiteX2" fmla="*/ 845478 w 845478"/>
              <a:gd name="connsiteY2" fmla="*/ 346951 h 346951"/>
              <a:gd name="connsiteX0" fmla="*/ 0 w 863724"/>
              <a:gd name="connsiteY0" fmla="*/ 932 h 341450"/>
              <a:gd name="connsiteX1" fmla="*/ 488095 w 863724"/>
              <a:gd name="connsiteY1" fmla="*/ 74885 h 341450"/>
              <a:gd name="connsiteX2" fmla="*/ 863724 w 863724"/>
              <a:gd name="connsiteY2" fmla="*/ 341450 h 341450"/>
              <a:gd name="connsiteX0" fmla="*/ 0 w 875888"/>
              <a:gd name="connsiteY0" fmla="*/ 915 h 337783"/>
              <a:gd name="connsiteX1" fmla="*/ 488095 w 875888"/>
              <a:gd name="connsiteY1" fmla="*/ 74868 h 337783"/>
              <a:gd name="connsiteX2" fmla="*/ 875888 w 875888"/>
              <a:gd name="connsiteY2" fmla="*/ 337783 h 33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5888" h="337783">
                <a:moveTo>
                  <a:pt x="0" y="915"/>
                </a:moveTo>
                <a:cubicBezTo>
                  <a:pt x="169333" y="-5133"/>
                  <a:pt x="342114" y="18723"/>
                  <a:pt x="488095" y="74868"/>
                </a:cubicBezTo>
                <a:cubicBezTo>
                  <a:pt x="634076" y="131013"/>
                  <a:pt x="764612" y="220459"/>
                  <a:pt x="875888" y="337783"/>
                </a:cubicBezTo>
              </a:path>
            </a:pathLst>
          </a:custGeom>
          <a:noFill/>
          <a:ln w="28575">
            <a:solidFill>
              <a:srgbClr val="81C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 flipV="1">
            <a:off x="3086384" y="4139659"/>
            <a:ext cx="1361305" cy="27419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28575">
            <a:solidFill>
              <a:srgbClr val="81C2C6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903005" y="271945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563103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美国队长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39132" y="4059185"/>
            <a:ext cx="1901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 </a:t>
            </a:r>
            <a:endParaRPr lang="en-US" altLang="zh-CN" b="1" dirty="0" smtClean="0">
              <a:solidFill>
                <a:srgbClr val="4949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伯妮，</a:t>
            </a:r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莎朗</a:t>
            </a:r>
            <a:r>
              <a:rPr lang="en-US" altLang="zh-CN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7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空心弧 38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1001838"/>
              <a:gd name="adj2" fmla="val 177513"/>
              <a:gd name="adj3" fmla="val 2095"/>
            </a:avLst>
          </a:prstGeom>
          <a:solidFill>
            <a:srgbClr val="F68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3277348"/>
              <a:gd name="adj2" fmla="val 177513"/>
              <a:gd name="adj3" fmla="val 2095"/>
            </a:avLst>
          </a:prstGeom>
          <a:solidFill>
            <a:srgbClr val="E13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4919828"/>
              <a:gd name="adj2" fmla="val 177513"/>
              <a:gd name="adj3" fmla="val 2095"/>
            </a:avLst>
          </a:prstGeom>
          <a:solidFill>
            <a:srgbClr val="E34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5408903"/>
              <a:gd name="adj2" fmla="val 177513"/>
              <a:gd name="adj3" fmla="val 2095"/>
            </a:avLst>
          </a:prstGeom>
          <a:solidFill>
            <a:srgbClr val="81C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7406471"/>
              <a:gd name="adj2" fmla="val 177513"/>
              <a:gd name="adj3" fmla="val 2095"/>
            </a:avLst>
          </a:prstGeom>
          <a:solidFill>
            <a:srgbClr val="3FB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>
            <a:off x="1849633" y="2275791"/>
            <a:ext cx="2603962" cy="253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903005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02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8831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钢铁侠</a:t>
            </a:r>
          </a:p>
        </p:txBody>
      </p:sp>
      <p:sp>
        <p:nvSpPr>
          <p:cNvPr id="22" name="空心弧 21"/>
          <p:cNvSpPr/>
          <p:nvPr/>
        </p:nvSpPr>
        <p:spPr>
          <a:xfrm rot="5400000">
            <a:off x="1030118" y="1459476"/>
            <a:ext cx="4072618" cy="4072618"/>
          </a:xfrm>
          <a:prstGeom prst="blockArc">
            <a:avLst>
              <a:gd name="adj1" fmla="val 19544279"/>
              <a:gd name="adj2" fmla="val 177513"/>
              <a:gd name="adj3" fmla="val 2095"/>
            </a:avLst>
          </a:prstGeom>
          <a:solidFill>
            <a:srgbClr val="1B7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332895" y="194085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957257" y="299403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896297" y="411696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134297" y="507940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4415922" y="1686905"/>
            <a:ext cx="1643566" cy="253945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685315" y="1229705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065257" y="2301923"/>
            <a:ext cx="2183793" cy="914400"/>
            <a:chOff x="5065257" y="2301923"/>
            <a:chExt cx="2183793" cy="914400"/>
          </a:xfrm>
        </p:grpSpPr>
        <p:sp>
          <p:nvSpPr>
            <p:cNvPr id="46" name="任意多边形 45"/>
            <p:cNvSpPr/>
            <p:nvPr/>
          </p:nvSpPr>
          <p:spPr>
            <a:xfrm flipH="1">
              <a:off x="5065257" y="2759123"/>
              <a:ext cx="1643566" cy="253945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334650" y="230192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5011257" y="3974152"/>
            <a:ext cx="2183793" cy="914400"/>
            <a:chOff x="5065257" y="2301923"/>
            <a:chExt cx="2183793" cy="914400"/>
          </a:xfrm>
        </p:grpSpPr>
        <p:sp>
          <p:nvSpPr>
            <p:cNvPr id="50" name="任意多边形 49"/>
            <p:cNvSpPr/>
            <p:nvPr/>
          </p:nvSpPr>
          <p:spPr>
            <a:xfrm flipH="1">
              <a:off x="5065257" y="2759123"/>
              <a:ext cx="1643566" cy="253945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334650" y="230192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flipV="1">
            <a:off x="4242297" y="4996177"/>
            <a:ext cx="2183793" cy="914400"/>
            <a:chOff x="5065257" y="2301923"/>
            <a:chExt cx="2183793" cy="914400"/>
          </a:xfrm>
        </p:grpSpPr>
        <p:sp>
          <p:nvSpPr>
            <p:cNvPr id="53" name="任意多边形 52"/>
            <p:cNvSpPr/>
            <p:nvPr/>
          </p:nvSpPr>
          <p:spPr>
            <a:xfrm flipH="1">
              <a:off x="5065257" y="2759123"/>
              <a:ext cx="1643566" cy="253945"/>
            </a:xfrm>
            <a:custGeom>
              <a:avLst/>
              <a:gdLst>
                <a:gd name="connsiteX0" fmla="*/ 0 w 2002972"/>
                <a:gd name="connsiteY0" fmla="*/ 0 h 333829"/>
                <a:gd name="connsiteX1" fmla="*/ 0 w 2002972"/>
                <a:gd name="connsiteY1" fmla="*/ 0 h 333829"/>
                <a:gd name="connsiteX2" fmla="*/ 1669143 w 2002972"/>
                <a:gd name="connsiteY2" fmla="*/ 0 h 333829"/>
                <a:gd name="connsiteX3" fmla="*/ 2002972 w 2002972"/>
                <a:gd name="connsiteY3" fmla="*/ 333829 h 33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972" h="333829">
                  <a:moveTo>
                    <a:pt x="0" y="0"/>
                  </a:moveTo>
                  <a:lnTo>
                    <a:pt x="0" y="0"/>
                  </a:lnTo>
                  <a:lnTo>
                    <a:pt x="1669143" y="0"/>
                  </a:lnTo>
                  <a:lnTo>
                    <a:pt x="2002972" y="333829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334650" y="230192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5791438" y="1335828"/>
            <a:ext cx="702154" cy="702154"/>
          </a:xfrm>
          <a:prstGeom prst="ellipse">
            <a:avLst/>
          </a:prstGeom>
          <a:solidFill>
            <a:srgbClr val="EF9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440773" y="2408046"/>
            <a:ext cx="702154" cy="702154"/>
          </a:xfrm>
          <a:prstGeom prst="ellipse">
            <a:avLst/>
          </a:prstGeom>
          <a:solidFill>
            <a:srgbClr val="E23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403202" y="4080275"/>
            <a:ext cx="702154" cy="702154"/>
          </a:xfrm>
          <a:prstGeom prst="ellipse">
            <a:avLst/>
          </a:prstGeom>
          <a:solidFill>
            <a:srgbClr val="81C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632101" y="5102966"/>
            <a:ext cx="702154" cy="702154"/>
          </a:xfrm>
          <a:prstGeom prst="ellipse">
            <a:avLst/>
          </a:prstGeom>
          <a:solidFill>
            <a:srgbClr val="3FB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54823" y="1519325"/>
            <a:ext cx="4600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无超能力。借助战甲进行飞行、攻击、防御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94738" y="2574457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爱人：无法统计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4762" y="4260974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弱点：酗酒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49253" y="5312139"/>
            <a:ext cx="3517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宿敌：奥巴蒂亚</a:t>
            </a:r>
            <a:r>
              <a:rPr lang="en-US" altLang="zh-CN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斯坦因、满大人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954602" y="1491675"/>
            <a:ext cx="341972" cy="347578"/>
            <a:chOff x="6321426" y="1566863"/>
            <a:chExt cx="387350" cy="393700"/>
          </a:xfrm>
          <a:solidFill>
            <a:schemeClr val="bg1"/>
          </a:solidFill>
        </p:grpSpPr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6321426" y="1566863"/>
              <a:ext cx="387350" cy="393700"/>
            </a:xfrm>
            <a:custGeom>
              <a:avLst/>
              <a:gdLst>
                <a:gd name="T0" fmla="*/ 111 w 179"/>
                <a:gd name="T1" fmla="*/ 182 h 182"/>
                <a:gd name="T2" fmla="*/ 68 w 179"/>
                <a:gd name="T3" fmla="*/ 182 h 182"/>
                <a:gd name="T4" fmla="*/ 68 w 179"/>
                <a:gd name="T5" fmla="*/ 178 h 182"/>
                <a:gd name="T6" fmla="*/ 39 w 179"/>
                <a:gd name="T7" fmla="*/ 149 h 182"/>
                <a:gd name="T8" fmla="*/ 25 w 179"/>
                <a:gd name="T9" fmla="*/ 153 h 182"/>
                <a:gd name="T10" fmla="*/ 21 w 179"/>
                <a:gd name="T11" fmla="*/ 155 h 182"/>
                <a:gd name="T12" fmla="*/ 0 w 179"/>
                <a:gd name="T13" fmla="*/ 118 h 182"/>
                <a:gd name="T14" fmla="*/ 3 w 179"/>
                <a:gd name="T15" fmla="*/ 116 h 182"/>
                <a:gd name="T16" fmla="*/ 14 w 179"/>
                <a:gd name="T17" fmla="*/ 76 h 182"/>
                <a:gd name="T18" fmla="*/ 3 w 179"/>
                <a:gd name="T19" fmla="*/ 66 h 182"/>
                <a:gd name="T20" fmla="*/ 0 w 179"/>
                <a:gd name="T21" fmla="*/ 64 h 182"/>
                <a:gd name="T22" fmla="*/ 21 w 179"/>
                <a:gd name="T23" fmla="*/ 27 h 182"/>
                <a:gd name="T24" fmla="*/ 25 w 179"/>
                <a:gd name="T25" fmla="*/ 29 h 182"/>
                <a:gd name="T26" fmla="*/ 39 w 179"/>
                <a:gd name="T27" fmla="*/ 33 h 182"/>
                <a:gd name="T28" fmla="*/ 64 w 179"/>
                <a:gd name="T29" fmla="*/ 18 h 182"/>
                <a:gd name="T30" fmla="*/ 68 w 179"/>
                <a:gd name="T31" fmla="*/ 4 h 182"/>
                <a:gd name="T32" fmla="*/ 68 w 179"/>
                <a:gd name="T33" fmla="*/ 0 h 182"/>
                <a:gd name="T34" fmla="*/ 111 w 179"/>
                <a:gd name="T35" fmla="*/ 0 h 182"/>
                <a:gd name="T36" fmla="*/ 111 w 179"/>
                <a:gd name="T37" fmla="*/ 4 h 182"/>
                <a:gd name="T38" fmla="*/ 140 w 179"/>
                <a:gd name="T39" fmla="*/ 33 h 182"/>
                <a:gd name="T40" fmla="*/ 154 w 179"/>
                <a:gd name="T41" fmla="*/ 29 h 182"/>
                <a:gd name="T42" fmla="*/ 158 w 179"/>
                <a:gd name="T43" fmla="*/ 27 h 182"/>
                <a:gd name="T44" fmla="*/ 179 w 179"/>
                <a:gd name="T45" fmla="*/ 64 h 182"/>
                <a:gd name="T46" fmla="*/ 176 w 179"/>
                <a:gd name="T47" fmla="*/ 66 h 182"/>
                <a:gd name="T48" fmla="*/ 165 w 179"/>
                <a:gd name="T49" fmla="*/ 106 h 182"/>
                <a:gd name="T50" fmla="*/ 175 w 179"/>
                <a:gd name="T51" fmla="*/ 116 h 182"/>
                <a:gd name="T52" fmla="*/ 179 w 179"/>
                <a:gd name="T53" fmla="*/ 118 h 182"/>
                <a:gd name="T54" fmla="*/ 158 w 179"/>
                <a:gd name="T55" fmla="*/ 155 h 182"/>
                <a:gd name="T56" fmla="*/ 154 w 179"/>
                <a:gd name="T57" fmla="*/ 153 h 182"/>
                <a:gd name="T58" fmla="*/ 140 w 179"/>
                <a:gd name="T59" fmla="*/ 149 h 182"/>
                <a:gd name="T60" fmla="*/ 114 w 179"/>
                <a:gd name="T61" fmla="*/ 163 h 182"/>
                <a:gd name="T62" fmla="*/ 111 w 179"/>
                <a:gd name="T63" fmla="*/ 178 h 182"/>
                <a:gd name="T64" fmla="*/ 111 w 179"/>
                <a:gd name="T65" fmla="*/ 182 h 182"/>
                <a:gd name="T66" fmla="*/ 76 w 179"/>
                <a:gd name="T67" fmla="*/ 174 h 182"/>
                <a:gd name="T68" fmla="*/ 103 w 179"/>
                <a:gd name="T69" fmla="*/ 174 h 182"/>
                <a:gd name="T70" fmla="*/ 108 w 179"/>
                <a:gd name="T71" fmla="*/ 159 h 182"/>
                <a:gd name="T72" fmla="*/ 140 w 179"/>
                <a:gd name="T73" fmla="*/ 141 h 182"/>
                <a:gd name="T74" fmla="*/ 155 w 179"/>
                <a:gd name="T75" fmla="*/ 144 h 182"/>
                <a:gd name="T76" fmla="*/ 168 w 179"/>
                <a:gd name="T77" fmla="*/ 121 h 182"/>
                <a:gd name="T78" fmla="*/ 158 w 179"/>
                <a:gd name="T79" fmla="*/ 110 h 182"/>
                <a:gd name="T80" fmla="*/ 168 w 179"/>
                <a:gd name="T81" fmla="*/ 61 h 182"/>
                <a:gd name="T82" fmla="*/ 155 w 179"/>
                <a:gd name="T83" fmla="*/ 38 h 182"/>
                <a:gd name="T84" fmla="*/ 140 w 179"/>
                <a:gd name="T85" fmla="*/ 41 h 182"/>
                <a:gd name="T86" fmla="*/ 103 w 179"/>
                <a:gd name="T87" fmla="*/ 8 h 182"/>
                <a:gd name="T88" fmla="*/ 76 w 179"/>
                <a:gd name="T89" fmla="*/ 8 h 182"/>
                <a:gd name="T90" fmla="*/ 71 w 179"/>
                <a:gd name="T91" fmla="*/ 22 h 182"/>
                <a:gd name="T92" fmla="*/ 39 w 179"/>
                <a:gd name="T93" fmla="*/ 41 h 182"/>
                <a:gd name="T94" fmla="*/ 24 w 179"/>
                <a:gd name="T95" fmla="*/ 38 h 182"/>
                <a:gd name="T96" fmla="*/ 11 w 179"/>
                <a:gd name="T97" fmla="*/ 61 h 182"/>
                <a:gd name="T98" fmla="*/ 21 w 179"/>
                <a:gd name="T99" fmla="*/ 72 h 182"/>
                <a:gd name="T100" fmla="*/ 11 w 179"/>
                <a:gd name="T101" fmla="*/ 121 h 182"/>
                <a:gd name="T102" fmla="*/ 24 w 179"/>
                <a:gd name="T103" fmla="*/ 144 h 182"/>
                <a:gd name="T104" fmla="*/ 39 w 179"/>
                <a:gd name="T105" fmla="*/ 141 h 182"/>
                <a:gd name="T106" fmla="*/ 76 w 179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9" h="182">
                  <a:moveTo>
                    <a:pt x="111" y="182"/>
                  </a:moveTo>
                  <a:cubicBezTo>
                    <a:pt x="68" y="182"/>
                    <a:pt x="68" y="182"/>
                    <a:pt x="68" y="182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62"/>
                    <a:pt x="55" y="149"/>
                    <a:pt x="39" y="149"/>
                  </a:cubicBezTo>
                  <a:cubicBezTo>
                    <a:pt x="34" y="149"/>
                    <a:pt x="29" y="150"/>
                    <a:pt x="25" y="153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7" y="108"/>
                    <a:pt x="22" y="90"/>
                    <a:pt x="14" y="76"/>
                  </a:cubicBezTo>
                  <a:cubicBezTo>
                    <a:pt x="12" y="72"/>
                    <a:pt x="8" y="68"/>
                    <a:pt x="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32"/>
                    <a:pt x="34" y="33"/>
                    <a:pt x="39" y="33"/>
                  </a:cubicBezTo>
                  <a:cubicBezTo>
                    <a:pt x="50" y="33"/>
                    <a:pt x="59" y="27"/>
                    <a:pt x="64" y="18"/>
                  </a:cubicBezTo>
                  <a:cubicBezTo>
                    <a:pt x="67" y="14"/>
                    <a:pt x="68" y="9"/>
                    <a:pt x="68" y="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20"/>
                    <a:pt x="124" y="33"/>
                    <a:pt x="140" y="33"/>
                  </a:cubicBezTo>
                  <a:cubicBezTo>
                    <a:pt x="145" y="33"/>
                    <a:pt x="150" y="32"/>
                    <a:pt x="154" y="2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2" y="74"/>
                    <a:pt x="157" y="92"/>
                    <a:pt x="165" y="106"/>
                  </a:cubicBezTo>
                  <a:cubicBezTo>
                    <a:pt x="167" y="110"/>
                    <a:pt x="171" y="114"/>
                    <a:pt x="175" y="116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0" y="150"/>
                    <a:pt x="145" y="149"/>
                    <a:pt x="140" y="149"/>
                  </a:cubicBezTo>
                  <a:cubicBezTo>
                    <a:pt x="129" y="149"/>
                    <a:pt x="120" y="154"/>
                    <a:pt x="114" y="163"/>
                  </a:cubicBezTo>
                  <a:cubicBezTo>
                    <a:pt x="112" y="168"/>
                    <a:pt x="111" y="173"/>
                    <a:pt x="111" y="178"/>
                  </a:cubicBezTo>
                  <a:lnTo>
                    <a:pt x="111" y="182"/>
                  </a:lnTo>
                  <a:close/>
                  <a:moveTo>
                    <a:pt x="76" y="174"/>
                  </a:moveTo>
                  <a:cubicBezTo>
                    <a:pt x="103" y="174"/>
                    <a:pt x="103" y="174"/>
                    <a:pt x="103" y="174"/>
                  </a:cubicBezTo>
                  <a:cubicBezTo>
                    <a:pt x="103" y="169"/>
                    <a:pt x="105" y="164"/>
                    <a:pt x="108" y="159"/>
                  </a:cubicBezTo>
                  <a:cubicBezTo>
                    <a:pt x="114" y="148"/>
                    <a:pt x="126" y="141"/>
                    <a:pt x="140" y="141"/>
                  </a:cubicBezTo>
                  <a:cubicBezTo>
                    <a:pt x="145" y="141"/>
                    <a:pt x="150" y="142"/>
                    <a:pt x="155" y="144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4" y="118"/>
                    <a:pt x="160" y="114"/>
                    <a:pt x="158" y="110"/>
                  </a:cubicBezTo>
                  <a:cubicBezTo>
                    <a:pt x="148" y="93"/>
                    <a:pt x="153" y="72"/>
                    <a:pt x="168" y="61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0" y="40"/>
                    <a:pt x="145" y="41"/>
                    <a:pt x="140" y="41"/>
                  </a:cubicBezTo>
                  <a:cubicBezTo>
                    <a:pt x="121" y="41"/>
                    <a:pt x="105" y="26"/>
                    <a:pt x="103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3"/>
                    <a:pt x="74" y="18"/>
                    <a:pt x="71" y="22"/>
                  </a:cubicBezTo>
                  <a:cubicBezTo>
                    <a:pt x="65" y="34"/>
                    <a:pt x="52" y="41"/>
                    <a:pt x="39" y="41"/>
                  </a:cubicBezTo>
                  <a:cubicBezTo>
                    <a:pt x="34" y="41"/>
                    <a:pt x="29" y="40"/>
                    <a:pt x="24" y="3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5" y="64"/>
                    <a:pt x="18" y="68"/>
                    <a:pt x="21" y="72"/>
                  </a:cubicBezTo>
                  <a:cubicBezTo>
                    <a:pt x="31" y="89"/>
                    <a:pt x="26" y="110"/>
                    <a:pt x="11" y="121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29" y="142"/>
                    <a:pt x="34" y="141"/>
                    <a:pt x="39" y="141"/>
                  </a:cubicBezTo>
                  <a:cubicBezTo>
                    <a:pt x="58" y="141"/>
                    <a:pt x="74" y="155"/>
                    <a:pt x="76" y="17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6434138" y="1684338"/>
              <a:ext cx="161925" cy="160338"/>
            </a:xfrm>
            <a:custGeom>
              <a:avLst/>
              <a:gdLst>
                <a:gd name="T0" fmla="*/ 37 w 75"/>
                <a:gd name="T1" fmla="*/ 74 h 74"/>
                <a:gd name="T2" fmla="*/ 0 w 75"/>
                <a:gd name="T3" fmla="*/ 37 h 74"/>
                <a:gd name="T4" fmla="*/ 37 w 75"/>
                <a:gd name="T5" fmla="*/ 0 h 74"/>
                <a:gd name="T6" fmla="*/ 75 w 75"/>
                <a:gd name="T7" fmla="*/ 37 h 74"/>
                <a:gd name="T8" fmla="*/ 37 w 75"/>
                <a:gd name="T9" fmla="*/ 74 h 74"/>
                <a:gd name="T10" fmla="*/ 37 w 75"/>
                <a:gd name="T11" fmla="*/ 4 h 74"/>
                <a:gd name="T12" fmla="*/ 4 w 75"/>
                <a:gd name="T13" fmla="*/ 37 h 74"/>
                <a:gd name="T14" fmla="*/ 37 w 75"/>
                <a:gd name="T15" fmla="*/ 70 h 74"/>
                <a:gd name="T16" fmla="*/ 71 w 75"/>
                <a:gd name="T17" fmla="*/ 37 h 74"/>
                <a:gd name="T18" fmla="*/ 37 w 75"/>
                <a:gd name="T19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5" y="16"/>
                    <a:pt x="75" y="37"/>
                  </a:cubicBezTo>
                  <a:cubicBezTo>
                    <a:pt x="75" y="57"/>
                    <a:pt x="58" y="74"/>
                    <a:pt x="37" y="74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7"/>
                  </a:cubicBezTo>
                  <a:cubicBezTo>
                    <a:pt x="4" y="55"/>
                    <a:pt x="19" y="70"/>
                    <a:pt x="37" y="70"/>
                  </a:cubicBezTo>
                  <a:cubicBezTo>
                    <a:pt x="56" y="70"/>
                    <a:pt x="71" y="55"/>
                    <a:pt x="71" y="37"/>
                  </a:cubicBezTo>
                  <a:cubicBezTo>
                    <a:pt x="71" y="18"/>
                    <a:pt x="56" y="4"/>
                    <a:pt x="37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18"/>
          <p:cNvSpPr>
            <a:spLocks/>
          </p:cNvSpPr>
          <p:nvPr/>
        </p:nvSpPr>
        <p:spPr bwMode="auto">
          <a:xfrm>
            <a:off x="6662999" y="2590238"/>
            <a:ext cx="284160" cy="336006"/>
          </a:xfrm>
          <a:custGeom>
            <a:avLst/>
            <a:gdLst>
              <a:gd name="T0" fmla="*/ 294 w 359"/>
              <a:gd name="T1" fmla="*/ 339 h 425"/>
              <a:gd name="T2" fmla="*/ 359 w 359"/>
              <a:gd name="T3" fmla="*/ 360 h 425"/>
              <a:gd name="T4" fmla="*/ 294 w 359"/>
              <a:gd name="T5" fmla="*/ 285 h 425"/>
              <a:gd name="T6" fmla="*/ 298 w 359"/>
              <a:gd name="T7" fmla="*/ 217 h 425"/>
              <a:gd name="T8" fmla="*/ 272 w 359"/>
              <a:gd name="T9" fmla="*/ 54 h 425"/>
              <a:gd name="T10" fmla="*/ 145 w 359"/>
              <a:gd name="T11" fmla="*/ 1 h 425"/>
              <a:gd name="T12" fmla="*/ 148 w 359"/>
              <a:gd name="T13" fmla="*/ 112 h 425"/>
              <a:gd name="T14" fmla="*/ 104 w 359"/>
              <a:gd name="T15" fmla="*/ 6 h 425"/>
              <a:gd name="T16" fmla="*/ 2 w 359"/>
              <a:gd name="T17" fmla="*/ 105 h 425"/>
              <a:gd name="T18" fmla="*/ 22 w 359"/>
              <a:gd name="T19" fmla="*/ 158 h 425"/>
              <a:gd name="T20" fmla="*/ 41 w 359"/>
              <a:gd name="T21" fmla="*/ 115 h 425"/>
              <a:gd name="T22" fmla="*/ 31 w 359"/>
              <a:gd name="T23" fmla="*/ 169 h 425"/>
              <a:gd name="T24" fmla="*/ 36 w 359"/>
              <a:gd name="T25" fmla="*/ 189 h 425"/>
              <a:gd name="T26" fmla="*/ 19 w 359"/>
              <a:gd name="T27" fmla="*/ 184 h 425"/>
              <a:gd name="T28" fmla="*/ 36 w 359"/>
              <a:gd name="T29" fmla="*/ 198 h 425"/>
              <a:gd name="T30" fmla="*/ 31 w 359"/>
              <a:gd name="T31" fmla="*/ 213 h 425"/>
              <a:gd name="T32" fmla="*/ 18 w 359"/>
              <a:gd name="T33" fmla="*/ 230 h 425"/>
              <a:gd name="T34" fmla="*/ 26 w 359"/>
              <a:gd name="T35" fmla="*/ 248 h 425"/>
              <a:gd name="T36" fmla="*/ 39 w 359"/>
              <a:gd name="T37" fmla="*/ 263 h 425"/>
              <a:gd name="T38" fmla="*/ 34 w 359"/>
              <a:gd name="T39" fmla="*/ 272 h 425"/>
              <a:gd name="T40" fmla="*/ 39 w 359"/>
              <a:gd name="T41" fmla="*/ 280 h 425"/>
              <a:gd name="T42" fmla="*/ 52 w 359"/>
              <a:gd name="T43" fmla="*/ 284 h 425"/>
              <a:gd name="T44" fmla="*/ 42 w 359"/>
              <a:gd name="T45" fmla="*/ 290 h 425"/>
              <a:gd name="T46" fmla="*/ 44 w 359"/>
              <a:gd name="T47" fmla="*/ 303 h 425"/>
              <a:gd name="T48" fmla="*/ 50 w 359"/>
              <a:gd name="T49" fmla="*/ 322 h 425"/>
              <a:gd name="T50" fmla="*/ 77 w 359"/>
              <a:gd name="T51" fmla="*/ 344 h 425"/>
              <a:gd name="T52" fmla="*/ 125 w 359"/>
              <a:gd name="T53" fmla="*/ 357 h 425"/>
              <a:gd name="T54" fmla="*/ 117 w 359"/>
              <a:gd name="T55" fmla="*/ 425 h 425"/>
              <a:gd name="T56" fmla="*/ 223 w 359"/>
              <a:gd name="T57" fmla="*/ 425 h 425"/>
              <a:gd name="T58" fmla="*/ 216 w 359"/>
              <a:gd name="T59" fmla="*/ 379 h 425"/>
              <a:gd name="T60" fmla="*/ 291 w 359"/>
              <a:gd name="T61" fmla="*/ 409 h 425"/>
              <a:gd name="T62" fmla="*/ 351 w 359"/>
              <a:gd name="T63" fmla="*/ 375 h 425"/>
              <a:gd name="T64" fmla="*/ 294 w 359"/>
              <a:gd name="T65" fmla="*/ 339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9" h="425">
                <a:moveTo>
                  <a:pt x="294" y="339"/>
                </a:moveTo>
                <a:cubicBezTo>
                  <a:pt x="319" y="370"/>
                  <a:pt x="359" y="360"/>
                  <a:pt x="359" y="360"/>
                </a:cubicBezTo>
                <a:cubicBezTo>
                  <a:pt x="313" y="350"/>
                  <a:pt x="299" y="315"/>
                  <a:pt x="294" y="285"/>
                </a:cubicBezTo>
                <a:cubicBezTo>
                  <a:pt x="290" y="246"/>
                  <a:pt x="298" y="217"/>
                  <a:pt x="298" y="217"/>
                </a:cubicBezTo>
                <a:cubicBezTo>
                  <a:pt x="319" y="104"/>
                  <a:pt x="272" y="54"/>
                  <a:pt x="272" y="54"/>
                </a:cubicBezTo>
                <a:cubicBezTo>
                  <a:pt x="235" y="12"/>
                  <a:pt x="181" y="0"/>
                  <a:pt x="145" y="1"/>
                </a:cubicBezTo>
                <a:cubicBezTo>
                  <a:pt x="162" y="61"/>
                  <a:pt x="148" y="112"/>
                  <a:pt x="148" y="112"/>
                </a:cubicBezTo>
                <a:cubicBezTo>
                  <a:pt x="136" y="50"/>
                  <a:pt x="113" y="17"/>
                  <a:pt x="104" y="6"/>
                </a:cubicBezTo>
                <a:cubicBezTo>
                  <a:pt x="23" y="25"/>
                  <a:pt x="4" y="76"/>
                  <a:pt x="2" y="105"/>
                </a:cubicBezTo>
                <a:cubicBezTo>
                  <a:pt x="0" y="137"/>
                  <a:pt x="22" y="158"/>
                  <a:pt x="22" y="158"/>
                </a:cubicBezTo>
                <a:cubicBezTo>
                  <a:pt x="26" y="119"/>
                  <a:pt x="41" y="115"/>
                  <a:pt x="41" y="115"/>
                </a:cubicBezTo>
                <a:cubicBezTo>
                  <a:pt x="41" y="115"/>
                  <a:pt x="22" y="143"/>
                  <a:pt x="31" y="169"/>
                </a:cubicBezTo>
                <a:cubicBezTo>
                  <a:pt x="34" y="177"/>
                  <a:pt x="35" y="183"/>
                  <a:pt x="36" y="189"/>
                </a:cubicBezTo>
                <a:cubicBezTo>
                  <a:pt x="31" y="189"/>
                  <a:pt x="25" y="188"/>
                  <a:pt x="19" y="184"/>
                </a:cubicBezTo>
                <a:cubicBezTo>
                  <a:pt x="19" y="184"/>
                  <a:pt x="26" y="194"/>
                  <a:pt x="36" y="198"/>
                </a:cubicBezTo>
                <a:cubicBezTo>
                  <a:pt x="36" y="204"/>
                  <a:pt x="34" y="209"/>
                  <a:pt x="31" y="213"/>
                </a:cubicBezTo>
                <a:cubicBezTo>
                  <a:pt x="25" y="224"/>
                  <a:pt x="22" y="226"/>
                  <a:pt x="18" y="230"/>
                </a:cubicBezTo>
                <a:cubicBezTo>
                  <a:pt x="14" y="234"/>
                  <a:pt x="10" y="241"/>
                  <a:pt x="26" y="248"/>
                </a:cubicBezTo>
                <a:cubicBezTo>
                  <a:pt x="40" y="255"/>
                  <a:pt x="40" y="259"/>
                  <a:pt x="39" y="263"/>
                </a:cubicBezTo>
                <a:cubicBezTo>
                  <a:pt x="39" y="268"/>
                  <a:pt x="36" y="269"/>
                  <a:pt x="34" y="272"/>
                </a:cubicBezTo>
                <a:cubicBezTo>
                  <a:pt x="33" y="276"/>
                  <a:pt x="35" y="279"/>
                  <a:pt x="39" y="280"/>
                </a:cubicBezTo>
                <a:cubicBezTo>
                  <a:pt x="46" y="282"/>
                  <a:pt x="52" y="284"/>
                  <a:pt x="52" y="284"/>
                </a:cubicBezTo>
                <a:cubicBezTo>
                  <a:pt x="52" y="284"/>
                  <a:pt x="46" y="288"/>
                  <a:pt x="42" y="290"/>
                </a:cubicBezTo>
                <a:cubicBezTo>
                  <a:pt x="39" y="292"/>
                  <a:pt x="36" y="298"/>
                  <a:pt x="44" y="303"/>
                </a:cubicBezTo>
                <a:cubicBezTo>
                  <a:pt x="53" y="309"/>
                  <a:pt x="50" y="317"/>
                  <a:pt x="50" y="322"/>
                </a:cubicBezTo>
                <a:cubicBezTo>
                  <a:pt x="51" y="326"/>
                  <a:pt x="49" y="346"/>
                  <a:pt x="77" y="344"/>
                </a:cubicBezTo>
                <a:cubicBezTo>
                  <a:pt x="105" y="343"/>
                  <a:pt x="122" y="333"/>
                  <a:pt x="125" y="357"/>
                </a:cubicBezTo>
                <a:cubicBezTo>
                  <a:pt x="127" y="382"/>
                  <a:pt x="119" y="415"/>
                  <a:pt x="117" y="425"/>
                </a:cubicBezTo>
                <a:cubicBezTo>
                  <a:pt x="223" y="425"/>
                  <a:pt x="223" y="425"/>
                  <a:pt x="223" y="425"/>
                </a:cubicBezTo>
                <a:cubicBezTo>
                  <a:pt x="223" y="425"/>
                  <a:pt x="215" y="394"/>
                  <a:pt x="216" y="379"/>
                </a:cubicBezTo>
                <a:cubicBezTo>
                  <a:pt x="254" y="414"/>
                  <a:pt x="291" y="409"/>
                  <a:pt x="291" y="409"/>
                </a:cubicBezTo>
                <a:cubicBezTo>
                  <a:pt x="321" y="406"/>
                  <a:pt x="336" y="395"/>
                  <a:pt x="351" y="375"/>
                </a:cubicBezTo>
                <a:cubicBezTo>
                  <a:pt x="332" y="376"/>
                  <a:pt x="303" y="368"/>
                  <a:pt x="294" y="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0" name="组合 279"/>
          <p:cNvGrpSpPr>
            <a:grpSpLocks noChangeAspect="1"/>
          </p:cNvGrpSpPr>
          <p:nvPr/>
        </p:nvGrpSpPr>
        <p:grpSpPr>
          <a:xfrm>
            <a:off x="6621192" y="4244359"/>
            <a:ext cx="261892" cy="396000"/>
            <a:chOff x="9855200" y="2889250"/>
            <a:chExt cx="657225" cy="993776"/>
          </a:xfrm>
          <a:solidFill>
            <a:schemeClr val="bg1"/>
          </a:solidFill>
        </p:grpSpPr>
        <p:grpSp>
          <p:nvGrpSpPr>
            <p:cNvPr id="59" name="Group 222"/>
            <p:cNvGrpSpPr>
              <a:grpSpLocks/>
            </p:cNvGrpSpPr>
            <p:nvPr/>
          </p:nvGrpSpPr>
          <p:grpSpPr bwMode="auto">
            <a:xfrm>
              <a:off x="9855200" y="2889250"/>
              <a:ext cx="657225" cy="993775"/>
              <a:chOff x="6208" y="1820"/>
              <a:chExt cx="414" cy="626"/>
            </a:xfrm>
            <a:grpFill/>
          </p:grpSpPr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6483" y="1968"/>
                <a:ext cx="19" cy="20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"/>
              <p:cNvSpPr>
                <a:spLocks/>
              </p:cNvSpPr>
              <p:nvPr/>
            </p:nvSpPr>
            <p:spPr bwMode="auto">
              <a:xfrm>
                <a:off x="6483" y="1820"/>
                <a:ext cx="19" cy="15"/>
              </a:xfrm>
              <a:custGeom>
                <a:avLst/>
                <a:gdLst>
                  <a:gd name="T0" fmla="*/ 6 w 8"/>
                  <a:gd name="T1" fmla="*/ 4 h 6"/>
                  <a:gd name="T2" fmla="*/ 7 w 8"/>
                  <a:gd name="T3" fmla="*/ 0 h 6"/>
                  <a:gd name="T4" fmla="*/ 0 w 8"/>
                  <a:gd name="T5" fmla="*/ 0 h 6"/>
                  <a:gd name="T6" fmla="*/ 1 w 8"/>
                  <a:gd name="T7" fmla="*/ 4 h 6"/>
                  <a:gd name="T8" fmla="*/ 6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6" y="4"/>
                    </a:moveTo>
                    <a:cubicBezTo>
                      <a:pt x="7" y="3"/>
                      <a:pt x="8" y="2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" y="6"/>
                      <a:pt x="5" y="6"/>
                      <a:pt x="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"/>
              <p:cNvSpPr>
                <a:spLocks/>
              </p:cNvSpPr>
              <p:nvPr/>
            </p:nvSpPr>
            <p:spPr bwMode="auto">
              <a:xfrm>
                <a:off x="6463" y="2141"/>
                <a:ext cx="20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2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"/>
              <p:cNvSpPr>
                <a:spLocks/>
              </p:cNvSpPr>
              <p:nvPr/>
            </p:nvSpPr>
            <p:spPr bwMode="auto">
              <a:xfrm>
                <a:off x="6480" y="1892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"/>
              <p:cNvSpPr>
                <a:spLocks/>
              </p:cNvSpPr>
              <p:nvPr/>
            </p:nvSpPr>
            <p:spPr bwMode="auto">
              <a:xfrm>
                <a:off x="6483" y="1930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"/>
              <p:cNvSpPr>
                <a:spLocks/>
              </p:cNvSpPr>
              <p:nvPr/>
            </p:nvSpPr>
            <p:spPr bwMode="auto">
              <a:xfrm>
                <a:off x="6463" y="2102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2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"/>
              <p:cNvSpPr>
                <a:spLocks/>
              </p:cNvSpPr>
              <p:nvPr/>
            </p:nvSpPr>
            <p:spPr bwMode="auto">
              <a:xfrm>
                <a:off x="6480" y="1854"/>
                <a:ext cx="22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6461" y="1911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0"/>
              <p:cNvSpPr>
                <a:spLocks/>
              </p:cNvSpPr>
              <p:nvPr/>
            </p:nvSpPr>
            <p:spPr bwMode="auto">
              <a:xfrm>
                <a:off x="6461" y="1873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6463" y="2064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2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2"/>
              <p:cNvSpPr>
                <a:spLocks/>
              </p:cNvSpPr>
              <p:nvPr/>
            </p:nvSpPr>
            <p:spPr bwMode="auto">
              <a:xfrm>
                <a:off x="6461" y="1949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6461" y="2026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6461" y="1988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"/>
              <p:cNvSpPr>
                <a:spLocks/>
              </p:cNvSpPr>
              <p:nvPr/>
            </p:nvSpPr>
            <p:spPr bwMode="auto">
              <a:xfrm>
                <a:off x="6483" y="2045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6502" y="2026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7"/>
              <p:cNvSpPr>
                <a:spLocks/>
              </p:cNvSpPr>
              <p:nvPr/>
            </p:nvSpPr>
            <p:spPr bwMode="auto">
              <a:xfrm>
                <a:off x="6502" y="1911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6483" y="2007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9"/>
              <p:cNvSpPr>
                <a:spLocks/>
              </p:cNvSpPr>
              <p:nvPr/>
            </p:nvSpPr>
            <p:spPr bwMode="auto">
              <a:xfrm>
                <a:off x="6403" y="2315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0"/>
              <p:cNvSpPr>
                <a:spLocks/>
              </p:cNvSpPr>
              <p:nvPr/>
            </p:nvSpPr>
            <p:spPr bwMode="auto">
              <a:xfrm>
                <a:off x="6502" y="2102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1"/>
              <p:cNvSpPr>
                <a:spLocks/>
              </p:cNvSpPr>
              <p:nvPr/>
            </p:nvSpPr>
            <p:spPr bwMode="auto">
              <a:xfrm>
                <a:off x="6502" y="2143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6 h 8"/>
                  <a:gd name="T4" fmla="*/ 6 w 8"/>
                  <a:gd name="T5" fmla="*/ 6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2"/>
                      <a:pt x="0" y="5"/>
                      <a:pt x="1" y="6"/>
                    </a:cubicBezTo>
                    <a:cubicBezTo>
                      <a:pt x="3" y="8"/>
                      <a:pt x="5" y="8"/>
                      <a:pt x="6" y="6"/>
                    </a:cubicBezTo>
                    <a:cubicBezTo>
                      <a:pt x="8" y="5"/>
                      <a:pt x="8" y="2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2"/>
              <p:cNvSpPr>
                <a:spLocks/>
              </p:cNvSpPr>
              <p:nvPr/>
            </p:nvSpPr>
            <p:spPr bwMode="auto">
              <a:xfrm>
                <a:off x="6502" y="1949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3"/>
              <p:cNvSpPr>
                <a:spLocks/>
              </p:cNvSpPr>
              <p:nvPr/>
            </p:nvSpPr>
            <p:spPr bwMode="auto">
              <a:xfrm>
                <a:off x="6483" y="2121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4"/>
              <p:cNvSpPr>
                <a:spLocks/>
              </p:cNvSpPr>
              <p:nvPr/>
            </p:nvSpPr>
            <p:spPr bwMode="auto">
              <a:xfrm>
                <a:off x="6502" y="1873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5"/>
              <p:cNvSpPr>
                <a:spLocks/>
              </p:cNvSpPr>
              <p:nvPr/>
            </p:nvSpPr>
            <p:spPr bwMode="auto">
              <a:xfrm>
                <a:off x="6461" y="1835"/>
                <a:ext cx="22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6"/>
              <p:cNvSpPr>
                <a:spLocks/>
              </p:cNvSpPr>
              <p:nvPr/>
            </p:nvSpPr>
            <p:spPr bwMode="auto">
              <a:xfrm>
                <a:off x="6483" y="2083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"/>
              <p:cNvSpPr>
                <a:spLocks/>
              </p:cNvSpPr>
              <p:nvPr/>
            </p:nvSpPr>
            <p:spPr bwMode="auto">
              <a:xfrm>
                <a:off x="6483" y="2162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6 h 8"/>
                  <a:gd name="T4" fmla="*/ 6 w 8"/>
                  <a:gd name="T5" fmla="*/ 6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6"/>
                    </a:cubicBezTo>
                    <a:cubicBezTo>
                      <a:pt x="3" y="8"/>
                      <a:pt x="5" y="8"/>
                      <a:pt x="6" y="6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8"/>
              <p:cNvSpPr>
                <a:spLocks/>
              </p:cNvSpPr>
              <p:nvPr/>
            </p:nvSpPr>
            <p:spPr bwMode="auto">
              <a:xfrm>
                <a:off x="6502" y="1835"/>
                <a:ext cx="19" cy="19"/>
              </a:xfrm>
              <a:custGeom>
                <a:avLst/>
                <a:gdLst>
                  <a:gd name="T0" fmla="*/ 6 w 8"/>
                  <a:gd name="T1" fmla="*/ 7 h 8"/>
                  <a:gd name="T2" fmla="*/ 6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6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7"/>
                    </a:move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9"/>
              <p:cNvSpPr>
                <a:spLocks/>
              </p:cNvSpPr>
              <p:nvPr/>
            </p:nvSpPr>
            <p:spPr bwMode="auto">
              <a:xfrm>
                <a:off x="6502" y="2064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0"/>
              <p:cNvSpPr>
                <a:spLocks/>
              </p:cNvSpPr>
              <p:nvPr/>
            </p:nvSpPr>
            <p:spPr bwMode="auto">
              <a:xfrm>
                <a:off x="6422" y="2219"/>
                <a:ext cx="22" cy="20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1"/>
              <p:cNvSpPr>
                <a:spLocks/>
              </p:cNvSpPr>
              <p:nvPr/>
            </p:nvSpPr>
            <p:spPr bwMode="auto">
              <a:xfrm>
                <a:off x="6422" y="2102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2"/>
              <p:cNvSpPr>
                <a:spLocks/>
              </p:cNvSpPr>
              <p:nvPr/>
            </p:nvSpPr>
            <p:spPr bwMode="auto">
              <a:xfrm>
                <a:off x="6422" y="2026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3"/>
              <p:cNvSpPr>
                <a:spLocks/>
              </p:cNvSpPr>
              <p:nvPr/>
            </p:nvSpPr>
            <p:spPr bwMode="auto">
              <a:xfrm>
                <a:off x="6422" y="2064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4"/>
              <p:cNvSpPr>
                <a:spLocks/>
              </p:cNvSpPr>
              <p:nvPr/>
            </p:nvSpPr>
            <p:spPr bwMode="auto">
              <a:xfrm>
                <a:off x="6422" y="2141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5"/>
              <p:cNvSpPr>
                <a:spLocks/>
              </p:cNvSpPr>
              <p:nvPr/>
            </p:nvSpPr>
            <p:spPr bwMode="auto">
              <a:xfrm>
                <a:off x="6422" y="2181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7 w 9"/>
                  <a:gd name="T5" fmla="*/ 6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6"/>
                    </a:cubicBezTo>
                    <a:cubicBezTo>
                      <a:pt x="3" y="8"/>
                      <a:pt x="6" y="8"/>
                      <a:pt x="7" y="6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6"/>
              <p:cNvSpPr>
                <a:spLocks/>
              </p:cNvSpPr>
              <p:nvPr/>
            </p:nvSpPr>
            <p:spPr bwMode="auto">
              <a:xfrm>
                <a:off x="6422" y="1988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7"/>
              <p:cNvSpPr>
                <a:spLocks/>
              </p:cNvSpPr>
              <p:nvPr/>
            </p:nvSpPr>
            <p:spPr bwMode="auto">
              <a:xfrm>
                <a:off x="6403" y="2392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8"/>
              <p:cNvSpPr>
                <a:spLocks/>
              </p:cNvSpPr>
              <p:nvPr/>
            </p:nvSpPr>
            <p:spPr bwMode="auto">
              <a:xfrm>
                <a:off x="6422" y="1835"/>
                <a:ext cx="22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6422" y="1949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6403" y="2353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1"/>
              <p:cNvSpPr>
                <a:spLocks/>
              </p:cNvSpPr>
              <p:nvPr/>
            </p:nvSpPr>
            <p:spPr bwMode="auto">
              <a:xfrm>
                <a:off x="6422" y="1873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2"/>
              <p:cNvSpPr>
                <a:spLocks/>
              </p:cNvSpPr>
              <p:nvPr/>
            </p:nvSpPr>
            <p:spPr bwMode="auto">
              <a:xfrm>
                <a:off x="6422" y="1911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3"/>
              <p:cNvSpPr>
                <a:spLocks/>
              </p:cNvSpPr>
              <p:nvPr/>
            </p:nvSpPr>
            <p:spPr bwMode="auto">
              <a:xfrm>
                <a:off x="6442" y="1892"/>
                <a:ext cx="21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4"/>
              <p:cNvSpPr>
                <a:spLocks/>
              </p:cNvSpPr>
              <p:nvPr/>
            </p:nvSpPr>
            <p:spPr bwMode="auto">
              <a:xfrm>
                <a:off x="6442" y="2045"/>
                <a:ext cx="21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5"/>
              <p:cNvSpPr>
                <a:spLocks/>
              </p:cNvSpPr>
              <p:nvPr/>
            </p:nvSpPr>
            <p:spPr bwMode="auto">
              <a:xfrm>
                <a:off x="6442" y="2007"/>
                <a:ext cx="21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6"/>
              <p:cNvSpPr>
                <a:spLocks/>
              </p:cNvSpPr>
              <p:nvPr/>
            </p:nvSpPr>
            <p:spPr bwMode="auto">
              <a:xfrm>
                <a:off x="6442" y="2083"/>
                <a:ext cx="21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7"/>
              <p:cNvSpPr>
                <a:spLocks/>
              </p:cNvSpPr>
              <p:nvPr/>
            </p:nvSpPr>
            <p:spPr bwMode="auto">
              <a:xfrm>
                <a:off x="6442" y="2162"/>
                <a:ext cx="21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7 w 9"/>
                  <a:gd name="T5" fmla="*/ 6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2"/>
                      <a:pt x="0" y="5"/>
                      <a:pt x="2" y="6"/>
                    </a:cubicBezTo>
                    <a:cubicBezTo>
                      <a:pt x="3" y="8"/>
                      <a:pt x="6" y="8"/>
                      <a:pt x="7" y="6"/>
                    </a:cubicBezTo>
                    <a:cubicBezTo>
                      <a:pt x="9" y="5"/>
                      <a:pt x="9" y="2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8"/>
              <p:cNvSpPr>
                <a:spLocks/>
              </p:cNvSpPr>
              <p:nvPr/>
            </p:nvSpPr>
            <p:spPr bwMode="auto">
              <a:xfrm>
                <a:off x="6442" y="1968"/>
                <a:ext cx="21" cy="20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9"/>
              <p:cNvSpPr>
                <a:spLocks/>
              </p:cNvSpPr>
              <p:nvPr/>
            </p:nvSpPr>
            <p:spPr bwMode="auto">
              <a:xfrm>
                <a:off x="6442" y="2121"/>
                <a:ext cx="21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0"/>
              <p:cNvSpPr>
                <a:spLocks/>
              </p:cNvSpPr>
              <p:nvPr/>
            </p:nvSpPr>
            <p:spPr bwMode="auto">
              <a:xfrm>
                <a:off x="6444" y="2430"/>
                <a:ext cx="19" cy="16"/>
              </a:xfrm>
              <a:custGeom>
                <a:avLst/>
                <a:gdLst>
                  <a:gd name="T0" fmla="*/ 1 w 8"/>
                  <a:gd name="T1" fmla="*/ 2 h 7"/>
                  <a:gd name="T2" fmla="*/ 1 w 8"/>
                  <a:gd name="T3" fmla="*/ 7 h 7"/>
                  <a:gd name="T4" fmla="*/ 7 w 8"/>
                  <a:gd name="T5" fmla="*/ 7 h 7"/>
                  <a:gd name="T6" fmla="*/ 6 w 8"/>
                  <a:gd name="T7" fmla="*/ 2 h 7"/>
                  <a:gd name="T8" fmla="*/ 1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5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1"/>
              <p:cNvSpPr>
                <a:spLocks/>
              </p:cNvSpPr>
              <p:nvPr/>
            </p:nvSpPr>
            <p:spPr bwMode="auto">
              <a:xfrm>
                <a:off x="6442" y="1930"/>
                <a:ext cx="21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2"/>
              <p:cNvSpPr>
                <a:spLocks/>
              </p:cNvSpPr>
              <p:nvPr/>
            </p:nvSpPr>
            <p:spPr bwMode="auto">
              <a:xfrm>
                <a:off x="6425" y="2411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2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3"/>
              <p:cNvSpPr>
                <a:spLocks/>
              </p:cNvSpPr>
              <p:nvPr/>
            </p:nvSpPr>
            <p:spPr bwMode="auto">
              <a:xfrm>
                <a:off x="6422" y="2372"/>
                <a:ext cx="22" cy="20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4"/>
              <p:cNvSpPr>
                <a:spLocks/>
              </p:cNvSpPr>
              <p:nvPr/>
            </p:nvSpPr>
            <p:spPr bwMode="auto">
              <a:xfrm>
                <a:off x="6442" y="1854"/>
                <a:ext cx="21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5"/>
              <p:cNvSpPr>
                <a:spLocks/>
              </p:cNvSpPr>
              <p:nvPr/>
            </p:nvSpPr>
            <p:spPr bwMode="auto">
              <a:xfrm>
                <a:off x="6422" y="2334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6"/>
              <p:cNvSpPr>
                <a:spLocks/>
              </p:cNvSpPr>
              <p:nvPr/>
            </p:nvSpPr>
            <p:spPr bwMode="auto">
              <a:xfrm>
                <a:off x="6442" y="1820"/>
                <a:ext cx="21" cy="15"/>
              </a:xfrm>
              <a:custGeom>
                <a:avLst/>
                <a:gdLst>
                  <a:gd name="T0" fmla="*/ 7 w 9"/>
                  <a:gd name="T1" fmla="*/ 4 h 6"/>
                  <a:gd name="T2" fmla="*/ 8 w 9"/>
                  <a:gd name="T3" fmla="*/ 0 h 6"/>
                  <a:gd name="T4" fmla="*/ 1 w 9"/>
                  <a:gd name="T5" fmla="*/ 0 h 6"/>
                  <a:gd name="T6" fmla="*/ 2 w 9"/>
                  <a:gd name="T7" fmla="*/ 4 h 6"/>
                  <a:gd name="T8" fmla="*/ 7 w 9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7" y="4"/>
                    </a:moveTo>
                    <a:cubicBezTo>
                      <a:pt x="8" y="3"/>
                      <a:pt x="9" y="2"/>
                      <a:pt x="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6"/>
                      <a:pt x="6" y="6"/>
                      <a:pt x="7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>
                <a:off x="6502" y="1988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8"/>
              <p:cNvSpPr>
                <a:spLocks/>
              </p:cNvSpPr>
              <p:nvPr/>
            </p:nvSpPr>
            <p:spPr bwMode="auto">
              <a:xfrm>
                <a:off x="6560" y="2121"/>
                <a:ext cx="17" cy="20"/>
              </a:xfrm>
              <a:custGeom>
                <a:avLst/>
                <a:gdLst>
                  <a:gd name="T0" fmla="*/ 1 w 7"/>
                  <a:gd name="T1" fmla="*/ 2 h 8"/>
                  <a:gd name="T2" fmla="*/ 1 w 7"/>
                  <a:gd name="T3" fmla="*/ 7 h 8"/>
                  <a:gd name="T4" fmla="*/ 2 w 7"/>
                  <a:gd name="T5" fmla="*/ 8 h 8"/>
                  <a:gd name="T6" fmla="*/ 7 w 7"/>
                  <a:gd name="T7" fmla="*/ 3 h 8"/>
                  <a:gd name="T8" fmla="*/ 7 w 7"/>
                  <a:gd name="T9" fmla="*/ 2 h 8"/>
                  <a:gd name="T10" fmla="*/ 1 w 7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4" y="6"/>
                      <a:pt x="6" y="4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9"/>
              <p:cNvSpPr>
                <a:spLocks/>
              </p:cNvSpPr>
              <p:nvPr/>
            </p:nvSpPr>
            <p:spPr bwMode="auto">
              <a:xfrm>
                <a:off x="6579" y="2105"/>
                <a:ext cx="15" cy="16"/>
              </a:xfrm>
              <a:custGeom>
                <a:avLst/>
                <a:gdLst>
                  <a:gd name="T0" fmla="*/ 1 w 6"/>
                  <a:gd name="T1" fmla="*/ 1 h 7"/>
                  <a:gd name="T2" fmla="*/ 1 w 6"/>
                  <a:gd name="T3" fmla="*/ 6 h 7"/>
                  <a:gd name="T4" fmla="*/ 2 w 6"/>
                  <a:gd name="T5" fmla="*/ 7 h 7"/>
                  <a:gd name="T6" fmla="*/ 3 w 6"/>
                  <a:gd name="T7" fmla="*/ 4 h 7"/>
                  <a:gd name="T8" fmla="*/ 6 w 6"/>
                  <a:gd name="T9" fmla="*/ 1 h 7"/>
                  <a:gd name="T10" fmla="*/ 1 w 6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1"/>
                    </a:moveTo>
                    <a:cubicBezTo>
                      <a:pt x="0" y="2"/>
                      <a:pt x="0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0"/>
              <p:cNvSpPr>
                <a:spLocks/>
              </p:cNvSpPr>
              <p:nvPr/>
            </p:nvSpPr>
            <p:spPr bwMode="auto">
              <a:xfrm>
                <a:off x="6598" y="2086"/>
                <a:ext cx="8" cy="9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0 h 4"/>
                  <a:gd name="T4" fmla="*/ 1 w 3"/>
                  <a:gd name="T5" fmla="*/ 1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1"/>
              <p:cNvSpPr>
                <a:spLocks/>
              </p:cNvSpPr>
              <p:nvPr/>
            </p:nvSpPr>
            <p:spPr bwMode="auto">
              <a:xfrm>
                <a:off x="6598" y="2045"/>
                <a:ext cx="20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8 w 8"/>
                  <a:gd name="T7" fmla="*/ 3 h 9"/>
                  <a:gd name="T8" fmla="*/ 7 w 8"/>
                  <a:gd name="T9" fmla="*/ 2 h 9"/>
                  <a:gd name="T10" fmla="*/ 1 w 8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2"/>
              <p:cNvSpPr>
                <a:spLocks/>
              </p:cNvSpPr>
              <p:nvPr/>
            </p:nvSpPr>
            <p:spPr bwMode="auto">
              <a:xfrm>
                <a:off x="6541" y="2143"/>
                <a:ext cx="14" cy="12"/>
              </a:xfrm>
              <a:custGeom>
                <a:avLst/>
                <a:gdLst>
                  <a:gd name="T0" fmla="*/ 1 w 6"/>
                  <a:gd name="T1" fmla="*/ 1 h 5"/>
                  <a:gd name="T2" fmla="*/ 0 w 6"/>
                  <a:gd name="T3" fmla="*/ 5 h 5"/>
                  <a:gd name="T4" fmla="*/ 6 w 6"/>
                  <a:gd name="T5" fmla="*/ 1 h 5"/>
                  <a:gd name="T6" fmla="*/ 1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3" y="4"/>
                      <a:pt x="5" y="2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3"/>
              <p:cNvSpPr>
                <a:spLocks/>
              </p:cNvSpPr>
              <p:nvPr/>
            </p:nvSpPr>
            <p:spPr bwMode="auto">
              <a:xfrm>
                <a:off x="6579" y="2026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4"/>
              <p:cNvSpPr>
                <a:spLocks/>
              </p:cNvSpPr>
              <p:nvPr/>
            </p:nvSpPr>
            <p:spPr bwMode="auto">
              <a:xfrm>
                <a:off x="6598" y="1968"/>
                <a:ext cx="20" cy="20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5"/>
              <p:cNvSpPr>
                <a:spLocks/>
              </p:cNvSpPr>
              <p:nvPr/>
            </p:nvSpPr>
            <p:spPr bwMode="auto">
              <a:xfrm>
                <a:off x="6483" y="2435"/>
                <a:ext cx="17" cy="11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5 h 5"/>
                  <a:gd name="T4" fmla="*/ 7 w 7"/>
                  <a:gd name="T5" fmla="*/ 4 h 5"/>
                  <a:gd name="T6" fmla="*/ 1 w 7"/>
                  <a:gd name="T7" fmla="*/ 0 h 5"/>
                  <a:gd name="T8" fmla="*/ 1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>
                <a:off x="6618" y="2031"/>
                <a:ext cx="2" cy="9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1" y="0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>
                <a:off x="6579" y="2064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>
                <a:off x="6598" y="1933"/>
                <a:ext cx="15" cy="16"/>
              </a:xfrm>
              <a:custGeom>
                <a:avLst/>
                <a:gdLst>
                  <a:gd name="T0" fmla="*/ 6 w 6"/>
                  <a:gd name="T1" fmla="*/ 7 h 7"/>
                  <a:gd name="T2" fmla="*/ 3 w 6"/>
                  <a:gd name="T3" fmla="*/ 0 h 7"/>
                  <a:gd name="T4" fmla="*/ 1 w 6"/>
                  <a:gd name="T5" fmla="*/ 0 h 7"/>
                  <a:gd name="T6" fmla="*/ 1 w 6"/>
                  <a:gd name="T7" fmla="*/ 6 h 7"/>
                  <a:gd name="T8" fmla="*/ 6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5" y="4"/>
                      <a:pt x="4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7"/>
                      <a:pt x="4" y="7"/>
                      <a:pt x="6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>
                <a:off x="6598" y="2007"/>
                <a:ext cx="20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>
                <a:off x="6618" y="1992"/>
                <a:ext cx="4" cy="12"/>
              </a:xfrm>
              <a:custGeom>
                <a:avLst/>
                <a:gdLst>
                  <a:gd name="T0" fmla="*/ 2 w 2"/>
                  <a:gd name="T1" fmla="*/ 5 h 5"/>
                  <a:gd name="T2" fmla="*/ 1 w 2"/>
                  <a:gd name="T3" fmla="*/ 0 h 5"/>
                  <a:gd name="T4" fmla="*/ 1 w 2"/>
                  <a:gd name="T5" fmla="*/ 5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0" y="1"/>
                      <a:pt x="0" y="4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1"/>
              <p:cNvSpPr>
                <a:spLocks/>
              </p:cNvSpPr>
              <p:nvPr/>
            </p:nvSpPr>
            <p:spPr bwMode="auto">
              <a:xfrm>
                <a:off x="6524" y="2162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2"/>
              <p:cNvSpPr>
                <a:spLocks/>
              </p:cNvSpPr>
              <p:nvPr/>
            </p:nvSpPr>
            <p:spPr bwMode="auto">
              <a:xfrm>
                <a:off x="6406" y="2430"/>
                <a:ext cx="19" cy="16"/>
              </a:xfrm>
              <a:custGeom>
                <a:avLst/>
                <a:gdLst>
                  <a:gd name="T0" fmla="*/ 1 w 8"/>
                  <a:gd name="T1" fmla="*/ 2 h 7"/>
                  <a:gd name="T2" fmla="*/ 1 w 8"/>
                  <a:gd name="T3" fmla="*/ 7 h 7"/>
                  <a:gd name="T4" fmla="*/ 7 w 8"/>
                  <a:gd name="T5" fmla="*/ 7 h 7"/>
                  <a:gd name="T6" fmla="*/ 6 w 8"/>
                  <a:gd name="T7" fmla="*/ 2 h 7"/>
                  <a:gd name="T8" fmla="*/ 1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5"/>
                      <a:pt x="8" y="3"/>
                      <a:pt x="6" y="2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3"/>
              <p:cNvSpPr>
                <a:spLocks/>
              </p:cNvSpPr>
              <p:nvPr/>
            </p:nvSpPr>
            <p:spPr bwMode="auto">
              <a:xfrm>
                <a:off x="6365" y="2430"/>
                <a:ext cx="21" cy="16"/>
              </a:xfrm>
              <a:custGeom>
                <a:avLst/>
                <a:gdLst>
                  <a:gd name="T0" fmla="*/ 2 w 9"/>
                  <a:gd name="T1" fmla="*/ 2 h 7"/>
                  <a:gd name="T2" fmla="*/ 2 w 9"/>
                  <a:gd name="T3" fmla="*/ 7 h 7"/>
                  <a:gd name="T4" fmla="*/ 7 w 9"/>
                  <a:gd name="T5" fmla="*/ 7 h 7"/>
                  <a:gd name="T6" fmla="*/ 7 w 9"/>
                  <a:gd name="T7" fmla="*/ 2 h 7"/>
                  <a:gd name="T8" fmla="*/ 2 w 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4"/>
              <p:cNvSpPr>
                <a:spLocks/>
              </p:cNvSpPr>
              <p:nvPr/>
            </p:nvSpPr>
            <p:spPr bwMode="auto">
              <a:xfrm>
                <a:off x="6273" y="2143"/>
                <a:ext cx="15" cy="12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5 h 5"/>
                  <a:gd name="T4" fmla="*/ 5 w 6"/>
                  <a:gd name="T5" fmla="*/ 1 h 5"/>
                  <a:gd name="T6" fmla="*/ 0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2" y="2"/>
                      <a:pt x="4" y="3"/>
                      <a:pt x="6" y="5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5"/>
              <p:cNvSpPr>
                <a:spLocks/>
              </p:cNvSpPr>
              <p:nvPr/>
            </p:nvSpPr>
            <p:spPr bwMode="auto">
              <a:xfrm>
                <a:off x="6300" y="216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6"/>
              <p:cNvSpPr>
                <a:spLocks/>
              </p:cNvSpPr>
              <p:nvPr/>
            </p:nvSpPr>
            <p:spPr bwMode="auto">
              <a:xfrm>
                <a:off x="6225" y="2086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1 w 2"/>
                  <a:gd name="T5" fmla="*/ 1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1"/>
                      <a:pt x="1" y="2"/>
                      <a:pt x="2" y="4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7"/>
              <p:cNvSpPr>
                <a:spLocks/>
              </p:cNvSpPr>
              <p:nvPr/>
            </p:nvSpPr>
            <p:spPr bwMode="auto">
              <a:xfrm>
                <a:off x="6444" y="2392"/>
                <a:ext cx="17" cy="19"/>
              </a:xfrm>
              <a:custGeom>
                <a:avLst/>
                <a:gdLst>
                  <a:gd name="T0" fmla="*/ 6 w 7"/>
                  <a:gd name="T1" fmla="*/ 7 h 8"/>
                  <a:gd name="T2" fmla="*/ 7 w 7"/>
                  <a:gd name="T3" fmla="*/ 5 h 8"/>
                  <a:gd name="T4" fmla="*/ 6 w 7"/>
                  <a:gd name="T5" fmla="*/ 1 h 8"/>
                  <a:gd name="T6" fmla="*/ 1 w 7"/>
                  <a:gd name="T7" fmla="*/ 2 h 8"/>
                  <a:gd name="T8" fmla="*/ 1 w 7"/>
                  <a:gd name="T9" fmla="*/ 7 h 8"/>
                  <a:gd name="T10" fmla="*/ 6 w 7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6" y="7"/>
                    </a:moveTo>
                    <a:cubicBezTo>
                      <a:pt x="7" y="6"/>
                      <a:pt x="7" y="6"/>
                      <a:pt x="7" y="5"/>
                    </a:cubicBezTo>
                    <a:cubicBezTo>
                      <a:pt x="7" y="4"/>
                      <a:pt x="6" y="2"/>
                      <a:pt x="6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98"/>
              <p:cNvSpPr>
                <a:spLocks/>
              </p:cNvSpPr>
              <p:nvPr/>
            </p:nvSpPr>
            <p:spPr bwMode="auto">
              <a:xfrm>
                <a:off x="6444" y="2358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1 w 2"/>
                  <a:gd name="T3" fmla="*/ 0 h 6"/>
                  <a:gd name="T4" fmla="*/ 1 w 2"/>
                  <a:gd name="T5" fmla="*/ 0 h 6"/>
                  <a:gd name="T6" fmla="*/ 1 w 2"/>
                  <a:gd name="T7" fmla="*/ 5 h 6"/>
                  <a:gd name="T8" fmla="*/ 2 w 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99"/>
              <p:cNvSpPr>
                <a:spLocks/>
              </p:cNvSpPr>
              <p:nvPr/>
            </p:nvSpPr>
            <p:spPr bwMode="auto">
              <a:xfrm>
                <a:off x="6463" y="2181"/>
                <a:ext cx="17" cy="17"/>
              </a:xfrm>
              <a:custGeom>
                <a:avLst/>
                <a:gdLst>
                  <a:gd name="T0" fmla="*/ 1 w 7"/>
                  <a:gd name="T1" fmla="*/ 1 h 7"/>
                  <a:gd name="T2" fmla="*/ 1 w 7"/>
                  <a:gd name="T3" fmla="*/ 6 h 7"/>
                  <a:gd name="T4" fmla="*/ 3 w 7"/>
                  <a:gd name="T5" fmla="*/ 7 h 7"/>
                  <a:gd name="T6" fmla="*/ 7 w 7"/>
                  <a:gd name="T7" fmla="*/ 3 h 7"/>
                  <a:gd name="T8" fmla="*/ 6 w 7"/>
                  <a:gd name="T9" fmla="*/ 1 h 7"/>
                  <a:gd name="T10" fmla="*/ 1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cubicBezTo>
                      <a:pt x="0" y="3"/>
                      <a:pt x="0" y="5"/>
                      <a:pt x="1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4" y="6"/>
                      <a:pt x="6" y="4"/>
                      <a:pt x="7" y="3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0"/>
              <p:cNvSpPr>
                <a:spLocks/>
              </p:cNvSpPr>
              <p:nvPr/>
            </p:nvSpPr>
            <p:spPr bwMode="auto">
              <a:xfrm>
                <a:off x="6463" y="2413"/>
                <a:ext cx="15" cy="17"/>
              </a:xfrm>
              <a:custGeom>
                <a:avLst/>
                <a:gdLst>
                  <a:gd name="T0" fmla="*/ 1 w 6"/>
                  <a:gd name="T1" fmla="*/ 1 h 7"/>
                  <a:gd name="T2" fmla="*/ 1 w 6"/>
                  <a:gd name="T3" fmla="*/ 6 h 7"/>
                  <a:gd name="T4" fmla="*/ 6 w 6"/>
                  <a:gd name="T5" fmla="*/ 6 h 7"/>
                  <a:gd name="T6" fmla="*/ 2 w 6"/>
                  <a:gd name="T7" fmla="*/ 0 h 7"/>
                  <a:gd name="T8" fmla="*/ 1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1"/>
                    </a:moveTo>
                    <a:cubicBezTo>
                      <a:pt x="0" y="2"/>
                      <a:pt x="0" y="5"/>
                      <a:pt x="1" y="6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5" y="4"/>
                      <a:pt x="3" y="2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1"/>
              <p:cNvSpPr>
                <a:spLocks/>
              </p:cNvSpPr>
              <p:nvPr/>
            </p:nvSpPr>
            <p:spPr bwMode="auto">
              <a:xfrm>
                <a:off x="6422" y="2296"/>
                <a:ext cx="20" cy="19"/>
              </a:xfrm>
              <a:custGeom>
                <a:avLst/>
                <a:gdLst>
                  <a:gd name="T0" fmla="*/ 7 w 8"/>
                  <a:gd name="T1" fmla="*/ 7 h 8"/>
                  <a:gd name="T2" fmla="*/ 8 w 8"/>
                  <a:gd name="T3" fmla="*/ 6 h 8"/>
                  <a:gd name="T4" fmla="*/ 8 w 8"/>
                  <a:gd name="T5" fmla="*/ 2 h 8"/>
                  <a:gd name="T6" fmla="*/ 7 w 8"/>
                  <a:gd name="T7" fmla="*/ 1 h 8"/>
                  <a:gd name="T8" fmla="*/ 2 w 8"/>
                  <a:gd name="T9" fmla="*/ 1 h 8"/>
                  <a:gd name="T10" fmla="*/ 2 w 8"/>
                  <a:gd name="T11" fmla="*/ 7 h 8"/>
                  <a:gd name="T12" fmla="*/ 7 w 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7"/>
                      <a:pt x="8" y="6"/>
                      <a:pt x="8" y="6"/>
                    </a:cubicBezTo>
                    <a:cubicBezTo>
                      <a:pt x="8" y="5"/>
                      <a:pt x="8" y="3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2"/>
              <p:cNvSpPr>
                <a:spLocks/>
              </p:cNvSpPr>
              <p:nvPr/>
            </p:nvSpPr>
            <p:spPr bwMode="auto">
              <a:xfrm>
                <a:off x="6422" y="2258"/>
                <a:ext cx="20" cy="19"/>
              </a:xfrm>
              <a:custGeom>
                <a:avLst/>
                <a:gdLst>
                  <a:gd name="T0" fmla="*/ 7 w 8"/>
                  <a:gd name="T1" fmla="*/ 7 h 8"/>
                  <a:gd name="T2" fmla="*/ 8 w 8"/>
                  <a:gd name="T3" fmla="*/ 6 h 8"/>
                  <a:gd name="T4" fmla="*/ 8 w 8"/>
                  <a:gd name="T5" fmla="*/ 2 h 8"/>
                  <a:gd name="T6" fmla="*/ 7 w 8"/>
                  <a:gd name="T7" fmla="*/ 1 h 8"/>
                  <a:gd name="T8" fmla="*/ 2 w 8"/>
                  <a:gd name="T9" fmla="*/ 1 h 8"/>
                  <a:gd name="T10" fmla="*/ 2 w 8"/>
                  <a:gd name="T11" fmla="*/ 7 h 8"/>
                  <a:gd name="T12" fmla="*/ 7 w 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7" y="6"/>
                      <a:pt x="8" y="6"/>
                      <a:pt x="8" y="6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3"/>
              <p:cNvSpPr>
                <a:spLocks/>
              </p:cNvSpPr>
              <p:nvPr/>
            </p:nvSpPr>
            <p:spPr bwMode="auto">
              <a:xfrm>
                <a:off x="6442" y="2200"/>
                <a:ext cx="19" cy="19"/>
              </a:xfrm>
              <a:custGeom>
                <a:avLst/>
                <a:gdLst>
                  <a:gd name="T0" fmla="*/ 5 w 8"/>
                  <a:gd name="T1" fmla="*/ 7 h 8"/>
                  <a:gd name="T2" fmla="*/ 8 w 8"/>
                  <a:gd name="T3" fmla="*/ 3 h 8"/>
                  <a:gd name="T4" fmla="*/ 7 w 8"/>
                  <a:gd name="T5" fmla="*/ 1 h 8"/>
                  <a:gd name="T6" fmla="*/ 2 w 8"/>
                  <a:gd name="T7" fmla="*/ 1 h 8"/>
                  <a:gd name="T8" fmla="*/ 2 w 8"/>
                  <a:gd name="T9" fmla="*/ 6 h 8"/>
                  <a:gd name="T10" fmla="*/ 5 w 8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5" y="7"/>
                    </a:moveTo>
                    <a:cubicBezTo>
                      <a:pt x="6" y="6"/>
                      <a:pt x="7" y="5"/>
                      <a:pt x="8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6"/>
                    </a:cubicBezTo>
                    <a:cubicBezTo>
                      <a:pt x="3" y="7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4"/>
              <p:cNvSpPr>
                <a:spLocks/>
              </p:cNvSpPr>
              <p:nvPr/>
            </p:nvSpPr>
            <p:spPr bwMode="auto">
              <a:xfrm>
                <a:off x="6521" y="1892"/>
                <a:ext cx="20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5"/>
              <p:cNvSpPr>
                <a:spLocks/>
              </p:cNvSpPr>
              <p:nvPr/>
            </p:nvSpPr>
            <p:spPr bwMode="auto">
              <a:xfrm>
                <a:off x="6541" y="1835"/>
                <a:ext cx="16" cy="19"/>
              </a:xfrm>
              <a:custGeom>
                <a:avLst/>
                <a:gdLst>
                  <a:gd name="T0" fmla="*/ 6 w 7"/>
                  <a:gd name="T1" fmla="*/ 7 h 8"/>
                  <a:gd name="T2" fmla="*/ 7 w 7"/>
                  <a:gd name="T3" fmla="*/ 5 h 8"/>
                  <a:gd name="T4" fmla="*/ 3 w 7"/>
                  <a:gd name="T5" fmla="*/ 0 h 8"/>
                  <a:gd name="T6" fmla="*/ 1 w 7"/>
                  <a:gd name="T7" fmla="*/ 1 h 8"/>
                  <a:gd name="T8" fmla="*/ 1 w 7"/>
                  <a:gd name="T9" fmla="*/ 7 h 8"/>
                  <a:gd name="T10" fmla="*/ 6 w 7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6" y="7"/>
                    </a:moveTo>
                    <a:cubicBezTo>
                      <a:pt x="7" y="6"/>
                      <a:pt x="7" y="6"/>
                      <a:pt x="7" y="5"/>
                    </a:cubicBezTo>
                    <a:cubicBezTo>
                      <a:pt x="6" y="3"/>
                      <a:pt x="4" y="2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6"/>
              <p:cNvSpPr>
                <a:spLocks/>
              </p:cNvSpPr>
              <p:nvPr/>
            </p:nvSpPr>
            <p:spPr bwMode="auto">
              <a:xfrm>
                <a:off x="6521" y="2083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7"/>
              <p:cNvSpPr>
                <a:spLocks/>
              </p:cNvSpPr>
              <p:nvPr/>
            </p:nvSpPr>
            <p:spPr bwMode="auto">
              <a:xfrm>
                <a:off x="6579" y="1988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08"/>
              <p:cNvSpPr>
                <a:spLocks/>
              </p:cNvSpPr>
              <p:nvPr/>
            </p:nvSpPr>
            <p:spPr bwMode="auto">
              <a:xfrm>
                <a:off x="6521" y="2121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09"/>
              <p:cNvSpPr>
                <a:spLocks/>
              </p:cNvSpPr>
              <p:nvPr/>
            </p:nvSpPr>
            <p:spPr bwMode="auto">
              <a:xfrm>
                <a:off x="6541" y="1949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0"/>
              <p:cNvSpPr>
                <a:spLocks/>
              </p:cNvSpPr>
              <p:nvPr/>
            </p:nvSpPr>
            <p:spPr bwMode="auto">
              <a:xfrm>
                <a:off x="6541" y="1911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1"/>
              <p:cNvSpPr>
                <a:spLocks/>
              </p:cNvSpPr>
              <p:nvPr/>
            </p:nvSpPr>
            <p:spPr bwMode="auto">
              <a:xfrm>
                <a:off x="6541" y="1873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2"/>
              <p:cNvSpPr>
                <a:spLocks/>
              </p:cNvSpPr>
              <p:nvPr/>
            </p:nvSpPr>
            <p:spPr bwMode="auto">
              <a:xfrm>
                <a:off x="6521" y="1930"/>
                <a:ext cx="20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3"/>
              <p:cNvSpPr>
                <a:spLocks/>
              </p:cNvSpPr>
              <p:nvPr/>
            </p:nvSpPr>
            <p:spPr bwMode="auto">
              <a:xfrm>
                <a:off x="6521" y="2045"/>
                <a:ext cx="20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6 w 8"/>
                  <a:gd name="T5" fmla="*/ 7 h 9"/>
                  <a:gd name="T6" fmla="*/ 6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4"/>
              <p:cNvSpPr>
                <a:spLocks/>
              </p:cNvSpPr>
              <p:nvPr/>
            </p:nvSpPr>
            <p:spPr bwMode="auto">
              <a:xfrm>
                <a:off x="6521" y="1820"/>
                <a:ext cx="20" cy="15"/>
              </a:xfrm>
              <a:custGeom>
                <a:avLst/>
                <a:gdLst>
                  <a:gd name="T0" fmla="*/ 6 w 8"/>
                  <a:gd name="T1" fmla="*/ 4 h 6"/>
                  <a:gd name="T2" fmla="*/ 8 w 8"/>
                  <a:gd name="T3" fmla="*/ 2 h 6"/>
                  <a:gd name="T4" fmla="*/ 6 w 8"/>
                  <a:gd name="T5" fmla="*/ 0 h 6"/>
                  <a:gd name="T6" fmla="*/ 0 w 8"/>
                  <a:gd name="T7" fmla="*/ 0 h 6"/>
                  <a:gd name="T8" fmla="*/ 1 w 8"/>
                  <a:gd name="T9" fmla="*/ 4 h 6"/>
                  <a:gd name="T10" fmla="*/ 6 w 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6" y="4"/>
                    </a:moveTo>
                    <a:cubicBezTo>
                      <a:pt x="7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3" y="6"/>
                      <a:pt x="5" y="6"/>
                      <a:pt x="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"/>
              <p:cNvSpPr>
                <a:spLocks/>
              </p:cNvSpPr>
              <p:nvPr/>
            </p:nvSpPr>
            <p:spPr bwMode="auto">
              <a:xfrm>
                <a:off x="6521" y="1854"/>
                <a:ext cx="20" cy="19"/>
              </a:xfrm>
              <a:custGeom>
                <a:avLst/>
                <a:gdLst>
                  <a:gd name="T0" fmla="*/ 6 w 8"/>
                  <a:gd name="T1" fmla="*/ 7 h 8"/>
                  <a:gd name="T2" fmla="*/ 6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6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7"/>
                    </a:moveTo>
                    <a:cubicBezTo>
                      <a:pt x="8" y="5"/>
                      <a:pt x="8" y="3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"/>
              <p:cNvSpPr>
                <a:spLocks/>
              </p:cNvSpPr>
              <p:nvPr/>
            </p:nvSpPr>
            <p:spPr bwMode="auto">
              <a:xfrm>
                <a:off x="6521" y="1968"/>
                <a:ext cx="20" cy="20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5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7"/>
              <p:cNvSpPr>
                <a:spLocks/>
              </p:cNvSpPr>
              <p:nvPr/>
            </p:nvSpPr>
            <p:spPr bwMode="auto">
              <a:xfrm>
                <a:off x="6521" y="2007"/>
                <a:ext cx="20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6 w 8"/>
                  <a:gd name="T5" fmla="*/ 7 h 8"/>
                  <a:gd name="T6" fmla="*/ 6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8"/>
              <p:cNvSpPr>
                <a:spLocks/>
              </p:cNvSpPr>
              <p:nvPr/>
            </p:nvSpPr>
            <p:spPr bwMode="auto">
              <a:xfrm>
                <a:off x="6541" y="1988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9"/>
              <p:cNvSpPr>
                <a:spLocks/>
              </p:cNvSpPr>
              <p:nvPr/>
            </p:nvSpPr>
            <p:spPr bwMode="auto">
              <a:xfrm>
                <a:off x="6579" y="1911"/>
                <a:ext cx="19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0"/>
              <p:cNvSpPr>
                <a:spLocks/>
              </p:cNvSpPr>
              <p:nvPr/>
            </p:nvSpPr>
            <p:spPr bwMode="auto">
              <a:xfrm>
                <a:off x="6560" y="2007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1"/>
              <p:cNvSpPr>
                <a:spLocks/>
              </p:cNvSpPr>
              <p:nvPr/>
            </p:nvSpPr>
            <p:spPr bwMode="auto">
              <a:xfrm>
                <a:off x="6560" y="2045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2"/>
              <p:cNvSpPr>
                <a:spLocks/>
              </p:cNvSpPr>
              <p:nvPr/>
            </p:nvSpPr>
            <p:spPr bwMode="auto">
              <a:xfrm>
                <a:off x="6541" y="2026"/>
                <a:ext cx="19" cy="21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3"/>
              <p:cNvSpPr>
                <a:spLocks/>
              </p:cNvSpPr>
              <p:nvPr/>
            </p:nvSpPr>
            <p:spPr bwMode="auto">
              <a:xfrm>
                <a:off x="6579" y="1949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4"/>
              <p:cNvSpPr>
                <a:spLocks/>
              </p:cNvSpPr>
              <p:nvPr/>
            </p:nvSpPr>
            <p:spPr bwMode="auto">
              <a:xfrm>
                <a:off x="6579" y="1880"/>
                <a:ext cx="7" cy="12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1 w 3"/>
                  <a:gd name="T5" fmla="*/ 4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2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5"/>
              <p:cNvSpPr>
                <a:spLocks/>
              </p:cNvSpPr>
              <p:nvPr/>
            </p:nvSpPr>
            <p:spPr bwMode="auto">
              <a:xfrm>
                <a:off x="6560" y="2083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26"/>
              <p:cNvSpPr>
                <a:spLocks/>
              </p:cNvSpPr>
              <p:nvPr/>
            </p:nvSpPr>
            <p:spPr bwMode="auto">
              <a:xfrm>
                <a:off x="6560" y="1856"/>
                <a:ext cx="14" cy="17"/>
              </a:xfrm>
              <a:custGeom>
                <a:avLst/>
                <a:gdLst>
                  <a:gd name="T0" fmla="*/ 6 w 6"/>
                  <a:gd name="T1" fmla="*/ 6 h 7"/>
                  <a:gd name="T2" fmla="*/ 2 w 6"/>
                  <a:gd name="T3" fmla="*/ 0 h 7"/>
                  <a:gd name="T4" fmla="*/ 1 w 6"/>
                  <a:gd name="T5" fmla="*/ 0 h 7"/>
                  <a:gd name="T6" fmla="*/ 1 w 6"/>
                  <a:gd name="T7" fmla="*/ 6 h 7"/>
                  <a:gd name="T8" fmla="*/ 6 w 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cubicBezTo>
                      <a:pt x="5" y="4"/>
                      <a:pt x="3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7"/>
                      <a:pt x="5" y="7"/>
                      <a:pt x="6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7"/>
              <p:cNvSpPr>
                <a:spLocks/>
              </p:cNvSpPr>
              <p:nvPr/>
            </p:nvSpPr>
            <p:spPr bwMode="auto">
              <a:xfrm>
                <a:off x="6541" y="2102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28"/>
              <p:cNvSpPr>
                <a:spLocks/>
              </p:cNvSpPr>
              <p:nvPr/>
            </p:nvSpPr>
            <p:spPr bwMode="auto">
              <a:xfrm>
                <a:off x="6541" y="2064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29"/>
              <p:cNvSpPr>
                <a:spLocks/>
              </p:cNvSpPr>
              <p:nvPr/>
            </p:nvSpPr>
            <p:spPr bwMode="auto">
              <a:xfrm>
                <a:off x="6560" y="1968"/>
                <a:ext cx="19" cy="20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0"/>
              <p:cNvSpPr>
                <a:spLocks/>
              </p:cNvSpPr>
              <p:nvPr/>
            </p:nvSpPr>
            <p:spPr bwMode="auto">
              <a:xfrm>
                <a:off x="6560" y="1892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1"/>
              <p:cNvSpPr>
                <a:spLocks/>
              </p:cNvSpPr>
              <p:nvPr/>
            </p:nvSpPr>
            <p:spPr bwMode="auto">
              <a:xfrm>
                <a:off x="6560" y="1930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2"/>
              <p:cNvSpPr>
                <a:spLocks/>
              </p:cNvSpPr>
              <p:nvPr/>
            </p:nvSpPr>
            <p:spPr bwMode="auto">
              <a:xfrm>
                <a:off x="6268" y="1988"/>
                <a:ext cx="20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3"/>
              <p:cNvSpPr>
                <a:spLocks/>
              </p:cNvSpPr>
              <p:nvPr/>
            </p:nvSpPr>
            <p:spPr bwMode="auto">
              <a:xfrm>
                <a:off x="6288" y="2121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4"/>
              <p:cNvSpPr>
                <a:spLocks/>
              </p:cNvSpPr>
              <p:nvPr/>
            </p:nvSpPr>
            <p:spPr bwMode="auto">
              <a:xfrm>
                <a:off x="6288" y="2045"/>
                <a:ext cx="19" cy="19"/>
              </a:xfrm>
              <a:custGeom>
                <a:avLst/>
                <a:gdLst>
                  <a:gd name="T0" fmla="*/ 2 w 8"/>
                  <a:gd name="T1" fmla="*/ 2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2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35"/>
              <p:cNvSpPr>
                <a:spLocks/>
              </p:cNvSpPr>
              <p:nvPr/>
            </p:nvSpPr>
            <p:spPr bwMode="auto">
              <a:xfrm>
                <a:off x="6307" y="1835"/>
                <a:ext cx="19" cy="19"/>
              </a:xfrm>
              <a:custGeom>
                <a:avLst/>
                <a:gdLst>
                  <a:gd name="T0" fmla="*/ 7 w 8"/>
                  <a:gd name="T1" fmla="*/ 6 h 8"/>
                  <a:gd name="T2" fmla="*/ 7 w 8"/>
                  <a:gd name="T3" fmla="*/ 1 h 8"/>
                  <a:gd name="T4" fmla="*/ 2 w 8"/>
                  <a:gd name="T5" fmla="*/ 1 h 8"/>
                  <a:gd name="T6" fmla="*/ 2 w 8"/>
                  <a:gd name="T7" fmla="*/ 6 h 8"/>
                  <a:gd name="T8" fmla="*/ 7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6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6"/>
                    </a:cubicBezTo>
                    <a:cubicBezTo>
                      <a:pt x="3" y="8"/>
                      <a:pt x="5" y="8"/>
                      <a:pt x="7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6"/>
              <p:cNvSpPr>
                <a:spLocks/>
              </p:cNvSpPr>
              <p:nvPr/>
            </p:nvSpPr>
            <p:spPr bwMode="auto">
              <a:xfrm>
                <a:off x="6288" y="2083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37"/>
              <p:cNvSpPr>
                <a:spLocks/>
              </p:cNvSpPr>
              <p:nvPr/>
            </p:nvSpPr>
            <p:spPr bwMode="auto">
              <a:xfrm>
                <a:off x="6307" y="1949"/>
                <a:ext cx="19" cy="19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38"/>
              <p:cNvSpPr>
                <a:spLocks/>
              </p:cNvSpPr>
              <p:nvPr/>
            </p:nvSpPr>
            <p:spPr bwMode="auto">
              <a:xfrm>
                <a:off x="6326" y="2121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39"/>
              <p:cNvSpPr>
                <a:spLocks/>
              </p:cNvSpPr>
              <p:nvPr/>
            </p:nvSpPr>
            <p:spPr bwMode="auto">
              <a:xfrm>
                <a:off x="6307" y="1911"/>
                <a:ext cx="19" cy="19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0"/>
              <p:cNvSpPr>
                <a:spLocks/>
              </p:cNvSpPr>
              <p:nvPr/>
            </p:nvSpPr>
            <p:spPr bwMode="auto">
              <a:xfrm>
                <a:off x="6290" y="1820"/>
                <a:ext cx="17" cy="15"/>
              </a:xfrm>
              <a:custGeom>
                <a:avLst/>
                <a:gdLst>
                  <a:gd name="T0" fmla="*/ 6 w 7"/>
                  <a:gd name="T1" fmla="*/ 4 h 6"/>
                  <a:gd name="T2" fmla="*/ 7 w 7"/>
                  <a:gd name="T3" fmla="*/ 0 h 6"/>
                  <a:gd name="T4" fmla="*/ 2 w 7"/>
                  <a:gd name="T5" fmla="*/ 0 h 6"/>
                  <a:gd name="T6" fmla="*/ 0 w 7"/>
                  <a:gd name="T7" fmla="*/ 3 h 6"/>
                  <a:gd name="T8" fmla="*/ 0 w 7"/>
                  <a:gd name="T9" fmla="*/ 4 h 6"/>
                  <a:gd name="T10" fmla="*/ 6 w 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6" y="4"/>
                    </a:moveTo>
                    <a:cubicBezTo>
                      <a:pt x="7" y="3"/>
                      <a:pt x="7" y="2"/>
                      <a:pt x="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6"/>
                      <a:pt x="4" y="6"/>
                      <a:pt x="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41"/>
              <p:cNvSpPr>
                <a:spLocks/>
              </p:cNvSpPr>
              <p:nvPr/>
            </p:nvSpPr>
            <p:spPr bwMode="auto">
              <a:xfrm>
                <a:off x="6288" y="1854"/>
                <a:ext cx="19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2"/>
              <p:cNvSpPr>
                <a:spLocks/>
              </p:cNvSpPr>
              <p:nvPr/>
            </p:nvSpPr>
            <p:spPr bwMode="auto">
              <a:xfrm>
                <a:off x="6288" y="1892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3"/>
              <p:cNvSpPr>
                <a:spLocks/>
              </p:cNvSpPr>
              <p:nvPr/>
            </p:nvSpPr>
            <p:spPr bwMode="auto">
              <a:xfrm>
                <a:off x="6403" y="2277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4"/>
              <p:cNvSpPr>
                <a:spLocks/>
              </p:cNvSpPr>
              <p:nvPr/>
            </p:nvSpPr>
            <p:spPr bwMode="auto">
              <a:xfrm>
                <a:off x="6268" y="2102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5"/>
              <p:cNvSpPr>
                <a:spLocks/>
              </p:cNvSpPr>
              <p:nvPr/>
            </p:nvSpPr>
            <p:spPr bwMode="auto">
              <a:xfrm>
                <a:off x="6288" y="1968"/>
                <a:ext cx="19" cy="20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6"/>
              <p:cNvSpPr>
                <a:spLocks/>
              </p:cNvSpPr>
              <p:nvPr/>
            </p:nvSpPr>
            <p:spPr bwMode="auto">
              <a:xfrm>
                <a:off x="6288" y="2007"/>
                <a:ext cx="19" cy="19"/>
              </a:xfrm>
              <a:custGeom>
                <a:avLst/>
                <a:gdLst>
                  <a:gd name="T0" fmla="*/ 2 w 8"/>
                  <a:gd name="T1" fmla="*/ 2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2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7"/>
              <p:cNvSpPr>
                <a:spLocks/>
              </p:cNvSpPr>
              <p:nvPr/>
            </p:nvSpPr>
            <p:spPr bwMode="auto">
              <a:xfrm>
                <a:off x="6326" y="1968"/>
                <a:ext cx="19" cy="20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8"/>
              <p:cNvSpPr>
                <a:spLocks/>
              </p:cNvSpPr>
              <p:nvPr/>
            </p:nvSpPr>
            <p:spPr bwMode="auto">
              <a:xfrm>
                <a:off x="6326" y="1930"/>
                <a:ext cx="19" cy="19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49"/>
              <p:cNvSpPr>
                <a:spLocks/>
              </p:cNvSpPr>
              <p:nvPr/>
            </p:nvSpPr>
            <p:spPr bwMode="auto">
              <a:xfrm>
                <a:off x="6326" y="2007"/>
                <a:ext cx="19" cy="19"/>
              </a:xfrm>
              <a:custGeom>
                <a:avLst/>
                <a:gdLst>
                  <a:gd name="T0" fmla="*/ 2 w 8"/>
                  <a:gd name="T1" fmla="*/ 2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2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0"/>
              <p:cNvSpPr>
                <a:spLocks/>
              </p:cNvSpPr>
              <p:nvPr/>
            </p:nvSpPr>
            <p:spPr bwMode="auto">
              <a:xfrm>
                <a:off x="6326" y="2083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51"/>
              <p:cNvSpPr>
                <a:spLocks/>
              </p:cNvSpPr>
              <p:nvPr/>
            </p:nvSpPr>
            <p:spPr bwMode="auto">
              <a:xfrm>
                <a:off x="6326" y="2045"/>
                <a:ext cx="19" cy="21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52"/>
              <p:cNvSpPr>
                <a:spLocks/>
              </p:cNvSpPr>
              <p:nvPr/>
            </p:nvSpPr>
            <p:spPr bwMode="auto">
              <a:xfrm>
                <a:off x="6326" y="1892"/>
                <a:ext cx="19" cy="19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3"/>
              <p:cNvSpPr>
                <a:spLocks/>
              </p:cNvSpPr>
              <p:nvPr/>
            </p:nvSpPr>
            <p:spPr bwMode="auto">
              <a:xfrm>
                <a:off x="6326" y="1820"/>
                <a:ext cx="19" cy="15"/>
              </a:xfrm>
              <a:custGeom>
                <a:avLst/>
                <a:gdLst>
                  <a:gd name="T0" fmla="*/ 7 w 8"/>
                  <a:gd name="T1" fmla="*/ 4 h 6"/>
                  <a:gd name="T2" fmla="*/ 8 w 8"/>
                  <a:gd name="T3" fmla="*/ 0 h 6"/>
                  <a:gd name="T4" fmla="*/ 1 w 8"/>
                  <a:gd name="T5" fmla="*/ 0 h 6"/>
                  <a:gd name="T6" fmla="*/ 2 w 8"/>
                  <a:gd name="T7" fmla="*/ 4 h 6"/>
                  <a:gd name="T8" fmla="*/ 7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7" y="4"/>
                    </a:moveTo>
                    <a:cubicBezTo>
                      <a:pt x="8" y="3"/>
                      <a:pt x="8" y="2"/>
                      <a:pt x="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" y="6"/>
                      <a:pt x="5" y="6"/>
                      <a:pt x="7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54"/>
              <p:cNvSpPr>
                <a:spLocks/>
              </p:cNvSpPr>
              <p:nvPr/>
            </p:nvSpPr>
            <p:spPr bwMode="auto">
              <a:xfrm>
                <a:off x="6307" y="2064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55"/>
              <p:cNvSpPr>
                <a:spLocks/>
              </p:cNvSpPr>
              <p:nvPr/>
            </p:nvSpPr>
            <p:spPr bwMode="auto">
              <a:xfrm>
                <a:off x="6307" y="1988"/>
                <a:ext cx="19" cy="19"/>
              </a:xfrm>
              <a:custGeom>
                <a:avLst/>
                <a:gdLst>
                  <a:gd name="T0" fmla="*/ 2 w 8"/>
                  <a:gd name="T1" fmla="*/ 2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2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56"/>
              <p:cNvSpPr>
                <a:spLocks/>
              </p:cNvSpPr>
              <p:nvPr/>
            </p:nvSpPr>
            <p:spPr bwMode="auto">
              <a:xfrm>
                <a:off x="6307" y="2102"/>
                <a:ext cx="19" cy="22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7"/>
              <p:cNvSpPr>
                <a:spLocks/>
              </p:cNvSpPr>
              <p:nvPr/>
            </p:nvSpPr>
            <p:spPr bwMode="auto">
              <a:xfrm>
                <a:off x="6307" y="2026"/>
                <a:ext cx="19" cy="19"/>
              </a:xfrm>
              <a:custGeom>
                <a:avLst/>
                <a:gdLst>
                  <a:gd name="T0" fmla="*/ 2 w 8"/>
                  <a:gd name="T1" fmla="*/ 2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2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58"/>
              <p:cNvSpPr>
                <a:spLocks/>
              </p:cNvSpPr>
              <p:nvPr/>
            </p:nvSpPr>
            <p:spPr bwMode="auto">
              <a:xfrm>
                <a:off x="6307" y="2141"/>
                <a:ext cx="19" cy="21"/>
              </a:xfrm>
              <a:custGeom>
                <a:avLst/>
                <a:gdLst>
                  <a:gd name="T0" fmla="*/ 2 w 8"/>
                  <a:gd name="T1" fmla="*/ 2 h 9"/>
                  <a:gd name="T2" fmla="*/ 2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2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59"/>
              <p:cNvSpPr>
                <a:spLocks/>
              </p:cNvSpPr>
              <p:nvPr/>
            </p:nvSpPr>
            <p:spPr bwMode="auto">
              <a:xfrm>
                <a:off x="6326" y="1854"/>
                <a:ext cx="19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2 w 8"/>
                  <a:gd name="T5" fmla="*/ 1 h 8"/>
                  <a:gd name="T6" fmla="*/ 2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0"/>
              <p:cNvSpPr>
                <a:spLocks/>
              </p:cNvSpPr>
              <p:nvPr/>
            </p:nvSpPr>
            <p:spPr bwMode="auto">
              <a:xfrm>
                <a:off x="6307" y="1873"/>
                <a:ext cx="19" cy="19"/>
              </a:xfrm>
              <a:custGeom>
                <a:avLst/>
                <a:gdLst>
                  <a:gd name="T0" fmla="*/ 2 w 8"/>
                  <a:gd name="T1" fmla="*/ 1 h 8"/>
                  <a:gd name="T2" fmla="*/ 2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1"/>
              <p:cNvSpPr>
                <a:spLocks/>
              </p:cNvSpPr>
              <p:nvPr/>
            </p:nvSpPr>
            <p:spPr bwMode="auto">
              <a:xfrm>
                <a:off x="6230" y="1949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62"/>
              <p:cNvSpPr>
                <a:spLocks/>
              </p:cNvSpPr>
              <p:nvPr/>
            </p:nvSpPr>
            <p:spPr bwMode="auto">
              <a:xfrm>
                <a:off x="6230" y="1988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3"/>
              <p:cNvSpPr>
                <a:spLocks/>
              </p:cNvSpPr>
              <p:nvPr/>
            </p:nvSpPr>
            <p:spPr bwMode="auto">
              <a:xfrm>
                <a:off x="6230" y="1911"/>
                <a:ext cx="19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64"/>
              <p:cNvSpPr>
                <a:spLocks/>
              </p:cNvSpPr>
              <p:nvPr/>
            </p:nvSpPr>
            <p:spPr bwMode="auto">
              <a:xfrm>
                <a:off x="6244" y="1882"/>
                <a:ext cx="5" cy="8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65"/>
              <p:cNvSpPr>
                <a:spLocks/>
              </p:cNvSpPr>
              <p:nvPr/>
            </p:nvSpPr>
            <p:spPr bwMode="auto">
              <a:xfrm>
                <a:off x="6230" y="2064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6"/>
              <p:cNvSpPr>
                <a:spLocks/>
              </p:cNvSpPr>
              <p:nvPr/>
            </p:nvSpPr>
            <p:spPr bwMode="auto">
              <a:xfrm>
                <a:off x="6230" y="2026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67"/>
              <p:cNvSpPr>
                <a:spLocks/>
              </p:cNvSpPr>
              <p:nvPr/>
            </p:nvSpPr>
            <p:spPr bwMode="auto">
              <a:xfrm>
                <a:off x="6218" y="1933"/>
                <a:ext cx="12" cy="16"/>
              </a:xfrm>
              <a:custGeom>
                <a:avLst/>
                <a:gdLst>
                  <a:gd name="T0" fmla="*/ 4 w 5"/>
                  <a:gd name="T1" fmla="*/ 6 h 7"/>
                  <a:gd name="T2" fmla="*/ 4 w 5"/>
                  <a:gd name="T3" fmla="*/ 0 h 7"/>
                  <a:gd name="T4" fmla="*/ 3 w 5"/>
                  <a:gd name="T5" fmla="*/ 0 h 7"/>
                  <a:gd name="T6" fmla="*/ 0 w 5"/>
                  <a:gd name="T7" fmla="*/ 7 h 7"/>
                  <a:gd name="T8" fmla="*/ 4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6"/>
                    </a:moveTo>
                    <a:cubicBezTo>
                      <a:pt x="5" y="4"/>
                      <a:pt x="5" y="2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3" y="7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68"/>
              <p:cNvSpPr>
                <a:spLocks/>
              </p:cNvSpPr>
              <p:nvPr/>
            </p:nvSpPr>
            <p:spPr bwMode="auto">
              <a:xfrm>
                <a:off x="6208" y="199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69"/>
              <p:cNvSpPr>
                <a:spLocks/>
              </p:cNvSpPr>
              <p:nvPr/>
            </p:nvSpPr>
            <p:spPr bwMode="auto">
              <a:xfrm>
                <a:off x="6213" y="2045"/>
                <a:ext cx="17" cy="19"/>
              </a:xfrm>
              <a:custGeom>
                <a:avLst/>
                <a:gdLst>
                  <a:gd name="T0" fmla="*/ 0 w 7"/>
                  <a:gd name="T1" fmla="*/ 2 h 8"/>
                  <a:gd name="T2" fmla="*/ 0 w 7"/>
                  <a:gd name="T3" fmla="*/ 2 h 8"/>
                  <a:gd name="T4" fmla="*/ 1 w 7"/>
                  <a:gd name="T5" fmla="*/ 8 h 8"/>
                  <a:gd name="T6" fmla="*/ 6 w 7"/>
                  <a:gd name="T7" fmla="*/ 7 h 8"/>
                  <a:gd name="T8" fmla="*/ 6 w 7"/>
                  <a:gd name="T9" fmla="*/ 2 h 8"/>
                  <a:gd name="T10" fmla="*/ 0 w 7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3"/>
                      <a:pt x="6" y="2"/>
                    </a:cubicBezTo>
                    <a:cubicBezTo>
                      <a:pt x="4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0"/>
              <p:cNvSpPr>
                <a:spLocks/>
              </p:cNvSpPr>
              <p:nvPr/>
            </p:nvSpPr>
            <p:spPr bwMode="auto">
              <a:xfrm>
                <a:off x="6210" y="2007"/>
                <a:ext cx="20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2 h 8"/>
                  <a:gd name="T4" fmla="*/ 1 w 8"/>
                  <a:gd name="T5" fmla="*/ 2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1"/>
              <p:cNvSpPr>
                <a:spLocks/>
              </p:cNvSpPr>
              <p:nvPr/>
            </p:nvSpPr>
            <p:spPr bwMode="auto">
              <a:xfrm>
                <a:off x="6234" y="2102"/>
                <a:ext cx="15" cy="17"/>
              </a:xfrm>
              <a:custGeom>
                <a:avLst/>
                <a:gdLst>
                  <a:gd name="T0" fmla="*/ 0 w 6"/>
                  <a:gd name="T1" fmla="*/ 1 h 7"/>
                  <a:gd name="T2" fmla="*/ 3 w 6"/>
                  <a:gd name="T3" fmla="*/ 5 h 7"/>
                  <a:gd name="T4" fmla="*/ 5 w 6"/>
                  <a:gd name="T5" fmla="*/ 7 h 7"/>
                  <a:gd name="T6" fmla="*/ 5 w 6"/>
                  <a:gd name="T7" fmla="*/ 7 h 7"/>
                  <a:gd name="T8" fmla="*/ 5 w 6"/>
                  <a:gd name="T9" fmla="*/ 2 h 7"/>
                  <a:gd name="T10" fmla="*/ 0 w 6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1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3"/>
                      <a:pt x="5" y="2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2"/>
              <p:cNvSpPr>
                <a:spLocks/>
              </p:cNvSpPr>
              <p:nvPr/>
            </p:nvSpPr>
            <p:spPr bwMode="auto">
              <a:xfrm>
                <a:off x="6210" y="1968"/>
                <a:ext cx="20" cy="20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0 w 8"/>
                  <a:gd name="T7" fmla="*/ 3 h 8"/>
                  <a:gd name="T8" fmla="*/ 0 w 8"/>
                  <a:gd name="T9" fmla="*/ 4 h 8"/>
                  <a:gd name="T10" fmla="*/ 1 w 8"/>
                  <a:gd name="T11" fmla="*/ 7 h 8"/>
                  <a:gd name="T12" fmla="*/ 7 w 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5"/>
                      <a:pt x="1" y="6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3"/>
              <p:cNvSpPr>
                <a:spLocks/>
              </p:cNvSpPr>
              <p:nvPr/>
            </p:nvSpPr>
            <p:spPr bwMode="auto">
              <a:xfrm>
                <a:off x="6268" y="1911"/>
                <a:ext cx="20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4"/>
              <p:cNvSpPr>
                <a:spLocks/>
              </p:cNvSpPr>
              <p:nvPr/>
            </p:nvSpPr>
            <p:spPr bwMode="auto">
              <a:xfrm>
                <a:off x="6271" y="1835"/>
                <a:ext cx="17" cy="19"/>
              </a:xfrm>
              <a:custGeom>
                <a:avLst/>
                <a:gdLst>
                  <a:gd name="T0" fmla="*/ 6 w 7"/>
                  <a:gd name="T1" fmla="*/ 6 h 8"/>
                  <a:gd name="T2" fmla="*/ 6 w 7"/>
                  <a:gd name="T3" fmla="*/ 1 h 8"/>
                  <a:gd name="T4" fmla="*/ 4 w 7"/>
                  <a:gd name="T5" fmla="*/ 0 h 8"/>
                  <a:gd name="T6" fmla="*/ 0 w 7"/>
                  <a:gd name="T7" fmla="*/ 6 h 8"/>
                  <a:gd name="T8" fmla="*/ 0 w 7"/>
                  <a:gd name="T9" fmla="*/ 6 h 8"/>
                  <a:gd name="T10" fmla="*/ 6 w 7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6" y="6"/>
                    </a:moveTo>
                    <a:cubicBezTo>
                      <a:pt x="7" y="5"/>
                      <a:pt x="7" y="3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8"/>
                      <a:pt x="6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5"/>
              <p:cNvSpPr>
                <a:spLocks/>
              </p:cNvSpPr>
              <p:nvPr/>
            </p:nvSpPr>
            <p:spPr bwMode="auto">
              <a:xfrm>
                <a:off x="6268" y="2064"/>
                <a:ext cx="20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76"/>
              <p:cNvSpPr>
                <a:spLocks/>
              </p:cNvSpPr>
              <p:nvPr/>
            </p:nvSpPr>
            <p:spPr bwMode="auto">
              <a:xfrm>
                <a:off x="6268" y="1873"/>
                <a:ext cx="20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77"/>
              <p:cNvSpPr>
                <a:spLocks/>
              </p:cNvSpPr>
              <p:nvPr/>
            </p:nvSpPr>
            <p:spPr bwMode="auto">
              <a:xfrm>
                <a:off x="6268" y="1949"/>
                <a:ext cx="20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78"/>
              <p:cNvSpPr>
                <a:spLocks/>
              </p:cNvSpPr>
              <p:nvPr/>
            </p:nvSpPr>
            <p:spPr bwMode="auto">
              <a:xfrm>
                <a:off x="6251" y="2121"/>
                <a:ext cx="17" cy="17"/>
              </a:xfrm>
              <a:custGeom>
                <a:avLst/>
                <a:gdLst>
                  <a:gd name="T0" fmla="*/ 0 w 7"/>
                  <a:gd name="T1" fmla="*/ 2 h 7"/>
                  <a:gd name="T2" fmla="*/ 0 w 7"/>
                  <a:gd name="T3" fmla="*/ 2 h 7"/>
                  <a:gd name="T4" fmla="*/ 6 w 7"/>
                  <a:gd name="T5" fmla="*/ 7 h 7"/>
                  <a:gd name="T6" fmla="*/ 6 w 7"/>
                  <a:gd name="T7" fmla="*/ 7 h 7"/>
                  <a:gd name="T8" fmla="*/ 6 w 7"/>
                  <a:gd name="T9" fmla="*/ 2 h 7"/>
                  <a:gd name="T10" fmla="*/ 0 w 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3" y="5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3"/>
                      <a:pt x="6" y="2"/>
                    </a:cubicBezTo>
                    <a:cubicBezTo>
                      <a:pt x="4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79"/>
              <p:cNvSpPr>
                <a:spLocks/>
              </p:cNvSpPr>
              <p:nvPr/>
            </p:nvSpPr>
            <p:spPr bwMode="auto">
              <a:xfrm>
                <a:off x="6268" y="2026"/>
                <a:ext cx="20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0"/>
              <p:cNvSpPr>
                <a:spLocks/>
              </p:cNvSpPr>
              <p:nvPr/>
            </p:nvSpPr>
            <p:spPr bwMode="auto">
              <a:xfrm>
                <a:off x="6249" y="2007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1"/>
              <p:cNvSpPr>
                <a:spLocks/>
              </p:cNvSpPr>
              <p:nvPr/>
            </p:nvSpPr>
            <p:spPr bwMode="auto">
              <a:xfrm>
                <a:off x="6249" y="1930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2"/>
              <p:cNvSpPr>
                <a:spLocks/>
              </p:cNvSpPr>
              <p:nvPr/>
            </p:nvSpPr>
            <p:spPr bwMode="auto">
              <a:xfrm>
                <a:off x="6249" y="1968"/>
                <a:ext cx="19" cy="20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3"/>
              <p:cNvSpPr>
                <a:spLocks/>
              </p:cNvSpPr>
              <p:nvPr/>
            </p:nvSpPr>
            <p:spPr bwMode="auto">
              <a:xfrm>
                <a:off x="6249" y="2083"/>
                <a:ext cx="19" cy="2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4"/>
              <p:cNvSpPr>
                <a:spLocks/>
              </p:cNvSpPr>
              <p:nvPr/>
            </p:nvSpPr>
            <p:spPr bwMode="auto">
              <a:xfrm>
                <a:off x="6254" y="1856"/>
                <a:ext cx="14" cy="17"/>
              </a:xfrm>
              <a:custGeom>
                <a:avLst/>
                <a:gdLst>
                  <a:gd name="T0" fmla="*/ 5 w 6"/>
                  <a:gd name="T1" fmla="*/ 6 h 7"/>
                  <a:gd name="T2" fmla="*/ 5 w 6"/>
                  <a:gd name="T3" fmla="*/ 0 h 7"/>
                  <a:gd name="T4" fmla="*/ 5 w 6"/>
                  <a:gd name="T5" fmla="*/ 0 h 7"/>
                  <a:gd name="T6" fmla="*/ 0 w 6"/>
                  <a:gd name="T7" fmla="*/ 6 h 7"/>
                  <a:gd name="T8" fmla="*/ 5 w 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6" y="4"/>
                      <a:pt x="6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2" y="7"/>
                      <a:pt x="4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85"/>
              <p:cNvSpPr>
                <a:spLocks/>
              </p:cNvSpPr>
              <p:nvPr/>
            </p:nvSpPr>
            <p:spPr bwMode="auto">
              <a:xfrm>
                <a:off x="6249" y="2045"/>
                <a:ext cx="19" cy="19"/>
              </a:xfrm>
              <a:custGeom>
                <a:avLst/>
                <a:gdLst>
                  <a:gd name="T0" fmla="*/ 1 w 8"/>
                  <a:gd name="T1" fmla="*/ 2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2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86"/>
              <p:cNvSpPr>
                <a:spLocks/>
              </p:cNvSpPr>
              <p:nvPr/>
            </p:nvSpPr>
            <p:spPr bwMode="auto">
              <a:xfrm>
                <a:off x="6249" y="1892"/>
                <a:ext cx="19" cy="19"/>
              </a:xfrm>
              <a:custGeom>
                <a:avLst/>
                <a:gdLst>
                  <a:gd name="T0" fmla="*/ 7 w 8"/>
                  <a:gd name="T1" fmla="*/ 7 h 8"/>
                  <a:gd name="T2" fmla="*/ 7 w 8"/>
                  <a:gd name="T3" fmla="*/ 1 h 8"/>
                  <a:gd name="T4" fmla="*/ 1 w 8"/>
                  <a:gd name="T5" fmla="*/ 1 h 8"/>
                  <a:gd name="T6" fmla="*/ 1 w 8"/>
                  <a:gd name="T7" fmla="*/ 7 h 8"/>
                  <a:gd name="T8" fmla="*/ 7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87"/>
              <p:cNvSpPr>
                <a:spLocks/>
              </p:cNvSpPr>
              <p:nvPr/>
            </p:nvSpPr>
            <p:spPr bwMode="auto">
              <a:xfrm>
                <a:off x="6288" y="1930"/>
                <a:ext cx="19" cy="19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88"/>
              <p:cNvSpPr>
                <a:spLocks/>
              </p:cNvSpPr>
              <p:nvPr/>
            </p:nvSpPr>
            <p:spPr bwMode="auto">
              <a:xfrm>
                <a:off x="6389" y="2258"/>
                <a:ext cx="17" cy="19"/>
              </a:xfrm>
              <a:custGeom>
                <a:avLst/>
                <a:gdLst>
                  <a:gd name="T0" fmla="*/ 0 w 7"/>
                  <a:gd name="T1" fmla="*/ 1 h 8"/>
                  <a:gd name="T2" fmla="*/ 0 w 7"/>
                  <a:gd name="T3" fmla="*/ 1 h 8"/>
                  <a:gd name="T4" fmla="*/ 0 w 7"/>
                  <a:gd name="T5" fmla="*/ 7 h 8"/>
                  <a:gd name="T6" fmla="*/ 5 w 7"/>
                  <a:gd name="T7" fmla="*/ 7 h 8"/>
                  <a:gd name="T8" fmla="*/ 5 w 7"/>
                  <a:gd name="T9" fmla="*/ 1 h 8"/>
                  <a:gd name="T10" fmla="*/ 0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4"/>
                      <a:pt x="0" y="7"/>
                    </a:cubicBezTo>
                    <a:cubicBezTo>
                      <a:pt x="1" y="8"/>
                      <a:pt x="4" y="8"/>
                      <a:pt x="5" y="7"/>
                    </a:cubicBezTo>
                    <a:cubicBezTo>
                      <a:pt x="7" y="5"/>
                      <a:pt x="7" y="3"/>
                      <a:pt x="5" y="1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89"/>
              <p:cNvSpPr>
                <a:spLocks/>
              </p:cNvSpPr>
              <p:nvPr/>
            </p:nvSpPr>
            <p:spPr bwMode="auto">
              <a:xfrm>
                <a:off x="6384" y="2219"/>
                <a:ext cx="22" cy="20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90"/>
              <p:cNvSpPr>
                <a:spLocks/>
              </p:cNvSpPr>
              <p:nvPr/>
            </p:nvSpPr>
            <p:spPr bwMode="auto">
              <a:xfrm>
                <a:off x="6384" y="2181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7 w 9"/>
                  <a:gd name="T5" fmla="*/ 6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6"/>
                    </a:cubicBezTo>
                    <a:cubicBezTo>
                      <a:pt x="3" y="8"/>
                      <a:pt x="6" y="8"/>
                      <a:pt x="7" y="6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91"/>
              <p:cNvSpPr>
                <a:spLocks/>
              </p:cNvSpPr>
              <p:nvPr/>
            </p:nvSpPr>
            <p:spPr bwMode="auto">
              <a:xfrm>
                <a:off x="6389" y="2296"/>
                <a:ext cx="17" cy="19"/>
              </a:xfrm>
              <a:custGeom>
                <a:avLst/>
                <a:gdLst>
                  <a:gd name="T0" fmla="*/ 0 w 7"/>
                  <a:gd name="T1" fmla="*/ 1 h 8"/>
                  <a:gd name="T2" fmla="*/ 0 w 7"/>
                  <a:gd name="T3" fmla="*/ 7 h 8"/>
                  <a:gd name="T4" fmla="*/ 0 w 7"/>
                  <a:gd name="T5" fmla="*/ 7 h 8"/>
                  <a:gd name="T6" fmla="*/ 5 w 7"/>
                  <a:gd name="T7" fmla="*/ 7 h 8"/>
                  <a:gd name="T8" fmla="*/ 5 w 7"/>
                  <a:gd name="T9" fmla="*/ 1 h 8"/>
                  <a:gd name="T10" fmla="*/ 0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1"/>
                    </a:moveTo>
                    <a:cubicBezTo>
                      <a:pt x="0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4" y="8"/>
                      <a:pt x="5" y="7"/>
                    </a:cubicBezTo>
                    <a:cubicBezTo>
                      <a:pt x="7" y="5"/>
                      <a:pt x="7" y="3"/>
                      <a:pt x="5" y="1"/>
                    </a:cubicBezTo>
                    <a:cubicBezTo>
                      <a:pt x="4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92"/>
              <p:cNvSpPr>
                <a:spLocks/>
              </p:cNvSpPr>
              <p:nvPr/>
            </p:nvSpPr>
            <p:spPr bwMode="auto">
              <a:xfrm>
                <a:off x="6384" y="2334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3"/>
              <p:cNvSpPr>
                <a:spLocks/>
              </p:cNvSpPr>
              <p:nvPr/>
            </p:nvSpPr>
            <p:spPr bwMode="auto">
              <a:xfrm>
                <a:off x="6384" y="1873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94"/>
              <p:cNvSpPr>
                <a:spLocks/>
              </p:cNvSpPr>
              <p:nvPr/>
            </p:nvSpPr>
            <p:spPr bwMode="auto">
              <a:xfrm>
                <a:off x="6384" y="2026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95"/>
              <p:cNvSpPr>
                <a:spLocks/>
              </p:cNvSpPr>
              <p:nvPr/>
            </p:nvSpPr>
            <p:spPr bwMode="auto">
              <a:xfrm>
                <a:off x="6384" y="1949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96"/>
              <p:cNvSpPr>
                <a:spLocks/>
              </p:cNvSpPr>
              <p:nvPr/>
            </p:nvSpPr>
            <p:spPr bwMode="auto">
              <a:xfrm>
                <a:off x="6384" y="1911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7"/>
              <p:cNvSpPr>
                <a:spLocks/>
              </p:cNvSpPr>
              <p:nvPr/>
            </p:nvSpPr>
            <p:spPr bwMode="auto">
              <a:xfrm>
                <a:off x="6384" y="2102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98"/>
              <p:cNvSpPr>
                <a:spLocks/>
              </p:cNvSpPr>
              <p:nvPr/>
            </p:nvSpPr>
            <p:spPr bwMode="auto">
              <a:xfrm>
                <a:off x="6384" y="1988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99"/>
              <p:cNvSpPr>
                <a:spLocks/>
              </p:cNvSpPr>
              <p:nvPr/>
            </p:nvSpPr>
            <p:spPr bwMode="auto">
              <a:xfrm>
                <a:off x="6384" y="2064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00"/>
              <p:cNvSpPr>
                <a:spLocks/>
              </p:cNvSpPr>
              <p:nvPr/>
            </p:nvSpPr>
            <p:spPr bwMode="auto">
              <a:xfrm>
                <a:off x="6384" y="2372"/>
                <a:ext cx="22" cy="20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01"/>
              <p:cNvSpPr>
                <a:spLocks/>
              </p:cNvSpPr>
              <p:nvPr/>
            </p:nvSpPr>
            <p:spPr bwMode="auto">
              <a:xfrm>
                <a:off x="6384" y="2141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2"/>
              <p:cNvSpPr>
                <a:spLocks/>
              </p:cNvSpPr>
              <p:nvPr/>
            </p:nvSpPr>
            <p:spPr bwMode="auto">
              <a:xfrm>
                <a:off x="6403" y="2121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3"/>
              <p:cNvSpPr>
                <a:spLocks/>
              </p:cNvSpPr>
              <p:nvPr/>
            </p:nvSpPr>
            <p:spPr bwMode="auto">
              <a:xfrm>
                <a:off x="6403" y="2162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7 w 9"/>
                  <a:gd name="T5" fmla="*/ 6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2"/>
                      <a:pt x="0" y="5"/>
                      <a:pt x="2" y="6"/>
                    </a:cubicBezTo>
                    <a:cubicBezTo>
                      <a:pt x="3" y="8"/>
                      <a:pt x="6" y="8"/>
                      <a:pt x="7" y="6"/>
                    </a:cubicBezTo>
                    <a:cubicBezTo>
                      <a:pt x="9" y="5"/>
                      <a:pt x="9" y="2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04"/>
              <p:cNvSpPr>
                <a:spLocks/>
              </p:cNvSpPr>
              <p:nvPr/>
            </p:nvSpPr>
            <p:spPr bwMode="auto">
              <a:xfrm>
                <a:off x="6403" y="2045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05"/>
              <p:cNvSpPr>
                <a:spLocks/>
              </p:cNvSpPr>
              <p:nvPr/>
            </p:nvSpPr>
            <p:spPr bwMode="auto">
              <a:xfrm>
                <a:off x="6326" y="2162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3 w 9"/>
                  <a:gd name="T5" fmla="*/ 7 h 8"/>
                  <a:gd name="T6" fmla="*/ 4 w 9"/>
                  <a:gd name="T7" fmla="*/ 7 h 8"/>
                  <a:gd name="T8" fmla="*/ 7 w 9"/>
                  <a:gd name="T9" fmla="*/ 6 h 8"/>
                  <a:gd name="T10" fmla="*/ 7 w 9"/>
                  <a:gd name="T11" fmla="*/ 1 h 8"/>
                  <a:gd name="T12" fmla="*/ 2 w 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2"/>
                      <a:pt x="0" y="5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5" y="8"/>
                      <a:pt x="6" y="7"/>
                      <a:pt x="7" y="6"/>
                    </a:cubicBezTo>
                    <a:cubicBezTo>
                      <a:pt x="9" y="5"/>
                      <a:pt x="9" y="2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06"/>
              <p:cNvSpPr>
                <a:spLocks/>
              </p:cNvSpPr>
              <p:nvPr/>
            </p:nvSpPr>
            <p:spPr bwMode="auto">
              <a:xfrm>
                <a:off x="6403" y="2200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6 h 8"/>
                  <a:gd name="T4" fmla="*/ 7 w 9"/>
                  <a:gd name="T5" fmla="*/ 6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6"/>
                    </a:cubicBezTo>
                    <a:cubicBezTo>
                      <a:pt x="3" y="8"/>
                      <a:pt x="6" y="8"/>
                      <a:pt x="7" y="6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07"/>
              <p:cNvSpPr>
                <a:spLocks/>
              </p:cNvSpPr>
              <p:nvPr/>
            </p:nvSpPr>
            <p:spPr bwMode="auto">
              <a:xfrm>
                <a:off x="6403" y="2239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08"/>
              <p:cNvSpPr>
                <a:spLocks/>
              </p:cNvSpPr>
              <p:nvPr/>
            </p:nvSpPr>
            <p:spPr bwMode="auto">
              <a:xfrm>
                <a:off x="6403" y="1930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09"/>
              <p:cNvSpPr>
                <a:spLocks/>
              </p:cNvSpPr>
              <p:nvPr/>
            </p:nvSpPr>
            <p:spPr bwMode="auto">
              <a:xfrm>
                <a:off x="6403" y="1892"/>
                <a:ext cx="22" cy="19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10"/>
              <p:cNvSpPr>
                <a:spLocks/>
              </p:cNvSpPr>
              <p:nvPr/>
            </p:nvSpPr>
            <p:spPr bwMode="auto">
              <a:xfrm>
                <a:off x="6403" y="1820"/>
                <a:ext cx="19" cy="15"/>
              </a:xfrm>
              <a:custGeom>
                <a:avLst/>
                <a:gdLst>
                  <a:gd name="T0" fmla="*/ 7 w 8"/>
                  <a:gd name="T1" fmla="*/ 4 h 6"/>
                  <a:gd name="T2" fmla="*/ 8 w 8"/>
                  <a:gd name="T3" fmla="*/ 0 h 6"/>
                  <a:gd name="T4" fmla="*/ 1 w 8"/>
                  <a:gd name="T5" fmla="*/ 0 h 6"/>
                  <a:gd name="T6" fmla="*/ 2 w 8"/>
                  <a:gd name="T7" fmla="*/ 4 h 6"/>
                  <a:gd name="T8" fmla="*/ 7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7" y="4"/>
                    </a:moveTo>
                    <a:cubicBezTo>
                      <a:pt x="8" y="3"/>
                      <a:pt x="8" y="2"/>
                      <a:pt x="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6"/>
                      <a:pt x="6" y="6"/>
                      <a:pt x="7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11"/>
              <p:cNvSpPr>
                <a:spLocks/>
              </p:cNvSpPr>
              <p:nvPr/>
            </p:nvSpPr>
            <p:spPr bwMode="auto">
              <a:xfrm>
                <a:off x="6403" y="1854"/>
                <a:ext cx="22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12"/>
              <p:cNvSpPr>
                <a:spLocks/>
              </p:cNvSpPr>
              <p:nvPr/>
            </p:nvSpPr>
            <p:spPr bwMode="auto">
              <a:xfrm>
                <a:off x="6384" y="2411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13"/>
              <p:cNvSpPr>
                <a:spLocks/>
              </p:cNvSpPr>
              <p:nvPr/>
            </p:nvSpPr>
            <p:spPr bwMode="auto">
              <a:xfrm>
                <a:off x="6403" y="1968"/>
                <a:ext cx="22" cy="20"/>
              </a:xfrm>
              <a:custGeom>
                <a:avLst/>
                <a:gdLst>
                  <a:gd name="T0" fmla="*/ 2 w 9"/>
                  <a:gd name="T1" fmla="*/ 1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1 h 8"/>
                  <a:gd name="T8" fmla="*/ 2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14"/>
              <p:cNvSpPr>
                <a:spLocks/>
              </p:cNvSpPr>
              <p:nvPr/>
            </p:nvSpPr>
            <p:spPr bwMode="auto">
              <a:xfrm>
                <a:off x="6403" y="2007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5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15"/>
              <p:cNvSpPr>
                <a:spLocks/>
              </p:cNvSpPr>
              <p:nvPr/>
            </p:nvSpPr>
            <p:spPr bwMode="auto">
              <a:xfrm>
                <a:off x="6403" y="2083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16"/>
              <p:cNvSpPr>
                <a:spLocks/>
              </p:cNvSpPr>
              <p:nvPr/>
            </p:nvSpPr>
            <p:spPr bwMode="auto">
              <a:xfrm>
                <a:off x="6345" y="2026"/>
                <a:ext cx="22" cy="19"/>
              </a:xfrm>
              <a:custGeom>
                <a:avLst/>
                <a:gdLst>
                  <a:gd name="T0" fmla="*/ 2 w 9"/>
                  <a:gd name="T1" fmla="*/ 2 h 8"/>
                  <a:gd name="T2" fmla="*/ 2 w 9"/>
                  <a:gd name="T3" fmla="*/ 7 h 8"/>
                  <a:gd name="T4" fmla="*/ 7 w 9"/>
                  <a:gd name="T5" fmla="*/ 7 h 8"/>
                  <a:gd name="T6" fmla="*/ 7 w 9"/>
                  <a:gd name="T7" fmla="*/ 2 h 8"/>
                  <a:gd name="T8" fmla="*/ 2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17"/>
              <p:cNvSpPr>
                <a:spLocks/>
              </p:cNvSpPr>
              <p:nvPr/>
            </p:nvSpPr>
            <p:spPr bwMode="auto">
              <a:xfrm>
                <a:off x="6345" y="2141"/>
                <a:ext cx="22" cy="21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18"/>
              <p:cNvSpPr>
                <a:spLocks/>
              </p:cNvSpPr>
              <p:nvPr/>
            </p:nvSpPr>
            <p:spPr bwMode="auto">
              <a:xfrm>
                <a:off x="6345" y="2064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19"/>
              <p:cNvSpPr>
                <a:spLocks/>
              </p:cNvSpPr>
              <p:nvPr/>
            </p:nvSpPr>
            <p:spPr bwMode="auto">
              <a:xfrm>
                <a:off x="6345" y="2102"/>
                <a:ext cx="22" cy="22"/>
              </a:xfrm>
              <a:custGeom>
                <a:avLst/>
                <a:gdLst>
                  <a:gd name="T0" fmla="*/ 2 w 9"/>
                  <a:gd name="T1" fmla="*/ 2 h 9"/>
                  <a:gd name="T2" fmla="*/ 2 w 9"/>
                  <a:gd name="T3" fmla="*/ 7 h 9"/>
                  <a:gd name="T4" fmla="*/ 7 w 9"/>
                  <a:gd name="T5" fmla="*/ 7 h 9"/>
                  <a:gd name="T6" fmla="*/ 7 w 9"/>
                  <a:gd name="T7" fmla="*/ 2 h 9"/>
                  <a:gd name="T8" fmla="*/ 2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0" y="3"/>
                      <a:pt x="0" y="6"/>
                      <a:pt x="2" y="7"/>
                    </a:cubicBezTo>
                    <a:cubicBezTo>
                      <a:pt x="3" y="9"/>
                      <a:pt x="6" y="9"/>
                      <a:pt x="7" y="7"/>
                    </a:cubicBezTo>
                    <a:cubicBezTo>
                      <a:pt x="9" y="6"/>
                      <a:pt x="9" y="3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20"/>
              <p:cNvSpPr>
                <a:spLocks/>
              </p:cNvSpPr>
              <p:nvPr/>
            </p:nvSpPr>
            <p:spPr bwMode="auto">
              <a:xfrm>
                <a:off x="6365" y="1854"/>
                <a:ext cx="21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1 h 8"/>
                  <a:gd name="T4" fmla="*/ 2 w 9"/>
                  <a:gd name="T5" fmla="*/ 1 h 8"/>
                  <a:gd name="T6" fmla="*/ 2 w 9"/>
                  <a:gd name="T7" fmla="*/ 7 h 8"/>
                  <a:gd name="T8" fmla="*/ 7 w 9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9" y="5"/>
                      <a:pt x="9" y="3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8"/>
                      <a:pt x="6" y="8"/>
                      <a:pt x="7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21"/>
              <p:cNvSpPr>
                <a:spLocks/>
              </p:cNvSpPr>
              <p:nvPr/>
            </p:nvSpPr>
            <p:spPr bwMode="auto">
              <a:xfrm>
                <a:off x="6353" y="2415"/>
                <a:ext cx="14" cy="15"/>
              </a:xfrm>
              <a:custGeom>
                <a:avLst/>
                <a:gdLst>
                  <a:gd name="T0" fmla="*/ 0 w 6"/>
                  <a:gd name="T1" fmla="*/ 6 h 6"/>
                  <a:gd name="T2" fmla="*/ 4 w 6"/>
                  <a:gd name="T3" fmla="*/ 5 h 6"/>
                  <a:gd name="T4" fmla="*/ 4 w 6"/>
                  <a:gd name="T5" fmla="*/ 0 h 6"/>
                  <a:gd name="T6" fmla="*/ 0 w 6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6" y="4"/>
                      <a:pt x="6" y="1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223"/>
            <p:cNvSpPr>
              <a:spLocks/>
            </p:cNvSpPr>
            <p:nvPr/>
          </p:nvSpPr>
          <p:spPr bwMode="auto">
            <a:xfrm>
              <a:off x="10077450" y="3462338"/>
              <a:ext cx="30163" cy="26988"/>
            </a:xfrm>
            <a:custGeom>
              <a:avLst/>
              <a:gdLst>
                <a:gd name="T0" fmla="*/ 1 w 8"/>
                <a:gd name="T1" fmla="*/ 1 h 7"/>
                <a:gd name="T2" fmla="*/ 0 w 8"/>
                <a:gd name="T3" fmla="*/ 3 h 7"/>
                <a:gd name="T4" fmla="*/ 5 w 8"/>
                <a:gd name="T5" fmla="*/ 7 h 7"/>
                <a:gd name="T6" fmla="*/ 6 w 8"/>
                <a:gd name="T7" fmla="*/ 6 h 7"/>
                <a:gd name="T8" fmla="*/ 6 w 8"/>
                <a:gd name="T9" fmla="*/ 1 h 7"/>
                <a:gd name="T10" fmla="*/ 1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3" y="6"/>
                    <a:pt x="5" y="7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8" y="5"/>
                    <a:pt x="8" y="3"/>
                    <a:pt x="6" y="1"/>
                  </a:cubicBezTo>
                  <a:cubicBezTo>
                    <a:pt x="5" y="0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4"/>
            <p:cNvSpPr>
              <a:spLocks/>
            </p:cNvSpPr>
            <p:nvPr/>
          </p:nvSpPr>
          <p:spPr bwMode="auto">
            <a:xfrm>
              <a:off x="10072688" y="2973388"/>
              <a:ext cx="31750" cy="30163"/>
            </a:xfrm>
            <a:custGeom>
              <a:avLst/>
              <a:gdLst>
                <a:gd name="T0" fmla="*/ 2 w 8"/>
                <a:gd name="T1" fmla="*/ 1 h 8"/>
                <a:gd name="T2" fmla="*/ 2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2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25"/>
            <p:cNvSpPr>
              <a:spLocks/>
            </p:cNvSpPr>
            <p:nvPr/>
          </p:nvSpPr>
          <p:spPr bwMode="auto">
            <a:xfrm>
              <a:off x="10072688" y="2913063"/>
              <a:ext cx="31750" cy="30163"/>
            </a:xfrm>
            <a:custGeom>
              <a:avLst/>
              <a:gdLst>
                <a:gd name="T0" fmla="*/ 7 w 8"/>
                <a:gd name="T1" fmla="*/ 6 h 8"/>
                <a:gd name="T2" fmla="*/ 7 w 8"/>
                <a:gd name="T3" fmla="*/ 1 h 8"/>
                <a:gd name="T4" fmla="*/ 2 w 8"/>
                <a:gd name="T5" fmla="*/ 1 h 8"/>
                <a:gd name="T6" fmla="*/ 2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3" y="8"/>
                    <a:pt x="5" y="8"/>
                    <a:pt x="7" y="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26"/>
            <p:cNvSpPr>
              <a:spLocks/>
            </p:cNvSpPr>
            <p:nvPr/>
          </p:nvSpPr>
          <p:spPr bwMode="auto">
            <a:xfrm>
              <a:off x="10134600" y="2913063"/>
              <a:ext cx="34925" cy="30163"/>
            </a:xfrm>
            <a:custGeom>
              <a:avLst/>
              <a:gdLst>
                <a:gd name="T0" fmla="*/ 7 w 9"/>
                <a:gd name="T1" fmla="*/ 6 h 8"/>
                <a:gd name="T2" fmla="*/ 7 w 9"/>
                <a:gd name="T3" fmla="*/ 1 h 8"/>
                <a:gd name="T4" fmla="*/ 2 w 9"/>
                <a:gd name="T5" fmla="*/ 1 h 8"/>
                <a:gd name="T6" fmla="*/ 2 w 9"/>
                <a:gd name="T7" fmla="*/ 6 h 8"/>
                <a:gd name="T8" fmla="*/ 7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6"/>
                  </a:moveTo>
                  <a:cubicBezTo>
                    <a:pt x="9" y="5"/>
                    <a:pt x="9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3" y="8"/>
                    <a:pt x="6" y="8"/>
                    <a:pt x="7" y="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7"/>
            <p:cNvSpPr>
              <a:spLocks/>
            </p:cNvSpPr>
            <p:nvPr/>
          </p:nvSpPr>
          <p:spPr bwMode="auto">
            <a:xfrm>
              <a:off x="10072688" y="3094038"/>
              <a:ext cx="31750" cy="30163"/>
            </a:xfrm>
            <a:custGeom>
              <a:avLst/>
              <a:gdLst>
                <a:gd name="T0" fmla="*/ 2 w 8"/>
                <a:gd name="T1" fmla="*/ 1 h 8"/>
                <a:gd name="T2" fmla="*/ 2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2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8"/>
            <p:cNvSpPr>
              <a:spLocks/>
            </p:cNvSpPr>
            <p:nvPr/>
          </p:nvSpPr>
          <p:spPr bwMode="auto">
            <a:xfrm>
              <a:off x="10072688" y="3033713"/>
              <a:ext cx="31750" cy="30163"/>
            </a:xfrm>
            <a:custGeom>
              <a:avLst/>
              <a:gdLst>
                <a:gd name="T0" fmla="*/ 2 w 8"/>
                <a:gd name="T1" fmla="*/ 1 h 8"/>
                <a:gd name="T2" fmla="*/ 2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2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29"/>
            <p:cNvSpPr>
              <a:spLocks/>
            </p:cNvSpPr>
            <p:nvPr/>
          </p:nvSpPr>
          <p:spPr bwMode="auto">
            <a:xfrm>
              <a:off x="10072688" y="3155950"/>
              <a:ext cx="34925" cy="30163"/>
            </a:xfrm>
            <a:custGeom>
              <a:avLst/>
              <a:gdLst>
                <a:gd name="T0" fmla="*/ 2 w 9"/>
                <a:gd name="T1" fmla="*/ 2 h 8"/>
                <a:gd name="T2" fmla="*/ 2 w 9"/>
                <a:gd name="T3" fmla="*/ 7 h 8"/>
                <a:gd name="T4" fmla="*/ 7 w 9"/>
                <a:gd name="T5" fmla="*/ 7 h 8"/>
                <a:gd name="T6" fmla="*/ 7 w 9"/>
                <a:gd name="T7" fmla="*/ 2 h 8"/>
                <a:gd name="T8" fmla="*/ 2 w 9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2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5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30"/>
            <p:cNvSpPr>
              <a:spLocks/>
            </p:cNvSpPr>
            <p:nvPr/>
          </p:nvSpPr>
          <p:spPr bwMode="auto">
            <a:xfrm>
              <a:off x="10045700" y="3865563"/>
              <a:ext cx="26988" cy="17463"/>
            </a:xfrm>
            <a:custGeom>
              <a:avLst/>
              <a:gdLst>
                <a:gd name="T0" fmla="*/ 0 w 7"/>
                <a:gd name="T1" fmla="*/ 4 h 5"/>
                <a:gd name="T2" fmla="*/ 1 w 7"/>
                <a:gd name="T3" fmla="*/ 5 h 5"/>
                <a:gd name="T4" fmla="*/ 6 w 7"/>
                <a:gd name="T5" fmla="*/ 5 h 5"/>
                <a:gd name="T6" fmla="*/ 7 w 7"/>
                <a:gd name="T7" fmla="*/ 0 h 5"/>
                <a:gd name="T8" fmla="*/ 0 w 7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cubicBezTo>
                    <a:pt x="0" y="4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3"/>
                    <a:pt x="7" y="2"/>
                    <a:pt x="7" y="0"/>
                  </a:cubicBezTo>
                  <a:cubicBezTo>
                    <a:pt x="5" y="2"/>
                    <a:pt x="2" y="3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31"/>
            <p:cNvSpPr>
              <a:spLocks/>
            </p:cNvSpPr>
            <p:nvPr/>
          </p:nvSpPr>
          <p:spPr bwMode="auto">
            <a:xfrm>
              <a:off x="10104438" y="3432175"/>
              <a:ext cx="33338" cy="30163"/>
            </a:xfrm>
            <a:custGeom>
              <a:avLst/>
              <a:gdLst>
                <a:gd name="T0" fmla="*/ 2 w 9"/>
                <a:gd name="T1" fmla="*/ 1 h 8"/>
                <a:gd name="T2" fmla="*/ 2 w 9"/>
                <a:gd name="T3" fmla="*/ 6 h 8"/>
                <a:gd name="T4" fmla="*/ 7 w 9"/>
                <a:gd name="T5" fmla="*/ 6 h 8"/>
                <a:gd name="T6" fmla="*/ 7 w 9"/>
                <a:gd name="T7" fmla="*/ 1 h 8"/>
                <a:gd name="T8" fmla="*/ 2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2"/>
                    <a:pt x="0" y="5"/>
                    <a:pt x="2" y="6"/>
                  </a:cubicBezTo>
                  <a:cubicBezTo>
                    <a:pt x="3" y="8"/>
                    <a:pt x="6" y="8"/>
                    <a:pt x="7" y="6"/>
                  </a:cubicBezTo>
                  <a:cubicBezTo>
                    <a:pt x="9" y="5"/>
                    <a:pt x="9" y="2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32"/>
            <p:cNvSpPr>
              <a:spLocks/>
            </p:cNvSpPr>
            <p:nvPr/>
          </p:nvSpPr>
          <p:spPr bwMode="auto">
            <a:xfrm>
              <a:off x="10107613" y="34925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3 h 8"/>
                <a:gd name="T4" fmla="*/ 4 w 8"/>
                <a:gd name="T5" fmla="*/ 8 h 8"/>
                <a:gd name="T6" fmla="*/ 6 w 8"/>
                <a:gd name="T7" fmla="*/ 6 h 8"/>
                <a:gd name="T8" fmla="*/ 6 w 8"/>
                <a:gd name="T9" fmla="*/ 1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2" y="6"/>
                    <a:pt x="4" y="8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8" y="5"/>
                    <a:pt x="8" y="3"/>
                    <a:pt x="6" y="1"/>
                  </a:cubicBezTo>
                  <a:cubicBezTo>
                    <a:pt x="5" y="0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33"/>
            <p:cNvSpPr>
              <a:spLocks/>
            </p:cNvSpPr>
            <p:nvPr/>
          </p:nvSpPr>
          <p:spPr bwMode="auto">
            <a:xfrm>
              <a:off x="10104438" y="3367088"/>
              <a:ext cx="33338" cy="34925"/>
            </a:xfrm>
            <a:custGeom>
              <a:avLst/>
              <a:gdLst>
                <a:gd name="T0" fmla="*/ 2 w 9"/>
                <a:gd name="T1" fmla="*/ 2 h 9"/>
                <a:gd name="T2" fmla="*/ 2 w 9"/>
                <a:gd name="T3" fmla="*/ 7 h 9"/>
                <a:gd name="T4" fmla="*/ 7 w 9"/>
                <a:gd name="T5" fmla="*/ 7 h 9"/>
                <a:gd name="T6" fmla="*/ 7 w 9"/>
                <a:gd name="T7" fmla="*/ 2 h 9"/>
                <a:gd name="T8" fmla="*/ 2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3"/>
                    <a:pt x="0" y="6"/>
                    <a:pt x="2" y="7"/>
                  </a:cubicBezTo>
                  <a:cubicBezTo>
                    <a:pt x="3" y="9"/>
                    <a:pt x="6" y="9"/>
                    <a:pt x="7" y="7"/>
                  </a:cubicBezTo>
                  <a:cubicBezTo>
                    <a:pt x="9" y="6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34"/>
            <p:cNvSpPr>
              <a:spLocks/>
            </p:cNvSpPr>
            <p:nvPr/>
          </p:nvSpPr>
          <p:spPr bwMode="auto">
            <a:xfrm>
              <a:off x="10126663" y="3743325"/>
              <a:ext cx="11113" cy="19050"/>
            </a:xfrm>
            <a:custGeom>
              <a:avLst/>
              <a:gdLst>
                <a:gd name="T0" fmla="*/ 0 w 3"/>
                <a:gd name="T1" fmla="*/ 5 h 5"/>
                <a:gd name="T2" fmla="*/ 1 w 3"/>
                <a:gd name="T3" fmla="*/ 5 h 5"/>
                <a:gd name="T4" fmla="*/ 2 w 3"/>
                <a:gd name="T5" fmla="*/ 0 h 5"/>
                <a:gd name="T6" fmla="*/ 0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1" y="2"/>
                    <a:pt x="1" y="4"/>
                    <a:pt x="0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35"/>
            <p:cNvSpPr>
              <a:spLocks/>
            </p:cNvSpPr>
            <p:nvPr/>
          </p:nvSpPr>
          <p:spPr bwMode="auto">
            <a:xfrm>
              <a:off x="10107613" y="3797300"/>
              <a:ext cx="30163" cy="30163"/>
            </a:xfrm>
            <a:custGeom>
              <a:avLst/>
              <a:gdLst>
                <a:gd name="T0" fmla="*/ 3 w 8"/>
                <a:gd name="T1" fmla="*/ 1 h 8"/>
                <a:gd name="T2" fmla="*/ 0 w 8"/>
                <a:gd name="T3" fmla="*/ 6 h 8"/>
                <a:gd name="T4" fmla="*/ 1 w 8"/>
                <a:gd name="T5" fmla="*/ 7 h 8"/>
                <a:gd name="T6" fmla="*/ 6 w 8"/>
                <a:gd name="T7" fmla="*/ 7 h 8"/>
                <a:gd name="T8" fmla="*/ 6 w 8"/>
                <a:gd name="T9" fmla="*/ 2 h 8"/>
                <a:gd name="T10" fmla="*/ 3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2" y="3"/>
                    <a:pt x="1" y="4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5" y="8"/>
                    <a:pt x="6" y="7"/>
                  </a:cubicBezTo>
                  <a:cubicBezTo>
                    <a:pt x="8" y="5"/>
                    <a:pt x="8" y="3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6"/>
            <p:cNvSpPr>
              <a:spLocks/>
            </p:cNvSpPr>
            <p:nvPr/>
          </p:nvSpPr>
          <p:spPr bwMode="auto">
            <a:xfrm>
              <a:off x="10104438" y="3306763"/>
              <a:ext cx="33338" cy="34925"/>
            </a:xfrm>
            <a:custGeom>
              <a:avLst/>
              <a:gdLst>
                <a:gd name="T0" fmla="*/ 2 w 9"/>
                <a:gd name="T1" fmla="*/ 2 h 9"/>
                <a:gd name="T2" fmla="*/ 2 w 9"/>
                <a:gd name="T3" fmla="*/ 7 h 9"/>
                <a:gd name="T4" fmla="*/ 7 w 9"/>
                <a:gd name="T5" fmla="*/ 7 h 9"/>
                <a:gd name="T6" fmla="*/ 7 w 9"/>
                <a:gd name="T7" fmla="*/ 2 h 9"/>
                <a:gd name="T8" fmla="*/ 2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3"/>
                    <a:pt x="0" y="6"/>
                    <a:pt x="2" y="7"/>
                  </a:cubicBezTo>
                  <a:cubicBezTo>
                    <a:pt x="3" y="9"/>
                    <a:pt x="6" y="9"/>
                    <a:pt x="7" y="7"/>
                  </a:cubicBezTo>
                  <a:cubicBezTo>
                    <a:pt x="9" y="6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7"/>
            <p:cNvSpPr>
              <a:spLocks/>
            </p:cNvSpPr>
            <p:nvPr/>
          </p:nvSpPr>
          <p:spPr bwMode="auto">
            <a:xfrm>
              <a:off x="10104438" y="2889250"/>
              <a:ext cx="30163" cy="23813"/>
            </a:xfrm>
            <a:custGeom>
              <a:avLst/>
              <a:gdLst>
                <a:gd name="T0" fmla="*/ 7 w 8"/>
                <a:gd name="T1" fmla="*/ 4 h 6"/>
                <a:gd name="T2" fmla="*/ 8 w 8"/>
                <a:gd name="T3" fmla="*/ 0 h 6"/>
                <a:gd name="T4" fmla="*/ 1 w 8"/>
                <a:gd name="T5" fmla="*/ 0 h 6"/>
                <a:gd name="T6" fmla="*/ 2 w 8"/>
                <a:gd name="T7" fmla="*/ 4 h 6"/>
                <a:gd name="T8" fmla="*/ 7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7" y="4"/>
                  </a:moveTo>
                  <a:cubicBezTo>
                    <a:pt x="8" y="3"/>
                    <a:pt x="8" y="2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6"/>
                    <a:pt x="6" y="6"/>
                    <a:pt x="7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8"/>
            <p:cNvSpPr>
              <a:spLocks/>
            </p:cNvSpPr>
            <p:nvPr/>
          </p:nvSpPr>
          <p:spPr bwMode="auto">
            <a:xfrm>
              <a:off x="10104438" y="3063875"/>
              <a:ext cx="33338" cy="30163"/>
            </a:xfrm>
            <a:custGeom>
              <a:avLst/>
              <a:gdLst>
                <a:gd name="T0" fmla="*/ 2 w 9"/>
                <a:gd name="T1" fmla="*/ 1 h 8"/>
                <a:gd name="T2" fmla="*/ 2 w 9"/>
                <a:gd name="T3" fmla="*/ 7 h 8"/>
                <a:gd name="T4" fmla="*/ 7 w 9"/>
                <a:gd name="T5" fmla="*/ 7 h 8"/>
                <a:gd name="T6" fmla="*/ 7 w 9"/>
                <a:gd name="T7" fmla="*/ 1 h 8"/>
                <a:gd name="T8" fmla="*/ 2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5"/>
                    <a:pt x="9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9"/>
            <p:cNvSpPr>
              <a:spLocks/>
            </p:cNvSpPr>
            <p:nvPr/>
          </p:nvSpPr>
          <p:spPr bwMode="auto">
            <a:xfrm>
              <a:off x="10104438" y="3003550"/>
              <a:ext cx="33338" cy="30163"/>
            </a:xfrm>
            <a:custGeom>
              <a:avLst/>
              <a:gdLst>
                <a:gd name="T0" fmla="*/ 2 w 9"/>
                <a:gd name="T1" fmla="*/ 1 h 8"/>
                <a:gd name="T2" fmla="*/ 2 w 9"/>
                <a:gd name="T3" fmla="*/ 7 h 8"/>
                <a:gd name="T4" fmla="*/ 7 w 9"/>
                <a:gd name="T5" fmla="*/ 7 h 8"/>
                <a:gd name="T6" fmla="*/ 7 w 9"/>
                <a:gd name="T7" fmla="*/ 1 h 8"/>
                <a:gd name="T8" fmla="*/ 2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5"/>
                    <a:pt x="9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40"/>
            <p:cNvSpPr>
              <a:spLocks/>
            </p:cNvSpPr>
            <p:nvPr/>
          </p:nvSpPr>
          <p:spPr bwMode="auto">
            <a:xfrm>
              <a:off x="10104438" y="3186113"/>
              <a:ext cx="33338" cy="30163"/>
            </a:xfrm>
            <a:custGeom>
              <a:avLst/>
              <a:gdLst>
                <a:gd name="T0" fmla="*/ 2 w 9"/>
                <a:gd name="T1" fmla="*/ 2 h 8"/>
                <a:gd name="T2" fmla="*/ 2 w 9"/>
                <a:gd name="T3" fmla="*/ 7 h 8"/>
                <a:gd name="T4" fmla="*/ 7 w 9"/>
                <a:gd name="T5" fmla="*/ 7 h 8"/>
                <a:gd name="T6" fmla="*/ 7 w 9"/>
                <a:gd name="T7" fmla="*/ 2 h 8"/>
                <a:gd name="T8" fmla="*/ 2 w 9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2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5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41"/>
            <p:cNvSpPr>
              <a:spLocks/>
            </p:cNvSpPr>
            <p:nvPr/>
          </p:nvSpPr>
          <p:spPr bwMode="auto">
            <a:xfrm>
              <a:off x="10104438" y="3124200"/>
              <a:ext cx="33338" cy="31750"/>
            </a:xfrm>
            <a:custGeom>
              <a:avLst/>
              <a:gdLst>
                <a:gd name="T0" fmla="*/ 2 w 9"/>
                <a:gd name="T1" fmla="*/ 1 h 8"/>
                <a:gd name="T2" fmla="*/ 2 w 9"/>
                <a:gd name="T3" fmla="*/ 7 h 8"/>
                <a:gd name="T4" fmla="*/ 7 w 9"/>
                <a:gd name="T5" fmla="*/ 7 h 8"/>
                <a:gd name="T6" fmla="*/ 7 w 9"/>
                <a:gd name="T7" fmla="*/ 1 h 8"/>
                <a:gd name="T8" fmla="*/ 2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5"/>
                    <a:pt x="9" y="3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42"/>
            <p:cNvSpPr>
              <a:spLocks/>
            </p:cNvSpPr>
            <p:nvPr/>
          </p:nvSpPr>
          <p:spPr bwMode="auto">
            <a:xfrm>
              <a:off x="10104438" y="3246438"/>
              <a:ext cx="33338" cy="33338"/>
            </a:xfrm>
            <a:custGeom>
              <a:avLst/>
              <a:gdLst>
                <a:gd name="T0" fmla="*/ 2 w 9"/>
                <a:gd name="T1" fmla="*/ 2 h 9"/>
                <a:gd name="T2" fmla="*/ 2 w 9"/>
                <a:gd name="T3" fmla="*/ 7 h 9"/>
                <a:gd name="T4" fmla="*/ 7 w 9"/>
                <a:gd name="T5" fmla="*/ 7 h 9"/>
                <a:gd name="T6" fmla="*/ 7 w 9"/>
                <a:gd name="T7" fmla="*/ 2 h 9"/>
                <a:gd name="T8" fmla="*/ 2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3"/>
                    <a:pt x="0" y="6"/>
                    <a:pt x="2" y="7"/>
                  </a:cubicBezTo>
                  <a:cubicBezTo>
                    <a:pt x="3" y="9"/>
                    <a:pt x="6" y="9"/>
                    <a:pt x="7" y="7"/>
                  </a:cubicBezTo>
                  <a:cubicBezTo>
                    <a:pt x="9" y="6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4" name="Freeform 246"/>
          <p:cNvSpPr>
            <a:spLocks noChangeAspect="1" noEditPoints="1"/>
          </p:cNvSpPr>
          <p:nvPr/>
        </p:nvSpPr>
        <p:spPr bwMode="auto">
          <a:xfrm>
            <a:off x="5833040" y="5213720"/>
            <a:ext cx="324000" cy="441403"/>
          </a:xfrm>
          <a:custGeom>
            <a:avLst/>
            <a:gdLst>
              <a:gd name="T0" fmla="*/ 18 w 478"/>
              <a:gd name="T1" fmla="*/ 344 h 653"/>
              <a:gd name="T2" fmla="*/ 138 w 478"/>
              <a:gd name="T3" fmla="*/ 473 h 653"/>
              <a:gd name="T4" fmla="*/ 54 w 478"/>
              <a:gd name="T5" fmla="*/ 441 h 653"/>
              <a:gd name="T6" fmla="*/ 189 w 478"/>
              <a:gd name="T7" fmla="*/ 646 h 653"/>
              <a:gd name="T8" fmla="*/ 382 w 478"/>
              <a:gd name="T9" fmla="*/ 450 h 653"/>
              <a:gd name="T10" fmla="*/ 379 w 478"/>
              <a:gd name="T11" fmla="*/ 437 h 653"/>
              <a:gd name="T12" fmla="*/ 434 w 478"/>
              <a:gd name="T13" fmla="*/ 102 h 653"/>
              <a:gd name="T14" fmla="*/ 236 w 478"/>
              <a:gd name="T15" fmla="*/ 91 h 653"/>
              <a:gd name="T16" fmla="*/ 242 w 478"/>
              <a:gd name="T17" fmla="*/ 140 h 653"/>
              <a:gd name="T18" fmla="*/ 219 w 478"/>
              <a:gd name="T19" fmla="*/ 96 h 653"/>
              <a:gd name="T20" fmla="*/ 172 w 478"/>
              <a:gd name="T21" fmla="*/ 116 h 653"/>
              <a:gd name="T22" fmla="*/ 217 w 478"/>
              <a:gd name="T23" fmla="*/ 69 h 653"/>
              <a:gd name="T24" fmla="*/ 31 w 478"/>
              <a:gd name="T25" fmla="*/ 96 h 653"/>
              <a:gd name="T26" fmla="*/ 248 w 478"/>
              <a:gd name="T27" fmla="*/ 509 h 653"/>
              <a:gd name="T28" fmla="*/ 237 w 478"/>
              <a:gd name="T29" fmla="*/ 528 h 653"/>
              <a:gd name="T30" fmla="*/ 306 w 478"/>
              <a:gd name="T31" fmla="*/ 554 h 653"/>
              <a:gd name="T32" fmla="*/ 301 w 478"/>
              <a:gd name="T33" fmla="*/ 567 h 653"/>
              <a:gd name="T34" fmla="*/ 310 w 478"/>
              <a:gd name="T35" fmla="*/ 535 h 653"/>
              <a:gd name="T36" fmla="*/ 303 w 478"/>
              <a:gd name="T37" fmla="*/ 539 h 653"/>
              <a:gd name="T38" fmla="*/ 271 w 478"/>
              <a:gd name="T39" fmla="*/ 302 h 653"/>
              <a:gd name="T40" fmla="*/ 331 w 478"/>
              <a:gd name="T41" fmla="*/ 358 h 653"/>
              <a:gd name="T42" fmla="*/ 282 w 478"/>
              <a:gd name="T43" fmla="*/ 518 h 653"/>
              <a:gd name="T44" fmla="*/ 273 w 478"/>
              <a:gd name="T45" fmla="*/ 544 h 653"/>
              <a:gd name="T46" fmla="*/ 276 w 478"/>
              <a:gd name="T47" fmla="*/ 504 h 653"/>
              <a:gd name="T48" fmla="*/ 282 w 478"/>
              <a:gd name="T49" fmla="*/ 577 h 653"/>
              <a:gd name="T50" fmla="*/ 266 w 478"/>
              <a:gd name="T51" fmla="*/ 577 h 653"/>
              <a:gd name="T52" fmla="*/ 252 w 478"/>
              <a:gd name="T53" fmla="*/ 390 h 653"/>
              <a:gd name="T54" fmla="*/ 237 w 478"/>
              <a:gd name="T55" fmla="*/ 568 h 653"/>
              <a:gd name="T56" fmla="*/ 243 w 478"/>
              <a:gd name="T57" fmla="*/ 592 h 653"/>
              <a:gd name="T58" fmla="*/ 205 w 478"/>
              <a:gd name="T59" fmla="*/ 570 h 653"/>
              <a:gd name="T60" fmla="*/ 217 w 478"/>
              <a:gd name="T61" fmla="*/ 588 h 653"/>
              <a:gd name="T62" fmla="*/ 219 w 478"/>
              <a:gd name="T63" fmla="*/ 528 h 653"/>
              <a:gd name="T64" fmla="*/ 207 w 478"/>
              <a:gd name="T65" fmla="*/ 512 h 653"/>
              <a:gd name="T66" fmla="*/ 196 w 478"/>
              <a:gd name="T67" fmla="*/ 430 h 653"/>
              <a:gd name="T68" fmla="*/ 196 w 478"/>
              <a:gd name="T69" fmla="*/ 430 h 653"/>
              <a:gd name="T70" fmla="*/ 190 w 478"/>
              <a:gd name="T71" fmla="*/ 577 h 653"/>
              <a:gd name="T72" fmla="*/ 189 w 478"/>
              <a:gd name="T73" fmla="*/ 538 h 653"/>
              <a:gd name="T74" fmla="*/ 174 w 478"/>
              <a:gd name="T75" fmla="*/ 518 h 653"/>
              <a:gd name="T76" fmla="*/ 190 w 478"/>
              <a:gd name="T77" fmla="*/ 519 h 653"/>
              <a:gd name="T78" fmla="*/ 152 w 478"/>
              <a:gd name="T79" fmla="*/ 554 h 653"/>
              <a:gd name="T80" fmla="*/ 144 w 478"/>
              <a:gd name="T81" fmla="*/ 571 h 653"/>
              <a:gd name="T82" fmla="*/ 148 w 478"/>
              <a:gd name="T83" fmla="*/ 510 h 653"/>
              <a:gd name="T84" fmla="*/ 71 w 478"/>
              <a:gd name="T85" fmla="*/ 306 h 653"/>
              <a:gd name="T86" fmla="*/ 143 w 478"/>
              <a:gd name="T87" fmla="*/ 358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8" h="653">
                <a:moveTo>
                  <a:pt x="0" y="209"/>
                </a:moveTo>
                <a:cubicBezTo>
                  <a:pt x="0" y="246"/>
                  <a:pt x="6" y="272"/>
                  <a:pt x="11" y="298"/>
                </a:cubicBezTo>
                <a:cubicBezTo>
                  <a:pt x="14" y="310"/>
                  <a:pt x="15" y="325"/>
                  <a:pt x="18" y="344"/>
                </a:cubicBezTo>
                <a:cubicBezTo>
                  <a:pt x="25" y="391"/>
                  <a:pt x="36" y="426"/>
                  <a:pt x="90" y="437"/>
                </a:cubicBezTo>
                <a:cubicBezTo>
                  <a:pt x="106" y="440"/>
                  <a:pt x="119" y="443"/>
                  <a:pt x="128" y="454"/>
                </a:cubicBezTo>
                <a:cubicBezTo>
                  <a:pt x="133" y="460"/>
                  <a:pt x="136" y="466"/>
                  <a:pt x="138" y="473"/>
                </a:cubicBezTo>
                <a:cubicBezTo>
                  <a:pt x="128" y="464"/>
                  <a:pt x="112" y="453"/>
                  <a:pt x="92" y="451"/>
                </a:cubicBezTo>
                <a:cubicBezTo>
                  <a:pt x="91" y="451"/>
                  <a:pt x="81" y="450"/>
                  <a:pt x="70" y="448"/>
                </a:cubicBezTo>
                <a:cubicBezTo>
                  <a:pt x="64" y="446"/>
                  <a:pt x="59" y="444"/>
                  <a:pt x="54" y="441"/>
                </a:cubicBezTo>
                <a:cubicBezTo>
                  <a:pt x="59" y="465"/>
                  <a:pt x="75" y="509"/>
                  <a:pt x="85" y="547"/>
                </a:cubicBezTo>
                <a:cubicBezTo>
                  <a:pt x="96" y="586"/>
                  <a:pt x="93" y="642"/>
                  <a:pt x="184" y="646"/>
                </a:cubicBezTo>
                <a:cubicBezTo>
                  <a:pt x="189" y="646"/>
                  <a:pt x="189" y="646"/>
                  <a:pt x="189" y="646"/>
                </a:cubicBezTo>
                <a:cubicBezTo>
                  <a:pt x="281" y="650"/>
                  <a:pt x="347" y="653"/>
                  <a:pt x="367" y="588"/>
                </a:cubicBezTo>
                <a:cubicBezTo>
                  <a:pt x="383" y="537"/>
                  <a:pt x="397" y="468"/>
                  <a:pt x="401" y="447"/>
                </a:cubicBezTo>
                <a:cubicBezTo>
                  <a:pt x="396" y="449"/>
                  <a:pt x="387" y="449"/>
                  <a:pt x="382" y="450"/>
                </a:cubicBezTo>
                <a:cubicBezTo>
                  <a:pt x="370" y="451"/>
                  <a:pt x="358" y="456"/>
                  <a:pt x="358" y="456"/>
                </a:cubicBezTo>
                <a:cubicBezTo>
                  <a:pt x="349" y="459"/>
                  <a:pt x="341" y="465"/>
                  <a:pt x="334" y="470"/>
                </a:cubicBezTo>
                <a:cubicBezTo>
                  <a:pt x="341" y="453"/>
                  <a:pt x="353" y="440"/>
                  <a:pt x="379" y="437"/>
                </a:cubicBezTo>
                <a:cubicBezTo>
                  <a:pt x="428" y="430"/>
                  <a:pt x="449" y="384"/>
                  <a:pt x="452" y="337"/>
                </a:cubicBezTo>
                <a:cubicBezTo>
                  <a:pt x="453" y="331"/>
                  <a:pt x="454" y="322"/>
                  <a:pt x="456" y="312"/>
                </a:cubicBezTo>
                <a:cubicBezTo>
                  <a:pt x="463" y="262"/>
                  <a:pt x="478" y="168"/>
                  <a:pt x="434" y="102"/>
                </a:cubicBezTo>
                <a:cubicBezTo>
                  <a:pt x="402" y="54"/>
                  <a:pt x="335" y="3"/>
                  <a:pt x="241" y="0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5" y="81"/>
                  <a:pt x="236" y="91"/>
                </a:cubicBezTo>
                <a:cubicBezTo>
                  <a:pt x="238" y="102"/>
                  <a:pt x="242" y="119"/>
                  <a:pt x="251" y="129"/>
                </a:cubicBezTo>
                <a:cubicBezTo>
                  <a:pt x="259" y="138"/>
                  <a:pt x="278" y="167"/>
                  <a:pt x="278" y="167"/>
                </a:cubicBezTo>
                <a:cubicBezTo>
                  <a:pt x="278" y="167"/>
                  <a:pt x="255" y="149"/>
                  <a:pt x="242" y="140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13" y="158"/>
                  <a:pt x="226" y="135"/>
                  <a:pt x="230" y="128"/>
                </a:cubicBezTo>
                <a:cubicBezTo>
                  <a:pt x="223" y="119"/>
                  <a:pt x="220" y="108"/>
                  <a:pt x="219" y="96"/>
                </a:cubicBezTo>
                <a:cubicBezTo>
                  <a:pt x="219" y="93"/>
                  <a:pt x="218" y="91"/>
                  <a:pt x="218" y="88"/>
                </a:cubicBezTo>
                <a:cubicBezTo>
                  <a:pt x="215" y="88"/>
                  <a:pt x="215" y="88"/>
                  <a:pt x="215" y="88"/>
                </a:cubicBezTo>
                <a:cubicBezTo>
                  <a:pt x="194" y="90"/>
                  <a:pt x="181" y="105"/>
                  <a:pt x="172" y="116"/>
                </a:cubicBezTo>
                <a:cubicBezTo>
                  <a:pt x="163" y="128"/>
                  <a:pt x="146" y="137"/>
                  <a:pt x="146" y="137"/>
                </a:cubicBezTo>
                <a:cubicBezTo>
                  <a:pt x="146" y="137"/>
                  <a:pt x="161" y="110"/>
                  <a:pt x="172" y="93"/>
                </a:cubicBezTo>
                <a:cubicBezTo>
                  <a:pt x="180" y="80"/>
                  <a:pt x="205" y="72"/>
                  <a:pt x="217" y="69"/>
                </a:cubicBezTo>
                <a:cubicBezTo>
                  <a:pt x="217" y="57"/>
                  <a:pt x="216" y="47"/>
                  <a:pt x="216" y="47"/>
                </a:cubicBezTo>
                <a:cubicBezTo>
                  <a:pt x="219" y="1"/>
                  <a:pt x="219" y="1"/>
                  <a:pt x="219" y="1"/>
                </a:cubicBezTo>
                <a:cubicBezTo>
                  <a:pt x="134" y="3"/>
                  <a:pt x="80" y="30"/>
                  <a:pt x="31" y="96"/>
                </a:cubicBezTo>
                <a:cubicBezTo>
                  <a:pt x="7" y="131"/>
                  <a:pt x="0" y="171"/>
                  <a:pt x="0" y="209"/>
                </a:cubicBezTo>
                <a:close/>
                <a:moveTo>
                  <a:pt x="242" y="506"/>
                </a:moveTo>
                <a:cubicBezTo>
                  <a:pt x="246" y="505"/>
                  <a:pt x="246" y="507"/>
                  <a:pt x="248" y="509"/>
                </a:cubicBezTo>
                <a:cubicBezTo>
                  <a:pt x="251" y="517"/>
                  <a:pt x="250" y="521"/>
                  <a:pt x="250" y="527"/>
                </a:cubicBezTo>
                <a:cubicBezTo>
                  <a:pt x="250" y="532"/>
                  <a:pt x="249" y="542"/>
                  <a:pt x="243" y="543"/>
                </a:cubicBezTo>
                <a:cubicBezTo>
                  <a:pt x="237" y="544"/>
                  <a:pt x="237" y="530"/>
                  <a:pt x="237" y="528"/>
                </a:cubicBezTo>
                <a:cubicBezTo>
                  <a:pt x="234" y="507"/>
                  <a:pt x="241" y="506"/>
                  <a:pt x="242" y="506"/>
                </a:cubicBezTo>
                <a:close/>
                <a:moveTo>
                  <a:pt x="301" y="567"/>
                </a:moveTo>
                <a:cubicBezTo>
                  <a:pt x="301" y="564"/>
                  <a:pt x="301" y="554"/>
                  <a:pt x="306" y="554"/>
                </a:cubicBezTo>
                <a:cubicBezTo>
                  <a:pt x="311" y="553"/>
                  <a:pt x="312" y="568"/>
                  <a:pt x="312" y="571"/>
                </a:cubicBezTo>
                <a:cubicBezTo>
                  <a:pt x="312" y="575"/>
                  <a:pt x="313" y="586"/>
                  <a:pt x="308" y="587"/>
                </a:cubicBezTo>
                <a:cubicBezTo>
                  <a:pt x="303" y="588"/>
                  <a:pt x="301" y="573"/>
                  <a:pt x="301" y="567"/>
                </a:cubicBezTo>
                <a:close/>
                <a:moveTo>
                  <a:pt x="307" y="509"/>
                </a:moveTo>
                <a:cubicBezTo>
                  <a:pt x="313" y="509"/>
                  <a:pt x="312" y="521"/>
                  <a:pt x="312" y="525"/>
                </a:cubicBezTo>
                <a:cubicBezTo>
                  <a:pt x="312" y="529"/>
                  <a:pt x="311" y="532"/>
                  <a:pt x="310" y="535"/>
                </a:cubicBezTo>
                <a:cubicBezTo>
                  <a:pt x="310" y="536"/>
                  <a:pt x="310" y="536"/>
                  <a:pt x="310" y="536"/>
                </a:cubicBezTo>
                <a:cubicBezTo>
                  <a:pt x="309" y="539"/>
                  <a:pt x="307" y="541"/>
                  <a:pt x="306" y="541"/>
                </a:cubicBezTo>
                <a:cubicBezTo>
                  <a:pt x="306" y="541"/>
                  <a:pt x="305" y="541"/>
                  <a:pt x="303" y="539"/>
                </a:cubicBezTo>
                <a:cubicBezTo>
                  <a:pt x="302" y="536"/>
                  <a:pt x="301" y="533"/>
                  <a:pt x="301" y="529"/>
                </a:cubicBezTo>
                <a:cubicBezTo>
                  <a:pt x="301" y="524"/>
                  <a:pt x="300" y="508"/>
                  <a:pt x="307" y="509"/>
                </a:cubicBezTo>
                <a:close/>
                <a:moveTo>
                  <a:pt x="271" y="302"/>
                </a:moveTo>
                <a:cubicBezTo>
                  <a:pt x="264" y="267"/>
                  <a:pt x="295" y="246"/>
                  <a:pt x="343" y="251"/>
                </a:cubicBezTo>
                <a:cubicBezTo>
                  <a:pt x="368" y="253"/>
                  <a:pt x="400" y="268"/>
                  <a:pt x="404" y="306"/>
                </a:cubicBezTo>
                <a:cubicBezTo>
                  <a:pt x="408" y="344"/>
                  <a:pt x="371" y="364"/>
                  <a:pt x="331" y="358"/>
                </a:cubicBezTo>
                <a:cubicBezTo>
                  <a:pt x="280" y="350"/>
                  <a:pt x="271" y="302"/>
                  <a:pt x="271" y="302"/>
                </a:cubicBezTo>
                <a:close/>
                <a:moveTo>
                  <a:pt x="280" y="505"/>
                </a:moveTo>
                <a:cubicBezTo>
                  <a:pt x="282" y="508"/>
                  <a:pt x="282" y="515"/>
                  <a:pt x="282" y="518"/>
                </a:cubicBezTo>
                <a:cubicBezTo>
                  <a:pt x="282" y="519"/>
                  <a:pt x="282" y="519"/>
                  <a:pt x="282" y="519"/>
                </a:cubicBezTo>
                <a:cubicBezTo>
                  <a:pt x="282" y="526"/>
                  <a:pt x="280" y="537"/>
                  <a:pt x="276" y="542"/>
                </a:cubicBezTo>
                <a:cubicBezTo>
                  <a:pt x="275" y="543"/>
                  <a:pt x="274" y="544"/>
                  <a:pt x="273" y="544"/>
                </a:cubicBezTo>
                <a:cubicBezTo>
                  <a:pt x="271" y="543"/>
                  <a:pt x="268" y="542"/>
                  <a:pt x="267" y="537"/>
                </a:cubicBezTo>
                <a:cubicBezTo>
                  <a:pt x="266" y="530"/>
                  <a:pt x="266" y="525"/>
                  <a:pt x="266" y="519"/>
                </a:cubicBezTo>
                <a:cubicBezTo>
                  <a:pt x="267" y="515"/>
                  <a:pt x="266" y="504"/>
                  <a:pt x="276" y="504"/>
                </a:cubicBezTo>
                <a:cubicBezTo>
                  <a:pt x="279" y="504"/>
                  <a:pt x="279" y="505"/>
                  <a:pt x="280" y="505"/>
                </a:cubicBezTo>
                <a:close/>
                <a:moveTo>
                  <a:pt x="275" y="559"/>
                </a:moveTo>
                <a:cubicBezTo>
                  <a:pt x="281" y="559"/>
                  <a:pt x="282" y="573"/>
                  <a:pt x="282" y="577"/>
                </a:cubicBezTo>
                <a:cubicBezTo>
                  <a:pt x="282" y="578"/>
                  <a:pt x="282" y="578"/>
                  <a:pt x="282" y="578"/>
                </a:cubicBezTo>
                <a:cubicBezTo>
                  <a:pt x="282" y="581"/>
                  <a:pt x="281" y="594"/>
                  <a:pt x="275" y="594"/>
                </a:cubicBezTo>
                <a:cubicBezTo>
                  <a:pt x="269" y="594"/>
                  <a:pt x="267" y="581"/>
                  <a:pt x="266" y="577"/>
                </a:cubicBezTo>
                <a:cubicBezTo>
                  <a:pt x="265" y="569"/>
                  <a:pt x="265" y="559"/>
                  <a:pt x="275" y="559"/>
                </a:cubicBezTo>
                <a:close/>
                <a:moveTo>
                  <a:pt x="255" y="435"/>
                </a:moveTo>
                <a:cubicBezTo>
                  <a:pt x="240" y="412"/>
                  <a:pt x="236" y="379"/>
                  <a:pt x="252" y="390"/>
                </a:cubicBezTo>
                <a:cubicBezTo>
                  <a:pt x="268" y="401"/>
                  <a:pt x="273" y="430"/>
                  <a:pt x="273" y="430"/>
                </a:cubicBezTo>
                <a:cubicBezTo>
                  <a:pt x="273" y="452"/>
                  <a:pt x="266" y="454"/>
                  <a:pt x="255" y="435"/>
                </a:cubicBezTo>
                <a:close/>
                <a:moveTo>
                  <a:pt x="237" y="568"/>
                </a:moveTo>
                <a:cubicBezTo>
                  <a:pt x="237" y="565"/>
                  <a:pt x="239" y="556"/>
                  <a:pt x="244" y="556"/>
                </a:cubicBezTo>
                <a:cubicBezTo>
                  <a:pt x="250" y="556"/>
                  <a:pt x="250" y="566"/>
                  <a:pt x="250" y="569"/>
                </a:cubicBezTo>
                <a:cubicBezTo>
                  <a:pt x="249" y="575"/>
                  <a:pt x="254" y="592"/>
                  <a:pt x="243" y="592"/>
                </a:cubicBezTo>
                <a:cubicBezTo>
                  <a:pt x="242" y="592"/>
                  <a:pt x="239" y="593"/>
                  <a:pt x="237" y="589"/>
                </a:cubicBezTo>
                <a:cubicBezTo>
                  <a:pt x="235" y="585"/>
                  <a:pt x="235" y="580"/>
                  <a:pt x="237" y="568"/>
                </a:cubicBezTo>
                <a:close/>
                <a:moveTo>
                  <a:pt x="205" y="570"/>
                </a:moveTo>
                <a:cubicBezTo>
                  <a:pt x="205" y="568"/>
                  <a:pt x="204" y="557"/>
                  <a:pt x="211" y="556"/>
                </a:cubicBezTo>
                <a:cubicBezTo>
                  <a:pt x="215" y="555"/>
                  <a:pt x="219" y="565"/>
                  <a:pt x="219" y="568"/>
                </a:cubicBezTo>
                <a:cubicBezTo>
                  <a:pt x="221" y="580"/>
                  <a:pt x="217" y="588"/>
                  <a:pt x="217" y="588"/>
                </a:cubicBezTo>
                <a:cubicBezTo>
                  <a:pt x="215" y="594"/>
                  <a:pt x="210" y="592"/>
                  <a:pt x="208" y="587"/>
                </a:cubicBezTo>
                <a:cubicBezTo>
                  <a:pt x="206" y="583"/>
                  <a:pt x="205" y="576"/>
                  <a:pt x="205" y="570"/>
                </a:cubicBezTo>
                <a:close/>
                <a:moveTo>
                  <a:pt x="219" y="528"/>
                </a:moveTo>
                <a:cubicBezTo>
                  <a:pt x="219" y="532"/>
                  <a:pt x="219" y="540"/>
                  <a:pt x="213" y="541"/>
                </a:cubicBezTo>
                <a:cubicBezTo>
                  <a:pt x="205" y="542"/>
                  <a:pt x="206" y="530"/>
                  <a:pt x="206" y="527"/>
                </a:cubicBezTo>
                <a:cubicBezTo>
                  <a:pt x="206" y="518"/>
                  <a:pt x="207" y="515"/>
                  <a:pt x="207" y="512"/>
                </a:cubicBezTo>
                <a:cubicBezTo>
                  <a:pt x="208" y="506"/>
                  <a:pt x="213" y="506"/>
                  <a:pt x="214" y="506"/>
                </a:cubicBezTo>
                <a:cubicBezTo>
                  <a:pt x="218" y="507"/>
                  <a:pt x="221" y="516"/>
                  <a:pt x="219" y="528"/>
                </a:cubicBezTo>
                <a:close/>
                <a:moveTo>
                  <a:pt x="196" y="430"/>
                </a:moveTo>
                <a:cubicBezTo>
                  <a:pt x="196" y="430"/>
                  <a:pt x="202" y="401"/>
                  <a:pt x="218" y="390"/>
                </a:cubicBezTo>
                <a:cubicBezTo>
                  <a:pt x="234" y="379"/>
                  <a:pt x="230" y="412"/>
                  <a:pt x="215" y="435"/>
                </a:cubicBezTo>
                <a:cubicBezTo>
                  <a:pt x="204" y="452"/>
                  <a:pt x="196" y="452"/>
                  <a:pt x="196" y="430"/>
                </a:cubicBezTo>
                <a:close/>
                <a:moveTo>
                  <a:pt x="174" y="577"/>
                </a:moveTo>
                <a:cubicBezTo>
                  <a:pt x="174" y="573"/>
                  <a:pt x="173" y="560"/>
                  <a:pt x="180" y="557"/>
                </a:cubicBezTo>
                <a:cubicBezTo>
                  <a:pt x="188" y="554"/>
                  <a:pt x="191" y="568"/>
                  <a:pt x="190" y="577"/>
                </a:cubicBezTo>
                <a:cubicBezTo>
                  <a:pt x="189" y="581"/>
                  <a:pt x="187" y="592"/>
                  <a:pt x="180" y="592"/>
                </a:cubicBezTo>
                <a:cubicBezTo>
                  <a:pt x="172" y="592"/>
                  <a:pt x="174" y="577"/>
                  <a:pt x="174" y="577"/>
                </a:cubicBezTo>
                <a:close/>
                <a:moveTo>
                  <a:pt x="189" y="538"/>
                </a:moveTo>
                <a:cubicBezTo>
                  <a:pt x="188" y="541"/>
                  <a:pt x="185" y="549"/>
                  <a:pt x="180" y="542"/>
                </a:cubicBezTo>
                <a:cubicBezTo>
                  <a:pt x="176" y="537"/>
                  <a:pt x="174" y="526"/>
                  <a:pt x="174" y="519"/>
                </a:cubicBezTo>
                <a:cubicBezTo>
                  <a:pt x="174" y="518"/>
                  <a:pt x="174" y="518"/>
                  <a:pt x="174" y="518"/>
                </a:cubicBezTo>
                <a:cubicBezTo>
                  <a:pt x="174" y="515"/>
                  <a:pt x="174" y="508"/>
                  <a:pt x="176" y="505"/>
                </a:cubicBezTo>
                <a:cubicBezTo>
                  <a:pt x="177" y="505"/>
                  <a:pt x="177" y="504"/>
                  <a:pt x="180" y="504"/>
                </a:cubicBezTo>
                <a:cubicBezTo>
                  <a:pt x="186" y="504"/>
                  <a:pt x="189" y="514"/>
                  <a:pt x="190" y="519"/>
                </a:cubicBezTo>
                <a:cubicBezTo>
                  <a:pt x="191" y="524"/>
                  <a:pt x="192" y="528"/>
                  <a:pt x="189" y="538"/>
                </a:cubicBezTo>
                <a:close/>
                <a:moveTo>
                  <a:pt x="144" y="571"/>
                </a:moveTo>
                <a:cubicBezTo>
                  <a:pt x="144" y="557"/>
                  <a:pt x="148" y="553"/>
                  <a:pt x="152" y="554"/>
                </a:cubicBezTo>
                <a:cubicBezTo>
                  <a:pt x="157" y="555"/>
                  <a:pt x="160" y="559"/>
                  <a:pt x="159" y="567"/>
                </a:cubicBezTo>
                <a:cubicBezTo>
                  <a:pt x="158" y="572"/>
                  <a:pt x="153" y="593"/>
                  <a:pt x="148" y="592"/>
                </a:cubicBezTo>
                <a:cubicBezTo>
                  <a:pt x="142" y="592"/>
                  <a:pt x="144" y="575"/>
                  <a:pt x="144" y="571"/>
                </a:cubicBezTo>
                <a:close/>
                <a:moveTo>
                  <a:pt x="150" y="541"/>
                </a:moveTo>
                <a:cubicBezTo>
                  <a:pt x="148" y="542"/>
                  <a:pt x="144" y="538"/>
                  <a:pt x="144" y="525"/>
                </a:cubicBezTo>
                <a:cubicBezTo>
                  <a:pt x="144" y="521"/>
                  <a:pt x="144" y="510"/>
                  <a:pt x="148" y="510"/>
                </a:cubicBezTo>
                <a:cubicBezTo>
                  <a:pt x="152" y="509"/>
                  <a:pt x="155" y="524"/>
                  <a:pt x="155" y="529"/>
                </a:cubicBezTo>
                <a:cubicBezTo>
                  <a:pt x="155" y="533"/>
                  <a:pt x="153" y="541"/>
                  <a:pt x="150" y="541"/>
                </a:cubicBezTo>
                <a:close/>
                <a:moveTo>
                  <a:pt x="71" y="306"/>
                </a:moveTo>
                <a:cubicBezTo>
                  <a:pt x="75" y="268"/>
                  <a:pt x="107" y="253"/>
                  <a:pt x="131" y="251"/>
                </a:cubicBezTo>
                <a:cubicBezTo>
                  <a:pt x="179" y="246"/>
                  <a:pt x="208" y="266"/>
                  <a:pt x="201" y="302"/>
                </a:cubicBezTo>
                <a:cubicBezTo>
                  <a:pt x="201" y="302"/>
                  <a:pt x="193" y="353"/>
                  <a:pt x="143" y="358"/>
                </a:cubicBezTo>
                <a:cubicBezTo>
                  <a:pt x="103" y="362"/>
                  <a:pt x="67" y="344"/>
                  <a:pt x="71" y="30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97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898873" y="2540000"/>
            <a:ext cx="4149933" cy="3501344"/>
            <a:chOff x="6303639" y="2449148"/>
            <a:chExt cx="3351247" cy="2836303"/>
          </a:xfrm>
        </p:grpSpPr>
        <p:sp>
          <p:nvSpPr>
            <p:cNvPr id="16" name="任意多边形 15"/>
            <p:cNvSpPr>
              <a:spLocks noChangeAspect="1"/>
            </p:cNvSpPr>
            <p:nvPr/>
          </p:nvSpPr>
          <p:spPr>
            <a:xfrm rot="14029501">
              <a:off x="6297042" y="2512028"/>
              <a:ext cx="2780020" cy="2766826"/>
            </a:xfrm>
            <a:custGeom>
              <a:avLst/>
              <a:gdLst>
                <a:gd name="connsiteX0" fmla="*/ 1545590 w 1873250"/>
                <a:gd name="connsiteY0" fmla="*/ 0 h 1864360"/>
                <a:gd name="connsiteX1" fmla="*/ 1873250 w 1873250"/>
                <a:gd name="connsiteY1" fmla="*/ 327660 h 1864360"/>
                <a:gd name="connsiteX2" fmla="*/ 1777281 w 1873250"/>
                <a:gd name="connsiteY2" fmla="*/ 559351 h 1864360"/>
                <a:gd name="connsiteX3" fmla="*/ 1757673 w 1873250"/>
                <a:gd name="connsiteY3" fmla="*/ 575529 h 1864360"/>
                <a:gd name="connsiteX4" fmla="*/ 1758950 w 1873250"/>
                <a:gd name="connsiteY4" fmla="*/ 576580 h 1864360"/>
                <a:gd name="connsiteX5" fmla="*/ 1755981 w 1873250"/>
                <a:gd name="connsiteY5" fmla="*/ 576925 h 1864360"/>
                <a:gd name="connsiteX6" fmla="*/ 1728788 w 1873250"/>
                <a:gd name="connsiteY6" fmla="*/ 599361 h 1864360"/>
                <a:gd name="connsiteX7" fmla="*/ 1545590 w 1873250"/>
                <a:gd name="connsiteY7" fmla="*/ 655320 h 1864360"/>
                <a:gd name="connsiteX8" fmla="*/ 1479555 w 1873250"/>
                <a:gd name="connsiteY8" fmla="*/ 648663 h 1864360"/>
                <a:gd name="connsiteX9" fmla="*/ 1436358 w 1873250"/>
                <a:gd name="connsiteY9" fmla="*/ 635254 h 1864360"/>
                <a:gd name="connsiteX10" fmla="*/ 1347559 w 1873250"/>
                <a:gd name="connsiteY10" fmla="*/ 666740 h 1864360"/>
                <a:gd name="connsiteX11" fmla="*/ 1244600 w 1873250"/>
                <a:gd name="connsiteY11" fmla="*/ 725805 h 1864360"/>
                <a:gd name="connsiteX12" fmla="*/ 1042105 w 1873250"/>
                <a:gd name="connsiteY12" fmla="*/ 1009873 h 1864360"/>
                <a:gd name="connsiteX13" fmla="*/ 1036866 w 1873250"/>
                <a:gd name="connsiteY13" fmla="*/ 1032732 h 1864360"/>
                <a:gd name="connsiteX14" fmla="*/ 1068807 w 1873250"/>
                <a:gd name="connsiteY14" fmla="*/ 1091579 h 1864360"/>
                <a:gd name="connsiteX15" fmla="*/ 1112520 w 1873250"/>
                <a:gd name="connsiteY15" fmla="*/ 1308100 h 1864360"/>
                <a:gd name="connsiteX16" fmla="*/ 1017520 w 1873250"/>
                <a:gd name="connsiteY16" fmla="*/ 1619111 h 1864360"/>
                <a:gd name="connsiteX17" fmla="*/ 999914 w 1873250"/>
                <a:gd name="connsiteY17" fmla="*/ 1640449 h 1864360"/>
                <a:gd name="connsiteX18" fmla="*/ 1004570 w 1873250"/>
                <a:gd name="connsiteY18" fmla="*/ 1689100 h 1864360"/>
                <a:gd name="connsiteX19" fmla="*/ 982163 w 1873250"/>
                <a:gd name="connsiteY19" fmla="*/ 1661963 h 1864360"/>
                <a:gd name="connsiteX20" fmla="*/ 949595 w 1873250"/>
                <a:gd name="connsiteY20" fmla="*/ 1701436 h 1864360"/>
                <a:gd name="connsiteX21" fmla="*/ 556260 w 1873250"/>
                <a:gd name="connsiteY21" fmla="*/ 1864360 h 1864360"/>
                <a:gd name="connsiteX22" fmla="*/ 0 w 1873250"/>
                <a:gd name="connsiteY22" fmla="*/ 1308100 h 1864360"/>
                <a:gd name="connsiteX23" fmla="*/ 556260 w 1873250"/>
                <a:gd name="connsiteY23" fmla="*/ 751840 h 1864360"/>
                <a:gd name="connsiteX24" fmla="*/ 772782 w 1873250"/>
                <a:gd name="connsiteY24" fmla="*/ 795554 h 1864360"/>
                <a:gd name="connsiteX25" fmla="*/ 823924 w 1873250"/>
                <a:gd name="connsiteY25" fmla="*/ 823313 h 1864360"/>
                <a:gd name="connsiteX26" fmla="*/ 897374 w 1873250"/>
                <a:gd name="connsiteY26" fmla="*/ 796747 h 1864360"/>
                <a:gd name="connsiteX27" fmla="*/ 1112520 w 1873250"/>
                <a:gd name="connsiteY27" fmla="*/ 666750 h 1864360"/>
                <a:gd name="connsiteX28" fmla="*/ 1216541 w 1873250"/>
                <a:gd name="connsiteY28" fmla="*/ 485239 h 1864360"/>
                <a:gd name="connsiteX29" fmla="*/ 1232847 w 1873250"/>
                <a:gd name="connsiteY29" fmla="*/ 420302 h 1864360"/>
                <a:gd name="connsiteX30" fmla="*/ 1224587 w 1873250"/>
                <a:gd name="connsiteY30" fmla="*/ 393695 h 1864360"/>
                <a:gd name="connsiteX31" fmla="*/ 1217930 w 1873250"/>
                <a:gd name="connsiteY31" fmla="*/ 327660 h 1864360"/>
                <a:gd name="connsiteX32" fmla="*/ 1545590 w 1873250"/>
                <a:gd name="connsiteY32" fmla="*/ 0 h 186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73250" h="1864360">
                  <a:moveTo>
                    <a:pt x="1545590" y="0"/>
                  </a:moveTo>
                  <a:cubicBezTo>
                    <a:pt x="1726552" y="0"/>
                    <a:pt x="1873250" y="146698"/>
                    <a:pt x="1873250" y="327660"/>
                  </a:cubicBezTo>
                  <a:cubicBezTo>
                    <a:pt x="1873250" y="418141"/>
                    <a:pt x="1836576" y="500056"/>
                    <a:pt x="1777281" y="559351"/>
                  </a:cubicBezTo>
                  <a:lnTo>
                    <a:pt x="1757673" y="575529"/>
                  </a:lnTo>
                  <a:lnTo>
                    <a:pt x="1758950" y="576580"/>
                  </a:lnTo>
                  <a:lnTo>
                    <a:pt x="1755981" y="576925"/>
                  </a:lnTo>
                  <a:lnTo>
                    <a:pt x="1728788" y="599361"/>
                  </a:lnTo>
                  <a:cubicBezTo>
                    <a:pt x="1676493" y="634690"/>
                    <a:pt x="1613451" y="655320"/>
                    <a:pt x="1545590" y="655320"/>
                  </a:cubicBezTo>
                  <a:cubicBezTo>
                    <a:pt x="1522970" y="655320"/>
                    <a:pt x="1500885" y="653028"/>
                    <a:pt x="1479555" y="648663"/>
                  </a:cubicBezTo>
                  <a:lnTo>
                    <a:pt x="1436358" y="635254"/>
                  </a:lnTo>
                  <a:lnTo>
                    <a:pt x="1347559" y="666740"/>
                  </a:lnTo>
                  <a:cubicBezTo>
                    <a:pt x="1309965" y="683663"/>
                    <a:pt x="1275503" y="703236"/>
                    <a:pt x="1244600" y="725805"/>
                  </a:cubicBezTo>
                  <a:cubicBezTo>
                    <a:pt x="1151891" y="793512"/>
                    <a:pt x="1079302" y="900748"/>
                    <a:pt x="1042105" y="1009873"/>
                  </a:cubicBezTo>
                  <a:lnTo>
                    <a:pt x="1036866" y="1032732"/>
                  </a:lnTo>
                  <a:lnTo>
                    <a:pt x="1068807" y="1091579"/>
                  </a:lnTo>
                  <a:cubicBezTo>
                    <a:pt x="1096955" y="1158129"/>
                    <a:pt x="1112520" y="1231297"/>
                    <a:pt x="1112520" y="1308100"/>
                  </a:cubicBezTo>
                  <a:cubicBezTo>
                    <a:pt x="1112520" y="1423305"/>
                    <a:pt x="1077498" y="1530331"/>
                    <a:pt x="1017520" y="1619111"/>
                  </a:cubicBezTo>
                  <a:lnTo>
                    <a:pt x="999914" y="1640449"/>
                  </a:lnTo>
                  <a:lnTo>
                    <a:pt x="1004570" y="1689100"/>
                  </a:lnTo>
                  <a:lnTo>
                    <a:pt x="982163" y="1661963"/>
                  </a:lnTo>
                  <a:lnTo>
                    <a:pt x="949595" y="1701436"/>
                  </a:lnTo>
                  <a:cubicBezTo>
                    <a:pt x="848932" y="1802099"/>
                    <a:pt x="709867" y="1864360"/>
                    <a:pt x="556260" y="1864360"/>
                  </a:cubicBezTo>
                  <a:cubicBezTo>
                    <a:pt x="249046" y="1864360"/>
                    <a:pt x="0" y="1615314"/>
                    <a:pt x="0" y="1308100"/>
                  </a:cubicBezTo>
                  <a:cubicBezTo>
                    <a:pt x="0" y="1000886"/>
                    <a:pt x="249046" y="751840"/>
                    <a:pt x="556260" y="751840"/>
                  </a:cubicBezTo>
                  <a:cubicBezTo>
                    <a:pt x="633064" y="751840"/>
                    <a:pt x="706232" y="767406"/>
                    <a:pt x="772782" y="795554"/>
                  </a:cubicBezTo>
                  <a:lnTo>
                    <a:pt x="823924" y="823313"/>
                  </a:lnTo>
                  <a:lnTo>
                    <a:pt x="897374" y="796747"/>
                  </a:lnTo>
                  <a:cubicBezTo>
                    <a:pt x="982822" y="759169"/>
                    <a:pt x="1062302" y="711279"/>
                    <a:pt x="1112520" y="666750"/>
                  </a:cubicBezTo>
                  <a:cubicBezTo>
                    <a:pt x="1162738" y="622220"/>
                    <a:pt x="1195599" y="551497"/>
                    <a:pt x="1216541" y="485239"/>
                  </a:cubicBezTo>
                  <a:lnTo>
                    <a:pt x="1232847" y="420302"/>
                  </a:lnTo>
                  <a:lnTo>
                    <a:pt x="1224587" y="393695"/>
                  </a:lnTo>
                  <a:cubicBezTo>
                    <a:pt x="1220222" y="372365"/>
                    <a:pt x="1217930" y="350280"/>
                    <a:pt x="1217930" y="327660"/>
                  </a:cubicBezTo>
                  <a:cubicBezTo>
                    <a:pt x="1217930" y="146698"/>
                    <a:pt x="1364628" y="0"/>
                    <a:pt x="1545590" y="0"/>
                  </a:cubicBezTo>
                  <a:close/>
                </a:path>
              </a:pathLst>
            </a:custGeom>
            <a:solidFill>
              <a:srgbClr val="10923A"/>
            </a:solidFill>
            <a:ln>
              <a:noFill/>
            </a:ln>
            <a:effectLst>
              <a:outerShdw blurRad="50800" dist="38100" dir="8100000" sx="99000" sy="9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>
              <a:spLocks noChangeAspect="1"/>
            </p:cNvSpPr>
            <p:nvPr/>
          </p:nvSpPr>
          <p:spPr>
            <a:xfrm rot="16021187">
              <a:off x="6845429" y="2454593"/>
              <a:ext cx="2294642" cy="2283752"/>
            </a:xfrm>
            <a:custGeom>
              <a:avLst/>
              <a:gdLst>
                <a:gd name="connsiteX0" fmla="*/ 1545590 w 1873250"/>
                <a:gd name="connsiteY0" fmla="*/ 0 h 1864360"/>
                <a:gd name="connsiteX1" fmla="*/ 1873250 w 1873250"/>
                <a:gd name="connsiteY1" fmla="*/ 327660 h 1864360"/>
                <a:gd name="connsiteX2" fmla="*/ 1777281 w 1873250"/>
                <a:gd name="connsiteY2" fmla="*/ 559351 h 1864360"/>
                <a:gd name="connsiteX3" fmla="*/ 1757673 w 1873250"/>
                <a:gd name="connsiteY3" fmla="*/ 575529 h 1864360"/>
                <a:gd name="connsiteX4" fmla="*/ 1758950 w 1873250"/>
                <a:gd name="connsiteY4" fmla="*/ 576580 h 1864360"/>
                <a:gd name="connsiteX5" fmla="*/ 1755981 w 1873250"/>
                <a:gd name="connsiteY5" fmla="*/ 576925 h 1864360"/>
                <a:gd name="connsiteX6" fmla="*/ 1728788 w 1873250"/>
                <a:gd name="connsiteY6" fmla="*/ 599361 h 1864360"/>
                <a:gd name="connsiteX7" fmla="*/ 1545590 w 1873250"/>
                <a:gd name="connsiteY7" fmla="*/ 655320 h 1864360"/>
                <a:gd name="connsiteX8" fmla="*/ 1479555 w 1873250"/>
                <a:gd name="connsiteY8" fmla="*/ 648663 h 1864360"/>
                <a:gd name="connsiteX9" fmla="*/ 1436358 w 1873250"/>
                <a:gd name="connsiteY9" fmla="*/ 635254 h 1864360"/>
                <a:gd name="connsiteX10" fmla="*/ 1347559 w 1873250"/>
                <a:gd name="connsiteY10" fmla="*/ 666740 h 1864360"/>
                <a:gd name="connsiteX11" fmla="*/ 1244600 w 1873250"/>
                <a:gd name="connsiteY11" fmla="*/ 725805 h 1864360"/>
                <a:gd name="connsiteX12" fmla="*/ 1042105 w 1873250"/>
                <a:gd name="connsiteY12" fmla="*/ 1009873 h 1864360"/>
                <a:gd name="connsiteX13" fmla="*/ 1036866 w 1873250"/>
                <a:gd name="connsiteY13" fmla="*/ 1032732 h 1864360"/>
                <a:gd name="connsiteX14" fmla="*/ 1068807 w 1873250"/>
                <a:gd name="connsiteY14" fmla="*/ 1091579 h 1864360"/>
                <a:gd name="connsiteX15" fmla="*/ 1112520 w 1873250"/>
                <a:gd name="connsiteY15" fmla="*/ 1308100 h 1864360"/>
                <a:gd name="connsiteX16" fmla="*/ 1017520 w 1873250"/>
                <a:gd name="connsiteY16" fmla="*/ 1619111 h 1864360"/>
                <a:gd name="connsiteX17" fmla="*/ 999914 w 1873250"/>
                <a:gd name="connsiteY17" fmla="*/ 1640449 h 1864360"/>
                <a:gd name="connsiteX18" fmla="*/ 1004570 w 1873250"/>
                <a:gd name="connsiteY18" fmla="*/ 1689100 h 1864360"/>
                <a:gd name="connsiteX19" fmla="*/ 982163 w 1873250"/>
                <a:gd name="connsiteY19" fmla="*/ 1661963 h 1864360"/>
                <a:gd name="connsiteX20" fmla="*/ 949595 w 1873250"/>
                <a:gd name="connsiteY20" fmla="*/ 1701436 h 1864360"/>
                <a:gd name="connsiteX21" fmla="*/ 556260 w 1873250"/>
                <a:gd name="connsiteY21" fmla="*/ 1864360 h 1864360"/>
                <a:gd name="connsiteX22" fmla="*/ 0 w 1873250"/>
                <a:gd name="connsiteY22" fmla="*/ 1308100 h 1864360"/>
                <a:gd name="connsiteX23" fmla="*/ 556260 w 1873250"/>
                <a:gd name="connsiteY23" fmla="*/ 751840 h 1864360"/>
                <a:gd name="connsiteX24" fmla="*/ 772782 w 1873250"/>
                <a:gd name="connsiteY24" fmla="*/ 795554 h 1864360"/>
                <a:gd name="connsiteX25" fmla="*/ 823924 w 1873250"/>
                <a:gd name="connsiteY25" fmla="*/ 823313 h 1864360"/>
                <a:gd name="connsiteX26" fmla="*/ 897374 w 1873250"/>
                <a:gd name="connsiteY26" fmla="*/ 796747 h 1864360"/>
                <a:gd name="connsiteX27" fmla="*/ 1112520 w 1873250"/>
                <a:gd name="connsiteY27" fmla="*/ 666750 h 1864360"/>
                <a:gd name="connsiteX28" fmla="*/ 1216541 w 1873250"/>
                <a:gd name="connsiteY28" fmla="*/ 485239 h 1864360"/>
                <a:gd name="connsiteX29" fmla="*/ 1232847 w 1873250"/>
                <a:gd name="connsiteY29" fmla="*/ 420302 h 1864360"/>
                <a:gd name="connsiteX30" fmla="*/ 1224587 w 1873250"/>
                <a:gd name="connsiteY30" fmla="*/ 393695 h 1864360"/>
                <a:gd name="connsiteX31" fmla="*/ 1217930 w 1873250"/>
                <a:gd name="connsiteY31" fmla="*/ 327660 h 1864360"/>
                <a:gd name="connsiteX32" fmla="*/ 1545590 w 1873250"/>
                <a:gd name="connsiteY32" fmla="*/ 0 h 186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73250" h="1864360">
                  <a:moveTo>
                    <a:pt x="1545590" y="0"/>
                  </a:moveTo>
                  <a:cubicBezTo>
                    <a:pt x="1726552" y="0"/>
                    <a:pt x="1873250" y="146698"/>
                    <a:pt x="1873250" y="327660"/>
                  </a:cubicBezTo>
                  <a:cubicBezTo>
                    <a:pt x="1873250" y="418141"/>
                    <a:pt x="1836576" y="500056"/>
                    <a:pt x="1777281" y="559351"/>
                  </a:cubicBezTo>
                  <a:lnTo>
                    <a:pt x="1757673" y="575529"/>
                  </a:lnTo>
                  <a:lnTo>
                    <a:pt x="1758950" y="576580"/>
                  </a:lnTo>
                  <a:lnTo>
                    <a:pt x="1755981" y="576925"/>
                  </a:lnTo>
                  <a:lnTo>
                    <a:pt x="1728788" y="599361"/>
                  </a:lnTo>
                  <a:cubicBezTo>
                    <a:pt x="1676493" y="634690"/>
                    <a:pt x="1613451" y="655320"/>
                    <a:pt x="1545590" y="655320"/>
                  </a:cubicBezTo>
                  <a:cubicBezTo>
                    <a:pt x="1522970" y="655320"/>
                    <a:pt x="1500885" y="653028"/>
                    <a:pt x="1479555" y="648663"/>
                  </a:cubicBezTo>
                  <a:lnTo>
                    <a:pt x="1436358" y="635254"/>
                  </a:lnTo>
                  <a:lnTo>
                    <a:pt x="1347559" y="666740"/>
                  </a:lnTo>
                  <a:cubicBezTo>
                    <a:pt x="1309965" y="683663"/>
                    <a:pt x="1275503" y="703236"/>
                    <a:pt x="1244600" y="725805"/>
                  </a:cubicBezTo>
                  <a:cubicBezTo>
                    <a:pt x="1151891" y="793512"/>
                    <a:pt x="1079302" y="900748"/>
                    <a:pt x="1042105" y="1009873"/>
                  </a:cubicBezTo>
                  <a:lnTo>
                    <a:pt x="1036866" y="1032732"/>
                  </a:lnTo>
                  <a:lnTo>
                    <a:pt x="1068807" y="1091579"/>
                  </a:lnTo>
                  <a:cubicBezTo>
                    <a:pt x="1096955" y="1158129"/>
                    <a:pt x="1112520" y="1231297"/>
                    <a:pt x="1112520" y="1308100"/>
                  </a:cubicBezTo>
                  <a:cubicBezTo>
                    <a:pt x="1112520" y="1423305"/>
                    <a:pt x="1077498" y="1530331"/>
                    <a:pt x="1017520" y="1619111"/>
                  </a:cubicBezTo>
                  <a:lnTo>
                    <a:pt x="999914" y="1640449"/>
                  </a:lnTo>
                  <a:lnTo>
                    <a:pt x="1004570" y="1689100"/>
                  </a:lnTo>
                  <a:lnTo>
                    <a:pt x="982163" y="1661963"/>
                  </a:lnTo>
                  <a:lnTo>
                    <a:pt x="949595" y="1701436"/>
                  </a:lnTo>
                  <a:cubicBezTo>
                    <a:pt x="848932" y="1802099"/>
                    <a:pt x="709867" y="1864360"/>
                    <a:pt x="556260" y="1864360"/>
                  </a:cubicBezTo>
                  <a:cubicBezTo>
                    <a:pt x="249046" y="1864360"/>
                    <a:pt x="0" y="1615314"/>
                    <a:pt x="0" y="1308100"/>
                  </a:cubicBezTo>
                  <a:cubicBezTo>
                    <a:pt x="0" y="1000886"/>
                    <a:pt x="249046" y="751840"/>
                    <a:pt x="556260" y="751840"/>
                  </a:cubicBezTo>
                  <a:cubicBezTo>
                    <a:pt x="633064" y="751840"/>
                    <a:pt x="706232" y="767406"/>
                    <a:pt x="772782" y="795554"/>
                  </a:cubicBezTo>
                  <a:lnTo>
                    <a:pt x="823924" y="823313"/>
                  </a:lnTo>
                  <a:lnTo>
                    <a:pt x="897374" y="796747"/>
                  </a:lnTo>
                  <a:cubicBezTo>
                    <a:pt x="982822" y="759169"/>
                    <a:pt x="1062302" y="711279"/>
                    <a:pt x="1112520" y="666750"/>
                  </a:cubicBezTo>
                  <a:cubicBezTo>
                    <a:pt x="1162738" y="622220"/>
                    <a:pt x="1195599" y="551497"/>
                    <a:pt x="1216541" y="485239"/>
                  </a:cubicBezTo>
                  <a:lnTo>
                    <a:pt x="1232847" y="420302"/>
                  </a:lnTo>
                  <a:lnTo>
                    <a:pt x="1224587" y="393695"/>
                  </a:lnTo>
                  <a:cubicBezTo>
                    <a:pt x="1220222" y="372365"/>
                    <a:pt x="1217930" y="350280"/>
                    <a:pt x="1217930" y="327660"/>
                  </a:cubicBezTo>
                  <a:cubicBezTo>
                    <a:pt x="1217930" y="146698"/>
                    <a:pt x="1364628" y="0"/>
                    <a:pt x="1545590" y="0"/>
                  </a:cubicBezTo>
                  <a:close/>
                </a:path>
              </a:pathLst>
            </a:custGeom>
            <a:solidFill>
              <a:srgbClr val="74B62E"/>
            </a:solidFill>
            <a:ln>
              <a:noFill/>
            </a:ln>
            <a:effectLst>
              <a:outerShdw blurRad="76200" dist="38100" dir="8100000" sx="99000" sy="9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rot="17914680">
              <a:off x="7334317" y="2502018"/>
              <a:ext cx="1979470" cy="1970076"/>
            </a:xfrm>
            <a:custGeom>
              <a:avLst/>
              <a:gdLst>
                <a:gd name="connsiteX0" fmla="*/ 1545590 w 1873250"/>
                <a:gd name="connsiteY0" fmla="*/ 0 h 1864360"/>
                <a:gd name="connsiteX1" fmla="*/ 1873250 w 1873250"/>
                <a:gd name="connsiteY1" fmla="*/ 327660 h 1864360"/>
                <a:gd name="connsiteX2" fmla="*/ 1777281 w 1873250"/>
                <a:gd name="connsiteY2" fmla="*/ 559351 h 1864360"/>
                <a:gd name="connsiteX3" fmla="*/ 1757673 w 1873250"/>
                <a:gd name="connsiteY3" fmla="*/ 575529 h 1864360"/>
                <a:gd name="connsiteX4" fmla="*/ 1758950 w 1873250"/>
                <a:gd name="connsiteY4" fmla="*/ 576580 h 1864360"/>
                <a:gd name="connsiteX5" fmla="*/ 1755981 w 1873250"/>
                <a:gd name="connsiteY5" fmla="*/ 576925 h 1864360"/>
                <a:gd name="connsiteX6" fmla="*/ 1728788 w 1873250"/>
                <a:gd name="connsiteY6" fmla="*/ 599361 h 1864360"/>
                <a:gd name="connsiteX7" fmla="*/ 1545590 w 1873250"/>
                <a:gd name="connsiteY7" fmla="*/ 655320 h 1864360"/>
                <a:gd name="connsiteX8" fmla="*/ 1479555 w 1873250"/>
                <a:gd name="connsiteY8" fmla="*/ 648663 h 1864360"/>
                <a:gd name="connsiteX9" fmla="*/ 1436358 w 1873250"/>
                <a:gd name="connsiteY9" fmla="*/ 635254 h 1864360"/>
                <a:gd name="connsiteX10" fmla="*/ 1347559 w 1873250"/>
                <a:gd name="connsiteY10" fmla="*/ 666740 h 1864360"/>
                <a:gd name="connsiteX11" fmla="*/ 1244600 w 1873250"/>
                <a:gd name="connsiteY11" fmla="*/ 725805 h 1864360"/>
                <a:gd name="connsiteX12" fmla="*/ 1042105 w 1873250"/>
                <a:gd name="connsiteY12" fmla="*/ 1009873 h 1864360"/>
                <a:gd name="connsiteX13" fmla="*/ 1036866 w 1873250"/>
                <a:gd name="connsiteY13" fmla="*/ 1032732 h 1864360"/>
                <a:gd name="connsiteX14" fmla="*/ 1068807 w 1873250"/>
                <a:gd name="connsiteY14" fmla="*/ 1091579 h 1864360"/>
                <a:gd name="connsiteX15" fmla="*/ 1112520 w 1873250"/>
                <a:gd name="connsiteY15" fmla="*/ 1308100 h 1864360"/>
                <a:gd name="connsiteX16" fmla="*/ 1017520 w 1873250"/>
                <a:gd name="connsiteY16" fmla="*/ 1619111 h 1864360"/>
                <a:gd name="connsiteX17" fmla="*/ 999914 w 1873250"/>
                <a:gd name="connsiteY17" fmla="*/ 1640449 h 1864360"/>
                <a:gd name="connsiteX18" fmla="*/ 1004570 w 1873250"/>
                <a:gd name="connsiteY18" fmla="*/ 1689100 h 1864360"/>
                <a:gd name="connsiteX19" fmla="*/ 982163 w 1873250"/>
                <a:gd name="connsiteY19" fmla="*/ 1661963 h 1864360"/>
                <a:gd name="connsiteX20" fmla="*/ 949595 w 1873250"/>
                <a:gd name="connsiteY20" fmla="*/ 1701436 h 1864360"/>
                <a:gd name="connsiteX21" fmla="*/ 556260 w 1873250"/>
                <a:gd name="connsiteY21" fmla="*/ 1864360 h 1864360"/>
                <a:gd name="connsiteX22" fmla="*/ 0 w 1873250"/>
                <a:gd name="connsiteY22" fmla="*/ 1308100 h 1864360"/>
                <a:gd name="connsiteX23" fmla="*/ 556260 w 1873250"/>
                <a:gd name="connsiteY23" fmla="*/ 751840 h 1864360"/>
                <a:gd name="connsiteX24" fmla="*/ 772782 w 1873250"/>
                <a:gd name="connsiteY24" fmla="*/ 795554 h 1864360"/>
                <a:gd name="connsiteX25" fmla="*/ 823924 w 1873250"/>
                <a:gd name="connsiteY25" fmla="*/ 823313 h 1864360"/>
                <a:gd name="connsiteX26" fmla="*/ 897374 w 1873250"/>
                <a:gd name="connsiteY26" fmla="*/ 796747 h 1864360"/>
                <a:gd name="connsiteX27" fmla="*/ 1112520 w 1873250"/>
                <a:gd name="connsiteY27" fmla="*/ 666750 h 1864360"/>
                <a:gd name="connsiteX28" fmla="*/ 1216541 w 1873250"/>
                <a:gd name="connsiteY28" fmla="*/ 485239 h 1864360"/>
                <a:gd name="connsiteX29" fmla="*/ 1232847 w 1873250"/>
                <a:gd name="connsiteY29" fmla="*/ 420302 h 1864360"/>
                <a:gd name="connsiteX30" fmla="*/ 1224587 w 1873250"/>
                <a:gd name="connsiteY30" fmla="*/ 393695 h 1864360"/>
                <a:gd name="connsiteX31" fmla="*/ 1217930 w 1873250"/>
                <a:gd name="connsiteY31" fmla="*/ 327660 h 1864360"/>
                <a:gd name="connsiteX32" fmla="*/ 1545590 w 1873250"/>
                <a:gd name="connsiteY32" fmla="*/ 0 h 186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73250" h="1864360">
                  <a:moveTo>
                    <a:pt x="1545590" y="0"/>
                  </a:moveTo>
                  <a:cubicBezTo>
                    <a:pt x="1726552" y="0"/>
                    <a:pt x="1873250" y="146698"/>
                    <a:pt x="1873250" y="327660"/>
                  </a:cubicBezTo>
                  <a:cubicBezTo>
                    <a:pt x="1873250" y="418141"/>
                    <a:pt x="1836576" y="500056"/>
                    <a:pt x="1777281" y="559351"/>
                  </a:cubicBezTo>
                  <a:lnTo>
                    <a:pt x="1757673" y="575529"/>
                  </a:lnTo>
                  <a:lnTo>
                    <a:pt x="1758950" y="576580"/>
                  </a:lnTo>
                  <a:lnTo>
                    <a:pt x="1755981" y="576925"/>
                  </a:lnTo>
                  <a:lnTo>
                    <a:pt x="1728788" y="599361"/>
                  </a:lnTo>
                  <a:cubicBezTo>
                    <a:pt x="1676493" y="634690"/>
                    <a:pt x="1613451" y="655320"/>
                    <a:pt x="1545590" y="655320"/>
                  </a:cubicBezTo>
                  <a:cubicBezTo>
                    <a:pt x="1522970" y="655320"/>
                    <a:pt x="1500885" y="653028"/>
                    <a:pt x="1479555" y="648663"/>
                  </a:cubicBezTo>
                  <a:lnTo>
                    <a:pt x="1436358" y="635254"/>
                  </a:lnTo>
                  <a:lnTo>
                    <a:pt x="1347559" y="666740"/>
                  </a:lnTo>
                  <a:cubicBezTo>
                    <a:pt x="1309965" y="683663"/>
                    <a:pt x="1275503" y="703236"/>
                    <a:pt x="1244600" y="725805"/>
                  </a:cubicBezTo>
                  <a:cubicBezTo>
                    <a:pt x="1151891" y="793512"/>
                    <a:pt x="1079302" y="900748"/>
                    <a:pt x="1042105" y="1009873"/>
                  </a:cubicBezTo>
                  <a:lnTo>
                    <a:pt x="1036866" y="1032732"/>
                  </a:lnTo>
                  <a:lnTo>
                    <a:pt x="1068807" y="1091579"/>
                  </a:lnTo>
                  <a:cubicBezTo>
                    <a:pt x="1096955" y="1158129"/>
                    <a:pt x="1112520" y="1231297"/>
                    <a:pt x="1112520" y="1308100"/>
                  </a:cubicBezTo>
                  <a:cubicBezTo>
                    <a:pt x="1112520" y="1423305"/>
                    <a:pt x="1077498" y="1530331"/>
                    <a:pt x="1017520" y="1619111"/>
                  </a:cubicBezTo>
                  <a:lnTo>
                    <a:pt x="999914" y="1640449"/>
                  </a:lnTo>
                  <a:lnTo>
                    <a:pt x="1004570" y="1689100"/>
                  </a:lnTo>
                  <a:lnTo>
                    <a:pt x="982163" y="1661963"/>
                  </a:lnTo>
                  <a:lnTo>
                    <a:pt x="949595" y="1701436"/>
                  </a:lnTo>
                  <a:cubicBezTo>
                    <a:pt x="848932" y="1802099"/>
                    <a:pt x="709867" y="1864360"/>
                    <a:pt x="556260" y="1864360"/>
                  </a:cubicBezTo>
                  <a:cubicBezTo>
                    <a:pt x="249046" y="1864360"/>
                    <a:pt x="0" y="1615314"/>
                    <a:pt x="0" y="1308100"/>
                  </a:cubicBezTo>
                  <a:cubicBezTo>
                    <a:pt x="0" y="1000886"/>
                    <a:pt x="249046" y="751840"/>
                    <a:pt x="556260" y="751840"/>
                  </a:cubicBezTo>
                  <a:cubicBezTo>
                    <a:pt x="633064" y="751840"/>
                    <a:pt x="706232" y="767406"/>
                    <a:pt x="772782" y="795554"/>
                  </a:cubicBezTo>
                  <a:lnTo>
                    <a:pt x="823924" y="823313"/>
                  </a:lnTo>
                  <a:lnTo>
                    <a:pt x="897374" y="796747"/>
                  </a:lnTo>
                  <a:cubicBezTo>
                    <a:pt x="982822" y="759169"/>
                    <a:pt x="1062302" y="711279"/>
                    <a:pt x="1112520" y="666750"/>
                  </a:cubicBezTo>
                  <a:cubicBezTo>
                    <a:pt x="1162738" y="622220"/>
                    <a:pt x="1195599" y="551497"/>
                    <a:pt x="1216541" y="485239"/>
                  </a:cubicBezTo>
                  <a:lnTo>
                    <a:pt x="1232847" y="420302"/>
                  </a:lnTo>
                  <a:lnTo>
                    <a:pt x="1224587" y="393695"/>
                  </a:lnTo>
                  <a:cubicBezTo>
                    <a:pt x="1220222" y="372365"/>
                    <a:pt x="1217930" y="350280"/>
                    <a:pt x="1217930" y="327660"/>
                  </a:cubicBezTo>
                  <a:cubicBezTo>
                    <a:pt x="1217930" y="146698"/>
                    <a:pt x="1364628" y="0"/>
                    <a:pt x="1545590" y="0"/>
                  </a:cubicBezTo>
                  <a:close/>
                </a:path>
              </a:pathLst>
            </a:custGeom>
            <a:solidFill>
              <a:srgbClr val="B0C818"/>
            </a:solidFill>
            <a:ln>
              <a:noFill/>
            </a:ln>
            <a:effectLst>
              <a:outerShdw blurRad="76200" dist="38100" dir="8100000" sx="99000" sy="9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>
              <a:spLocks noChangeAspect="1"/>
            </p:cNvSpPr>
            <p:nvPr/>
          </p:nvSpPr>
          <p:spPr>
            <a:xfrm rot="20468070">
              <a:off x="7855804" y="2747668"/>
              <a:ext cx="1692000" cy="1683970"/>
            </a:xfrm>
            <a:custGeom>
              <a:avLst/>
              <a:gdLst>
                <a:gd name="connsiteX0" fmla="*/ 1545590 w 1873250"/>
                <a:gd name="connsiteY0" fmla="*/ 0 h 1864360"/>
                <a:gd name="connsiteX1" fmla="*/ 1873250 w 1873250"/>
                <a:gd name="connsiteY1" fmla="*/ 327660 h 1864360"/>
                <a:gd name="connsiteX2" fmla="*/ 1777281 w 1873250"/>
                <a:gd name="connsiteY2" fmla="*/ 559351 h 1864360"/>
                <a:gd name="connsiteX3" fmla="*/ 1757673 w 1873250"/>
                <a:gd name="connsiteY3" fmla="*/ 575529 h 1864360"/>
                <a:gd name="connsiteX4" fmla="*/ 1758950 w 1873250"/>
                <a:gd name="connsiteY4" fmla="*/ 576580 h 1864360"/>
                <a:gd name="connsiteX5" fmla="*/ 1755981 w 1873250"/>
                <a:gd name="connsiteY5" fmla="*/ 576925 h 1864360"/>
                <a:gd name="connsiteX6" fmla="*/ 1728788 w 1873250"/>
                <a:gd name="connsiteY6" fmla="*/ 599361 h 1864360"/>
                <a:gd name="connsiteX7" fmla="*/ 1545590 w 1873250"/>
                <a:gd name="connsiteY7" fmla="*/ 655320 h 1864360"/>
                <a:gd name="connsiteX8" fmla="*/ 1479555 w 1873250"/>
                <a:gd name="connsiteY8" fmla="*/ 648663 h 1864360"/>
                <a:gd name="connsiteX9" fmla="*/ 1436358 w 1873250"/>
                <a:gd name="connsiteY9" fmla="*/ 635254 h 1864360"/>
                <a:gd name="connsiteX10" fmla="*/ 1347559 w 1873250"/>
                <a:gd name="connsiteY10" fmla="*/ 666740 h 1864360"/>
                <a:gd name="connsiteX11" fmla="*/ 1244600 w 1873250"/>
                <a:gd name="connsiteY11" fmla="*/ 725805 h 1864360"/>
                <a:gd name="connsiteX12" fmla="*/ 1042105 w 1873250"/>
                <a:gd name="connsiteY12" fmla="*/ 1009873 h 1864360"/>
                <a:gd name="connsiteX13" fmla="*/ 1036866 w 1873250"/>
                <a:gd name="connsiteY13" fmla="*/ 1032732 h 1864360"/>
                <a:gd name="connsiteX14" fmla="*/ 1068807 w 1873250"/>
                <a:gd name="connsiteY14" fmla="*/ 1091579 h 1864360"/>
                <a:gd name="connsiteX15" fmla="*/ 1112520 w 1873250"/>
                <a:gd name="connsiteY15" fmla="*/ 1308100 h 1864360"/>
                <a:gd name="connsiteX16" fmla="*/ 1017520 w 1873250"/>
                <a:gd name="connsiteY16" fmla="*/ 1619111 h 1864360"/>
                <a:gd name="connsiteX17" fmla="*/ 999914 w 1873250"/>
                <a:gd name="connsiteY17" fmla="*/ 1640449 h 1864360"/>
                <a:gd name="connsiteX18" fmla="*/ 1004570 w 1873250"/>
                <a:gd name="connsiteY18" fmla="*/ 1689100 h 1864360"/>
                <a:gd name="connsiteX19" fmla="*/ 982163 w 1873250"/>
                <a:gd name="connsiteY19" fmla="*/ 1661963 h 1864360"/>
                <a:gd name="connsiteX20" fmla="*/ 949595 w 1873250"/>
                <a:gd name="connsiteY20" fmla="*/ 1701436 h 1864360"/>
                <a:gd name="connsiteX21" fmla="*/ 556260 w 1873250"/>
                <a:gd name="connsiteY21" fmla="*/ 1864360 h 1864360"/>
                <a:gd name="connsiteX22" fmla="*/ 0 w 1873250"/>
                <a:gd name="connsiteY22" fmla="*/ 1308100 h 1864360"/>
                <a:gd name="connsiteX23" fmla="*/ 556260 w 1873250"/>
                <a:gd name="connsiteY23" fmla="*/ 751840 h 1864360"/>
                <a:gd name="connsiteX24" fmla="*/ 772782 w 1873250"/>
                <a:gd name="connsiteY24" fmla="*/ 795554 h 1864360"/>
                <a:gd name="connsiteX25" fmla="*/ 823924 w 1873250"/>
                <a:gd name="connsiteY25" fmla="*/ 823313 h 1864360"/>
                <a:gd name="connsiteX26" fmla="*/ 897374 w 1873250"/>
                <a:gd name="connsiteY26" fmla="*/ 796747 h 1864360"/>
                <a:gd name="connsiteX27" fmla="*/ 1112520 w 1873250"/>
                <a:gd name="connsiteY27" fmla="*/ 666750 h 1864360"/>
                <a:gd name="connsiteX28" fmla="*/ 1216541 w 1873250"/>
                <a:gd name="connsiteY28" fmla="*/ 485239 h 1864360"/>
                <a:gd name="connsiteX29" fmla="*/ 1232847 w 1873250"/>
                <a:gd name="connsiteY29" fmla="*/ 420302 h 1864360"/>
                <a:gd name="connsiteX30" fmla="*/ 1224587 w 1873250"/>
                <a:gd name="connsiteY30" fmla="*/ 393695 h 1864360"/>
                <a:gd name="connsiteX31" fmla="*/ 1217930 w 1873250"/>
                <a:gd name="connsiteY31" fmla="*/ 327660 h 1864360"/>
                <a:gd name="connsiteX32" fmla="*/ 1545590 w 1873250"/>
                <a:gd name="connsiteY32" fmla="*/ 0 h 186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73250" h="1864360">
                  <a:moveTo>
                    <a:pt x="1545590" y="0"/>
                  </a:moveTo>
                  <a:cubicBezTo>
                    <a:pt x="1726552" y="0"/>
                    <a:pt x="1873250" y="146698"/>
                    <a:pt x="1873250" y="327660"/>
                  </a:cubicBezTo>
                  <a:cubicBezTo>
                    <a:pt x="1873250" y="418141"/>
                    <a:pt x="1836576" y="500056"/>
                    <a:pt x="1777281" y="559351"/>
                  </a:cubicBezTo>
                  <a:lnTo>
                    <a:pt x="1757673" y="575529"/>
                  </a:lnTo>
                  <a:lnTo>
                    <a:pt x="1758950" y="576580"/>
                  </a:lnTo>
                  <a:lnTo>
                    <a:pt x="1755981" y="576925"/>
                  </a:lnTo>
                  <a:lnTo>
                    <a:pt x="1728788" y="599361"/>
                  </a:lnTo>
                  <a:cubicBezTo>
                    <a:pt x="1676493" y="634690"/>
                    <a:pt x="1613451" y="655320"/>
                    <a:pt x="1545590" y="655320"/>
                  </a:cubicBezTo>
                  <a:cubicBezTo>
                    <a:pt x="1522970" y="655320"/>
                    <a:pt x="1500885" y="653028"/>
                    <a:pt x="1479555" y="648663"/>
                  </a:cubicBezTo>
                  <a:lnTo>
                    <a:pt x="1436358" y="635254"/>
                  </a:lnTo>
                  <a:lnTo>
                    <a:pt x="1347559" y="666740"/>
                  </a:lnTo>
                  <a:cubicBezTo>
                    <a:pt x="1309965" y="683663"/>
                    <a:pt x="1275503" y="703236"/>
                    <a:pt x="1244600" y="725805"/>
                  </a:cubicBezTo>
                  <a:cubicBezTo>
                    <a:pt x="1151891" y="793512"/>
                    <a:pt x="1079302" y="900748"/>
                    <a:pt x="1042105" y="1009873"/>
                  </a:cubicBezTo>
                  <a:lnTo>
                    <a:pt x="1036866" y="1032732"/>
                  </a:lnTo>
                  <a:lnTo>
                    <a:pt x="1068807" y="1091579"/>
                  </a:lnTo>
                  <a:cubicBezTo>
                    <a:pt x="1096955" y="1158129"/>
                    <a:pt x="1112520" y="1231297"/>
                    <a:pt x="1112520" y="1308100"/>
                  </a:cubicBezTo>
                  <a:cubicBezTo>
                    <a:pt x="1112520" y="1423305"/>
                    <a:pt x="1077498" y="1530331"/>
                    <a:pt x="1017520" y="1619111"/>
                  </a:cubicBezTo>
                  <a:lnTo>
                    <a:pt x="999914" y="1640449"/>
                  </a:lnTo>
                  <a:lnTo>
                    <a:pt x="1004570" y="1689100"/>
                  </a:lnTo>
                  <a:lnTo>
                    <a:pt x="982163" y="1661963"/>
                  </a:lnTo>
                  <a:lnTo>
                    <a:pt x="949595" y="1701436"/>
                  </a:lnTo>
                  <a:cubicBezTo>
                    <a:pt x="848932" y="1802099"/>
                    <a:pt x="709867" y="1864360"/>
                    <a:pt x="556260" y="1864360"/>
                  </a:cubicBezTo>
                  <a:cubicBezTo>
                    <a:pt x="249046" y="1864360"/>
                    <a:pt x="0" y="1615314"/>
                    <a:pt x="0" y="1308100"/>
                  </a:cubicBezTo>
                  <a:cubicBezTo>
                    <a:pt x="0" y="1000886"/>
                    <a:pt x="249046" y="751840"/>
                    <a:pt x="556260" y="751840"/>
                  </a:cubicBezTo>
                  <a:cubicBezTo>
                    <a:pt x="633064" y="751840"/>
                    <a:pt x="706232" y="767406"/>
                    <a:pt x="772782" y="795554"/>
                  </a:cubicBezTo>
                  <a:lnTo>
                    <a:pt x="823924" y="823313"/>
                  </a:lnTo>
                  <a:lnTo>
                    <a:pt x="897374" y="796747"/>
                  </a:lnTo>
                  <a:cubicBezTo>
                    <a:pt x="982822" y="759169"/>
                    <a:pt x="1062302" y="711279"/>
                    <a:pt x="1112520" y="666750"/>
                  </a:cubicBezTo>
                  <a:cubicBezTo>
                    <a:pt x="1162738" y="622220"/>
                    <a:pt x="1195599" y="551497"/>
                    <a:pt x="1216541" y="485239"/>
                  </a:cubicBezTo>
                  <a:lnTo>
                    <a:pt x="1232847" y="420302"/>
                  </a:lnTo>
                  <a:lnTo>
                    <a:pt x="1224587" y="393695"/>
                  </a:lnTo>
                  <a:cubicBezTo>
                    <a:pt x="1220222" y="372365"/>
                    <a:pt x="1217930" y="350280"/>
                    <a:pt x="1217930" y="327660"/>
                  </a:cubicBezTo>
                  <a:cubicBezTo>
                    <a:pt x="1217930" y="146698"/>
                    <a:pt x="1364628" y="0"/>
                    <a:pt x="1545590" y="0"/>
                  </a:cubicBezTo>
                  <a:close/>
                </a:path>
              </a:pathLst>
            </a:custGeom>
            <a:solidFill>
              <a:srgbClr val="9DC638"/>
            </a:solidFill>
            <a:ln>
              <a:noFill/>
            </a:ln>
            <a:effectLst>
              <a:outerShdw blurRad="63500" dist="38100" dir="81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417265">
              <a:off x="8132024" y="3100713"/>
              <a:ext cx="1522862" cy="1515634"/>
            </a:xfrm>
            <a:custGeom>
              <a:avLst/>
              <a:gdLst>
                <a:gd name="connsiteX0" fmla="*/ 1545590 w 1873250"/>
                <a:gd name="connsiteY0" fmla="*/ 0 h 1864360"/>
                <a:gd name="connsiteX1" fmla="*/ 1873250 w 1873250"/>
                <a:gd name="connsiteY1" fmla="*/ 327660 h 1864360"/>
                <a:gd name="connsiteX2" fmla="*/ 1777281 w 1873250"/>
                <a:gd name="connsiteY2" fmla="*/ 559351 h 1864360"/>
                <a:gd name="connsiteX3" fmla="*/ 1757673 w 1873250"/>
                <a:gd name="connsiteY3" fmla="*/ 575529 h 1864360"/>
                <a:gd name="connsiteX4" fmla="*/ 1758950 w 1873250"/>
                <a:gd name="connsiteY4" fmla="*/ 576580 h 1864360"/>
                <a:gd name="connsiteX5" fmla="*/ 1755981 w 1873250"/>
                <a:gd name="connsiteY5" fmla="*/ 576925 h 1864360"/>
                <a:gd name="connsiteX6" fmla="*/ 1728788 w 1873250"/>
                <a:gd name="connsiteY6" fmla="*/ 599361 h 1864360"/>
                <a:gd name="connsiteX7" fmla="*/ 1545590 w 1873250"/>
                <a:gd name="connsiteY7" fmla="*/ 655320 h 1864360"/>
                <a:gd name="connsiteX8" fmla="*/ 1479555 w 1873250"/>
                <a:gd name="connsiteY8" fmla="*/ 648663 h 1864360"/>
                <a:gd name="connsiteX9" fmla="*/ 1436358 w 1873250"/>
                <a:gd name="connsiteY9" fmla="*/ 635254 h 1864360"/>
                <a:gd name="connsiteX10" fmla="*/ 1347559 w 1873250"/>
                <a:gd name="connsiteY10" fmla="*/ 666740 h 1864360"/>
                <a:gd name="connsiteX11" fmla="*/ 1244600 w 1873250"/>
                <a:gd name="connsiteY11" fmla="*/ 725805 h 1864360"/>
                <a:gd name="connsiteX12" fmla="*/ 1042105 w 1873250"/>
                <a:gd name="connsiteY12" fmla="*/ 1009873 h 1864360"/>
                <a:gd name="connsiteX13" fmla="*/ 1036866 w 1873250"/>
                <a:gd name="connsiteY13" fmla="*/ 1032732 h 1864360"/>
                <a:gd name="connsiteX14" fmla="*/ 1068807 w 1873250"/>
                <a:gd name="connsiteY14" fmla="*/ 1091579 h 1864360"/>
                <a:gd name="connsiteX15" fmla="*/ 1112520 w 1873250"/>
                <a:gd name="connsiteY15" fmla="*/ 1308100 h 1864360"/>
                <a:gd name="connsiteX16" fmla="*/ 1017520 w 1873250"/>
                <a:gd name="connsiteY16" fmla="*/ 1619111 h 1864360"/>
                <a:gd name="connsiteX17" fmla="*/ 999914 w 1873250"/>
                <a:gd name="connsiteY17" fmla="*/ 1640449 h 1864360"/>
                <a:gd name="connsiteX18" fmla="*/ 1004570 w 1873250"/>
                <a:gd name="connsiteY18" fmla="*/ 1689100 h 1864360"/>
                <a:gd name="connsiteX19" fmla="*/ 982163 w 1873250"/>
                <a:gd name="connsiteY19" fmla="*/ 1661963 h 1864360"/>
                <a:gd name="connsiteX20" fmla="*/ 949595 w 1873250"/>
                <a:gd name="connsiteY20" fmla="*/ 1701436 h 1864360"/>
                <a:gd name="connsiteX21" fmla="*/ 556260 w 1873250"/>
                <a:gd name="connsiteY21" fmla="*/ 1864360 h 1864360"/>
                <a:gd name="connsiteX22" fmla="*/ 0 w 1873250"/>
                <a:gd name="connsiteY22" fmla="*/ 1308100 h 1864360"/>
                <a:gd name="connsiteX23" fmla="*/ 556260 w 1873250"/>
                <a:gd name="connsiteY23" fmla="*/ 751840 h 1864360"/>
                <a:gd name="connsiteX24" fmla="*/ 772782 w 1873250"/>
                <a:gd name="connsiteY24" fmla="*/ 795554 h 1864360"/>
                <a:gd name="connsiteX25" fmla="*/ 823924 w 1873250"/>
                <a:gd name="connsiteY25" fmla="*/ 823313 h 1864360"/>
                <a:gd name="connsiteX26" fmla="*/ 897374 w 1873250"/>
                <a:gd name="connsiteY26" fmla="*/ 796747 h 1864360"/>
                <a:gd name="connsiteX27" fmla="*/ 1112520 w 1873250"/>
                <a:gd name="connsiteY27" fmla="*/ 666750 h 1864360"/>
                <a:gd name="connsiteX28" fmla="*/ 1216541 w 1873250"/>
                <a:gd name="connsiteY28" fmla="*/ 485239 h 1864360"/>
                <a:gd name="connsiteX29" fmla="*/ 1232847 w 1873250"/>
                <a:gd name="connsiteY29" fmla="*/ 420302 h 1864360"/>
                <a:gd name="connsiteX30" fmla="*/ 1224587 w 1873250"/>
                <a:gd name="connsiteY30" fmla="*/ 393695 h 1864360"/>
                <a:gd name="connsiteX31" fmla="*/ 1217930 w 1873250"/>
                <a:gd name="connsiteY31" fmla="*/ 327660 h 1864360"/>
                <a:gd name="connsiteX32" fmla="*/ 1545590 w 1873250"/>
                <a:gd name="connsiteY32" fmla="*/ 0 h 186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73250" h="1864360">
                  <a:moveTo>
                    <a:pt x="1545590" y="0"/>
                  </a:moveTo>
                  <a:cubicBezTo>
                    <a:pt x="1726552" y="0"/>
                    <a:pt x="1873250" y="146698"/>
                    <a:pt x="1873250" y="327660"/>
                  </a:cubicBezTo>
                  <a:cubicBezTo>
                    <a:pt x="1873250" y="418141"/>
                    <a:pt x="1836576" y="500056"/>
                    <a:pt x="1777281" y="559351"/>
                  </a:cubicBezTo>
                  <a:lnTo>
                    <a:pt x="1757673" y="575529"/>
                  </a:lnTo>
                  <a:lnTo>
                    <a:pt x="1758950" y="576580"/>
                  </a:lnTo>
                  <a:lnTo>
                    <a:pt x="1755981" y="576925"/>
                  </a:lnTo>
                  <a:lnTo>
                    <a:pt x="1728788" y="599361"/>
                  </a:lnTo>
                  <a:cubicBezTo>
                    <a:pt x="1676493" y="634690"/>
                    <a:pt x="1613451" y="655320"/>
                    <a:pt x="1545590" y="655320"/>
                  </a:cubicBezTo>
                  <a:cubicBezTo>
                    <a:pt x="1522970" y="655320"/>
                    <a:pt x="1500885" y="653028"/>
                    <a:pt x="1479555" y="648663"/>
                  </a:cubicBezTo>
                  <a:lnTo>
                    <a:pt x="1436358" y="635254"/>
                  </a:lnTo>
                  <a:lnTo>
                    <a:pt x="1347559" y="666740"/>
                  </a:lnTo>
                  <a:cubicBezTo>
                    <a:pt x="1309965" y="683663"/>
                    <a:pt x="1275503" y="703236"/>
                    <a:pt x="1244600" y="725805"/>
                  </a:cubicBezTo>
                  <a:cubicBezTo>
                    <a:pt x="1151891" y="793512"/>
                    <a:pt x="1079302" y="900748"/>
                    <a:pt x="1042105" y="1009873"/>
                  </a:cubicBezTo>
                  <a:lnTo>
                    <a:pt x="1036866" y="1032732"/>
                  </a:lnTo>
                  <a:lnTo>
                    <a:pt x="1068807" y="1091579"/>
                  </a:lnTo>
                  <a:cubicBezTo>
                    <a:pt x="1096955" y="1158129"/>
                    <a:pt x="1112520" y="1231297"/>
                    <a:pt x="1112520" y="1308100"/>
                  </a:cubicBezTo>
                  <a:cubicBezTo>
                    <a:pt x="1112520" y="1423305"/>
                    <a:pt x="1077498" y="1530331"/>
                    <a:pt x="1017520" y="1619111"/>
                  </a:cubicBezTo>
                  <a:lnTo>
                    <a:pt x="999914" y="1640449"/>
                  </a:lnTo>
                  <a:lnTo>
                    <a:pt x="1004570" y="1689100"/>
                  </a:lnTo>
                  <a:lnTo>
                    <a:pt x="982163" y="1661963"/>
                  </a:lnTo>
                  <a:lnTo>
                    <a:pt x="949595" y="1701436"/>
                  </a:lnTo>
                  <a:cubicBezTo>
                    <a:pt x="848932" y="1802099"/>
                    <a:pt x="709867" y="1864360"/>
                    <a:pt x="556260" y="1864360"/>
                  </a:cubicBezTo>
                  <a:cubicBezTo>
                    <a:pt x="249046" y="1864360"/>
                    <a:pt x="0" y="1615314"/>
                    <a:pt x="0" y="1308100"/>
                  </a:cubicBezTo>
                  <a:cubicBezTo>
                    <a:pt x="0" y="1000886"/>
                    <a:pt x="249046" y="751840"/>
                    <a:pt x="556260" y="751840"/>
                  </a:cubicBezTo>
                  <a:cubicBezTo>
                    <a:pt x="633064" y="751840"/>
                    <a:pt x="706232" y="767406"/>
                    <a:pt x="772782" y="795554"/>
                  </a:cubicBezTo>
                  <a:lnTo>
                    <a:pt x="823924" y="823313"/>
                  </a:lnTo>
                  <a:lnTo>
                    <a:pt x="897374" y="796747"/>
                  </a:lnTo>
                  <a:cubicBezTo>
                    <a:pt x="982822" y="759169"/>
                    <a:pt x="1062302" y="711279"/>
                    <a:pt x="1112520" y="666750"/>
                  </a:cubicBezTo>
                  <a:cubicBezTo>
                    <a:pt x="1162738" y="622220"/>
                    <a:pt x="1195599" y="551497"/>
                    <a:pt x="1216541" y="485239"/>
                  </a:cubicBezTo>
                  <a:lnTo>
                    <a:pt x="1232847" y="420302"/>
                  </a:lnTo>
                  <a:lnTo>
                    <a:pt x="1224587" y="393695"/>
                  </a:lnTo>
                  <a:cubicBezTo>
                    <a:pt x="1220222" y="372365"/>
                    <a:pt x="1217930" y="350280"/>
                    <a:pt x="1217930" y="327660"/>
                  </a:cubicBezTo>
                  <a:cubicBezTo>
                    <a:pt x="1217930" y="146698"/>
                    <a:pt x="1364628" y="0"/>
                    <a:pt x="1545590" y="0"/>
                  </a:cubicBezTo>
                  <a:close/>
                </a:path>
              </a:pathLst>
            </a:custGeom>
            <a:solidFill>
              <a:srgbClr val="C2DF57"/>
            </a:solidFill>
            <a:ln>
              <a:noFill/>
            </a:ln>
            <a:effectLst>
              <a:outerShdw blurRad="12700" dist="38100" dir="81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24905" y="3550025"/>
            <a:ext cx="1044545" cy="1053349"/>
            <a:chOff x="5613685" y="1398648"/>
            <a:chExt cx="1044545" cy="1053349"/>
          </a:xfrm>
        </p:grpSpPr>
        <p:sp>
          <p:nvSpPr>
            <p:cNvPr id="19" name="椭圆 18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621564" y="1415331"/>
              <a:ext cx="1036666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592368" y="2651005"/>
            <a:ext cx="856776" cy="864000"/>
            <a:chOff x="5613685" y="1398648"/>
            <a:chExt cx="1044542" cy="1053349"/>
          </a:xfrm>
        </p:grpSpPr>
        <p:sp>
          <p:nvSpPr>
            <p:cNvPr id="22" name="椭圆 21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21562" y="1415331"/>
              <a:ext cx="1036665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723916" y="2375234"/>
            <a:ext cx="720000" cy="726070"/>
            <a:chOff x="5613685" y="1398648"/>
            <a:chExt cx="1044545" cy="1053349"/>
          </a:xfrm>
        </p:grpSpPr>
        <p:sp>
          <p:nvSpPr>
            <p:cNvPr id="25" name="椭圆 24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621564" y="1415331"/>
              <a:ext cx="1036666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6975187" y="2783291"/>
            <a:ext cx="612000" cy="617160"/>
            <a:chOff x="5613685" y="1398648"/>
            <a:chExt cx="1044545" cy="1053349"/>
          </a:xfrm>
        </p:grpSpPr>
        <p:sp>
          <p:nvSpPr>
            <p:cNvPr id="28" name="椭圆 27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621564" y="1415331"/>
              <a:ext cx="1036666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7660546" y="3722593"/>
            <a:ext cx="504000" cy="508249"/>
            <a:chOff x="5613685" y="1398648"/>
            <a:chExt cx="1044545" cy="1053349"/>
          </a:xfrm>
        </p:grpSpPr>
        <p:sp>
          <p:nvSpPr>
            <p:cNvPr id="31" name="椭圆 30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621564" y="1415331"/>
              <a:ext cx="1036666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6130453" y="3991352"/>
            <a:ext cx="928176" cy="936000"/>
            <a:chOff x="5613685" y="1398648"/>
            <a:chExt cx="1044545" cy="1053349"/>
          </a:xfrm>
        </p:grpSpPr>
        <p:sp>
          <p:nvSpPr>
            <p:cNvPr id="34" name="椭圆 33"/>
            <p:cNvSpPr/>
            <p:nvPr/>
          </p:nvSpPr>
          <p:spPr>
            <a:xfrm>
              <a:off x="5613685" y="1398648"/>
              <a:ext cx="1044000" cy="104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6600000" sx="99000" sy="99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21564" y="1415331"/>
              <a:ext cx="1036666" cy="1036666"/>
            </a:xfrm>
            <a:prstGeom prst="ellipse">
              <a:avLst/>
            </a:prstGeom>
            <a:gradFill flip="none" rotWithShape="1">
              <a:gsLst>
                <a:gs pos="0">
                  <a:srgbClr val="FFFBFE"/>
                </a:gs>
                <a:gs pos="88000">
                  <a:srgbClr val="EEEEE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5460"/>
          <p:cNvSpPr>
            <a:spLocks noEditPoints="1"/>
          </p:cNvSpPr>
          <p:nvPr/>
        </p:nvSpPr>
        <p:spPr bwMode="auto">
          <a:xfrm>
            <a:off x="6460949" y="4174599"/>
            <a:ext cx="266700" cy="301625"/>
          </a:xfrm>
          <a:custGeom>
            <a:avLst/>
            <a:gdLst>
              <a:gd name="T0" fmla="*/ 3 w 68"/>
              <a:gd name="T1" fmla="*/ 50 h 77"/>
              <a:gd name="T2" fmla="*/ 7 w 68"/>
              <a:gd name="T3" fmla="*/ 60 h 77"/>
              <a:gd name="T4" fmla="*/ 26 w 68"/>
              <a:gd name="T5" fmla="*/ 77 h 77"/>
              <a:gd name="T6" fmla="*/ 33 w 68"/>
              <a:gd name="T7" fmla="*/ 0 h 77"/>
              <a:gd name="T8" fmla="*/ 50 w 68"/>
              <a:gd name="T9" fmla="*/ 12 h 77"/>
              <a:gd name="T10" fmla="*/ 57 w 68"/>
              <a:gd name="T11" fmla="*/ 16 h 77"/>
              <a:gd name="T12" fmla="*/ 49 w 68"/>
              <a:gd name="T13" fmla="*/ 22 h 77"/>
              <a:gd name="T14" fmla="*/ 51 w 68"/>
              <a:gd name="T15" fmla="*/ 16 h 77"/>
              <a:gd name="T16" fmla="*/ 48 w 68"/>
              <a:gd name="T17" fmla="*/ 11 h 77"/>
              <a:gd name="T18" fmla="*/ 46 w 68"/>
              <a:gd name="T19" fmla="*/ 20 h 77"/>
              <a:gd name="T20" fmla="*/ 44 w 68"/>
              <a:gd name="T21" fmla="*/ 18 h 77"/>
              <a:gd name="T22" fmla="*/ 45 w 68"/>
              <a:gd name="T23" fmla="*/ 15 h 77"/>
              <a:gd name="T24" fmla="*/ 29 w 68"/>
              <a:gd name="T25" fmla="*/ 16 h 77"/>
              <a:gd name="T26" fmla="*/ 34 w 68"/>
              <a:gd name="T27" fmla="*/ 16 h 77"/>
              <a:gd name="T28" fmla="*/ 36 w 68"/>
              <a:gd name="T29" fmla="*/ 10 h 77"/>
              <a:gd name="T30" fmla="*/ 34 w 68"/>
              <a:gd name="T31" fmla="*/ 10 h 77"/>
              <a:gd name="T32" fmla="*/ 42 w 68"/>
              <a:gd name="T33" fmla="*/ 16 h 77"/>
              <a:gd name="T34" fmla="*/ 37 w 68"/>
              <a:gd name="T35" fmla="*/ 23 h 77"/>
              <a:gd name="T36" fmla="*/ 32 w 68"/>
              <a:gd name="T37" fmla="*/ 22 h 77"/>
              <a:gd name="T38" fmla="*/ 27 w 68"/>
              <a:gd name="T39" fmla="*/ 25 h 77"/>
              <a:gd name="T40" fmla="*/ 23 w 68"/>
              <a:gd name="T41" fmla="*/ 23 h 77"/>
              <a:gd name="T42" fmla="*/ 27 w 68"/>
              <a:gd name="T43" fmla="*/ 20 h 77"/>
              <a:gd name="T44" fmla="*/ 27 w 68"/>
              <a:gd name="T45" fmla="*/ 16 h 77"/>
              <a:gd name="T46" fmla="*/ 32 w 68"/>
              <a:gd name="T47" fmla="*/ 24 h 77"/>
              <a:gd name="T48" fmla="*/ 14 w 68"/>
              <a:gd name="T49" fmla="*/ 19 h 77"/>
              <a:gd name="T50" fmla="*/ 22 w 68"/>
              <a:gd name="T51" fmla="*/ 16 h 77"/>
              <a:gd name="T52" fmla="*/ 17 w 68"/>
              <a:gd name="T53" fmla="*/ 12 h 77"/>
              <a:gd name="T54" fmla="*/ 26 w 68"/>
              <a:gd name="T55" fmla="*/ 8 h 77"/>
              <a:gd name="T56" fmla="*/ 22 w 68"/>
              <a:gd name="T57" fmla="*/ 12 h 77"/>
              <a:gd name="T58" fmla="*/ 21 w 68"/>
              <a:gd name="T59" fmla="*/ 14 h 77"/>
              <a:gd name="T60" fmla="*/ 27 w 68"/>
              <a:gd name="T61" fmla="*/ 14 h 77"/>
              <a:gd name="T62" fmla="*/ 21 w 68"/>
              <a:gd name="T63" fmla="*/ 23 h 77"/>
              <a:gd name="T64" fmla="*/ 23 w 68"/>
              <a:gd name="T65" fmla="*/ 28 h 77"/>
              <a:gd name="T66" fmla="*/ 22 w 68"/>
              <a:gd name="T67" fmla="*/ 25 h 77"/>
              <a:gd name="T68" fmla="*/ 24 w 68"/>
              <a:gd name="T69" fmla="*/ 28 h 77"/>
              <a:gd name="T70" fmla="*/ 40 w 68"/>
              <a:gd name="T71" fmla="*/ 37 h 77"/>
              <a:gd name="T72" fmla="*/ 53 w 68"/>
              <a:gd name="T73" fmla="*/ 35 h 77"/>
              <a:gd name="T74" fmla="*/ 44 w 68"/>
              <a:gd name="T75" fmla="*/ 33 h 77"/>
              <a:gd name="T76" fmla="*/ 53 w 68"/>
              <a:gd name="T77" fmla="*/ 35 h 77"/>
              <a:gd name="T78" fmla="*/ 53 w 68"/>
              <a:gd name="T79" fmla="*/ 24 h 77"/>
              <a:gd name="T80" fmla="*/ 52 w 68"/>
              <a:gd name="T81" fmla="*/ 30 h 77"/>
              <a:gd name="T82" fmla="*/ 54 w 68"/>
              <a:gd name="T83" fmla="*/ 28 h 77"/>
              <a:gd name="T84" fmla="*/ 53 w 68"/>
              <a:gd name="T85" fmla="*/ 28 h 77"/>
              <a:gd name="T86" fmla="*/ 58 w 68"/>
              <a:gd name="T87" fmla="*/ 32 h 77"/>
              <a:gd name="T88" fmla="*/ 54 w 68"/>
              <a:gd name="T89" fmla="*/ 32 h 77"/>
              <a:gd name="T90" fmla="*/ 43 w 68"/>
              <a:gd name="T91" fmla="*/ 31 h 77"/>
              <a:gd name="T92" fmla="*/ 47 w 68"/>
              <a:gd name="T93" fmla="*/ 25 h 77"/>
              <a:gd name="T94" fmla="*/ 40 w 68"/>
              <a:gd name="T95" fmla="*/ 28 h 77"/>
              <a:gd name="T96" fmla="*/ 39 w 68"/>
              <a:gd name="T97" fmla="*/ 29 h 77"/>
              <a:gd name="T98" fmla="*/ 40 w 68"/>
              <a:gd name="T99" fmla="*/ 35 h 77"/>
              <a:gd name="T100" fmla="*/ 36 w 68"/>
              <a:gd name="T101" fmla="*/ 36 h 77"/>
              <a:gd name="T102" fmla="*/ 27 w 68"/>
              <a:gd name="T103" fmla="*/ 35 h 77"/>
              <a:gd name="T104" fmla="*/ 27 w 68"/>
              <a:gd name="T105" fmla="*/ 29 h 77"/>
              <a:gd name="T106" fmla="*/ 36 w 68"/>
              <a:gd name="T107" fmla="*/ 31 h 77"/>
              <a:gd name="T108" fmla="*/ 32 w 68"/>
              <a:gd name="T109" fmla="*/ 29 h 77"/>
              <a:gd name="T110" fmla="*/ 36 w 68"/>
              <a:gd name="T111" fmla="*/ 25 h 77"/>
              <a:gd name="T112" fmla="*/ 39 w 68"/>
              <a:gd name="T113" fmla="*/ 25 h 77"/>
              <a:gd name="T114" fmla="*/ 43 w 68"/>
              <a:gd name="T115" fmla="*/ 23 h 77"/>
              <a:gd name="T116" fmla="*/ 47 w 68"/>
              <a:gd name="T117" fmla="*/ 21 h 77"/>
              <a:gd name="T118" fmla="*/ 55 w 68"/>
              <a:gd name="T119" fmla="*/ 2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" h="77">
                <a:moveTo>
                  <a:pt x="33" y="0"/>
                </a:moveTo>
                <a:cubicBezTo>
                  <a:pt x="17" y="0"/>
                  <a:pt x="6" y="13"/>
                  <a:pt x="6" y="29"/>
                </a:cubicBezTo>
                <a:cubicBezTo>
                  <a:pt x="6" y="30"/>
                  <a:pt x="6" y="31"/>
                  <a:pt x="6" y="33"/>
                </a:cubicBezTo>
                <a:cubicBezTo>
                  <a:pt x="6" y="35"/>
                  <a:pt x="2" y="44"/>
                  <a:pt x="1" y="46"/>
                </a:cubicBezTo>
                <a:cubicBezTo>
                  <a:pt x="0" y="47"/>
                  <a:pt x="1" y="50"/>
                  <a:pt x="3" y="50"/>
                </a:cubicBezTo>
                <a:cubicBezTo>
                  <a:pt x="6" y="50"/>
                  <a:pt x="6" y="51"/>
                  <a:pt x="5" y="52"/>
                </a:cubicBezTo>
                <a:cubicBezTo>
                  <a:pt x="4" y="53"/>
                  <a:pt x="5" y="55"/>
                  <a:pt x="5" y="55"/>
                </a:cubicBezTo>
                <a:cubicBezTo>
                  <a:pt x="5" y="55"/>
                  <a:pt x="8" y="56"/>
                  <a:pt x="8" y="56"/>
                </a:cubicBezTo>
                <a:cubicBezTo>
                  <a:pt x="8" y="56"/>
                  <a:pt x="7" y="57"/>
                  <a:pt x="7" y="58"/>
                </a:cubicBezTo>
                <a:cubicBezTo>
                  <a:pt x="7" y="58"/>
                  <a:pt x="7" y="60"/>
                  <a:pt x="7" y="60"/>
                </a:cubicBezTo>
                <a:cubicBezTo>
                  <a:pt x="7" y="60"/>
                  <a:pt x="8" y="61"/>
                  <a:pt x="9" y="62"/>
                </a:cubicBezTo>
                <a:cubicBezTo>
                  <a:pt x="11" y="63"/>
                  <a:pt x="10" y="66"/>
                  <a:pt x="10" y="67"/>
                </a:cubicBezTo>
                <a:cubicBezTo>
                  <a:pt x="10" y="68"/>
                  <a:pt x="11" y="72"/>
                  <a:pt x="15" y="72"/>
                </a:cubicBezTo>
                <a:cubicBezTo>
                  <a:pt x="18" y="72"/>
                  <a:pt x="24" y="69"/>
                  <a:pt x="24" y="69"/>
                </a:cubicBezTo>
                <a:cubicBezTo>
                  <a:pt x="26" y="77"/>
                  <a:pt x="26" y="77"/>
                  <a:pt x="26" y="77"/>
                </a:cubicBezTo>
                <a:cubicBezTo>
                  <a:pt x="27" y="77"/>
                  <a:pt x="47" y="70"/>
                  <a:pt x="52" y="69"/>
                </a:cubicBezTo>
                <a:cubicBezTo>
                  <a:pt x="53" y="69"/>
                  <a:pt x="53" y="68"/>
                  <a:pt x="54" y="68"/>
                </a:cubicBezTo>
                <a:cubicBezTo>
                  <a:pt x="52" y="58"/>
                  <a:pt x="52" y="58"/>
                  <a:pt x="52" y="58"/>
                </a:cubicBezTo>
                <a:cubicBezTo>
                  <a:pt x="56" y="52"/>
                  <a:pt x="64" y="43"/>
                  <a:pt x="65" y="34"/>
                </a:cubicBezTo>
                <a:cubicBezTo>
                  <a:pt x="68" y="12"/>
                  <a:pt x="52" y="0"/>
                  <a:pt x="33" y="0"/>
                </a:cubicBezTo>
                <a:close/>
                <a:moveTo>
                  <a:pt x="50" y="16"/>
                </a:move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4"/>
                  <a:pt x="50" y="13"/>
                </a:cubicBezTo>
                <a:cubicBezTo>
                  <a:pt x="50" y="13"/>
                  <a:pt x="50" y="12"/>
                  <a:pt x="50" y="12"/>
                </a:cubicBezTo>
                <a:cubicBezTo>
                  <a:pt x="50" y="11"/>
                  <a:pt x="50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5" y="12"/>
                  <a:pt x="56" y="14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7"/>
                  <a:pt x="57" y="17"/>
                  <a:pt x="56" y="18"/>
                </a:cubicBezTo>
                <a:cubicBezTo>
                  <a:pt x="55" y="18"/>
                  <a:pt x="55" y="18"/>
                  <a:pt x="54" y="19"/>
                </a:cubicBezTo>
                <a:cubicBezTo>
                  <a:pt x="53" y="20"/>
                  <a:pt x="53" y="21"/>
                  <a:pt x="52" y="22"/>
                </a:cubicBezTo>
                <a:cubicBezTo>
                  <a:pt x="51" y="22"/>
                  <a:pt x="51" y="22"/>
                  <a:pt x="50" y="22"/>
                </a:cubicBezTo>
                <a:cubicBezTo>
                  <a:pt x="50" y="22"/>
                  <a:pt x="49" y="22"/>
                  <a:pt x="49" y="22"/>
                </a:cubicBezTo>
                <a:cubicBezTo>
                  <a:pt x="49" y="22"/>
                  <a:pt x="49" y="21"/>
                  <a:pt x="48" y="21"/>
                </a:cubicBezTo>
                <a:cubicBezTo>
                  <a:pt x="48" y="21"/>
                  <a:pt x="48" y="20"/>
                  <a:pt x="48" y="20"/>
                </a:cubicBezTo>
                <a:cubicBezTo>
                  <a:pt x="48" y="19"/>
                  <a:pt x="48" y="19"/>
                  <a:pt x="48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51" y="17"/>
                  <a:pt x="51" y="17"/>
                  <a:pt x="51" y="16"/>
                </a:cubicBezTo>
                <a:cubicBezTo>
                  <a:pt x="51" y="16"/>
                  <a:pt x="51" y="16"/>
                  <a:pt x="50" y="16"/>
                </a:cubicBezTo>
                <a:close/>
                <a:moveTo>
                  <a:pt x="43" y="7"/>
                </a:moveTo>
                <a:cubicBezTo>
                  <a:pt x="43" y="7"/>
                  <a:pt x="43" y="7"/>
                  <a:pt x="43" y="7"/>
                </a:cubicBezTo>
                <a:cubicBezTo>
                  <a:pt x="45" y="7"/>
                  <a:pt x="46" y="8"/>
                  <a:pt x="48" y="9"/>
                </a:cubicBezTo>
                <a:cubicBezTo>
                  <a:pt x="48" y="9"/>
                  <a:pt x="49" y="10"/>
                  <a:pt x="48" y="11"/>
                </a:cubicBezTo>
                <a:cubicBezTo>
                  <a:pt x="48" y="12"/>
                  <a:pt x="48" y="13"/>
                  <a:pt x="48" y="13"/>
                </a:cubicBezTo>
                <a:cubicBezTo>
                  <a:pt x="48" y="14"/>
                  <a:pt x="48" y="15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7" y="17"/>
                  <a:pt x="46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1"/>
                  <a:pt x="44" y="21"/>
                </a:cubicBezTo>
                <a:cubicBezTo>
                  <a:pt x="44" y="21"/>
                  <a:pt x="44" y="21"/>
                  <a:pt x="43" y="21"/>
                </a:cubicBezTo>
                <a:cubicBezTo>
                  <a:pt x="43" y="21"/>
                  <a:pt x="43" y="20"/>
                  <a:pt x="43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39" y="13"/>
                  <a:pt x="40" y="8"/>
                  <a:pt x="43" y="7"/>
                </a:cubicBezTo>
                <a:close/>
                <a:moveTo>
                  <a:pt x="29" y="16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2" y="15"/>
                  <a:pt x="30" y="14"/>
                  <a:pt x="29" y="13"/>
                </a:cubicBezTo>
                <a:cubicBezTo>
                  <a:pt x="27" y="8"/>
                  <a:pt x="31" y="6"/>
                  <a:pt x="31" y="6"/>
                </a:cubicBezTo>
                <a:cubicBezTo>
                  <a:pt x="32" y="6"/>
                  <a:pt x="34" y="6"/>
                  <a:pt x="35" y="6"/>
                </a:cubicBezTo>
                <a:cubicBezTo>
                  <a:pt x="37" y="6"/>
                  <a:pt x="39" y="6"/>
                  <a:pt x="40" y="7"/>
                </a:cubicBezTo>
                <a:cubicBezTo>
                  <a:pt x="40" y="11"/>
                  <a:pt x="36" y="12"/>
                  <a:pt x="36" y="10"/>
                </a:cubicBezTo>
                <a:cubicBezTo>
                  <a:pt x="36" y="10"/>
                  <a:pt x="36" y="9"/>
                  <a:pt x="36" y="9"/>
                </a:cubicBezTo>
                <a:cubicBezTo>
                  <a:pt x="36" y="9"/>
                  <a:pt x="36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4" y="9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5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36" y="12"/>
                  <a:pt x="36" y="13"/>
                  <a:pt x="37" y="13"/>
                </a:cubicBezTo>
                <a:cubicBezTo>
                  <a:pt x="38" y="14"/>
                  <a:pt x="39" y="14"/>
                  <a:pt x="40" y="15"/>
                </a:cubicBezTo>
                <a:cubicBezTo>
                  <a:pt x="41" y="15"/>
                  <a:pt x="41" y="15"/>
                  <a:pt x="42" y="16"/>
                </a:cubicBezTo>
                <a:cubicBezTo>
                  <a:pt x="42" y="16"/>
                  <a:pt x="42" y="17"/>
                  <a:pt x="42" y="18"/>
                </a:cubicBezTo>
                <a:cubicBezTo>
                  <a:pt x="42" y="18"/>
                  <a:pt x="42" y="19"/>
                  <a:pt x="42" y="19"/>
                </a:cubicBezTo>
                <a:cubicBezTo>
                  <a:pt x="41" y="20"/>
                  <a:pt x="41" y="21"/>
                  <a:pt x="40" y="22"/>
                </a:cubicBezTo>
                <a:cubicBezTo>
                  <a:pt x="40" y="22"/>
                  <a:pt x="39" y="22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6" y="23"/>
                  <a:pt x="34" y="23"/>
                  <a:pt x="34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1" y="23"/>
                  <a:pt x="31" y="24"/>
                </a:cubicBezTo>
                <a:cubicBezTo>
                  <a:pt x="30" y="24"/>
                  <a:pt x="30" y="25"/>
                  <a:pt x="29" y="25"/>
                </a:cubicBezTo>
                <a:cubicBezTo>
                  <a:pt x="29" y="25"/>
                  <a:pt x="28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5" y="25"/>
                </a:cubicBezTo>
                <a:cubicBezTo>
                  <a:pt x="25" y="25"/>
                  <a:pt x="25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2"/>
                  <a:pt x="23" y="22"/>
                  <a:pt x="24" y="21"/>
                </a:cubicBezTo>
                <a:cubicBezTo>
                  <a:pt x="24" y="21"/>
                  <a:pt x="25" y="21"/>
                  <a:pt x="25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19"/>
                </a:cubicBezTo>
                <a:cubicBezTo>
                  <a:pt x="27" y="19"/>
                  <a:pt x="27" y="18"/>
                  <a:pt x="26" y="18"/>
                </a:cubicBezTo>
                <a:cubicBezTo>
                  <a:pt x="26" y="18"/>
                  <a:pt x="26" y="18"/>
                  <a:pt x="25" y="19"/>
                </a:cubicBezTo>
                <a:cubicBezTo>
                  <a:pt x="25" y="18"/>
                  <a:pt x="26" y="17"/>
                  <a:pt x="26" y="17"/>
                </a:cubicBezTo>
                <a:cubicBezTo>
                  <a:pt x="26" y="16"/>
                  <a:pt x="26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9" y="16"/>
                  <a:pt x="29" y="16"/>
                  <a:pt x="29" y="16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2" y="24"/>
                  <a:pt x="32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15" y="22"/>
                </a:moveTo>
                <a:cubicBezTo>
                  <a:pt x="15" y="22"/>
                  <a:pt x="14" y="20"/>
                  <a:pt x="14" y="19"/>
                </a:cubicBezTo>
                <a:cubicBezTo>
                  <a:pt x="14" y="18"/>
                  <a:pt x="15" y="17"/>
                  <a:pt x="15" y="16"/>
                </a:cubicBezTo>
                <a:cubicBezTo>
                  <a:pt x="16" y="16"/>
                  <a:pt x="17" y="16"/>
                  <a:pt x="18" y="16"/>
                </a:cubicBezTo>
                <a:cubicBezTo>
                  <a:pt x="19" y="16"/>
                  <a:pt x="20" y="16"/>
                  <a:pt x="21" y="17"/>
                </a:cubicBezTo>
                <a:cubicBezTo>
                  <a:pt x="21" y="17"/>
                  <a:pt x="21" y="17"/>
                  <a:pt x="22" y="17"/>
                </a:cubicBezTo>
                <a:cubicBezTo>
                  <a:pt x="22" y="17"/>
                  <a:pt x="22" y="17"/>
                  <a:pt x="22" y="16"/>
                </a:cubicBezTo>
                <a:cubicBezTo>
                  <a:pt x="23" y="16"/>
                  <a:pt x="23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2"/>
                  <a:pt x="17" y="12"/>
                </a:cubicBezTo>
                <a:cubicBezTo>
                  <a:pt x="18" y="11"/>
                  <a:pt x="19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8"/>
                  <a:pt x="28" y="9"/>
                  <a:pt x="27" y="11"/>
                </a:cubicBezTo>
                <a:cubicBezTo>
                  <a:pt x="27" y="11"/>
                  <a:pt x="26" y="12"/>
                  <a:pt x="26" y="12"/>
                </a:cubicBezTo>
                <a:cubicBezTo>
                  <a:pt x="25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4"/>
                  <a:pt x="23" y="15"/>
                  <a:pt x="24" y="15"/>
                </a:cubicBezTo>
                <a:cubicBezTo>
                  <a:pt x="25" y="15"/>
                  <a:pt x="26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5" y="15"/>
                  <a:pt x="25" y="15"/>
                </a:cubicBezTo>
                <a:cubicBezTo>
                  <a:pt x="24" y="16"/>
                  <a:pt x="24" y="17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2" y="21"/>
                  <a:pt x="21" y="22"/>
                  <a:pt x="21" y="23"/>
                </a:cubicBezTo>
                <a:cubicBezTo>
                  <a:pt x="20" y="22"/>
                  <a:pt x="19" y="22"/>
                  <a:pt x="18" y="22"/>
                </a:cubicBezTo>
                <a:cubicBezTo>
                  <a:pt x="17" y="22"/>
                  <a:pt x="16" y="22"/>
                  <a:pt x="16" y="22"/>
                </a:cubicBezTo>
                <a:cubicBezTo>
                  <a:pt x="16" y="22"/>
                  <a:pt x="16" y="22"/>
                  <a:pt x="15" y="22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1" y="28"/>
                  <a:pt x="18" y="28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8" y="24"/>
                </a:cubicBezTo>
                <a:cubicBezTo>
                  <a:pt x="19" y="24"/>
                  <a:pt x="20" y="24"/>
                  <a:pt x="21" y="25"/>
                </a:cubicBezTo>
                <a:cubicBezTo>
                  <a:pt x="21" y="25"/>
                  <a:pt x="22" y="25"/>
                  <a:pt x="22" y="25"/>
                </a:cubicBezTo>
                <a:cubicBezTo>
                  <a:pt x="22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26"/>
                  <a:pt x="24" y="27"/>
                  <a:pt x="25" y="27"/>
                </a:cubicBezTo>
                <a:cubicBezTo>
                  <a:pt x="25" y="27"/>
                  <a:pt x="26" y="27"/>
                  <a:pt x="27" y="27"/>
                </a:cubicBezTo>
                <a:cubicBezTo>
                  <a:pt x="26" y="27"/>
                  <a:pt x="25" y="27"/>
                  <a:pt x="24" y="28"/>
                </a:cubicBezTo>
                <a:cubicBezTo>
                  <a:pt x="24" y="28"/>
                  <a:pt x="23" y="28"/>
                  <a:pt x="23" y="28"/>
                </a:cubicBezTo>
                <a:close/>
                <a:moveTo>
                  <a:pt x="41" y="43"/>
                </a:move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8"/>
                  <a:pt x="39" y="37"/>
                  <a:pt x="40" y="37"/>
                </a:cubicBezTo>
                <a:cubicBezTo>
                  <a:pt x="40" y="37"/>
                  <a:pt x="41" y="38"/>
                  <a:pt x="42" y="39"/>
                </a:cubicBezTo>
                <a:cubicBezTo>
                  <a:pt x="43" y="40"/>
                  <a:pt x="43" y="41"/>
                  <a:pt x="43" y="41"/>
                </a:cubicBezTo>
                <a:cubicBezTo>
                  <a:pt x="43" y="41"/>
                  <a:pt x="44" y="42"/>
                  <a:pt x="45" y="43"/>
                </a:cubicBezTo>
                <a:lnTo>
                  <a:pt x="41" y="43"/>
                </a:lnTo>
                <a:close/>
                <a:moveTo>
                  <a:pt x="53" y="35"/>
                </a:moveTo>
                <a:cubicBezTo>
                  <a:pt x="52" y="37"/>
                  <a:pt x="48" y="39"/>
                  <a:pt x="48" y="39"/>
                </a:cubicBezTo>
                <a:cubicBezTo>
                  <a:pt x="48" y="39"/>
                  <a:pt x="43" y="38"/>
                  <a:pt x="43" y="37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4"/>
                  <a:pt x="44" y="34"/>
                  <a:pt x="44" y="33"/>
                </a:cubicBezTo>
                <a:cubicBezTo>
                  <a:pt x="46" y="33"/>
                  <a:pt x="47" y="32"/>
                  <a:pt x="49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1" y="33"/>
                  <a:pt x="52" y="33"/>
                  <a:pt x="52" y="33"/>
                </a:cubicBezTo>
                <a:cubicBezTo>
                  <a:pt x="52" y="33"/>
                  <a:pt x="53" y="34"/>
                  <a:pt x="53" y="34"/>
                </a:cubicBezTo>
                <a:cubicBezTo>
                  <a:pt x="53" y="34"/>
                  <a:pt x="53" y="35"/>
                  <a:pt x="53" y="35"/>
                </a:cubicBez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59" y="24"/>
                </a:cubicBezTo>
                <a:cubicBezTo>
                  <a:pt x="58" y="23"/>
                  <a:pt x="56" y="23"/>
                  <a:pt x="55" y="23"/>
                </a:cubicBezTo>
                <a:cubicBezTo>
                  <a:pt x="54" y="23"/>
                  <a:pt x="54" y="23"/>
                  <a:pt x="53" y="24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6"/>
                  <a:pt x="51" y="27"/>
                  <a:pt x="51" y="28"/>
                </a:cubicBezTo>
                <a:cubicBezTo>
                  <a:pt x="51" y="28"/>
                  <a:pt x="51" y="28"/>
                  <a:pt x="51" y="29"/>
                </a:cubicBezTo>
                <a:cubicBezTo>
                  <a:pt x="51" y="29"/>
                  <a:pt x="51" y="29"/>
                  <a:pt x="52" y="29"/>
                </a:cubicBezTo>
                <a:cubicBezTo>
                  <a:pt x="52" y="29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7"/>
                  <a:pt x="53" y="27"/>
                  <a:pt x="53" y="26"/>
                </a:cubicBezTo>
                <a:cubicBezTo>
                  <a:pt x="53" y="26"/>
                  <a:pt x="54" y="25"/>
                  <a:pt x="54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7" y="25"/>
                  <a:pt x="58" y="25"/>
                  <a:pt x="59" y="27"/>
                </a:cubicBezTo>
                <a:cubicBezTo>
                  <a:pt x="59" y="27"/>
                  <a:pt x="60" y="30"/>
                  <a:pt x="58" y="32"/>
                </a:cubicBezTo>
                <a:cubicBezTo>
                  <a:pt x="57" y="32"/>
                  <a:pt x="57" y="33"/>
                  <a:pt x="56" y="33"/>
                </a:cubicBezTo>
                <a:cubicBezTo>
                  <a:pt x="56" y="33"/>
                  <a:pt x="56" y="33"/>
                  <a:pt x="56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31"/>
                  <a:pt x="53" y="31"/>
                  <a:pt x="52" y="31"/>
                </a:cubicBezTo>
                <a:cubicBezTo>
                  <a:pt x="51" y="30"/>
                  <a:pt x="50" y="30"/>
                  <a:pt x="49" y="30"/>
                </a:cubicBezTo>
                <a:cubicBezTo>
                  <a:pt x="47" y="30"/>
                  <a:pt x="46" y="31"/>
                  <a:pt x="44" y="32"/>
                </a:cubicBez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4" y="30"/>
                  <a:pt x="45" y="30"/>
                  <a:pt x="46" y="30"/>
                </a:cubicBezTo>
                <a:cubicBezTo>
                  <a:pt x="46" y="30"/>
                  <a:pt x="47" y="29"/>
                  <a:pt x="47" y="29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6"/>
                  <a:pt x="48" y="25"/>
                  <a:pt x="47" y="25"/>
                </a:cubicBezTo>
                <a:cubicBezTo>
                  <a:pt x="47" y="25"/>
                  <a:pt x="47" y="26"/>
                  <a:pt x="47" y="26"/>
                </a:cubicBezTo>
                <a:cubicBezTo>
                  <a:pt x="47" y="27"/>
                  <a:pt x="46" y="27"/>
                  <a:pt x="46" y="28"/>
                </a:cubicBezTo>
                <a:cubicBezTo>
                  <a:pt x="46" y="28"/>
                  <a:pt x="45" y="28"/>
                  <a:pt x="44" y="29"/>
                </a:cubicBezTo>
                <a:cubicBezTo>
                  <a:pt x="44" y="29"/>
                  <a:pt x="43" y="29"/>
                  <a:pt x="43" y="29"/>
                </a:cubicBezTo>
                <a:cubicBezTo>
                  <a:pt x="41" y="29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30"/>
                  <a:pt x="40" y="30"/>
                  <a:pt x="41" y="31"/>
                </a:cubicBezTo>
                <a:cubicBezTo>
                  <a:pt x="41" y="31"/>
                  <a:pt x="41" y="31"/>
                  <a:pt x="41" y="32"/>
                </a:cubicBezTo>
                <a:cubicBezTo>
                  <a:pt x="41" y="32"/>
                  <a:pt x="41" y="33"/>
                  <a:pt x="40" y="34"/>
                </a:cubicBezTo>
                <a:cubicBezTo>
                  <a:pt x="40" y="34"/>
                  <a:pt x="40" y="34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6"/>
                  <a:pt x="38" y="36"/>
                  <a:pt x="37" y="36"/>
                </a:cubicBezTo>
                <a:cubicBezTo>
                  <a:pt x="37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3" y="36"/>
                  <a:pt x="32" y="36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1" y="36"/>
                  <a:pt x="30" y="36"/>
                </a:cubicBezTo>
                <a:cubicBezTo>
                  <a:pt x="29" y="36"/>
                  <a:pt x="28" y="35"/>
                  <a:pt x="27" y="35"/>
                </a:cubicBezTo>
                <a:cubicBezTo>
                  <a:pt x="26" y="34"/>
                  <a:pt x="25" y="34"/>
                  <a:pt x="25" y="32"/>
                </a:cubicBezTo>
                <a:cubicBezTo>
                  <a:pt x="25" y="32"/>
                  <a:pt x="25" y="30"/>
                  <a:pt x="25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29"/>
                  <a:pt x="30" y="30"/>
                  <a:pt x="30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2" y="31"/>
                  <a:pt x="33" y="31"/>
                  <a:pt x="35" y="31"/>
                </a:cubicBezTo>
                <a:cubicBezTo>
                  <a:pt x="35" y="31"/>
                  <a:pt x="35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5" y="29"/>
                </a:cubicBezTo>
                <a:cubicBezTo>
                  <a:pt x="35" y="29"/>
                  <a:pt x="35" y="30"/>
                  <a:pt x="35" y="30"/>
                </a:cubicBezTo>
                <a:cubicBezTo>
                  <a:pt x="33" y="30"/>
                  <a:pt x="32" y="29"/>
                  <a:pt x="32" y="29"/>
                </a:cubicBezTo>
                <a:cubicBezTo>
                  <a:pt x="32" y="29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6"/>
                  <a:pt x="33" y="26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40" y="25"/>
                  <a:pt x="40" y="25"/>
                </a:cubicBezTo>
                <a:cubicBezTo>
                  <a:pt x="40" y="25"/>
                  <a:pt x="41" y="25"/>
                  <a:pt x="41" y="24"/>
                </a:cubicBezTo>
                <a:cubicBezTo>
                  <a:pt x="41" y="24"/>
                  <a:pt x="42" y="24"/>
                  <a:pt x="42" y="24"/>
                </a:cubicBezTo>
                <a:cubicBezTo>
                  <a:pt x="42" y="24"/>
                  <a:pt x="42" y="23"/>
                  <a:pt x="43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2"/>
                  <a:pt x="46" y="22"/>
                  <a:pt x="46" y="22"/>
                </a:cubicBezTo>
                <a:cubicBezTo>
                  <a:pt x="46" y="22"/>
                  <a:pt x="46" y="22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8" y="23"/>
                  <a:pt x="48" y="23"/>
                </a:cubicBezTo>
                <a:cubicBezTo>
                  <a:pt x="49" y="24"/>
                  <a:pt x="49" y="24"/>
                  <a:pt x="50" y="24"/>
                </a:cubicBezTo>
                <a:cubicBezTo>
                  <a:pt x="51" y="24"/>
                  <a:pt x="52" y="24"/>
                  <a:pt x="53" y="23"/>
                </a:cubicBezTo>
                <a:cubicBezTo>
                  <a:pt x="54" y="22"/>
                  <a:pt x="55" y="21"/>
                  <a:pt x="55" y="20"/>
                </a:cubicBezTo>
                <a:cubicBezTo>
                  <a:pt x="56" y="20"/>
                  <a:pt x="56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8" y="19"/>
                  <a:pt x="59" y="20"/>
                  <a:pt x="59" y="20"/>
                </a:cubicBezTo>
                <a:cubicBezTo>
                  <a:pt x="60" y="21"/>
                  <a:pt x="60" y="22"/>
                  <a:pt x="60" y="24"/>
                </a:cubicBezTo>
                <a:close/>
              </a:path>
            </a:pathLst>
          </a:custGeom>
          <a:solidFill>
            <a:srgbClr val="4649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096000" y="4476224"/>
            <a:ext cx="983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HULK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754650" y="3817553"/>
            <a:ext cx="576000" cy="479498"/>
            <a:chOff x="8667750" y="1524000"/>
            <a:chExt cx="303213" cy="252413"/>
          </a:xfrm>
        </p:grpSpPr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8804275" y="1619250"/>
              <a:ext cx="22225" cy="50800"/>
            </a:xfrm>
            <a:custGeom>
              <a:avLst/>
              <a:gdLst>
                <a:gd name="T0" fmla="*/ 0 w 6"/>
                <a:gd name="T1" fmla="*/ 1 h 13"/>
                <a:gd name="T2" fmla="*/ 0 w 6"/>
                <a:gd name="T3" fmla="*/ 12 h 13"/>
                <a:gd name="T4" fmla="*/ 1 w 6"/>
                <a:gd name="T5" fmla="*/ 13 h 13"/>
                <a:gd name="T6" fmla="*/ 6 w 6"/>
                <a:gd name="T7" fmla="*/ 13 h 13"/>
                <a:gd name="T8" fmla="*/ 6 w 6"/>
                <a:gd name="T9" fmla="*/ 12 h 13"/>
                <a:gd name="T10" fmla="*/ 6 w 6"/>
                <a:gd name="T11" fmla="*/ 1 h 13"/>
                <a:gd name="T12" fmla="*/ 6 w 6"/>
                <a:gd name="T13" fmla="*/ 0 h 13"/>
                <a:gd name="T14" fmla="*/ 1 w 6"/>
                <a:gd name="T15" fmla="*/ 0 h 13"/>
                <a:gd name="T16" fmla="*/ 0 w 6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0" y="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8839200" y="1595438"/>
              <a:ext cx="22225" cy="74613"/>
            </a:xfrm>
            <a:custGeom>
              <a:avLst/>
              <a:gdLst>
                <a:gd name="T0" fmla="*/ 5 w 6"/>
                <a:gd name="T1" fmla="*/ 19 h 19"/>
                <a:gd name="T2" fmla="*/ 6 w 6"/>
                <a:gd name="T3" fmla="*/ 18 h 19"/>
                <a:gd name="T4" fmla="*/ 6 w 6"/>
                <a:gd name="T5" fmla="*/ 1 h 19"/>
                <a:gd name="T6" fmla="*/ 5 w 6"/>
                <a:gd name="T7" fmla="*/ 0 h 19"/>
                <a:gd name="T8" fmla="*/ 0 w 6"/>
                <a:gd name="T9" fmla="*/ 0 h 19"/>
                <a:gd name="T10" fmla="*/ 0 w 6"/>
                <a:gd name="T11" fmla="*/ 1 h 19"/>
                <a:gd name="T12" fmla="*/ 0 w 6"/>
                <a:gd name="T13" fmla="*/ 18 h 19"/>
                <a:gd name="T14" fmla="*/ 0 w 6"/>
                <a:gd name="T15" fmla="*/ 19 h 19"/>
                <a:gd name="T16" fmla="*/ 5 w 6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9">
                  <a:moveTo>
                    <a:pt x="5" y="19"/>
                  </a:moveTo>
                  <a:cubicBezTo>
                    <a:pt x="5" y="19"/>
                    <a:pt x="6" y="19"/>
                    <a:pt x="6" y="1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8869363" y="1627188"/>
              <a:ext cx="23813" cy="42863"/>
            </a:xfrm>
            <a:custGeom>
              <a:avLst/>
              <a:gdLst>
                <a:gd name="T0" fmla="*/ 6 w 6"/>
                <a:gd name="T1" fmla="*/ 11 h 11"/>
                <a:gd name="T2" fmla="*/ 6 w 6"/>
                <a:gd name="T3" fmla="*/ 10 h 11"/>
                <a:gd name="T4" fmla="*/ 6 w 6"/>
                <a:gd name="T5" fmla="*/ 1 h 11"/>
                <a:gd name="T6" fmla="*/ 6 w 6"/>
                <a:gd name="T7" fmla="*/ 0 h 11"/>
                <a:gd name="T8" fmla="*/ 1 w 6"/>
                <a:gd name="T9" fmla="*/ 0 h 11"/>
                <a:gd name="T10" fmla="*/ 0 w 6"/>
                <a:gd name="T11" fmla="*/ 1 h 11"/>
                <a:gd name="T12" fmla="*/ 0 w 6"/>
                <a:gd name="T13" fmla="*/ 10 h 11"/>
                <a:gd name="T14" fmla="*/ 1 w 6"/>
                <a:gd name="T15" fmla="*/ 11 h 11"/>
                <a:gd name="T16" fmla="*/ 6 w 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3"/>
            <p:cNvSpPr>
              <a:spLocks/>
            </p:cNvSpPr>
            <p:nvPr/>
          </p:nvSpPr>
          <p:spPr bwMode="auto">
            <a:xfrm>
              <a:off x="8904288" y="1606550"/>
              <a:ext cx="23813" cy="63500"/>
            </a:xfrm>
            <a:custGeom>
              <a:avLst/>
              <a:gdLst>
                <a:gd name="T0" fmla="*/ 5 w 6"/>
                <a:gd name="T1" fmla="*/ 16 h 16"/>
                <a:gd name="T2" fmla="*/ 6 w 6"/>
                <a:gd name="T3" fmla="*/ 15 h 16"/>
                <a:gd name="T4" fmla="*/ 6 w 6"/>
                <a:gd name="T5" fmla="*/ 1 h 16"/>
                <a:gd name="T6" fmla="*/ 5 w 6"/>
                <a:gd name="T7" fmla="*/ 0 h 16"/>
                <a:gd name="T8" fmla="*/ 0 w 6"/>
                <a:gd name="T9" fmla="*/ 0 h 16"/>
                <a:gd name="T10" fmla="*/ 0 w 6"/>
                <a:gd name="T11" fmla="*/ 1 h 16"/>
                <a:gd name="T12" fmla="*/ 0 w 6"/>
                <a:gd name="T13" fmla="*/ 15 h 16"/>
                <a:gd name="T14" fmla="*/ 0 w 6"/>
                <a:gd name="T15" fmla="*/ 16 h 16"/>
                <a:gd name="T16" fmla="*/ 5 w 6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6">
                  <a:moveTo>
                    <a:pt x="5" y="16"/>
                  </a:moveTo>
                  <a:cubicBezTo>
                    <a:pt x="5" y="16"/>
                    <a:pt x="6" y="16"/>
                    <a:pt x="6" y="1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4"/>
            <p:cNvSpPr>
              <a:spLocks/>
            </p:cNvSpPr>
            <p:nvPr/>
          </p:nvSpPr>
          <p:spPr bwMode="auto">
            <a:xfrm>
              <a:off x="8694738" y="1531938"/>
              <a:ext cx="47625" cy="50800"/>
            </a:xfrm>
            <a:custGeom>
              <a:avLst/>
              <a:gdLst>
                <a:gd name="T0" fmla="*/ 1 w 12"/>
                <a:gd name="T1" fmla="*/ 9 h 13"/>
                <a:gd name="T2" fmla="*/ 6 w 12"/>
                <a:gd name="T3" fmla="*/ 13 h 13"/>
                <a:gd name="T4" fmla="*/ 11 w 12"/>
                <a:gd name="T5" fmla="*/ 9 h 13"/>
                <a:gd name="T6" fmla="*/ 12 w 12"/>
                <a:gd name="T7" fmla="*/ 6 h 13"/>
                <a:gd name="T8" fmla="*/ 11 w 12"/>
                <a:gd name="T9" fmla="*/ 5 h 13"/>
                <a:gd name="T10" fmla="*/ 6 w 12"/>
                <a:gd name="T11" fmla="*/ 0 h 13"/>
                <a:gd name="T12" fmla="*/ 1 w 12"/>
                <a:gd name="T13" fmla="*/ 5 h 13"/>
                <a:gd name="T14" fmla="*/ 0 w 12"/>
                <a:gd name="T15" fmla="*/ 6 h 13"/>
                <a:gd name="T16" fmla="*/ 1 w 12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" y="9"/>
                  </a:moveTo>
                  <a:cubicBezTo>
                    <a:pt x="2" y="11"/>
                    <a:pt x="3" y="13"/>
                    <a:pt x="6" y="13"/>
                  </a:cubicBezTo>
                  <a:cubicBezTo>
                    <a:pt x="8" y="13"/>
                    <a:pt x="10" y="11"/>
                    <a:pt x="11" y="9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6"/>
                    <a:pt x="11" y="6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1" y="2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8667750" y="1576388"/>
              <a:ext cx="155575" cy="200025"/>
            </a:xfrm>
            <a:custGeom>
              <a:avLst/>
              <a:gdLst>
                <a:gd name="T0" fmla="*/ 25 w 40"/>
                <a:gd name="T1" fmla="*/ 16 h 51"/>
                <a:gd name="T2" fmla="*/ 26 w 40"/>
                <a:gd name="T3" fmla="*/ 16 h 51"/>
                <a:gd name="T4" fmla="*/ 26 w 40"/>
                <a:gd name="T5" fmla="*/ 16 h 51"/>
                <a:gd name="T6" fmla="*/ 28 w 40"/>
                <a:gd name="T7" fmla="*/ 16 h 51"/>
                <a:gd name="T8" fmla="*/ 31 w 40"/>
                <a:gd name="T9" fmla="*/ 13 h 51"/>
                <a:gd name="T10" fmla="*/ 35 w 40"/>
                <a:gd name="T11" fmla="*/ 6 h 51"/>
                <a:gd name="T12" fmla="*/ 40 w 40"/>
                <a:gd name="T13" fmla="*/ 0 h 51"/>
                <a:gd name="T14" fmla="*/ 34 w 40"/>
                <a:gd name="T15" fmla="*/ 5 h 51"/>
                <a:gd name="T16" fmla="*/ 32 w 40"/>
                <a:gd name="T17" fmla="*/ 6 h 51"/>
                <a:gd name="T18" fmla="*/ 26 w 40"/>
                <a:gd name="T19" fmla="*/ 11 h 51"/>
                <a:gd name="T20" fmla="*/ 22 w 40"/>
                <a:gd name="T21" fmla="*/ 7 h 51"/>
                <a:gd name="T22" fmla="*/ 21 w 40"/>
                <a:gd name="T23" fmla="*/ 5 h 51"/>
                <a:gd name="T24" fmla="*/ 21 w 40"/>
                <a:gd name="T25" fmla="*/ 5 h 51"/>
                <a:gd name="T26" fmla="*/ 16 w 40"/>
                <a:gd name="T27" fmla="*/ 3 h 51"/>
                <a:gd name="T28" fmla="*/ 16 w 40"/>
                <a:gd name="T29" fmla="*/ 3 h 51"/>
                <a:gd name="T30" fmla="*/ 13 w 40"/>
                <a:gd name="T31" fmla="*/ 6 h 51"/>
                <a:gd name="T32" fmla="*/ 13 w 40"/>
                <a:gd name="T33" fmla="*/ 4 h 51"/>
                <a:gd name="T34" fmla="*/ 11 w 40"/>
                <a:gd name="T35" fmla="*/ 4 h 51"/>
                <a:gd name="T36" fmla="*/ 11 w 40"/>
                <a:gd name="T37" fmla="*/ 10 h 51"/>
                <a:gd name="T38" fmla="*/ 9 w 40"/>
                <a:gd name="T39" fmla="*/ 3 h 51"/>
                <a:gd name="T40" fmla="*/ 8 w 40"/>
                <a:gd name="T41" fmla="*/ 3 h 51"/>
                <a:gd name="T42" fmla="*/ 0 w 40"/>
                <a:gd name="T43" fmla="*/ 17 h 51"/>
                <a:gd name="T44" fmla="*/ 3 w 40"/>
                <a:gd name="T45" fmla="*/ 28 h 51"/>
                <a:gd name="T46" fmla="*/ 5 w 40"/>
                <a:gd name="T47" fmla="*/ 18 h 51"/>
                <a:gd name="T48" fmla="*/ 6 w 40"/>
                <a:gd name="T49" fmla="*/ 10 h 51"/>
                <a:gd name="T50" fmla="*/ 6 w 40"/>
                <a:gd name="T51" fmla="*/ 26 h 51"/>
                <a:gd name="T52" fmla="*/ 9 w 40"/>
                <a:gd name="T53" fmla="*/ 51 h 51"/>
                <a:gd name="T54" fmla="*/ 9 w 40"/>
                <a:gd name="T55" fmla="*/ 51 h 51"/>
                <a:gd name="T56" fmla="*/ 12 w 40"/>
                <a:gd name="T57" fmla="*/ 28 h 51"/>
                <a:gd name="T58" fmla="*/ 13 w 40"/>
                <a:gd name="T59" fmla="*/ 48 h 51"/>
                <a:gd name="T60" fmla="*/ 16 w 40"/>
                <a:gd name="T61" fmla="*/ 51 h 51"/>
                <a:gd name="T62" fmla="*/ 19 w 40"/>
                <a:gd name="T63" fmla="*/ 48 h 51"/>
                <a:gd name="T64" fmla="*/ 20 w 40"/>
                <a:gd name="T65" fmla="*/ 24 h 51"/>
                <a:gd name="T66" fmla="*/ 20 w 40"/>
                <a:gd name="T67" fmla="*/ 10 h 51"/>
                <a:gd name="T68" fmla="*/ 21 w 40"/>
                <a:gd name="T69" fmla="*/ 12 h 51"/>
                <a:gd name="T70" fmla="*/ 24 w 40"/>
                <a:gd name="T71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1">
                  <a:moveTo>
                    <a:pt x="24" y="15"/>
                  </a:moveTo>
                  <a:cubicBezTo>
                    <a:pt x="24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8" y="16"/>
                    <a:pt x="29" y="16"/>
                    <a:pt x="29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3" y="12"/>
                    <a:pt x="35" y="9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7"/>
                    <a:pt x="30" y="8"/>
                    <a:pt x="28" y="10"/>
                  </a:cubicBezTo>
                  <a:cubicBezTo>
                    <a:pt x="28" y="10"/>
                    <a:pt x="27" y="11"/>
                    <a:pt x="26" y="11"/>
                  </a:cubicBezTo>
                  <a:cubicBezTo>
                    <a:pt x="26" y="11"/>
                    <a:pt x="26" y="10"/>
                    <a:pt x="25" y="10"/>
                  </a:cubicBezTo>
                  <a:cubicBezTo>
                    <a:pt x="24" y="9"/>
                    <a:pt x="23" y="8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4"/>
                    <a:pt x="18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7"/>
                    <a:pt x="14" y="10"/>
                  </a:cubicBezTo>
                  <a:cubicBezTo>
                    <a:pt x="14" y="8"/>
                    <a:pt x="13" y="6"/>
                    <a:pt x="13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8"/>
                    <a:pt x="11" y="10"/>
                  </a:cubicBezTo>
                  <a:cubicBezTo>
                    <a:pt x="10" y="7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4"/>
                    <a:pt x="5" y="5"/>
                    <a:pt x="3" y="5"/>
                  </a:cubicBezTo>
                  <a:cubicBezTo>
                    <a:pt x="3" y="6"/>
                    <a:pt x="1" y="9"/>
                    <a:pt x="0" y="17"/>
                  </a:cubicBezTo>
                  <a:cubicBezTo>
                    <a:pt x="0" y="20"/>
                    <a:pt x="1" y="25"/>
                    <a:pt x="1" y="25"/>
                  </a:cubicBezTo>
                  <a:cubicBezTo>
                    <a:pt x="1" y="27"/>
                    <a:pt x="1" y="28"/>
                    <a:pt x="3" y="28"/>
                  </a:cubicBezTo>
                  <a:cubicBezTo>
                    <a:pt x="4" y="28"/>
                    <a:pt x="5" y="27"/>
                    <a:pt x="5" y="26"/>
                  </a:cubicBezTo>
                  <a:cubicBezTo>
                    <a:pt x="5" y="26"/>
                    <a:pt x="4" y="21"/>
                    <a:pt x="5" y="18"/>
                  </a:cubicBezTo>
                  <a:cubicBezTo>
                    <a:pt x="5" y="15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6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9"/>
                    <a:pt x="7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1" y="51"/>
                    <a:pt x="12" y="49"/>
                    <a:pt x="12" y="4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5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8" y="51"/>
                    <a:pt x="19" y="49"/>
                    <a:pt x="19" y="4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5"/>
                    <a:pt x="20" y="2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2"/>
                  </a:cubicBezTo>
                  <a:cubicBezTo>
                    <a:pt x="22" y="13"/>
                    <a:pt x="22" y="14"/>
                    <a:pt x="23" y="14"/>
                  </a:cubicBezTo>
                  <a:cubicBezTo>
                    <a:pt x="24" y="15"/>
                    <a:pt x="24" y="15"/>
                    <a:pt x="24" y="15"/>
                  </a:cubicBez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8799513" y="1712913"/>
              <a:ext cx="128588" cy="63500"/>
            </a:xfrm>
            <a:custGeom>
              <a:avLst/>
              <a:gdLst>
                <a:gd name="T0" fmla="*/ 0 w 33"/>
                <a:gd name="T1" fmla="*/ 1 h 16"/>
                <a:gd name="T2" fmla="*/ 2 w 33"/>
                <a:gd name="T3" fmla="*/ 2 h 16"/>
                <a:gd name="T4" fmla="*/ 4 w 33"/>
                <a:gd name="T5" fmla="*/ 2 h 16"/>
                <a:gd name="T6" fmla="*/ 1 w 33"/>
                <a:gd name="T7" fmla="*/ 14 h 16"/>
                <a:gd name="T8" fmla="*/ 2 w 33"/>
                <a:gd name="T9" fmla="*/ 16 h 16"/>
                <a:gd name="T10" fmla="*/ 2 w 33"/>
                <a:gd name="T11" fmla="*/ 16 h 16"/>
                <a:gd name="T12" fmla="*/ 5 w 33"/>
                <a:gd name="T13" fmla="*/ 14 h 16"/>
                <a:gd name="T14" fmla="*/ 7 w 33"/>
                <a:gd name="T15" fmla="*/ 2 h 16"/>
                <a:gd name="T16" fmla="*/ 15 w 33"/>
                <a:gd name="T17" fmla="*/ 2 h 16"/>
                <a:gd name="T18" fmla="*/ 15 w 33"/>
                <a:gd name="T19" fmla="*/ 8 h 16"/>
                <a:gd name="T20" fmla="*/ 17 w 33"/>
                <a:gd name="T21" fmla="*/ 10 h 16"/>
                <a:gd name="T22" fmla="*/ 17 w 33"/>
                <a:gd name="T23" fmla="*/ 10 h 16"/>
                <a:gd name="T24" fmla="*/ 19 w 33"/>
                <a:gd name="T25" fmla="*/ 8 h 16"/>
                <a:gd name="T26" fmla="*/ 19 w 33"/>
                <a:gd name="T27" fmla="*/ 2 h 16"/>
                <a:gd name="T28" fmla="*/ 26 w 33"/>
                <a:gd name="T29" fmla="*/ 2 h 16"/>
                <a:gd name="T30" fmla="*/ 29 w 33"/>
                <a:gd name="T31" fmla="*/ 14 h 16"/>
                <a:gd name="T32" fmla="*/ 31 w 33"/>
                <a:gd name="T33" fmla="*/ 16 h 16"/>
                <a:gd name="T34" fmla="*/ 32 w 33"/>
                <a:gd name="T35" fmla="*/ 16 h 16"/>
                <a:gd name="T36" fmla="*/ 33 w 33"/>
                <a:gd name="T37" fmla="*/ 14 h 16"/>
                <a:gd name="T38" fmla="*/ 30 w 33"/>
                <a:gd name="T39" fmla="*/ 2 h 16"/>
                <a:gd name="T40" fmla="*/ 32 w 33"/>
                <a:gd name="T41" fmla="*/ 2 h 16"/>
                <a:gd name="T42" fmla="*/ 33 w 33"/>
                <a:gd name="T43" fmla="*/ 1 h 16"/>
                <a:gd name="T44" fmla="*/ 33 w 33"/>
                <a:gd name="T45" fmla="*/ 0 h 16"/>
                <a:gd name="T46" fmla="*/ 0 w 33"/>
                <a:gd name="T47" fmla="*/ 0 h 16"/>
                <a:gd name="T48" fmla="*/ 0 w 33"/>
                <a:gd name="T4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16">
                  <a:moveTo>
                    <a:pt x="0" y="1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5"/>
                    <a:pt x="5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19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30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3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7"/>
            <p:cNvSpPr>
              <a:spLocks/>
            </p:cNvSpPr>
            <p:nvPr/>
          </p:nvSpPr>
          <p:spPr bwMode="auto">
            <a:xfrm>
              <a:off x="8756650" y="1524000"/>
              <a:ext cx="214313" cy="185738"/>
            </a:xfrm>
            <a:custGeom>
              <a:avLst/>
              <a:gdLst>
                <a:gd name="T0" fmla="*/ 52 w 55"/>
                <a:gd name="T1" fmla="*/ 6 h 47"/>
                <a:gd name="T2" fmla="*/ 30 w 55"/>
                <a:gd name="T3" fmla="*/ 6 h 47"/>
                <a:gd name="T4" fmla="*/ 30 w 55"/>
                <a:gd name="T5" fmla="*/ 2 h 47"/>
                <a:gd name="T6" fmla="*/ 28 w 55"/>
                <a:gd name="T7" fmla="*/ 0 h 47"/>
                <a:gd name="T8" fmla="*/ 28 w 55"/>
                <a:gd name="T9" fmla="*/ 0 h 47"/>
                <a:gd name="T10" fmla="*/ 26 w 55"/>
                <a:gd name="T11" fmla="*/ 2 h 47"/>
                <a:gd name="T12" fmla="*/ 26 w 55"/>
                <a:gd name="T13" fmla="*/ 6 h 47"/>
                <a:gd name="T14" fmla="*/ 4 w 55"/>
                <a:gd name="T15" fmla="*/ 6 h 47"/>
                <a:gd name="T16" fmla="*/ 0 w 55"/>
                <a:gd name="T17" fmla="*/ 10 h 47"/>
                <a:gd name="T18" fmla="*/ 0 w 55"/>
                <a:gd name="T19" fmla="*/ 19 h 47"/>
                <a:gd name="T20" fmla="*/ 3 w 55"/>
                <a:gd name="T21" fmla="*/ 22 h 47"/>
                <a:gd name="T22" fmla="*/ 3 w 55"/>
                <a:gd name="T23" fmla="*/ 10 h 47"/>
                <a:gd name="T24" fmla="*/ 3 w 55"/>
                <a:gd name="T25" fmla="*/ 9 h 47"/>
                <a:gd name="T26" fmla="*/ 4 w 55"/>
                <a:gd name="T27" fmla="*/ 8 h 47"/>
                <a:gd name="T28" fmla="*/ 26 w 55"/>
                <a:gd name="T29" fmla="*/ 8 h 47"/>
                <a:gd name="T30" fmla="*/ 30 w 55"/>
                <a:gd name="T31" fmla="*/ 8 h 47"/>
                <a:gd name="T32" fmla="*/ 52 w 55"/>
                <a:gd name="T33" fmla="*/ 8 h 47"/>
                <a:gd name="T34" fmla="*/ 53 w 55"/>
                <a:gd name="T35" fmla="*/ 9 h 47"/>
                <a:gd name="T36" fmla="*/ 53 w 55"/>
                <a:gd name="T37" fmla="*/ 10 h 47"/>
                <a:gd name="T38" fmla="*/ 53 w 55"/>
                <a:gd name="T39" fmla="*/ 44 h 47"/>
                <a:gd name="T40" fmla="*/ 53 w 55"/>
                <a:gd name="T41" fmla="*/ 45 h 47"/>
                <a:gd name="T42" fmla="*/ 52 w 55"/>
                <a:gd name="T43" fmla="*/ 45 h 47"/>
                <a:gd name="T44" fmla="*/ 4 w 55"/>
                <a:gd name="T45" fmla="*/ 45 h 47"/>
                <a:gd name="T46" fmla="*/ 3 w 55"/>
                <a:gd name="T47" fmla="*/ 45 h 47"/>
                <a:gd name="T48" fmla="*/ 3 w 55"/>
                <a:gd name="T49" fmla="*/ 44 h 47"/>
                <a:gd name="T50" fmla="*/ 3 w 55"/>
                <a:gd name="T51" fmla="*/ 30 h 47"/>
                <a:gd name="T52" fmla="*/ 2 w 55"/>
                <a:gd name="T53" fmla="*/ 30 h 47"/>
                <a:gd name="T54" fmla="*/ 2 w 55"/>
                <a:gd name="T55" fmla="*/ 30 h 47"/>
                <a:gd name="T56" fmla="*/ 1 w 55"/>
                <a:gd name="T57" fmla="*/ 30 h 47"/>
                <a:gd name="T58" fmla="*/ 1 w 55"/>
                <a:gd name="T59" fmla="*/ 29 h 47"/>
                <a:gd name="T60" fmla="*/ 0 w 55"/>
                <a:gd name="T61" fmla="*/ 29 h 47"/>
                <a:gd name="T62" fmla="*/ 0 w 55"/>
                <a:gd name="T63" fmla="*/ 44 h 47"/>
                <a:gd name="T64" fmla="*/ 4 w 55"/>
                <a:gd name="T65" fmla="*/ 47 h 47"/>
                <a:gd name="T66" fmla="*/ 52 w 55"/>
                <a:gd name="T67" fmla="*/ 47 h 47"/>
                <a:gd name="T68" fmla="*/ 55 w 55"/>
                <a:gd name="T69" fmla="*/ 44 h 47"/>
                <a:gd name="T70" fmla="*/ 55 w 55"/>
                <a:gd name="T71" fmla="*/ 10 h 47"/>
                <a:gd name="T72" fmla="*/ 52 w 55"/>
                <a:gd name="T73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" h="47">
                  <a:moveTo>
                    <a:pt x="52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1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3" y="45"/>
                    <a:pt x="3" y="45"/>
                  </a:cubicBezTo>
                  <a:cubicBezTo>
                    <a:pt x="3" y="45"/>
                    <a:pt x="3" y="44"/>
                    <a:pt x="3" y="44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4" y="47"/>
                    <a:pt x="55" y="46"/>
                    <a:pt x="55" y="44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36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任意多边形 71"/>
          <p:cNvSpPr/>
          <p:nvPr/>
        </p:nvSpPr>
        <p:spPr>
          <a:xfrm>
            <a:off x="1727200" y="3249277"/>
            <a:ext cx="2329725" cy="31541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142526" y="2656993"/>
            <a:ext cx="1414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身高为</a:t>
            </a:r>
            <a:r>
              <a:rPr lang="en-US" altLang="zh-CN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1.98-2.4</a:t>
            </a:r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648290" y="2730774"/>
            <a:ext cx="72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2661564" y="2352467"/>
            <a:ext cx="2329725" cy="31541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091350" y="1761714"/>
            <a:ext cx="1771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400-635</a:t>
            </a:r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公斤不等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568140" y="1819450"/>
            <a:ext cx="72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 flipH="1">
            <a:off x="6067219" y="2060120"/>
            <a:ext cx="2329725" cy="31541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flipH="1">
            <a:off x="6862633" y="1438156"/>
            <a:ext cx="20931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拥有超强力量、跳跃、速度、防御</a:t>
            </a:r>
            <a:r>
              <a:rPr lang="zh-CN" altLang="en-US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 flipH="1">
            <a:off x="6368192" y="1555988"/>
            <a:ext cx="72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 flipH="1" flipV="1">
            <a:off x="7592626" y="3067700"/>
            <a:ext cx="2329725" cy="31541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flipH="1">
            <a:off x="8387513" y="2967732"/>
            <a:ext cx="19218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爱人：贝蒂</a:t>
            </a:r>
            <a:r>
              <a:rPr lang="en-US" altLang="zh-CN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罗斯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 flipH="1">
            <a:off x="7893071" y="2868138"/>
            <a:ext cx="72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 flipH="1" flipV="1">
            <a:off x="8160908" y="4054739"/>
            <a:ext cx="2329725" cy="315413"/>
          </a:xfrm>
          <a:custGeom>
            <a:avLst/>
            <a:gdLst>
              <a:gd name="connsiteX0" fmla="*/ 0 w 2002972"/>
              <a:gd name="connsiteY0" fmla="*/ 0 h 333829"/>
              <a:gd name="connsiteX1" fmla="*/ 0 w 2002972"/>
              <a:gd name="connsiteY1" fmla="*/ 0 h 333829"/>
              <a:gd name="connsiteX2" fmla="*/ 1669143 w 2002972"/>
              <a:gd name="connsiteY2" fmla="*/ 0 h 333829"/>
              <a:gd name="connsiteX3" fmla="*/ 2002972 w 2002972"/>
              <a:gd name="connsiteY3" fmla="*/ 333829 h 3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972" h="333829">
                <a:moveTo>
                  <a:pt x="0" y="0"/>
                </a:moveTo>
                <a:lnTo>
                  <a:pt x="0" y="0"/>
                </a:lnTo>
                <a:lnTo>
                  <a:pt x="1669143" y="0"/>
                </a:lnTo>
                <a:lnTo>
                  <a:pt x="2002972" y="333829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flipH="1">
            <a:off x="8955794" y="3955592"/>
            <a:ext cx="23158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宿敌：</a:t>
            </a:r>
            <a:r>
              <a:rPr lang="zh-CN" altLang="en-US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“领袖”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 flipH="1">
            <a:off x="8461353" y="3855177"/>
            <a:ext cx="726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03005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03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648831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绿巨人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8194" name="Picture 2" descr="http://pic61.nipic.com/file/20150307/11910534_194014552000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85" y="3315549"/>
            <a:ext cx="1735466" cy="296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5886027" y="2545338"/>
            <a:ext cx="360000" cy="321295"/>
            <a:chOff x="9420226" y="1077913"/>
            <a:chExt cx="1373187" cy="1225550"/>
          </a:xfrm>
          <a:solidFill>
            <a:schemeClr val="tx1"/>
          </a:solidFill>
        </p:grpSpPr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9902826" y="1128713"/>
              <a:ext cx="263525" cy="263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9420226" y="1646238"/>
              <a:ext cx="1365250" cy="657225"/>
            </a:xfrm>
            <a:custGeom>
              <a:avLst/>
              <a:gdLst>
                <a:gd name="T0" fmla="*/ 20 w 588"/>
                <a:gd name="T1" fmla="*/ 283 h 283"/>
                <a:gd name="T2" fmla="*/ 234 w 588"/>
                <a:gd name="T3" fmla="*/ 233 h 283"/>
                <a:gd name="T4" fmla="*/ 471 w 588"/>
                <a:gd name="T5" fmla="*/ 152 h 283"/>
                <a:gd name="T6" fmla="*/ 447 w 588"/>
                <a:gd name="T7" fmla="*/ 279 h 283"/>
                <a:gd name="T8" fmla="*/ 559 w 588"/>
                <a:gd name="T9" fmla="*/ 279 h 283"/>
                <a:gd name="T10" fmla="*/ 581 w 588"/>
                <a:gd name="T11" fmla="*/ 129 h 283"/>
                <a:gd name="T12" fmla="*/ 530 w 588"/>
                <a:gd name="T13" fmla="*/ 8 h 283"/>
                <a:gd name="T14" fmla="*/ 444 w 588"/>
                <a:gd name="T15" fmla="*/ 48 h 283"/>
                <a:gd name="T16" fmla="*/ 444 w 588"/>
                <a:gd name="T17" fmla="*/ 55 h 283"/>
                <a:gd name="T18" fmla="*/ 430 w 588"/>
                <a:gd name="T19" fmla="*/ 101 h 283"/>
                <a:gd name="T20" fmla="*/ 403 w 588"/>
                <a:gd name="T21" fmla="*/ 118 h 283"/>
                <a:gd name="T22" fmla="*/ 403 w 588"/>
                <a:gd name="T23" fmla="*/ 118 h 283"/>
                <a:gd name="T24" fmla="*/ 402 w 588"/>
                <a:gd name="T25" fmla="*/ 118 h 283"/>
                <a:gd name="T26" fmla="*/ 403 w 588"/>
                <a:gd name="T27" fmla="*/ 118 h 283"/>
                <a:gd name="T28" fmla="*/ 347 w 588"/>
                <a:gd name="T29" fmla="*/ 94 h 283"/>
                <a:gd name="T30" fmla="*/ 338 w 588"/>
                <a:gd name="T31" fmla="*/ 128 h 283"/>
                <a:gd name="T32" fmla="*/ 306 w 588"/>
                <a:gd name="T33" fmla="*/ 148 h 283"/>
                <a:gd name="T34" fmla="*/ 246 w 588"/>
                <a:gd name="T35" fmla="*/ 121 h 283"/>
                <a:gd name="T36" fmla="*/ 0 w 588"/>
                <a:gd name="T37" fmla="*/ 202 h 283"/>
                <a:gd name="T38" fmla="*/ 20 w 588"/>
                <a:gd name="T3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8" h="283">
                  <a:moveTo>
                    <a:pt x="20" y="283"/>
                  </a:moveTo>
                  <a:cubicBezTo>
                    <a:pt x="20" y="283"/>
                    <a:pt x="153" y="257"/>
                    <a:pt x="234" y="233"/>
                  </a:cubicBezTo>
                  <a:cubicBezTo>
                    <a:pt x="381" y="191"/>
                    <a:pt x="471" y="152"/>
                    <a:pt x="471" y="152"/>
                  </a:cubicBezTo>
                  <a:cubicBezTo>
                    <a:pt x="447" y="279"/>
                    <a:pt x="447" y="279"/>
                    <a:pt x="447" y="279"/>
                  </a:cubicBezTo>
                  <a:cubicBezTo>
                    <a:pt x="559" y="279"/>
                    <a:pt x="559" y="279"/>
                    <a:pt x="559" y="279"/>
                  </a:cubicBezTo>
                  <a:cubicBezTo>
                    <a:pt x="559" y="279"/>
                    <a:pt x="573" y="182"/>
                    <a:pt x="581" y="129"/>
                  </a:cubicBezTo>
                  <a:cubicBezTo>
                    <a:pt x="588" y="77"/>
                    <a:pt x="581" y="20"/>
                    <a:pt x="530" y="8"/>
                  </a:cubicBezTo>
                  <a:cubicBezTo>
                    <a:pt x="492" y="0"/>
                    <a:pt x="458" y="31"/>
                    <a:pt x="444" y="48"/>
                  </a:cubicBezTo>
                  <a:cubicBezTo>
                    <a:pt x="444" y="50"/>
                    <a:pt x="444" y="53"/>
                    <a:pt x="444" y="55"/>
                  </a:cubicBezTo>
                  <a:cubicBezTo>
                    <a:pt x="444" y="74"/>
                    <a:pt x="439" y="90"/>
                    <a:pt x="430" y="101"/>
                  </a:cubicBezTo>
                  <a:cubicBezTo>
                    <a:pt x="419" y="115"/>
                    <a:pt x="405" y="117"/>
                    <a:pt x="403" y="118"/>
                  </a:cubicBezTo>
                  <a:cubicBezTo>
                    <a:pt x="403" y="118"/>
                    <a:pt x="403" y="118"/>
                    <a:pt x="403" y="118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2" y="118"/>
                    <a:pt x="403" y="118"/>
                    <a:pt x="403" y="118"/>
                  </a:cubicBezTo>
                  <a:cubicBezTo>
                    <a:pt x="378" y="122"/>
                    <a:pt x="360" y="110"/>
                    <a:pt x="347" y="94"/>
                  </a:cubicBezTo>
                  <a:cubicBezTo>
                    <a:pt x="347" y="105"/>
                    <a:pt x="345" y="117"/>
                    <a:pt x="338" y="128"/>
                  </a:cubicBezTo>
                  <a:cubicBezTo>
                    <a:pt x="331" y="139"/>
                    <a:pt x="320" y="145"/>
                    <a:pt x="306" y="148"/>
                  </a:cubicBezTo>
                  <a:cubicBezTo>
                    <a:pt x="292" y="150"/>
                    <a:pt x="263" y="147"/>
                    <a:pt x="246" y="121"/>
                  </a:cubicBezTo>
                  <a:cubicBezTo>
                    <a:pt x="0" y="202"/>
                    <a:pt x="0" y="202"/>
                    <a:pt x="0" y="202"/>
                  </a:cubicBezTo>
                  <a:lnTo>
                    <a:pt x="20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0123488" y="1077913"/>
              <a:ext cx="669925" cy="825500"/>
            </a:xfrm>
            <a:custGeom>
              <a:avLst/>
              <a:gdLst>
                <a:gd name="T0" fmla="*/ 98 w 289"/>
                <a:gd name="T1" fmla="*/ 349 h 356"/>
                <a:gd name="T2" fmla="*/ 98 w 289"/>
                <a:gd name="T3" fmla="*/ 349 h 356"/>
                <a:gd name="T4" fmla="*/ 117 w 289"/>
                <a:gd name="T5" fmla="*/ 337 h 356"/>
                <a:gd name="T6" fmla="*/ 126 w 289"/>
                <a:gd name="T7" fmla="*/ 281 h 356"/>
                <a:gd name="T8" fmla="*/ 104 w 289"/>
                <a:gd name="T9" fmla="*/ 180 h 356"/>
                <a:gd name="T10" fmla="*/ 218 w 289"/>
                <a:gd name="T11" fmla="*/ 103 h 356"/>
                <a:gd name="T12" fmla="*/ 227 w 289"/>
                <a:gd name="T13" fmla="*/ 117 h 356"/>
                <a:gd name="T14" fmla="*/ 289 w 289"/>
                <a:gd name="T15" fmla="*/ 80 h 356"/>
                <a:gd name="T16" fmla="*/ 240 w 289"/>
                <a:gd name="T17" fmla="*/ 0 h 356"/>
                <a:gd name="T18" fmla="*/ 0 w 289"/>
                <a:gd name="T19" fmla="*/ 144 h 356"/>
                <a:gd name="T20" fmla="*/ 40 w 289"/>
                <a:gd name="T21" fmla="*/ 296 h 356"/>
                <a:gd name="T22" fmla="*/ 98 w 289"/>
                <a:gd name="T23" fmla="*/ 349 h 356"/>
                <a:gd name="T24" fmla="*/ 231 w 289"/>
                <a:gd name="T25" fmla="*/ 98 h 356"/>
                <a:gd name="T26" fmla="*/ 197 w 289"/>
                <a:gd name="T27" fmla="*/ 43 h 356"/>
                <a:gd name="T28" fmla="*/ 235 w 289"/>
                <a:gd name="T29" fmla="*/ 19 h 356"/>
                <a:gd name="T30" fmla="*/ 270 w 289"/>
                <a:gd name="T31" fmla="*/ 75 h 356"/>
                <a:gd name="T32" fmla="*/ 231 w 289"/>
                <a:gd name="T3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356">
                  <a:moveTo>
                    <a:pt x="98" y="349"/>
                  </a:moveTo>
                  <a:cubicBezTo>
                    <a:pt x="98" y="349"/>
                    <a:pt x="98" y="349"/>
                    <a:pt x="98" y="349"/>
                  </a:cubicBezTo>
                  <a:cubicBezTo>
                    <a:pt x="98" y="349"/>
                    <a:pt x="109" y="348"/>
                    <a:pt x="117" y="337"/>
                  </a:cubicBezTo>
                  <a:cubicBezTo>
                    <a:pt x="126" y="325"/>
                    <a:pt x="131" y="305"/>
                    <a:pt x="126" y="281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27" y="117"/>
                    <a:pt x="227" y="117"/>
                    <a:pt x="227" y="117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6" y="165"/>
                    <a:pt x="23" y="228"/>
                    <a:pt x="40" y="296"/>
                  </a:cubicBezTo>
                  <a:cubicBezTo>
                    <a:pt x="42" y="305"/>
                    <a:pt x="57" y="356"/>
                    <a:pt x="98" y="349"/>
                  </a:cubicBezTo>
                  <a:close/>
                  <a:moveTo>
                    <a:pt x="231" y="98"/>
                  </a:moveTo>
                  <a:cubicBezTo>
                    <a:pt x="226" y="90"/>
                    <a:pt x="202" y="52"/>
                    <a:pt x="197" y="43"/>
                  </a:cubicBezTo>
                  <a:cubicBezTo>
                    <a:pt x="205" y="38"/>
                    <a:pt x="227" y="24"/>
                    <a:pt x="235" y="19"/>
                  </a:cubicBezTo>
                  <a:cubicBezTo>
                    <a:pt x="241" y="28"/>
                    <a:pt x="264" y="66"/>
                    <a:pt x="270" y="75"/>
                  </a:cubicBezTo>
                  <a:cubicBezTo>
                    <a:pt x="262" y="80"/>
                    <a:pt x="239" y="94"/>
                    <a:pt x="231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9485313" y="1427163"/>
              <a:ext cx="722313" cy="541338"/>
            </a:xfrm>
            <a:custGeom>
              <a:avLst/>
              <a:gdLst>
                <a:gd name="T0" fmla="*/ 276 w 311"/>
                <a:gd name="T1" fmla="*/ 228 h 233"/>
                <a:gd name="T2" fmla="*/ 299 w 311"/>
                <a:gd name="T3" fmla="*/ 214 h 233"/>
                <a:gd name="T4" fmla="*/ 304 w 311"/>
                <a:gd name="T5" fmla="*/ 164 h 233"/>
                <a:gd name="T6" fmla="*/ 263 w 311"/>
                <a:gd name="T7" fmla="*/ 0 h 233"/>
                <a:gd name="T8" fmla="*/ 0 w 311"/>
                <a:gd name="T9" fmla="*/ 148 h 233"/>
                <a:gd name="T10" fmla="*/ 46 w 311"/>
                <a:gd name="T11" fmla="*/ 229 h 233"/>
                <a:gd name="T12" fmla="*/ 110 w 311"/>
                <a:gd name="T13" fmla="*/ 194 h 233"/>
                <a:gd name="T14" fmla="*/ 101 w 311"/>
                <a:gd name="T15" fmla="*/ 178 h 233"/>
                <a:gd name="T16" fmla="*/ 209 w 311"/>
                <a:gd name="T17" fmla="*/ 122 h 233"/>
                <a:gd name="T18" fmla="*/ 226 w 311"/>
                <a:gd name="T19" fmla="*/ 202 h 233"/>
                <a:gd name="T20" fmla="*/ 276 w 311"/>
                <a:gd name="T21" fmla="*/ 228 h 233"/>
                <a:gd name="T22" fmla="*/ 91 w 311"/>
                <a:gd name="T23" fmla="*/ 188 h 233"/>
                <a:gd name="T24" fmla="*/ 52 w 311"/>
                <a:gd name="T25" fmla="*/ 210 h 233"/>
                <a:gd name="T26" fmla="*/ 19 w 311"/>
                <a:gd name="T27" fmla="*/ 153 h 233"/>
                <a:gd name="T28" fmla="*/ 58 w 311"/>
                <a:gd name="T29" fmla="*/ 132 h 233"/>
                <a:gd name="T30" fmla="*/ 91 w 311"/>
                <a:gd name="T31" fmla="*/ 18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233">
                  <a:moveTo>
                    <a:pt x="276" y="228"/>
                  </a:moveTo>
                  <a:cubicBezTo>
                    <a:pt x="286" y="226"/>
                    <a:pt x="294" y="222"/>
                    <a:pt x="299" y="214"/>
                  </a:cubicBezTo>
                  <a:cubicBezTo>
                    <a:pt x="311" y="196"/>
                    <a:pt x="304" y="164"/>
                    <a:pt x="304" y="164"/>
                  </a:cubicBezTo>
                  <a:cubicBezTo>
                    <a:pt x="302" y="153"/>
                    <a:pt x="269" y="24"/>
                    <a:pt x="263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26" y="202"/>
                    <a:pt x="226" y="202"/>
                    <a:pt x="226" y="202"/>
                  </a:cubicBezTo>
                  <a:cubicBezTo>
                    <a:pt x="237" y="233"/>
                    <a:pt x="275" y="229"/>
                    <a:pt x="276" y="228"/>
                  </a:cubicBezTo>
                  <a:close/>
                  <a:moveTo>
                    <a:pt x="91" y="188"/>
                  </a:moveTo>
                  <a:cubicBezTo>
                    <a:pt x="82" y="193"/>
                    <a:pt x="60" y="206"/>
                    <a:pt x="52" y="210"/>
                  </a:cubicBezTo>
                  <a:cubicBezTo>
                    <a:pt x="47" y="201"/>
                    <a:pt x="24" y="162"/>
                    <a:pt x="19" y="153"/>
                  </a:cubicBezTo>
                  <a:cubicBezTo>
                    <a:pt x="27" y="149"/>
                    <a:pt x="50" y="136"/>
                    <a:pt x="58" y="132"/>
                  </a:cubicBezTo>
                  <a:cubicBezTo>
                    <a:pt x="63" y="140"/>
                    <a:pt x="85" y="179"/>
                    <a:pt x="91" y="1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106026" y="169068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18"/>
          <p:cNvSpPr>
            <a:spLocks/>
          </p:cNvSpPr>
          <p:nvPr/>
        </p:nvSpPr>
        <p:spPr bwMode="auto">
          <a:xfrm>
            <a:off x="7162337" y="2932619"/>
            <a:ext cx="284160" cy="336006"/>
          </a:xfrm>
          <a:custGeom>
            <a:avLst/>
            <a:gdLst>
              <a:gd name="T0" fmla="*/ 294 w 359"/>
              <a:gd name="T1" fmla="*/ 339 h 425"/>
              <a:gd name="T2" fmla="*/ 359 w 359"/>
              <a:gd name="T3" fmla="*/ 360 h 425"/>
              <a:gd name="T4" fmla="*/ 294 w 359"/>
              <a:gd name="T5" fmla="*/ 285 h 425"/>
              <a:gd name="T6" fmla="*/ 298 w 359"/>
              <a:gd name="T7" fmla="*/ 217 h 425"/>
              <a:gd name="T8" fmla="*/ 272 w 359"/>
              <a:gd name="T9" fmla="*/ 54 h 425"/>
              <a:gd name="T10" fmla="*/ 145 w 359"/>
              <a:gd name="T11" fmla="*/ 1 h 425"/>
              <a:gd name="T12" fmla="*/ 148 w 359"/>
              <a:gd name="T13" fmla="*/ 112 h 425"/>
              <a:gd name="T14" fmla="*/ 104 w 359"/>
              <a:gd name="T15" fmla="*/ 6 h 425"/>
              <a:gd name="T16" fmla="*/ 2 w 359"/>
              <a:gd name="T17" fmla="*/ 105 h 425"/>
              <a:gd name="T18" fmla="*/ 22 w 359"/>
              <a:gd name="T19" fmla="*/ 158 h 425"/>
              <a:gd name="T20" fmla="*/ 41 w 359"/>
              <a:gd name="T21" fmla="*/ 115 h 425"/>
              <a:gd name="T22" fmla="*/ 31 w 359"/>
              <a:gd name="T23" fmla="*/ 169 h 425"/>
              <a:gd name="T24" fmla="*/ 36 w 359"/>
              <a:gd name="T25" fmla="*/ 189 h 425"/>
              <a:gd name="T26" fmla="*/ 19 w 359"/>
              <a:gd name="T27" fmla="*/ 184 h 425"/>
              <a:gd name="T28" fmla="*/ 36 w 359"/>
              <a:gd name="T29" fmla="*/ 198 h 425"/>
              <a:gd name="T30" fmla="*/ 31 w 359"/>
              <a:gd name="T31" fmla="*/ 213 h 425"/>
              <a:gd name="T32" fmla="*/ 18 w 359"/>
              <a:gd name="T33" fmla="*/ 230 h 425"/>
              <a:gd name="T34" fmla="*/ 26 w 359"/>
              <a:gd name="T35" fmla="*/ 248 h 425"/>
              <a:gd name="T36" fmla="*/ 39 w 359"/>
              <a:gd name="T37" fmla="*/ 263 h 425"/>
              <a:gd name="T38" fmla="*/ 34 w 359"/>
              <a:gd name="T39" fmla="*/ 272 h 425"/>
              <a:gd name="T40" fmla="*/ 39 w 359"/>
              <a:gd name="T41" fmla="*/ 280 h 425"/>
              <a:gd name="T42" fmla="*/ 52 w 359"/>
              <a:gd name="T43" fmla="*/ 284 h 425"/>
              <a:gd name="T44" fmla="*/ 42 w 359"/>
              <a:gd name="T45" fmla="*/ 290 h 425"/>
              <a:gd name="T46" fmla="*/ 44 w 359"/>
              <a:gd name="T47" fmla="*/ 303 h 425"/>
              <a:gd name="T48" fmla="*/ 50 w 359"/>
              <a:gd name="T49" fmla="*/ 322 h 425"/>
              <a:gd name="T50" fmla="*/ 77 w 359"/>
              <a:gd name="T51" fmla="*/ 344 h 425"/>
              <a:gd name="T52" fmla="*/ 125 w 359"/>
              <a:gd name="T53" fmla="*/ 357 h 425"/>
              <a:gd name="T54" fmla="*/ 117 w 359"/>
              <a:gd name="T55" fmla="*/ 425 h 425"/>
              <a:gd name="T56" fmla="*/ 223 w 359"/>
              <a:gd name="T57" fmla="*/ 425 h 425"/>
              <a:gd name="T58" fmla="*/ 216 w 359"/>
              <a:gd name="T59" fmla="*/ 379 h 425"/>
              <a:gd name="T60" fmla="*/ 291 w 359"/>
              <a:gd name="T61" fmla="*/ 409 h 425"/>
              <a:gd name="T62" fmla="*/ 351 w 359"/>
              <a:gd name="T63" fmla="*/ 375 h 425"/>
              <a:gd name="T64" fmla="*/ 294 w 359"/>
              <a:gd name="T65" fmla="*/ 339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9" h="425">
                <a:moveTo>
                  <a:pt x="294" y="339"/>
                </a:moveTo>
                <a:cubicBezTo>
                  <a:pt x="319" y="370"/>
                  <a:pt x="359" y="360"/>
                  <a:pt x="359" y="360"/>
                </a:cubicBezTo>
                <a:cubicBezTo>
                  <a:pt x="313" y="350"/>
                  <a:pt x="299" y="315"/>
                  <a:pt x="294" y="285"/>
                </a:cubicBezTo>
                <a:cubicBezTo>
                  <a:pt x="290" y="246"/>
                  <a:pt x="298" y="217"/>
                  <a:pt x="298" y="217"/>
                </a:cubicBezTo>
                <a:cubicBezTo>
                  <a:pt x="319" y="104"/>
                  <a:pt x="272" y="54"/>
                  <a:pt x="272" y="54"/>
                </a:cubicBezTo>
                <a:cubicBezTo>
                  <a:pt x="235" y="12"/>
                  <a:pt x="181" y="0"/>
                  <a:pt x="145" y="1"/>
                </a:cubicBezTo>
                <a:cubicBezTo>
                  <a:pt x="162" y="61"/>
                  <a:pt x="148" y="112"/>
                  <a:pt x="148" y="112"/>
                </a:cubicBezTo>
                <a:cubicBezTo>
                  <a:pt x="136" y="50"/>
                  <a:pt x="113" y="17"/>
                  <a:pt x="104" y="6"/>
                </a:cubicBezTo>
                <a:cubicBezTo>
                  <a:pt x="23" y="25"/>
                  <a:pt x="4" y="76"/>
                  <a:pt x="2" y="105"/>
                </a:cubicBezTo>
                <a:cubicBezTo>
                  <a:pt x="0" y="137"/>
                  <a:pt x="22" y="158"/>
                  <a:pt x="22" y="158"/>
                </a:cubicBezTo>
                <a:cubicBezTo>
                  <a:pt x="26" y="119"/>
                  <a:pt x="41" y="115"/>
                  <a:pt x="41" y="115"/>
                </a:cubicBezTo>
                <a:cubicBezTo>
                  <a:pt x="41" y="115"/>
                  <a:pt x="22" y="143"/>
                  <a:pt x="31" y="169"/>
                </a:cubicBezTo>
                <a:cubicBezTo>
                  <a:pt x="34" y="177"/>
                  <a:pt x="35" y="183"/>
                  <a:pt x="36" y="189"/>
                </a:cubicBezTo>
                <a:cubicBezTo>
                  <a:pt x="31" y="189"/>
                  <a:pt x="25" y="188"/>
                  <a:pt x="19" y="184"/>
                </a:cubicBezTo>
                <a:cubicBezTo>
                  <a:pt x="19" y="184"/>
                  <a:pt x="26" y="194"/>
                  <a:pt x="36" y="198"/>
                </a:cubicBezTo>
                <a:cubicBezTo>
                  <a:pt x="36" y="204"/>
                  <a:pt x="34" y="209"/>
                  <a:pt x="31" y="213"/>
                </a:cubicBezTo>
                <a:cubicBezTo>
                  <a:pt x="25" y="224"/>
                  <a:pt x="22" y="226"/>
                  <a:pt x="18" y="230"/>
                </a:cubicBezTo>
                <a:cubicBezTo>
                  <a:pt x="14" y="234"/>
                  <a:pt x="10" y="241"/>
                  <a:pt x="26" y="248"/>
                </a:cubicBezTo>
                <a:cubicBezTo>
                  <a:pt x="40" y="255"/>
                  <a:pt x="40" y="259"/>
                  <a:pt x="39" y="263"/>
                </a:cubicBezTo>
                <a:cubicBezTo>
                  <a:pt x="39" y="268"/>
                  <a:pt x="36" y="269"/>
                  <a:pt x="34" y="272"/>
                </a:cubicBezTo>
                <a:cubicBezTo>
                  <a:pt x="33" y="276"/>
                  <a:pt x="35" y="279"/>
                  <a:pt x="39" y="280"/>
                </a:cubicBezTo>
                <a:cubicBezTo>
                  <a:pt x="46" y="282"/>
                  <a:pt x="52" y="284"/>
                  <a:pt x="52" y="284"/>
                </a:cubicBezTo>
                <a:cubicBezTo>
                  <a:pt x="52" y="284"/>
                  <a:pt x="46" y="288"/>
                  <a:pt x="42" y="290"/>
                </a:cubicBezTo>
                <a:cubicBezTo>
                  <a:pt x="39" y="292"/>
                  <a:pt x="36" y="298"/>
                  <a:pt x="44" y="303"/>
                </a:cubicBezTo>
                <a:cubicBezTo>
                  <a:pt x="53" y="309"/>
                  <a:pt x="50" y="317"/>
                  <a:pt x="50" y="322"/>
                </a:cubicBezTo>
                <a:cubicBezTo>
                  <a:pt x="51" y="326"/>
                  <a:pt x="49" y="346"/>
                  <a:pt x="77" y="344"/>
                </a:cubicBezTo>
                <a:cubicBezTo>
                  <a:pt x="105" y="343"/>
                  <a:pt x="122" y="333"/>
                  <a:pt x="125" y="357"/>
                </a:cubicBezTo>
                <a:cubicBezTo>
                  <a:pt x="127" y="382"/>
                  <a:pt x="119" y="415"/>
                  <a:pt x="117" y="425"/>
                </a:cubicBezTo>
                <a:cubicBezTo>
                  <a:pt x="223" y="425"/>
                  <a:pt x="223" y="425"/>
                  <a:pt x="223" y="425"/>
                </a:cubicBezTo>
                <a:cubicBezTo>
                  <a:pt x="223" y="425"/>
                  <a:pt x="215" y="394"/>
                  <a:pt x="216" y="379"/>
                </a:cubicBezTo>
                <a:cubicBezTo>
                  <a:pt x="254" y="414"/>
                  <a:pt x="291" y="409"/>
                  <a:pt x="291" y="409"/>
                </a:cubicBezTo>
                <a:cubicBezTo>
                  <a:pt x="321" y="406"/>
                  <a:pt x="336" y="395"/>
                  <a:pt x="351" y="375"/>
                </a:cubicBezTo>
                <a:cubicBezTo>
                  <a:pt x="332" y="376"/>
                  <a:pt x="303" y="368"/>
                  <a:pt x="294" y="3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46"/>
          <p:cNvSpPr>
            <a:spLocks noChangeAspect="1" noEditPoints="1"/>
          </p:cNvSpPr>
          <p:nvPr/>
        </p:nvSpPr>
        <p:spPr bwMode="auto">
          <a:xfrm>
            <a:off x="7790703" y="3813515"/>
            <a:ext cx="252000" cy="343313"/>
          </a:xfrm>
          <a:custGeom>
            <a:avLst/>
            <a:gdLst>
              <a:gd name="T0" fmla="*/ 18 w 478"/>
              <a:gd name="T1" fmla="*/ 344 h 653"/>
              <a:gd name="T2" fmla="*/ 138 w 478"/>
              <a:gd name="T3" fmla="*/ 473 h 653"/>
              <a:gd name="T4" fmla="*/ 54 w 478"/>
              <a:gd name="T5" fmla="*/ 441 h 653"/>
              <a:gd name="T6" fmla="*/ 189 w 478"/>
              <a:gd name="T7" fmla="*/ 646 h 653"/>
              <a:gd name="T8" fmla="*/ 382 w 478"/>
              <a:gd name="T9" fmla="*/ 450 h 653"/>
              <a:gd name="T10" fmla="*/ 379 w 478"/>
              <a:gd name="T11" fmla="*/ 437 h 653"/>
              <a:gd name="T12" fmla="*/ 434 w 478"/>
              <a:gd name="T13" fmla="*/ 102 h 653"/>
              <a:gd name="T14" fmla="*/ 236 w 478"/>
              <a:gd name="T15" fmla="*/ 91 h 653"/>
              <a:gd name="T16" fmla="*/ 242 w 478"/>
              <a:gd name="T17" fmla="*/ 140 h 653"/>
              <a:gd name="T18" fmla="*/ 219 w 478"/>
              <a:gd name="T19" fmla="*/ 96 h 653"/>
              <a:gd name="T20" fmla="*/ 172 w 478"/>
              <a:gd name="T21" fmla="*/ 116 h 653"/>
              <a:gd name="T22" fmla="*/ 217 w 478"/>
              <a:gd name="T23" fmla="*/ 69 h 653"/>
              <a:gd name="T24" fmla="*/ 31 w 478"/>
              <a:gd name="T25" fmla="*/ 96 h 653"/>
              <a:gd name="T26" fmla="*/ 248 w 478"/>
              <a:gd name="T27" fmla="*/ 509 h 653"/>
              <a:gd name="T28" fmla="*/ 237 w 478"/>
              <a:gd name="T29" fmla="*/ 528 h 653"/>
              <a:gd name="T30" fmla="*/ 306 w 478"/>
              <a:gd name="T31" fmla="*/ 554 h 653"/>
              <a:gd name="T32" fmla="*/ 301 w 478"/>
              <a:gd name="T33" fmla="*/ 567 h 653"/>
              <a:gd name="T34" fmla="*/ 310 w 478"/>
              <a:gd name="T35" fmla="*/ 535 h 653"/>
              <a:gd name="T36" fmla="*/ 303 w 478"/>
              <a:gd name="T37" fmla="*/ 539 h 653"/>
              <a:gd name="T38" fmla="*/ 271 w 478"/>
              <a:gd name="T39" fmla="*/ 302 h 653"/>
              <a:gd name="T40" fmla="*/ 331 w 478"/>
              <a:gd name="T41" fmla="*/ 358 h 653"/>
              <a:gd name="T42" fmla="*/ 282 w 478"/>
              <a:gd name="T43" fmla="*/ 518 h 653"/>
              <a:gd name="T44" fmla="*/ 273 w 478"/>
              <a:gd name="T45" fmla="*/ 544 h 653"/>
              <a:gd name="T46" fmla="*/ 276 w 478"/>
              <a:gd name="T47" fmla="*/ 504 h 653"/>
              <a:gd name="T48" fmla="*/ 282 w 478"/>
              <a:gd name="T49" fmla="*/ 577 h 653"/>
              <a:gd name="T50" fmla="*/ 266 w 478"/>
              <a:gd name="T51" fmla="*/ 577 h 653"/>
              <a:gd name="T52" fmla="*/ 252 w 478"/>
              <a:gd name="T53" fmla="*/ 390 h 653"/>
              <a:gd name="T54" fmla="*/ 237 w 478"/>
              <a:gd name="T55" fmla="*/ 568 h 653"/>
              <a:gd name="T56" fmla="*/ 243 w 478"/>
              <a:gd name="T57" fmla="*/ 592 h 653"/>
              <a:gd name="T58" fmla="*/ 205 w 478"/>
              <a:gd name="T59" fmla="*/ 570 h 653"/>
              <a:gd name="T60" fmla="*/ 217 w 478"/>
              <a:gd name="T61" fmla="*/ 588 h 653"/>
              <a:gd name="T62" fmla="*/ 219 w 478"/>
              <a:gd name="T63" fmla="*/ 528 h 653"/>
              <a:gd name="T64" fmla="*/ 207 w 478"/>
              <a:gd name="T65" fmla="*/ 512 h 653"/>
              <a:gd name="T66" fmla="*/ 196 w 478"/>
              <a:gd name="T67" fmla="*/ 430 h 653"/>
              <a:gd name="T68" fmla="*/ 196 w 478"/>
              <a:gd name="T69" fmla="*/ 430 h 653"/>
              <a:gd name="T70" fmla="*/ 190 w 478"/>
              <a:gd name="T71" fmla="*/ 577 h 653"/>
              <a:gd name="T72" fmla="*/ 189 w 478"/>
              <a:gd name="T73" fmla="*/ 538 h 653"/>
              <a:gd name="T74" fmla="*/ 174 w 478"/>
              <a:gd name="T75" fmla="*/ 518 h 653"/>
              <a:gd name="T76" fmla="*/ 190 w 478"/>
              <a:gd name="T77" fmla="*/ 519 h 653"/>
              <a:gd name="T78" fmla="*/ 152 w 478"/>
              <a:gd name="T79" fmla="*/ 554 h 653"/>
              <a:gd name="T80" fmla="*/ 144 w 478"/>
              <a:gd name="T81" fmla="*/ 571 h 653"/>
              <a:gd name="T82" fmla="*/ 148 w 478"/>
              <a:gd name="T83" fmla="*/ 510 h 653"/>
              <a:gd name="T84" fmla="*/ 71 w 478"/>
              <a:gd name="T85" fmla="*/ 306 h 653"/>
              <a:gd name="T86" fmla="*/ 143 w 478"/>
              <a:gd name="T87" fmla="*/ 358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8" h="653">
                <a:moveTo>
                  <a:pt x="0" y="209"/>
                </a:moveTo>
                <a:cubicBezTo>
                  <a:pt x="0" y="246"/>
                  <a:pt x="6" y="272"/>
                  <a:pt x="11" y="298"/>
                </a:cubicBezTo>
                <a:cubicBezTo>
                  <a:pt x="14" y="310"/>
                  <a:pt x="15" y="325"/>
                  <a:pt x="18" y="344"/>
                </a:cubicBezTo>
                <a:cubicBezTo>
                  <a:pt x="25" y="391"/>
                  <a:pt x="36" y="426"/>
                  <a:pt x="90" y="437"/>
                </a:cubicBezTo>
                <a:cubicBezTo>
                  <a:pt x="106" y="440"/>
                  <a:pt x="119" y="443"/>
                  <a:pt x="128" y="454"/>
                </a:cubicBezTo>
                <a:cubicBezTo>
                  <a:pt x="133" y="460"/>
                  <a:pt x="136" y="466"/>
                  <a:pt x="138" y="473"/>
                </a:cubicBezTo>
                <a:cubicBezTo>
                  <a:pt x="128" y="464"/>
                  <a:pt x="112" y="453"/>
                  <a:pt x="92" y="451"/>
                </a:cubicBezTo>
                <a:cubicBezTo>
                  <a:pt x="91" y="451"/>
                  <a:pt x="81" y="450"/>
                  <a:pt x="70" y="448"/>
                </a:cubicBezTo>
                <a:cubicBezTo>
                  <a:pt x="64" y="446"/>
                  <a:pt x="59" y="444"/>
                  <a:pt x="54" y="441"/>
                </a:cubicBezTo>
                <a:cubicBezTo>
                  <a:pt x="59" y="465"/>
                  <a:pt x="75" y="509"/>
                  <a:pt x="85" y="547"/>
                </a:cubicBezTo>
                <a:cubicBezTo>
                  <a:pt x="96" y="586"/>
                  <a:pt x="93" y="642"/>
                  <a:pt x="184" y="646"/>
                </a:cubicBezTo>
                <a:cubicBezTo>
                  <a:pt x="189" y="646"/>
                  <a:pt x="189" y="646"/>
                  <a:pt x="189" y="646"/>
                </a:cubicBezTo>
                <a:cubicBezTo>
                  <a:pt x="281" y="650"/>
                  <a:pt x="347" y="653"/>
                  <a:pt x="367" y="588"/>
                </a:cubicBezTo>
                <a:cubicBezTo>
                  <a:pt x="383" y="537"/>
                  <a:pt x="397" y="468"/>
                  <a:pt x="401" y="447"/>
                </a:cubicBezTo>
                <a:cubicBezTo>
                  <a:pt x="396" y="449"/>
                  <a:pt x="387" y="449"/>
                  <a:pt x="382" y="450"/>
                </a:cubicBezTo>
                <a:cubicBezTo>
                  <a:pt x="370" y="451"/>
                  <a:pt x="358" y="456"/>
                  <a:pt x="358" y="456"/>
                </a:cubicBezTo>
                <a:cubicBezTo>
                  <a:pt x="349" y="459"/>
                  <a:pt x="341" y="465"/>
                  <a:pt x="334" y="470"/>
                </a:cubicBezTo>
                <a:cubicBezTo>
                  <a:pt x="341" y="453"/>
                  <a:pt x="353" y="440"/>
                  <a:pt x="379" y="437"/>
                </a:cubicBezTo>
                <a:cubicBezTo>
                  <a:pt x="428" y="430"/>
                  <a:pt x="449" y="384"/>
                  <a:pt x="452" y="337"/>
                </a:cubicBezTo>
                <a:cubicBezTo>
                  <a:pt x="453" y="331"/>
                  <a:pt x="454" y="322"/>
                  <a:pt x="456" y="312"/>
                </a:cubicBezTo>
                <a:cubicBezTo>
                  <a:pt x="463" y="262"/>
                  <a:pt x="478" y="168"/>
                  <a:pt x="434" y="102"/>
                </a:cubicBezTo>
                <a:cubicBezTo>
                  <a:pt x="402" y="54"/>
                  <a:pt x="335" y="3"/>
                  <a:pt x="241" y="0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5" y="81"/>
                  <a:pt x="236" y="91"/>
                </a:cubicBezTo>
                <a:cubicBezTo>
                  <a:pt x="238" y="102"/>
                  <a:pt x="242" y="119"/>
                  <a:pt x="251" y="129"/>
                </a:cubicBezTo>
                <a:cubicBezTo>
                  <a:pt x="259" y="138"/>
                  <a:pt x="278" y="167"/>
                  <a:pt x="278" y="167"/>
                </a:cubicBezTo>
                <a:cubicBezTo>
                  <a:pt x="278" y="167"/>
                  <a:pt x="255" y="149"/>
                  <a:pt x="242" y="140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13" y="158"/>
                  <a:pt x="226" y="135"/>
                  <a:pt x="230" y="128"/>
                </a:cubicBezTo>
                <a:cubicBezTo>
                  <a:pt x="223" y="119"/>
                  <a:pt x="220" y="108"/>
                  <a:pt x="219" y="96"/>
                </a:cubicBezTo>
                <a:cubicBezTo>
                  <a:pt x="219" y="93"/>
                  <a:pt x="218" y="91"/>
                  <a:pt x="218" y="88"/>
                </a:cubicBezTo>
                <a:cubicBezTo>
                  <a:pt x="215" y="88"/>
                  <a:pt x="215" y="88"/>
                  <a:pt x="215" y="88"/>
                </a:cubicBezTo>
                <a:cubicBezTo>
                  <a:pt x="194" y="90"/>
                  <a:pt x="181" y="105"/>
                  <a:pt x="172" y="116"/>
                </a:cubicBezTo>
                <a:cubicBezTo>
                  <a:pt x="163" y="128"/>
                  <a:pt x="146" y="137"/>
                  <a:pt x="146" y="137"/>
                </a:cubicBezTo>
                <a:cubicBezTo>
                  <a:pt x="146" y="137"/>
                  <a:pt x="161" y="110"/>
                  <a:pt x="172" y="93"/>
                </a:cubicBezTo>
                <a:cubicBezTo>
                  <a:pt x="180" y="80"/>
                  <a:pt x="205" y="72"/>
                  <a:pt x="217" y="69"/>
                </a:cubicBezTo>
                <a:cubicBezTo>
                  <a:pt x="217" y="57"/>
                  <a:pt x="216" y="47"/>
                  <a:pt x="216" y="47"/>
                </a:cubicBezTo>
                <a:cubicBezTo>
                  <a:pt x="219" y="1"/>
                  <a:pt x="219" y="1"/>
                  <a:pt x="219" y="1"/>
                </a:cubicBezTo>
                <a:cubicBezTo>
                  <a:pt x="134" y="3"/>
                  <a:pt x="80" y="30"/>
                  <a:pt x="31" y="96"/>
                </a:cubicBezTo>
                <a:cubicBezTo>
                  <a:pt x="7" y="131"/>
                  <a:pt x="0" y="171"/>
                  <a:pt x="0" y="209"/>
                </a:cubicBezTo>
                <a:close/>
                <a:moveTo>
                  <a:pt x="242" y="506"/>
                </a:moveTo>
                <a:cubicBezTo>
                  <a:pt x="246" y="505"/>
                  <a:pt x="246" y="507"/>
                  <a:pt x="248" y="509"/>
                </a:cubicBezTo>
                <a:cubicBezTo>
                  <a:pt x="251" y="517"/>
                  <a:pt x="250" y="521"/>
                  <a:pt x="250" y="527"/>
                </a:cubicBezTo>
                <a:cubicBezTo>
                  <a:pt x="250" y="532"/>
                  <a:pt x="249" y="542"/>
                  <a:pt x="243" y="543"/>
                </a:cubicBezTo>
                <a:cubicBezTo>
                  <a:pt x="237" y="544"/>
                  <a:pt x="237" y="530"/>
                  <a:pt x="237" y="528"/>
                </a:cubicBezTo>
                <a:cubicBezTo>
                  <a:pt x="234" y="507"/>
                  <a:pt x="241" y="506"/>
                  <a:pt x="242" y="506"/>
                </a:cubicBezTo>
                <a:close/>
                <a:moveTo>
                  <a:pt x="301" y="567"/>
                </a:moveTo>
                <a:cubicBezTo>
                  <a:pt x="301" y="564"/>
                  <a:pt x="301" y="554"/>
                  <a:pt x="306" y="554"/>
                </a:cubicBezTo>
                <a:cubicBezTo>
                  <a:pt x="311" y="553"/>
                  <a:pt x="312" y="568"/>
                  <a:pt x="312" y="571"/>
                </a:cubicBezTo>
                <a:cubicBezTo>
                  <a:pt x="312" y="575"/>
                  <a:pt x="313" y="586"/>
                  <a:pt x="308" y="587"/>
                </a:cubicBezTo>
                <a:cubicBezTo>
                  <a:pt x="303" y="588"/>
                  <a:pt x="301" y="573"/>
                  <a:pt x="301" y="567"/>
                </a:cubicBezTo>
                <a:close/>
                <a:moveTo>
                  <a:pt x="307" y="509"/>
                </a:moveTo>
                <a:cubicBezTo>
                  <a:pt x="313" y="509"/>
                  <a:pt x="312" y="521"/>
                  <a:pt x="312" y="525"/>
                </a:cubicBezTo>
                <a:cubicBezTo>
                  <a:pt x="312" y="529"/>
                  <a:pt x="311" y="532"/>
                  <a:pt x="310" y="535"/>
                </a:cubicBezTo>
                <a:cubicBezTo>
                  <a:pt x="310" y="536"/>
                  <a:pt x="310" y="536"/>
                  <a:pt x="310" y="536"/>
                </a:cubicBezTo>
                <a:cubicBezTo>
                  <a:pt x="309" y="539"/>
                  <a:pt x="307" y="541"/>
                  <a:pt x="306" y="541"/>
                </a:cubicBezTo>
                <a:cubicBezTo>
                  <a:pt x="306" y="541"/>
                  <a:pt x="305" y="541"/>
                  <a:pt x="303" y="539"/>
                </a:cubicBezTo>
                <a:cubicBezTo>
                  <a:pt x="302" y="536"/>
                  <a:pt x="301" y="533"/>
                  <a:pt x="301" y="529"/>
                </a:cubicBezTo>
                <a:cubicBezTo>
                  <a:pt x="301" y="524"/>
                  <a:pt x="300" y="508"/>
                  <a:pt x="307" y="509"/>
                </a:cubicBezTo>
                <a:close/>
                <a:moveTo>
                  <a:pt x="271" y="302"/>
                </a:moveTo>
                <a:cubicBezTo>
                  <a:pt x="264" y="267"/>
                  <a:pt x="295" y="246"/>
                  <a:pt x="343" y="251"/>
                </a:cubicBezTo>
                <a:cubicBezTo>
                  <a:pt x="368" y="253"/>
                  <a:pt x="400" y="268"/>
                  <a:pt x="404" y="306"/>
                </a:cubicBezTo>
                <a:cubicBezTo>
                  <a:pt x="408" y="344"/>
                  <a:pt x="371" y="364"/>
                  <a:pt x="331" y="358"/>
                </a:cubicBezTo>
                <a:cubicBezTo>
                  <a:pt x="280" y="350"/>
                  <a:pt x="271" y="302"/>
                  <a:pt x="271" y="302"/>
                </a:cubicBezTo>
                <a:close/>
                <a:moveTo>
                  <a:pt x="280" y="505"/>
                </a:moveTo>
                <a:cubicBezTo>
                  <a:pt x="282" y="508"/>
                  <a:pt x="282" y="515"/>
                  <a:pt x="282" y="518"/>
                </a:cubicBezTo>
                <a:cubicBezTo>
                  <a:pt x="282" y="519"/>
                  <a:pt x="282" y="519"/>
                  <a:pt x="282" y="519"/>
                </a:cubicBezTo>
                <a:cubicBezTo>
                  <a:pt x="282" y="526"/>
                  <a:pt x="280" y="537"/>
                  <a:pt x="276" y="542"/>
                </a:cubicBezTo>
                <a:cubicBezTo>
                  <a:pt x="275" y="543"/>
                  <a:pt x="274" y="544"/>
                  <a:pt x="273" y="544"/>
                </a:cubicBezTo>
                <a:cubicBezTo>
                  <a:pt x="271" y="543"/>
                  <a:pt x="268" y="542"/>
                  <a:pt x="267" y="537"/>
                </a:cubicBezTo>
                <a:cubicBezTo>
                  <a:pt x="266" y="530"/>
                  <a:pt x="266" y="525"/>
                  <a:pt x="266" y="519"/>
                </a:cubicBezTo>
                <a:cubicBezTo>
                  <a:pt x="267" y="515"/>
                  <a:pt x="266" y="504"/>
                  <a:pt x="276" y="504"/>
                </a:cubicBezTo>
                <a:cubicBezTo>
                  <a:pt x="279" y="504"/>
                  <a:pt x="279" y="505"/>
                  <a:pt x="280" y="505"/>
                </a:cubicBezTo>
                <a:close/>
                <a:moveTo>
                  <a:pt x="275" y="559"/>
                </a:moveTo>
                <a:cubicBezTo>
                  <a:pt x="281" y="559"/>
                  <a:pt x="282" y="573"/>
                  <a:pt x="282" y="577"/>
                </a:cubicBezTo>
                <a:cubicBezTo>
                  <a:pt x="282" y="578"/>
                  <a:pt x="282" y="578"/>
                  <a:pt x="282" y="578"/>
                </a:cubicBezTo>
                <a:cubicBezTo>
                  <a:pt x="282" y="581"/>
                  <a:pt x="281" y="594"/>
                  <a:pt x="275" y="594"/>
                </a:cubicBezTo>
                <a:cubicBezTo>
                  <a:pt x="269" y="594"/>
                  <a:pt x="267" y="581"/>
                  <a:pt x="266" y="577"/>
                </a:cubicBezTo>
                <a:cubicBezTo>
                  <a:pt x="265" y="569"/>
                  <a:pt x="265" y="559"/>
                  <a:pt x="275" y="559"/>
                </a:cubicBezTo>
                <a:close/>
                <a:moveTo>
                  <a:pt x="255" y="435"/>
                </a:moveTo>
                <a:cubicBezTo>
                  <a:pt x="240" y="412"/>
                  <a:pt x="236" y="379"/>
                  <a:pt x="252" y="390"/>
                </a:cubicBezTo>
                <a:cubicBezTo>
                  <a:pt x="268" y="401"/>
                  <a:pt x="273" y="430"/>
                  <a:pt x="273" y="430"/>
                </a:cubicBezTo>
                <a:cubicBezTo>
                  <a:pt x="273" y="452"/>
                  <a:pt x="266" y="454"/>
                  <a:pt x="255" y="435"/>
                </a:cubicBezTo>
                <a:close/>
                <a:moveTo>
                  <a:pt x="237" y="568"/>
                </a:moveTo>
                <a:cubicBezTo>
                  <a:pt x="237" y="565"/>
                  <a:pt x="239" y="556"/>
                  <a:pt x="244" y="556"/>
                </a:cubicBezTo>
                <a:cubicBezTo>
                  <a:pt x="250" y="556"/>
                  <a:pt x="250" y="566"/>
                  <a:pt x="250" y="569"/>
                </a:cubicBezTo>
                <a:cubicBezTo>
                  <a:pt x="249" y="575"/>
                  <a:pt x="254" y="592"/>
                  <a:pt x="243" y="592"/>
                </a:cubicBezTo>
                <a:cubicBezTo>
                  <a:pt x="242" y="592"/>
                  <a:pt x="239" y="593"/>
                  <a:pt x="237" y="589"/>
                </a:cubicBezTo>
                <a:cubicBezTo>
                  <a:pt x="235" y="585"/>
                  <a:pt x="235" y="580"/>
                  <a:pt x="237" y="568"/>
                </a:cubicBezTo>
                <a:close/>
                <a:moveTo>
                  <a:pt x="205" y="570"/>
                </a:moveTo>
                <a:cubicBezTo>
                  <a:pt x="205" y="568"/>
                  <a:pt x="204" y="557"/>
                  <a:pt x="211" y="556"/>
                </a:cubicBezTo>
                <a:cubicBezTo>
                  <a:pt x="215" y="555"/>
                  <a:pt x="219" y="565"/>
                  <a:pt x="219" y="568"/>
                </a:cubicBezTo>
                <a:cubicBezTo>
                  <a:pt x="221" y="580"/>
                  <a:pt x="217" y="588"/>
                  <a:pt x="217" y="588"/>
                </a:cubicBezTo>
                <a:cubicBezTo>
                  <a:pt x="215" y="594"/>
                  <a:pt x="210" y="592"/>
                  <a:pt x="208" y="587"/>
                </a:cubicBezTo>
                <a:cubicBezTo>
                  <a:pt x="206" y="583"/>
                  <a:pt x="205" y="576"/>
                  <a:pt x="205" y="570"/>
                </a:cubicBezTo>
                <a:close/>
                <a:moveTo>
                  <a:pt x="219" y="528"/>
                </a:moveTo>
                <a:cubicBezTo>
                  <a:pt x="219" y="532"/>
                  <a:pt x="219" y="540"/>
                  <a:pt x="213" y="541"/>
                </a:cubicBezTo>
                <a:cubicBezTo>
                  <a:pt x="205" y="542"/>
                  <a:pt x="206" y="530"/>
                  <a:pt x="206" y="527"/>
                </a:cubicBezTo>
                <a:cubicBezTo>
                  <a:pt x="206" y="518"/>
                  <a:pt x="207" y="515"/>
                  <a:pt x="207" y="512"/>
                </a:cubicBezTo>
                <a:cubicBezTo>
                  <a:pt x="208" y="506"/>
                  <a:pt x="213" y="506"/>
                  <a:pt x="214" y="506"/>
                </a:cubicBezTo>
                <a:cubicBezTo>
                  <a:pt x="218" y="507"/>
                  <a:pt x="221" y="516"/>
                  <a:pt x="219" y="528"/>
                </a:cubicBezTo>
                <a:close/>
                <a:moveTo>
                  <a:pt x="196" y="430"/>
                </a:moveTo>
                <a:cubicBezTo>
                  <a:pt x="196" y="430"/>
                  <a:pt x="202" y="401"/>
                  <a:pt x="218" y="390"/>
                </a:cubicBezTo>
                <a:cubicBezTo>
                  <a:pt x="234" y="379"/>
                  <a:pt x="230" y="412"/>
                  <a:pt x="215" y="435"/>
                </a:cubicBezTo>
                <a:cubicBezTo>
                  <a:pt x="204" y="452"/>
                  <a:pt x="196" y="452"/>
                  <a:pt x="196" y="430"/>
                </a:cubicBezTo>
                <a:close/>
                <a:moveTo>
                  <a:pt x="174" y="577"/>
                </a:moveTo>
                <a:cubicBezTo>
                  <a:pt x="174" y="573"/>
                  <a:pt x="173" y="560"/>
                  <a:pt x="180" y="557"/>
                </a:cubicBezTo>
                <a:cubicBezTo>
                  <a:pt x="188" y="554"/>
                  <a:pt x="191" y="568"/>
                  <a:pt x="190" y="577"/>
                </a:cubicBezTo>
                <a:cubicBezTo>
                  <a:pt x="189" y="581"/>
                  <a:pt x="187" y="592"/>
                  <a:pt x="180" y="592"/>
                </a:cubicBezTo>
                <a:cubicBezTo>
                  <a:pt x="172" y="592"/>
                  <a:pt x="174" y="577"/>
                  <a:pt x="174" y="577"/>
                </a:cubicBezTo>
                <a:close/>
                <a:moveTo>
                  <a:pt x="189" y="538"/>
                </a:moveTo>
                <a:cubicBezTo>
                  <a:pt x="188" y="541"/>
                  <a:pt x="185" y="549"/>
                  <a:pt x="180" y="542"/>
                </a:cubicBezTo>
                <a:cubicBezTo>
                  <a:pt x="176" y="537"/>
                  <a:pt x="174" y="526"/>
                  <a:pt x="174" y="519"/>
                </a:cubicBezTo>
                <a:cubicBezTo>
                  <a:pt x="174" y="518"/>
                  <a:pt x="174" y="518"/>
                  <a:pt x="174" y="518"/>
                </a:cubicBezTo>
                <a:cubicBezTo>
                  <a:pt x="174" y="515"/>
                  <a:pt x="174" y="508"/>
                  <a:pt x="176" y="505"/>
                </a:cubicBezTo>
                <a:cubicBezTo>
                  <a:pt x="177" y="505"/>
                  <a:pt x="177" y="504"/>
                  <a:pt x="180" y="504"/>
                </a:cubicBezTo>
                <a:cubicBezTo>
                  <a:pt x="186" y="504"/>
                  <a:pt x="189" y="514"/>
                  <a:pt x="190" y="519"/>
                </a:cubicBezTo>
                <a:cubicBezTo>
                  <a:pt x="191" y="524"/>
                  <a:pt x="192" y="528"/>
                  <a:pt x="189" y="538"/>
                </a:cubicBezTo>
                <a:close/>
                <a:moveTo>
                  <a:pt x="144" y="571"/>
                </a:moveTo>
                <a:cubicBezTo>
                  <a:pt x="144" y="557"/>
                  <a:pt x="148" y="553"/>
                  <a:pt x="152" y="554"/>
                </a:cubicBezTo>
                <a:cubicBezTo>
                  <a:pt x="157" y="555"/>
                  <a:pt x="160" y="559"/>
                  <a:pt x="159" y="567"/>
                </a:cubicBezTo>
                <a:cubicBezTo>
                  <a:pt x="158" y="572"/>
                  <a:pt x="153" y="593"/>
                  <a:pt x="148" y="592"/>
                </a:cubicBezTo>
                <a:cubicBezTo>
                  <a:pt x="142" y="592"/>
                  <a:pt x="144" y="575"/>
                  <a:pt x="144" y="571"/>
                </a:cubicBezTo>
                <a:close/>
                <a:moveTo>
                  <a:pt x="150" y="541"/>
                </a:moveTo>
                <a:cubicBezTo>
                  <a:pt x="148" y="542"/>
                  <a:pt x="144" y="538"/>
                  <a:pt x="144" y="525"/>
                </a:cubicBezTo>
                <a:cubicBezTo>
                  <a:pt x="144" y="521"/>
                  <a:pt x="144" y="510"/>
                  <a:pt x="148" y="510"/>
                </a:cubicBezTo>
                <a:cubicBezTo>
                  <a:pt x="152" y="509"/>
                  <a:pt x="155" y="524"/>
                  <a:pt x="155" y="529"/>
                </a:cubicBezTo>
                <a:cubicBezTo>
                  <a:pt x="155" y="533"/>
                  <a:pt x="153" y="541"/>
                  <a:pt x="150" y="541"/>
                </a:cubicBezTo>
                <a:close/>
                <a:moveTo>
                  <a:pt x="71" y="306"/>
                </a:moveTo>
                <a:cubicBezTo>
                  <a:pt x="75" y="268"/>
                  <a:pt x="107" y="253"/>
                  <a:pt x="131" y="251"/>
                </a:cubicBezTo>
                <a:cubicBezTo>
                  <a:pt x="179" y="246"/>
                  <a:pt x="208" y="266"/>
                  <a:pt x="201" y="302"/>
                </a:cubicBezTo>
                <a:cubicBezTo>
                  <a:pt x="201" y="302"/>
                  <a:pt x="193" y="353"/>
                  <a:pt x="143" y="358"/>
                </a:cubicBezTo>
                <a:cubicBezTo>
                  <a:pt x="103" y="362"/>
                  <a:pt x="67" y="344"/>
                  <a:pt x="71" y="30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306" y="2759998"/>
            <a:ext cx="291270" cy="65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0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6891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2717" y="335703"/>
            <a:ext cx="224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鹰眼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214" y="1443672"/>
            <a:ext cx="3456276" cy="4416426"/>
            <a:chOff x="1544349" y="1220787"/>
            <a:chExt cx="3456276" cy="4416426"/>
          </a:xfrm>
        </p:grpSpPr>
        <p:pic>
          <p:nvPicPr>
            <p:cNvPr id="7170" name="Picture 2" descr="http://pic22.nipic.com/20120703/4034411_214926658184_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17"/>
            <a:stretch/>
          </p:blipFill>
          <p:spPr bwMode="auto">
            <a:xfrm rot="10800000" flipV="1">
              <a:off x="1544349" y="1220787"/>
              <a:ext cx="3456276" cy="4416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直接连接符 7"/>
            <p:cNvCxnSpPr/>
            <p:nvPr/>
          </p:nvCxnSpPr>
          <p:spPr>
            <a:xfrm>
              <a:off x="3271838" y="2686050"/>
              <a:ext cx="1728787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任意多边形 9"/>
          <p:cNvSpPr/>
          <p:nvPr/>
        </p:nvSpPr>
        <p:spPr>
          <a:xfrm>
            <a:off x="3779987" y="2479764"/>
            <a:ext cx="2189662" cy="875864"/>
          </a:xfrm>
          <a:custGeom>
            <a:avLst/>
            <a:gdLst>
              <a:gd name="connsiteX0" fmla="*/ 0 w 2506536"/>
              <a:gd name="connsiteY0" fmla="*/ 0 h 1002614"/>
              <a:gd name="connsiteX1" fmla="*/ 2005229 w 2506536"/>
              <a:gd name="connsiteY1" fmla="*/ 0 h 1002614"/>
              <a:gd name="connsiteX2" fmla="*/ 2506536 w 2506536"/>
              <a:gd name="connsiteY2" fmla="*/ 501307 h 1002614"/>
              <a:gd name="connsiteX3" fmla="*/ 2005229 w 2506536"/>
              <a:gd name="connsiteY3" fmla="*/ 1002614 h 1002614"/>
              <a:gd name="connsiteX4" fmla="*/ 0 w 2506536"/>
              <a:gd name="connsiteY4" fmla="*/ 1002614 h 1002614"/>
              <a:gd name="connsiteX5" fmla="*/ 501307 w 2506536"/>
              <a:gd name="connsiteY5" fmla="*/ 501307 h 1002614"/>
              <a:gd name="connsiteX6" fmla="*/ 0 w 2506536"/>
              <a:gd name="connsiteY6" fmla="*/ 0 h 100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6536" h="1002614">
                <a:moveTo>
                  <a:pt x="0" y="0"/>
                </a:moveTo>
                <a:lnTo>
                  <a:pt x="2005229" y="0"/>
                </a:lnTo>
                <a:lnTo>
                  <a:pt x="2506536" y="501307"/>
                </a:lnTo>
                <a:lnTo>
                  <a:pt x="2005229" y="1002614"/>
                </a:lnTo>
                <a:lnTo>
                  <a:pt x="0" y="1002614"/>
                </a:lnTo>
                <a:lnTo>
                  <a:pt x="501307" y="5013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  <a:sp3d extrusionH="50600" prstMaterial="metal"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73329" tIns="57341" rIns="558648" bIns="57341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1" name="任意多边形 10"/>
          <p:cNvSpPr/>
          <p:nvPr/>
        </p:nvSpPr>
        <p:spPr>
          <a:xfrm>
            <a:off x="5411168" y="2479764"/>
            <a:ext cx="2189662" cy="875864"/>
          </a:xfrm>
          <a:custGeom>
            <a:avLst/>
            <a:gdLst>
              <a:gd name="connsiteX0" fmla="*/ 0 w 2506536"/>
              <a:gd name="connsiteY0" fmla="*/ 0 h 1002614"/>
              <a:gd name="connsiteX1" fmla="*/ 2005229 w 2506536"/>
              <a:gd name="connsiteY1" fmla="*/ 0 h 1002614"/>
              <a:gd name="connsiteX2" fmla="*/ 2506536 w 2506536"/>
              <a:gd name="connsiteY2" fmla="*/ 501307 h 1002614"/>
              <a:gd name="connsiteX3" fmla="*/ 2005229 w 2506536"/>
              <a:gd name="connsiteY3" fmla="*/ 1002614 h 1002614"/>
              <a:gd name="connsiteX4" fmla="*/ 0 w 2506536"/>
              <a:gd name="connsiteY4" fmla="*/ 1002614 h 1002614"/>
              <a:gd name="connsiteX5" fmla="*/ 501307 w 2506536"/>
              <a:gd name="connsiteY5" fmla="*/ 501307 h 1002614"/>
              <a:gd name="connsiteX6" fmla="*/ 0 w 2506536"/>
              <a:gd name="connsiteY6" fmla="*/ 0 h 100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6536" h="1002614">
                <a:moveTo>
                  <a:pt x="0" y="0"/>
                </a:moveTo>
                <a:lnTo>
                  <a:pt x="2005229" y="0"/>
                </a:lnTo>
                <a:lnTo>
                  <a:pt x="2506536" y="501307"/>
                </a:lnTo>
                <a:lnTo>
                  <a:pt x="2005229" y="1002614"/>
                </a:lnTo>
                <a:lnTo>
                  <a:pt x="0" y="1002614"/>
                </a:lnTo>
                <a:lnTo>
                  <a:pt x="501307" y="5013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  <a:sp3d extrusionH="50600" prstMaterial="metal"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fillRef>
          <a:effect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73329" tIns="57341" rIns="558648" bIns="57341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2" name="任意多边形 11"/>
          <p:cNvSpPr/>
          <p:nvPr/>
        </p:nvSpPr>
        <p:spPr>
          <a:xfrm>
            <a:off x="7042349" y="2471003"/>
            <a:ext cx="2301676" cy="875864"/>
          </a:xfrm>
          <a:custGeom>
            <a:avLst/>
            <a:gdLst>
              <a:gd name="connsiteX0" fmla="*/ 0 w 2506536"/>
              <a:gd name="connsiteY0" fmla="*/ 0 h 1002614"/>
              <a:gd name="connsiteX1" fmla="*/ 2005229 w 2506536"/>
              <a:gd name="connsiteY1" fmla="*/ 0 h 1002614"/>
              <a:gd name="connsiteX2" fmla="*/ 2506536 w 2506536"/>
              <a:gd name="connsiteY2" fmla="*/ 501307 h 1002614"/>
              <a:gd name="connsiteX3" fmla="*/ 2005229 w 2506536"/>
              <a:gd name="connsiteY3" fmla="*/ 1002614 h 1002614"/>
              <a:gd name="connsiteX4" fmla="*/ 0 w 2506536"/>
              <a:gd name="connsiteY4" fmla="*/ 1002614 h 1002614"/>
              <a:gd name="connsiteX5" fmla="*/ 501307 w 2506536"/>
              <a:gd name="connsiteY5" fmla="*/ 501307 h 1002614"/>
              <a:gd name="connsiteX6" fmla="*/ 0 w 2506536"/>
              <a:gd name="connsiteY6" fmla="*/ 0 h 100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6536" h="1002614">
                <a:moveTo>
                  <a:pt x="0" y="0"/>
                </a:moveTo>
                <a:lnTo>
                  <a:pt x="2005229" y="0"/>
                </a:lnTo>
                <a:lnTo>
                  <a:pt x="2506536" y="501307"/>
                </a:lnTo>
                <a:lnTo>
                  <a:pt x="2005229" y="1002614"/>
                </a:lnTo>
                <a:lnTo>
                  <a:pt x="0" y="1002614"/>
                </a:lnTo>
                <a:lnTo>
                  <a:pt x="501307" y="501307"/>
                </a:lnTo>
                <a:lnTo>
                  <a:pt x="0" y="0"/>
                </a:lnTo>
                <a:close/>
              </a:path>
            </a:pathLst>
          </a:custGeom>
          <a:solidFill>
            <a:srgbClr val="1B7BDE"/>
          </a:solidFill>
          <a:scene3d>
            <a:camera prst="perspectiveLeft" zoom="91000"/>
            <a:lightRig rig="threePt" dir="t">
              <a:rot lat="0" lon="0" rev="20640000"/>
            </a:lightRig>
          </a:scene3d>
          <a:sp3d extrusionH="50600" prstMaterial="metal"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fillRef>
          <a:effect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73329" tIns="57341" rIns="558648" bIns="57341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4" name="任意多边形 13"/>
          <p:cNvSpPr/>
          <p:nvPr/>
        </p:nvSpPr>
        <p:spPr>
          <a:xfrm>
            <a:off x="8826231" y="2471003"/>
            <a:ext cx="2189662" cy="875864"/>
          </a:xfrm>
          <a:custGeom>
            <a:avLst/>
            <a:gdLst>
              <a:gd name="connsiteX0" fmla="*/ 0 w 2506536"/>
              <a:gd name="connsiteY0" fmla="*/ 0 h 1002614"/>
              <a:gd name="connsiteX1" fmla="*/ 2005229 w 2506536"/>
              <a:gd name="connsiteY1" fmla="*/ 0 h 1002614"/>
              <a:gd name="connsiteX2" fmla="*/ 2506536 w 2506536"/>
              <a:gd name="connsiteY2" fmla="*/ 501307 h 1002614"/>
              <a:gd name="connsiteX3" fmla="*/ 2005229 w 2506536"/>
              <a:gd name="connsiteY3" fmla="*/ 1002614 h 1002614"/>
              <a:gd name="connsiteX4" fmla="*/ 0 w 2506536"/>
              <a:gd name="connsiteY4" fmla="*/ 1002614 h 1002614"/>
              <a:gd name="connsiteX5" fmla="*/ 501307 w 2506536"/>
              <a:gd name="connsiteY5" fmla="*/ 501307 h 1002614"/>
              <a:gd name="connsiteX6" fmla="*/ 0 w 2506536"/>
              <a:gd name="connsiteY6" fmla="*/ 0 h 100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6536" h="1002614">
                <a:moveTo>
                  <a:pt x="0" y="0"/>
                </a:moveTo>
                <a:lnTo>
                  <a:pt x="2005229" y="0"/>
                </a:lnTo>
                <a:lnTo>
                  <a:pt x="2506536" y="501307"/>
                </a:lnTo>
                <a:lnTo>
                  <a:pt x="2005229" y="1002614"/>
                </a:lnTo>
                <a:lnTo>
                  <a:pt x="0" y="1002614"/>
                </a:lnTo>
                <a:lnTo>
                  <a:pt x="501307" y="501307"/>
                </a:lnTo>
                <a:lnTo>
                  <a:pt x="0" y="0"/>
                </a:lnTo>
                <a:close/>
              </a:path>
            </a:pathLst>
          </a:custGeom>
          <a:solidFill>
            <a:srgbClr val="81C2C6"/>
          </a:solidFill>
          <a:scene3d>
            <a:camera prst="perspectiveLeft" zoom="91000"/>
            <a:lightRig rig="threePt" dir="t">
              <a:rot lat="0" lon="0" rev="20640000"/>
            </a:lightRig>
          </a:scene3d>
          <a:sp3d extrusionH="50600" prstMaterial="metal"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fillRef>
          <a:effectRef idx="1">
            <a:schemeClr val="accent2">
              <a:shade val="50000"/>
              <a:hueOff val="-394115"/>
              <a:satOff val="5189"/>
              <a:lumOff val="31078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73329" tIns="57341" rIns="558648" bIns="57341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5" name="矩形 14"/>
          <p:cNvSpPr/>
          <p:nvPr/>
        </p:nvSpPr>
        <p:spPr>
          <a:xfrm>
            <a:off x="4529659" y="270887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89533" y="2726291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48795" y="2713746"/>
            <a:ext cx="1788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武器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38041" y="3294282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1.9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93849" y="3346867"/>
            <a:ext cx="1367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13089" y="3377914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弓箭、剑、飞镖</a:t>
            </a:r>
          </a:p>
        </p:txBody>
      </p:sp>
      <p:sp>
        <p:nvSpPr>
          <p:cNvPr id="23" name="矩形 22"/>
          <p:cNvSpPr/>
          <p:nvPr/>
        </p:nvSpPr>
        <p:spPr>
          <a:xfrm>
            <a:off x="9381352" y="331506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舌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66134" y="2726291"/>
            <a:ext cx="8830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2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6891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05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6887" y="289724"/>
            <a:ext cx="2333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雷神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074" name="Picture 2" descr="http://img31.mtime.cn/pi/2015/03/14/094736.52776795_10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75" y="1306461"/>
            <a:ext cx="3265698" cy="467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雷神托尔 锤的搜索结果_百度图片搜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62876">
            <a:off x="6516003" y="2620874"/>
            <a:ext cx="2867112" cy="286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雷神托尔 锤的搜索结果_百度图片搜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62876">
            <a:off x="4334718" y="2620875"/>
            <a:ext cx="2867112" cy="286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雷神托尔 锤的搜索结果_百度图片搜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62876">
            <a:off x="8638807" y="2620873"/>
            <a:ext cx="2867112" cy="286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101735" y="1717664"/>
            <a:ext cx="1350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强大的力量和防御；神级的寿命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36367" y="1994663"/>
            <a:ext cx="1664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希芙，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福斯特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59041" y="2292428"/>
            <a:ext cx="1355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宿敌：洛基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5482516" y="2981623"/>
            <a:ext cx="360000" cy="321295"/>
            <a:chOff x="9420226" y="1077913"/>
            <a:chExt cx="1373187" cy="1225550"/>
          </a:xfrm>
          <a:solidFill>
            <a:schemeClr val="bg1"/>
          </a:solidFill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9902826" y="1128713"/>
              <a:ext cx="263525" cy="263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9420226" y="1646238"/>
              <a:ext cx="1365250" cy="657225"/>
            </a:xfrm>
            <a:custGeom>
              <a:avLst/>
              <a:gdLst>
                <a:gd name="T0" fmla="*/ 20 w 588"/>
                <a:gd name="T1" fmla="*/ 283 h 283"/>
                <a:gd name="T2" fmla="*/ 234 w 588"/>
                <a:gd name="T3" fmla="*/ 233 h 283"/>
                <a:gd name="T4" fmla="*/ 471 w 588"/>
                <a:gd name="T5" fmla="*/ 152 h 283"/>
                <a:gd name="T6" fmla="*/ 447 w 588"/>
                <a:gd name="T7" fmla="*/ 279 h 283"/>
                <a:gd name="T8" fmla="*/ 559 w 588"/>
                <a:gd name="T9" fmla="*/ 279 h 283"/>
                <a:gd name="T10" fmla="*/ 581 w 588"/>
                <a:gd name="T11" fmla="*/ 129 h 283"/>
                <a:gd name="T12" fmla="*/ 530 w 588"/>
                <a:gd name="T13" fmla="*/ 8 h 283"/>
                <a:gd name="T14" fmla="*/ 444 w 588"/>
                <a:gd name="T15" fmla="*/ 48 h 283"/>
                <a:gd name="T16" fmla="*/ 444 w 588"/>
                <a:gd name="T17" fmla="*/ 55 h 283"/>
                <a:gd name="T18" fmla="*/ 430 w 588"/>
                <a:gd name="T19" fmla="*/ 101 h 283"/>
                <a:gd name="T20" fmla="*/ 403 w 588"/>
                <a:gd name="T21" fmla="*/ 118 h 283"/>
                <a:gd name="T22" fmla="*/ 403 w 588"/>
                <a:gd name="T23" fmla="*/ 118 h 283"/>
                <a:gd name="T24" fmla="*/ 402 w 588"/>
                <a:gd name="T25" fmla="*/ 118 h 283"/>
                <a:gd name="T26" fmla="*/ 403 w 588"/>
                <a:gd name="T27" fmla="*/ 118 h 283"/>
                <a:gd name="T28" fmla="*/ 347 w 588"/>
                <a:gd name="T29" fmla="*/ 94 h 283"/>
                <a:gd name="T30" fmla="*/ 338 w 588"/>
                <a:gd name="T31" fmla="*/ 128 h 283"/>
                <a:gd name="T32" fmla="*/ 306 w 588"/>
                <a:gd name="T33" fmla="*/ 148 h 283"/>
                <a:gd name="T34" fmla="*/ 246 w 588"/>
                <a:gd name="T35" fmla="*/ 121 h 283"/>
                <a:gd name="T36" fmla="*/ 0 w 588"/>
                <a:gd name="T37" fmla="*/ 202 h 283"/>
                <a:gd name="T38" fmla="*/ 20 w 588"/>
                <a:gd name="T3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8" h="283">
                  <a:moveTo>
                    <a:pt x="20" y="283"/>
                  </a:moveTo>
                  <a:cubicBezTo>
                    <a:pt x="20" y="283"/>
                    <a:pt x="153" y="257"/>
                    <a:pt x="234" y="233"/>
                  </a:cubicBezTo>
                  <a:cubicBezTo>
                    <a:pt x="381" y="191"/>
                    <a:pt x="471" y="152"/>
                    <a:pt x="471" y="152"/>
                  </a:cubicBezTo>
                  <a:cubicBezTo>
                    <a:pt x="447" y="279"/>
                    <a:pt x="447" y="279"/>
                    <a:pt x="447" y="279"/>
                  </a:cubicBezTo>
                  <a:cubicBezTo>
                    <a:pt x="559" y="279"/>
                    <a:pt x="559" y="279"/>
                    <a:pt x="559" y="279"/>
                  </a:cubicBezTo>
                  <a:cubicBezTo>
                    <a:pt x="559" y="279"/>
                    <a:pt x="573" y="182"/>
                    <a:pt x="581" y="129"/>
                  </a:cubicBezTo>
                  <a:cubicBezTo>
                    <a:pt x="588" y="77"/>
                    <a:pt x="581" y="20"/>
                    <a:pt x="530" y="8"/>
                  </a:cubicBezTo>
                  <a:cubicBezTo>
                    <a:pt x="492" y="0"/>
                    <a:pt x="458" y="31"/>
                    <a:pt x="444" y="48"/>
                  </a:cubicBezTo>
                  <a:cubicBezTo>
                    <a:pt x="444" y="50"/>
                    <a:pt x="444" y="53"/>
                    <a:pt x="444" y="55"/>
                  </a:cubicBezTo>
                  <a:cubicBezTo>
                    <a:pt x="444" y="74"/>
                    <a:pt x="439" y="90"/>
                    <a:pt x="430" y="101"/>
                  </a:cubicBezTo>
                  <a:cubicBezTo>
                    <a:pt x="419" y="115"/>
                    <a:pt x="405" y="117"/>
                    <a:pt x="403" y="118"/>
                  </a:cubicBezTo>
                  <a:cubicBezTo>
                    <a:pt x="403" y="118"/>
                    <a:pt x="403" y="118"/>
                    <a:pt x="403" y="118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2" y="118"/>
                    <a:pt x="403" y="118"/>
                    <a:pt x="403" y="118"/>
                  </a:cubicBezTo>
                  <a:cubicBezTo>
                    <a:pt x="378" y="122"/>
                    <a:pt x="360" y="110"/>
                    <a:pt x="347" y="94"/>
                  </a:cubicBezTo>
                  <a:cubicBezTo>
                    <a:pt x="347" y="105"/>
                    <a:pt x="345" y="117"/>
                    <a:pt x="338" y="128"/>
                  </a:cubicBezTo>
                  <a:cubicBezTo>
                    <a:pt x="331" y="139"/>
                    <a:pt x="320" y="145"/>
                    <a:pt x="306" y="148"/>
                  </a:cubicBezTo>
                  <a:cubicBezTo>
                    <a:pt x="292" y="150"/>
                    <a:pt x="263" y="147"/>
                    <a:pt x="246" y="121"/>
                  </a:cubicBezTo>
                  <a:cubicBezTo>
                    <a:pt x="0" y="202"/>
                    <a:pt x="0" y="202"/>
                    <a:pt x="0" y="202"/>
                  </a:cubicBezTo>
                  <a:lnTo>
                    <a:pt x="20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0123488" y="1077913"/>
              <a:ext cx="669925" cy="825500"/>
            </a:xfrm>
            <a:custGeom>
              <a:avLst/>
              <a:gdLst>
                <a:gd name="T0" fmla="*/ 98 w 289"/>
                <a:gd name="T1" fmla="*/ 349 h 356"/>
                <a:gd name="T2" fmla="*/ 98 w 289"/>
                <a:gd name="T3" fmla="*/ 349 h 356"/>
                <a:gd name="T4" fmla="*/ 117 w 289"/>
                <a:gd name="T5" fmla="*/ 337 h 356"/>
                <a:gd name="T6" fmla="*/ 126 w 289"/>
                <a:gd name="T7" fmla="*/ 281 h 356"/>
                <a:gd name="T8" fmla="*/ 104 w 289"/>
                <a:gd name="T9" fmla="*/ 180 h 356"/>
                <a:gd name="T10" fmla="*/ 218 w 289"/>
                <a:gd name="T11" fmla="*/ 103 h 356"/>
                <a:gd name="T12" fmla="*/ 227 w 289"/>
                <a:gd name="T13" fmla="*/ 117 h 356"/>
                <a:gd name="T14" fmla="*/ 289 w 289"/>
                <a:gd name="T15" fmla="*/ 80 h 356"/>
                <a:gd name="T16" fmla="*/ 240 w 289"/>
                <a:gd name="T17" fmla="*/ 0 h 356"/>
                <a:gd name="T18" fmla="*/ 0 w 289"/>
                <a:gd name="T19" fmla="*/ 144 h 356"/>
                <a:gd name="T20" fmla="*/ 40 w 289"/>
                <a:gd name="T21" fmla="*/ 296 h 356"/>
                <a:gd name="T22" fmla="*/ 98 w 289"/>
                <a:gd name="T23" fmla="*/ 349 h 356"/>
                <a:gd name="T24" fmla="*/ 231 w 289"/>
                <a:gd name="T25" fmla="*/ 98 h 356"/>
                <a:gd name="T26" fmla="*/ 197 w 289"/>
                <a:gd name="T27" fmla="*/ 43 h 356"/>
                <a:gd name="T28" fmla="*/ 235 w 289"/>
                <a:gd name="T29" fmla="*/ 19 h 356"/>
                <a:gd name="T30" fmla="*/ 270 w 289"/>
                <a:gd name="T31" fmla="*/ 75 h 356"/>
                <a:gd name="T32" fmla="*/ 231 w 289"/>
                <a:gd name="T3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356">
                  <a:moveTo>
                    <a:pt x="98" y="349"/>
                  </a:moveTo>
                  <a:cubicBezTo>
                    <a:pt x="98" y="349"/>
                    <a:pt x="98" y="349"/>
                    <a:pt x="98" y="349"/>
                  </a:cubicBezTo>
                  <a:cubicBezTo>
                    <a:pt x="98" y="349"/>
                    <a:pt x="109" y="348"/>
                    <a:pt x="117" y="337"/>
                  </a:cubicBezTo>
                  <a:cubicBezTo>
                    <a:pt x="126" y="325"/>
                    <a:pt x="131" y="305"/>
                    <a:pt x="126" y="281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27" y="117"/>
                    <a:pt x="227" y="117"/>
                    <a:pt x="227" y="117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6" y="165"/>
                    <a:pt x="23" y="228"/>
                    <a:pt x="40" y="296"/>
                  </a:cubicBezTo>
                  <a:cubicBezTo>
                    <a:pt x="42" y="305"/>
                    <a:pt x="57" y="356"/>
                    <a:pt x="98" y="349"/>
                  </a:cubicBezTo>
                  <a:close/>
                  <a:moveTo>
                    <a:pt x="231" y="98"/>
                  </a:moveTo>
                  <a:cubicBezTo>
                    <a:pt x="226" y="90"/>
                    <a:pt x="202" y="52"/>
                    <a:pt x="197" y="43"/>
                  </a:cubicBezTo>
                  <a:cubicBezTo>
                    <a:pt x="205" y="38"/>
                    <a:pt x="227" y="24"/>
                    <a:pt x="235" y="19"/>
                  </a:cubicBezTo>
                  <a:cubicBezTo>
                    <a:pt x="241" y="28"/>
                    <a:pt x="264" y="66"/>
                    <a:pt x="270" y="75"/>
                  </a:cubicBezTo>
                  <a:cubicBezTo>
                    <a:pt x="262" y="80"/>
                    <a:pt x="239" y="94"/>
                    <a:pt x="231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9485313" y="1427163"/>
              <a:ext cx="722313" cy="541338"/>
            </a:xfrm>
            <a:custGeom>
              <a:avLst/>
              <a:gdLst>
                <a:gd name="T0" fmla="*/ 276 w 311"/>
                <a:gd name="T1" fmla="*/ 228 h 233"/>
                <a:gd name="T2" fmla="*/ 299 w 311"/>
                <a:gd name="T3" fmla="*/ 214 h 233"/>
                <a:gd name="T4" fmla="*/ 304 w 311"/>
                <a:gd name="T5" fmla="*/ 164 h 233"/>
                <a:gd name="T6" fmla="*/ 263 w 311"/>
                <a:gd name="T7" fmla="*/ 0 h 233"/>
                <a:gd name="T8" fmla="*/ 0 w 311"/>
                <a:gd name="T9" fmla="*/ 148 h 233"/>
                <a:gd name="T10" fmla="*/ 46 w 311"/>
                <a:gd name="T11" fmla="*/ 229 h 233"/>
                <a:gd name="T12" fmla="*/ 110 w 311"/>
                <a:gd name="T13" fmla="*/ 194 h 233"/>
                <a:gd name="T14" fmla="*/ 101 w 311"/>
                <a:gd name="T15" fmla="*/ 178 h 233"/>
                <a:gd name="T16" fmla="*/ 209 w 311"/>
                <a:gd name="T17" fmla="*/ 122 h 233"/>
                <a:gd name="T18" fmla="*/ 226 w 311"/>
                <a:gd name="T19" fmla="*/ 202 h 233"/>
                <a:gd name="T20" fmla="*/ 276 w 311"/>
                <a:gd name="T21" fmla="*/ 228 h 233"/>
                <a:gd name="T22" fmla="*/ 91 w 311"/>
                <a:gd name="T23" fmla="*/ 188 h 233"/>
                <a:gd name="T24" fmla="*/ 52 w 311"/>
                <a:gd name="T25" fmla="*/ 210 h 233"/>
                <a:gd name="T26" fmla="*/ 19 w 311"/>
                <a:gd name="T27" fmla="*/ 153 h 233"/>
                <a:gd name="T28" fmla="*/ 58 w 311"/>
                <a:gd name="T29" fmla="*/ 132 h 233"/>
                <a:gd name="T30" fmla="*/ 91 w 311"/>
                <a:gd name="T31" fmla="*/ 18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233">
                  <a:moveTo>
                    <a:pt x="276" y="228"/>
                  </a:moveTo>
                  <a:cubicBezTo>
                    <a:pt x="286" y="226"/>
                    <a:pt x="294" y="222"/>
                    <a:pt x="299" y="214"/>
                  </a:cubicBezTo>
                  <a:cubicBezTo>
                    <a:pt x="311" y="196"/>
                    <a:pt x="304" y="164"/>
                    <a:pt x="304" y="164"/>
                  </a:cubicBezTo>
                  <a:cubicBezTo>
                    <a:pt x="302" y="153"/>
                    <a:pt x="269" y="24"/>
                    <a:pt x="263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26" y="202"/>
                    <a:pt x="226" y="202"/>
                    <a:pt x="226" y="202"/>
                  </a:cubicBezTo>
                  <a:cubicBezTo>
                    <a:pt x="237" y="233"/>
                    <a:pt x="275" y="229"/>
                    <a:pt x="276" y="228"/>
                  </a:cubicBezTo>
                  <a:close/>
                  <a:moveTo>
                    <a:pt x="91" y="188"/>
                  </a:moveTo>
                  <a:cubicBezTo>
                    <a:pt x="82" y="193"/>
                    <a:pt x="60" y="206"/>
                    <a:pt x="52" y="210"/>
                  </a:cubicBezTo>
                  <a:cubicBezTo>
                    <a:pt x="47" y="201"/>
                    <a:pt x="24" y="162"/>
                    <a:pt x="19" y="153"/>
                  </a:cubicBezTo>
                  <a:cubicBezTo>
                    <a:pt x="27" y="149"/>
                    <a:pt x="50" y="136"/>
                    <a:pt x="58" y="132"/>
                  </a:cubicBezTo>
                  <a:cubicBezTo>
                    <a:pt x="63" y="140"/>
                    <a:pt x="85" y="179"/>
                    <a:pt x="91" y="1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10106026" y="169068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18"/>
          <p:cNvSpPr>
            <a:spLocks/>
          </p:cNvSpPr>
          <p:nvPr/>
        </p:nvSpPr>
        <p:spPr bwMode="auto">
          <a:xfrm>
            <a:off x="7735834" y="2987993"/>
            <a:ext cx="284160" cy="336006"/>
          </a:xfrm>
          <a:custGeom>
            <a:avLst/>
            <a:gdLst>
              <a:gd name="T0" fmla="*/ 294 w 359"/>
              <a:gd name="T1" fmla="*/ 339 h 425"/>
              <a:gd name="T2" fmla="*/ 359 w 359"/>
              <a:gd name="T3" fmla="*/ 360 h 425"/>
              <a:gd name="T4" fmla="*/ 294 w 359"/>
              <a:gd name="T5" fmla="*/ 285 h 425"/>
              <a:gd name="T6" fmla="*/ 298 w 359"/>
              <a:gd name="T7" fmla="*/ 217 h 425"/>
              <a:gd name="T8" fmla="*/ 272 w 359"/>
              <a:gd name="T9" fmla="*/ 54 h 425"/>
              <a:gd name="T10" fmla="*/ 145 w 359"/>
              <a:gd name="T11" fmla="*/ 1 h 425"/>
              <a:gd name="T12" fmla="*/ 148 w 359"/>
              <a:gd name="T13" fmla="*/ 112 h 425"/>
              <a:gd name="T14" fmla="*/ 104 w 359"/>
              <a:gd name="T15" fmla="*/ 6 h 425"/>
              <a:gd name="T16" fmla="*/ 2 w 359"/>
              <a:gd name="T17" fmla="*/ 105 h 425"/>
              <a:gd name="T18" fmla="*/ 22 w 359"/>
              <a:gd name="T19" fmla="*/ 158 h 425"/>
              <a:gd name="T20" fmla="*/ 41 w 359"/>
              <a:gd name="T21" fmla="*/ 115 h 425"/>
              <a:gd name="T22" fmla="*/ 31 w 359"/>
              <a:gd name="T23" fmla="*/ 169 h 425"/>
              <a:gd name="T24" fmla="*/ 36 w 359"/>
              <a:gd name="T25" fmla="*/ 189 h 425"/>
              <a:gd name="T26" fmla="*/ 19 w 359"/>
              <a:gd name="T27" fmla="*/ 184 h 425"/>
              <a:gd name="T28" fmla="*/ 36 w 359"/>
              <a:gd name="T29" fmla="*/ 198 h 425"/>
              <a:gd name="T30" fmla="*/ 31 w 359"/>
              <a:gd name="T31" fmla="*/ 213 h 425"/>
              <a:gd name="T32" fmla="*/ 18 w 359"/>
              <a:gd name="T33" fmla="*/ 230 h 425"/>
              <a:gd name="T34" fmla="*/ 26 w 359"/>
              <a:gd name="T35" fmla="*/ 248 h 425"/>
              <a:gd name="T36" fmla="*/ 39 w 359"/>
              <a:gd name="T37" fmla="*/ 263 h 425"/>
              <a:gd name="T38" fmla="*/ 34 w 359"/>
              <a:gd name="T39" fmla="*/ 272 h 425"/>
              <a:gd name="T40" fmla="*/ 39 w 359"/>
              <a:gd name="T41" fmla="*/ 280 h 425"/>
              <a:gd name="T42" fmla="*/ 52 w 359"/>
              <a:gd name="T43" fmla="*/ 284 h 425"/>
              <a:gd name="T44" fmla="*/ 42 w 359"/>
              <a:gd name="T45" fmla="*/ 290 h 425"/>
              <a:gd name="T46" fmla="*/ 44 w 359"/>
              <a:gd name="T47" fmla="*/ 303 h 425"/>
              <a:gd name="T48" fmla="*/ 50 w 359"/>
              <a:gd name="T49" fmla="*/ 322 h 425"/>
              <a:gd name="T50" fmla="*/ 77 w 359"/>
              <a:gd name="T51" fmla="*/ 344 h 425"/>
              <a:gd name="T52" fmla="*/ 125 w 359"/>
              <a:gd name="T53" fmla="*/ 357 h 425"/>
              <a:gd name="T54" fmla="*/ 117 w 359"/>
              <a:gd name="T55" fmla="*/ 425 h 425"/>
              <a:gd name="T56" fmla="*/ 223 w 359"/>
              <a:gd name="T57" fmla="*/ 425 h 425"/>
              <a:gd name="T58" fmla="*/ 216 w 359"/>
              <a:gd name="T59" fmla="*/ 379 h 425"/>
              <a:gd name="T60" fmla="*/ 291 w 359"/>
              <a:gd name="T61" fmla="*/ 409 h 425"/>
              <a:gd name="T62" fmla="*/ 351 w 359"/>
              <a:gd name="T63" fmla="*/ 375 h 425"/>
              <a:gd name="T64" fmla="*/ 294 w 359"/>
              <a:gd name="T65" fmla="*/ 339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9" h="425">
                <a:moveTo>
                  <a:pt x="294" y="339"/>
                </a:moveTo>
                <a:cubicBezTo>
                  <a:pt x="319" y="370"/>
                  <a:pt x="359" y="360"/>
                  <a:pt x="359" y="360"/>
                </a:cubicBezTo>
                <a:cubicBezTo>
                  <a:pt x="313" y="350"/>
                  <a:pt x="299" y="315"/>
                  <a:pt x="294" y="285"/>
                </a:cubicBezTo>
                <a:cubicBezTo>
                  <a:pt x="290" y="246"/>
                  <a:pt x="298" y="217"/>
                  <a:pt x="298" y="217"/>
                </a:cubicBezTo>
                <a:cubicBezTo>
                  <a:pt x="319" y="104"/>
                  <a:pt x="272" y="54"/>
                  <a:pt x="272" y="54"/>
                </a:cubicBezTo>
                <a:cubicBezTo>
                  <a:pt x="235" y="12"/>
                  <a:pt x="181" y="0"/>
                  <a:pt x="145" y="1"/>
                </a:cubicBezTo>
                <a:cubicBezTo>
                  <a:pt x="162" y="61"/>
                  <a:pt x="148" y="112"/>
                  <a:pt x="148" y="112"/>
                </a:cubicBezTo>
                <a:cubicBezTo>
                  <a:pt x="136" y="50"/>
                  <a:pt x="113" y="17"/>
                  <a:pt x="104" y="6"/>
                </a:cubicBezTo>
                <a:cubicBezTo>
                  <a:pt x="23" y="25"/>
                  <a:pt x="4" y="76"/>
                  <a:pt x="2" y="105"/>
                </a:cubicBezTo>
                <a:cubicBezTo>
                  <a:pt x="0" y="137"/>
                  <a:pt x="22" y="158"/>
                  <a:pt x="22" y="158"/>
                </a:cubicBezTo>
                <a:cubicBezTo>
                  <a:pt x="26" y="119"/>
                  <a:pt x="41" y="115"/>
                  <a:pt x="41" y="115"/>
                </a:cubicBezTo>
                <a:cubicBezTo>
                  <a:pt x="41" y="115"/>
                  <a:pt x="22" y="143"/>
                  <a:pt x="31" y="169"/>
                </a:cubicBezTo>
                <a:cubicBezTo>
                  <a:pt x="34" y="177"/>
                  <a:pt x="35" y="183"/>
                  <a:pt x="36" y="189"/>
                </a:cubicBezTo>
                <a:cubicBezTo>
                  <a:pt x="31" y="189"/>
                  <a:pt x="25" y="188"/>
                  <a:pt x="19" y="184"/>
                </a:cubicBezTo>
                <a:cubicBezTo>
                  <a:pt x="19" y="184"/>
                  <a:pt x="26" y="194"/>
                  <a:pt x="36" y="198"/>
                </a:cubicBezTo>
                <a:cubicBezTo>
                  <a:pt x="36" y="204"/>
                  <a:pt x="34" y="209"/>
                  <a:pt x="31" y="213"/>
                </a:cubicBezTo>
                <a:cubicBezTo>
                  <a:pt x="25" y="224"/>
                  <a:pt x="22" y="226"/>
                  <a:pt x="18" y="230"/>
                </a:cubicBezTo>
                <a:cubicBezTo>
                  <a:pt x="14" y="234"/>
                  <a:pt x="10" y="241"/>
                  <a:pt x="26" y="248"/>
                </a:cubicBezTo>
                <a:cubicBezTo>
                  <a:pt x="40" y="255"/>
                  <a:pt x="40" y="259"/>
                  <a:pt x="39" y="263"/>
                </a:cubicBezTo>
                <a:cubicBezTo>
                  <a:pt x="39" y="268"/>
                  <a:pt x="36" y="269"/>
                  <a:pt x="34" y="272"/>
                </a:cubicBezTo>
                <a:cubicBezTo>
                  <a:pt x="33" y="276"/>
                  <a:pt x="35" y="279"/>
                  <a:pt x="39" y="280"/>
                </a:cubicBezTo>
                <a:cubicBezTo>
                  <a:pt x="46" y="282"/>
                  <a:pt x="52" y="284"/>
                  <a:pt x="52" y="284"/>
                </a:cubicBezTo>
                <a:cubicBezTo>
                  <a:pt x="52" y="284"/>
                  <a:pt x="46" y="288"/>
                  <a:pt x="42" y="290"/>
                </a:cubicBezTo>
                <a:cubicBezTo>
                  <a:pt x="39" y="292"/>
                  <a:pt x="36" y="298"/>
                  <a:pt x="44" y="303"/>
                </a:cubicBezTo>
                <a:cubicBezTo>
                  <a:pt x="53" y="309"/>
                  <a:pt x="50" y="317"/>
                  <a:pt x="50" y="322"/>
                </a:cubicBezTo>
                <a:cubicBezTo>
                  <a:pt x="51" y="326"/>
                  <a:pt x="49" y="346"/>
                  <a:pt x="77" y="344"/>
                </a:cubicBezTo>
                <a:cubicBezTo>
                  <a:pt x="105" y="343"/>
                  <a:pt x="122" y="333"/>
                  <a:pt x="125" y="357"/>
                </a:cubicBezTo>
                <a:cubicBezTo>
                  <a:pt x="127" y="382"/>
                  <a:pt x="119" y="415"/>
                  <a:pt x="117" y="425"/>
                </a:cubicBezTo>
                <a:cubicBezTo>
                  <a:pt x="223" y="425"/>
                  <a:pt x="223" y="425"/>
                  <a:pt x="223" y="425"/>
                </a:cubicBezTo>
                <a:cubicBezTo>
                  <a:pt x="223" y="425"/>
                  <a:pt x="215" y="394"/>
                  <a:pt x="216" y="379"/>
                </a:cubicBezTo>
                <a:cubicBezTo>
                  <a:pt x="254" y="414"/>
                  <a:pt x="291" y="409"/>
                  <a:pt x="291" y="409"/>
                </a:cubicBezTo>
                <a:cubicBezTo>
                  <a:pt x="321" y="406"/>
                  <a:pt x="336" y="395"/>
                  <a:pt x="351" y="375"/>
                </a:cubicBezTo>
                <a:cubicBezTo>
                  <a:pt x="332" y="376"/>
                  <a:pt x="303" y="368"/>
                  <a:pt x="294" y="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6"/>
          <p:cNvSpPr>
            <a:spLocks noChangeAspect="1" noEditPoints="1"/>
          </p:cNvSpPr>
          <p:nvPr/>
        </p:nvSpPr>
        <p:spPr bwMode="auto">
          <a:xfrm>
            <a:off x="9866269" y="2961038"/>
            <a:ext cx="252000" cy="343313"/>
          </a:xfrm>
          <a:custGeom>
            <a:avLst/>
            <a:gdLst>
              <a:gd name="T0" fmla="*/ 18 w 478"/>
              <a:gd name="T1" fmla="*/ 344 h 653"/>
              <a:gd name="T2" fmla="*/ 138 w 478"/>
              <a:gd name="T3" fmla="*/ 473 h 653"/>
              <a:gd name="T4" fmla="*/ 54 w 478"/>
              <a:gd name="T5" fmla="*/ 441 h 653"/>
              <a:gd name="T6" fmla="*/ 189 w 478"/>
              <a:gd name="T7" fmla="*/ 646 h 653"/>
              <a:gd name="T8" fmla="*/ 382 w 478"/>
              <a:gd name="T9" fmla="*/ 450 h 653"/>
              <a:gd name="T10" fmla="*/ 379 w 478"/>
              <a:gd name="T11" fmla="*/ 437 h 653"/>
              <a:gd name="T12" fmla="*/ 434 w 478"/>
              <a:gd name="T13" fmla="*/ 102 h 653"/>
              <a:gd name="T14" fmla="*/ 236 w 478"/>
              <a:gd name="T15" fmla="*/ 91 h 653"/>
              <a:gd name="T16" fmla="*/ 242 w 478"/>
              <a:gd name="T17" fmla="*/ 140 h 653"/>
              <a:gd name="T18" fmla="*/ 219 w 478"/>
              <a:gd name="T19" fmla="*/ 96 h 653"/>
              <a:gd name="T20" fmla="*/ 172 w 478"/>
              <a:gd name="T21" fmla="*/ 116 h 653"/>
              <a:gd name="T22" fmla="*/ 217 w 478"/>
              <a:gd name="T23" fmla="*/ 69 h 653"/>
              <a:gd name="T24" fmla="*/ 31 w 478"/>
              <a:gd name="T25" fmla="*/ 96 h 653"/>
              <a:gd name="T26" fmla="*/ 248 w 478"/>
              <a:gd name="T27" fmla="*/ 509 h 653"/>
              <a:gd name="T28" fmla="*/ 237 w 478"/>
              <a:gd name="T29" fmla="*/ 528 h 653"/>
              <a:gd name="T30" fmla="*/ 306 w 478"/>
              <a:gd name="T31" fmla="*/ 554 h 653"/>
              <a:gd name="T32" fmla="*/ 301 w 478"/>
              <a:gd name="T33" fmla="*/ 567 h 653"/>
              <a:gd name="T34" fmla="*/ 310 w 478"/>
              <a:gd name="T35" fmla="*/ 535 h 653"/>
              <a:gd name="T36" fmla="*/ 303 w 478"/>
              <a:gd name="T37" fmla="*/ 539 h 653"/>
              <a:gd name="T38" fmla="*/ 271 w 478"/>
              <a:gd name="T39" fmla="*/ 302 h 653"/>
              <a:gd name="T40" fmla="*/ 331 w 478"/>
              <a:gd name="T41" fmla="*/ 358 h 653"/>
              <a:gd name="T42" fmla="*/ 282 w 478"/>
              <a:gd name="T43" fmla="*/ 518 h 653"/>
              <a:gd name="T44" fmla="*/ 273 w 478"/>
              <a:gd name="T45" fmla="*/ 544 h 653"/>
              <a:gd name="T46" fmla="*/ 276 w 478"/>
              <a:gd name="T47" fmla="*/ 504 h 653"/>
              <a:gd name="T48" fmla="*/ 282 w 478"/>
              <a:gd name="T49" fmla="*/ 577 h 653"/>
              <a:gd name="T50" fmla="*/ 266 w 478"/>
              <a:gd name="T51" fmla="*/ 577 h 653"/>
              <a:gd name="T52" fmla="*/ 252 w 478"/>
              <a:gd name="T53" fmla="*/ 390 h 653"/>
              <a:gd name="T54" fmla="*/ 237 w 478"/>
              <a:gd name="T55" fmla="*/ 568 h 653"/>
              <a:gd name="T56" fmla="*/ 243 w 478"/>
              <a:gd name="T57" fmla="*/ 592 h 653"/>
              <a:gd name="T58" fmla="*/ 205 w 478"/>
              <a:gd name="T59" fmla="*/ 570 h 653"/>
              <a:gd name="T60" fmla="*/ 217 w 478"/>
              <a:gd name="T61" fmla="*/ 588 h 653"/>
              <a:gd name="T62" fmla="*/ 219 w 478"/>
              <a:gd name="T63" fmla="*/ 528 h 653"/>
              <a:gd name="T64" fmla="*/ 207 w 478"/>
              <a:gd name="T65" fmla="*/ 512 h 653"/>
              <a:gd name="T66" fmla="*/ 196 w 478"/>
              <a:gd name="T67" fmla="*/ 430 h 653"/>
              <a:gd name="T68" fmla="*/ 196 w 478"/>
              <a:gd name="T69" fmla="*/ 430 h 653"/>
              <a:gd name="T70" fmla="*/ 190 w 478"/>
              <a:gd name="T71" fmla="*/ 577 h 653"/>
              <a:gd name="T72" fmla="*/ 189 w 478"/>
              <a:gd name="T73" fmla="*/ 538 h 653"/>
              <a:gd name="T74" fmla="*/ 174 w 478"/>
              <a:gd name="T75" fmla="*/ 518 h 653"/>
              <a:gd name="T76" fmla="*/ 190 w 478"/>
              <a:gd name="T77" fmla="*/ 519 h 653"/>
              <a:gd name="T78" fmla="*/ 152 w 478"/>
              <a:gd name="T79" fmla="*/ 554 h 653"/>
              <a:gd name="T80" fmla="*/ 144 w 478"/>
              <a:gd name="T81" fmla="*/ 571 h 653"/>
              <a:gd name="T82" fmla="*/ 148 w 478"/>
              <a:gd name="T83" fmla="*/ 510 h 653"/>
              <a:gd name="T84" fmla="*/ 71 w 478"/>
              <a:gd name="T85" fmla="*/ 306 h 653"/>
              <a:gd name="T86" fmla="*/ 143 w 478"/>
              <a:gd name="T87" fmla="*/ 358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8" h="653">
                <a:moveTo>
                  <a:pt x="0" y="209"/>
                </a:moveTo>
                <a:cubicBezTo>
                  <a:pt x="0" y="246"/>
                  <a:pt x="6" y="272"/>
                  <a:pt x="11" y="298"/>
                </a:cubicBezTo>
                <a:cubicBezTo>
                  <a:pt x="14" y="310"/>
                  <a:pt x="15" y="325"/>
                  <a:pt x="18" y="344"/>
                </a:cubicBezTo>
                <a:cubicBezTo>
                  <a:pt x="25" y="391"/>
                  <a:pt x="36" y="426"/>
                  <a:pt x="90" y="437"/>
                </a:cubicBezTo>
                <a:cubicBezTo>
                  <a:pt x="106" y="440"/>
                  <a:pt x="119" y="443"/>
                  <a:pt x="128" y="454"/>
                </a:cubicBezTo>
                <a:cubicBezTo>
                  <a:pt x="133" y="460"/>
                  <a:pt x="136" y="466"/>
                  <a:pt x="138" y="473"/>
                </a:cubicBezTo>
                <a:cubicBezTo>
                  <a:pt x="128" y="464"/>
                  <a:pt x="112" y="453"/>
                  <a:pt x="92" y="451"/>
                </a:cubicBezTo>
                <a:cubicBezTo>
                  <a:pt x="91" y="451"/>
                  <a:pt x="81" y="450"/>
                  <a:pt x="70" y="448"/>
                </a:cubicBezTo>
                <a:cubicBezTo>
                  <a:pt x="64" y="446"/>
                  <a:pt x="59" y="444"/>
                  <a:pt x="54" y="441"/>
                </a:cubicBezTo>
                <a:cubicBezTo>
                  <a:pt x="59" y="465"/>
                  <a:pt x="75" y="509"/>
                  <a:pt x="85" y="547"/>
                </a:cubicBezTo>
                <a:cubicBezTo>
                  <a:pt x="96" y="586"/>
                  <a:pt x="93" y="642"/>
                  <a:pt x="184" y="646"/>
                </a:cubicBezTo>
                <a:cubicBezTo>
                  <a:pt x="189" y="646"/>
                  <a:pt x="189" y="646"/>
                  <a:pt x="189" y="646"/>
                </a:cubicBezTo>
                <a:cubicBezTo>
                  <a:pt x="281" y="650"/>
                  <a:pt x="347" y="653"/>
                  <a:pt x="367" y="588"/>
                </a:cubicBezTo>
                <a:cubicBezTo>
                  <a:pt x="383" y="537"/>
                  <a:pt x="397" y="468"/>
                  <a:pt x="401" y="447"/>
                </a:cubicBezTo>
                <a:cubicBezTo>
                  <a:pt x="396" y="449"/>
                  <a:pt x="387" y="449"/>
                  <a:pt x="382" y="450"/>
                </a:cubicBezTo>
                <a:cubicBezTo>
                  <a:pt x="370" y="451"/>
                  <a:pt x="358" y="456"/>
                  <a:pt x="358" y="456"/>
                </a:cubicBezTo>
                <a:cubicBezTo>
                  <a:pt x="349" y="459"/>
                  <a:pt x="341" y="465"/>
                  <a:pt x="334" y="470"/>
                </a:cubicBezTo>
                <a:cubicBezTo>
                  <a:pt x="341" y="453"/>
                  <a:pt x="353" y="440"/>
                  <a:pt x="379" y="437"/>
                </a:cubicBezTo>
                <a:cubicBezTo>
                  <a:pt x="428" y="430"/>
                  <a:pt x="449" y="384"/>
                  <a:pt x="452" y="337"/>
                </a:cubicBezTo>
                <a:cubicBezTo>
                  <a:pt x="453" y="331"/>
                  <a:pt x="454" y="322"/>
                  <a:pt x="456" y="312"/>
                </a:cubicBezTo>
                <a:cubicBezTo>
                  <a:pt x="463" y="262"/>
                  <a:pt x="478" y="168"/>
                  <a:pt x="434" y="102"/>
                </a:cubicBezTo>
                <a:cubicBezTo>
                  <a:pt x="402" y="54"/>
                  <a:pt x="335" y="3"/>
                  <a:pt x="241" y="0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5" y="81"/>
                  <a:pt x="236" y="91"/>
                </a:cubicBezTo>
                <a:cubicBezTo>
                  <a:pt x="238" y="102"/>
                  <a:pt x="242" y="119"/>
                  <a:pt x="251" y="129"/>
                </a:cubicBezTo>
                <a:cubicBezTo>
                  <a:pt x="259" y="138"/>
                  <a:pt x="278" y="167"/>
                  <a:pt x="278" y="167"/>
                </a:cubicBezTo>
                <a:cubicBezTo>
                  <a:pt x="278" y="167"/>
                  <a:pt x="255" y="149"/>
                  <a:pt x="242" y="140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13" y="158"/>
                  <a:pt x="226" y="135"/>
                  <a:pt x="230" y="128"/>
                </a:cubicBezTo>
                <a:cubicBezTo>
                  <a:pt x="223" y="119"/>
                  <a:pt x="220" y="108"/>
                  <a:pt x="219" y="96"/>
                </a:cubicBezTo>
                <a:cubicBezTo>
                  <a:pt x="219" y="93"/>
                  <a:pt x="218" y="91"/>
                  <a:pt x="218" y="88"/>
                </a:cubicBezTo>
                <a:cubicBezTo>
                  <a:pt x="215" y="88"/>
                  <a:pt x="215" y="88"/>
                  <a:pt x="215" y="88"/>
                </a:cubicBezTo>
                <a:cubicBezTo>
                  <a:pt x="194" y="90"/>
                  <a:pt x="181" y="105"/>
                  <a:pt x="172" y="116"/>
                </a:cubicBezTo>
                <a:cubicBezTo>
                  <a:pt x="163" y="128"/>
                  <a:pt x="146" y="137"/>
                  <a:pt x="146" y="137"/>
                </a:cubicBezTo>
                <a:cubicBezTo>
                  <a:pt x="146" y="137"/>
                  <a:pt x="161" y="110"/>
                  <a:pt x="172" y="93"/>
                </a:cubicBezTo>
                <a:cubicBezTo>
                  <a:pt x="180" y="80"/>
                  <a:pt x="205" y="72"/>
                  <a:pt x="217" y="69"/>
                </a:cubicBezTo>
                <a:cubicBezTo>
                  <a:pt x="217" y="57"/>
                  <a:pt x="216" y="47"/>
                  <a:pt x="216" y="47"/>
                </a:cubicBezTo>
                <a:cubicBezTo>
                  <a:pt x="219" y="1"/>
                  <a:pt x="219" y="1"/>
                  <a:pt x="219" y="1"/>
                </a:cubicBezTo>
                <a:cubicBezTo>
                  <a:pt x="134" y="3"/>
                  <a:pt x="80" y="30"/>
                  <a:pt x="31" y="96"/>
                </a:cubicBezTo>
                <a:cubicBezTo>
                  <a:pt x="7" y="131"/>
                  <a:pt x="0" y="171"/>
                  <a:pt x="0" y="209"/>
                </a:cubicBezTo>
                <a:close/>
                <a:moveTo>
                  <a:pt x="242" y="506"/>
                </a:moveTo>
                <a:cubicBezTo>
                  <a:pt x="246" y="505"/>
                  <a:pt x="246" y="507"/>
                  <a:pt x="248" y="509"/>
                </a:cubicBezTo>
                <a:cubicBezTo>
                  <a:pt x="251" y="517"/>
                  <a:pt x="250" y="521"/>
                  <a:pt x="250" y="527"/>
                </a:cubicBezTo>
                <a:cubicBezTo>
                  <a:pt x="250" y="532"/>
                  <a:pt x="249" y="542"/>
                  <a:pt x="243" y="543"/>
                </a:cubicBezTo>
                <a:cubicBezTo>
                  <a:pt x="237" y="544"/>
                  <a:pt x="237" y="530"/>
                  <a:pt x="237" y="528"/>
                </a:cubicBezTo>
                <a:cubicBezTo>
                  <a:pt x="234" y="507"/>
                  <a:pt x="241" y="506"/>
                  <a:pt x="242" y="506"/>
                </a:cubicBezTo>
                <a:close/>
                <a:moveTo>
                  <a:pt x="301" y="567"/>
                </a:moveTo>
                <a:cubicBezTo>
                  <a:pt x="301" y="564"/>
                  <a:pt x="301" y="554"/>
                  <a:pt x="306" y="554"/>
                </a:cubicBezTo>
                <a:cubicBezTo>
                  <a:pt x="311" y="553"/>
                  <a:pt x="312" y="568"/>
                  <a:pt x="312" y="571"/>
                </a:cubicBezTo>
                <a:cubicBezTo>
                  <a:pt x="312" y="575"/>
                  <a:pt x="313" y="586"/>
                  <a:pt x="308" y="587"/>
                </a:cubicBezTo>
                <a:cubicBezTo>
                  <a:pt x="303" y="588"/>
                  <a:pt x="301" y="573"/>
                  <a:pt x="301" y="567"/>
                </a:cubicBezTo>
                <a:close/>
                <a:moveTo>
                  <a:pt x="307" y="509"/>
                </a:moveTo>
                <a:cubicBezTo>
                  <a:pt x="313" y="509"/>
                  <a:pt x="312" y="521"/>
                  <a:pt x="312" y="525"/>
                </a:cubicBezTo>
                <a:cubicBezTo>
                  <a:pt x="312" y="529"/>
                  <a:pt x="311" y="532"/>
                  <a:pt x="310" y="535"/>
                </a:cubicBezTo>
                <a:cubicBezTo>
                  <a:pt x="310" y="536"/>
                  <a:pt x="310" y="536"/>
                  <a:pt x="310" y="536"/>
                </a:cubicBezTo>
                <a:cubicBezTo>
                  <a:pt x="309" y="539"/>
                  <a:pt x="307" y="541"/>
                  <a:pt x="306" y="541"/>
                </a:cubicBezTo>
                <a:cubicBezTo>
                  <a:pt x="306" y="541"/>
                  <a:pt x="305" y="541"/>
                  <a:pt x="303" y="539"/>
                </a:cubicBezTo>
                <a:cubicBezTo>
                  <a:pt x="302" y="536"/>
                  <a:pt x="301" y="533"/>
                  <a:pt x="301" y="529"/>
                </a:cubicBezTo>
                <a:cubicBezTo>
                  <a:pt x="301" y="524"/>
                  <a:pt x="300" y="508"/>
                  <a:pt x="307" y="509"/>
                </a:cubicBezTo>
                <a:close/>
                <a:moveTo>
                  <a:pt x="271" y="302"/>
                </a:moveTo>
                <a:cubicBezTo>
                  <a:pt x="264" y="267"/>
                  <a:pt x="295" y="246"/>
                  <a:pt x="343" y="251"/>
                </a:cubicBezTo>
                <a:cubicBezTo>
                  <a:pt x="368" y="253"/>
                  <a:pt x="400" y="268"/>
                  <a:pt x="404" y="306"/>
                </a:cubicBezTo>
                <a:cubicBezTo>
                  <a:pt x="408" y="344"/>
                  <a:pt x="371" y="364"/>
                  <a:pt x="331" y="358"/>
                </a:cubicBezTo>
                <a:cubicBezTo>
                  <a:pt x="280" y="350"/>
                  <a:pt x="271" y="302"/>
                  <a:pt x="271" y="302"/>
                </a:cubicBezTo>
                <a:close/>
                <a:moveTo>
                  <a:pt x="280" y="505"/>
                </a:moveTo>
                <a:cubicBezTo>
                  <a:pt x="282" y="508"/>
                  <a:pt x="282" y="515"/>
                  <a:pt x="282" y="518"/>
                </a:cubicBezTo>
                <a:cubicBezTo>
                  <a:pt x="282" y="519"/>
                  <a:pt x="282" y="519"/>
                  <a:pt x="282" y="519"/>
                </a:cubicBezTo>
                <a:cubicBezTo>
                  <a:pt x="282" y="526"/>
                  <a:pt x="280" y="537"/>
                  <a:pt x="276" y="542"/>
                </a:cubicBezTo>
                <a:cubicBezTo>
                  <a:pt x="275" y="543"/>
                  <a:pt x="274" y="544"/>
                  <a:pt x="273" y="544"/>
                </a:cubicBezTo>
                <a:cubicBezTo>
                  <a:pt x="271" y="543"/>
                  <a:pt x="268" y="542"/>
                  <a:pt x="267" y="537"/>
                </a:cubicBezTo>
                <a:cubicBezTo>
                  <a:pt x="266" y="530"/>
                  <a:pt x="266" y="525"/>
                  <a:pt x="266" y="519"/>
                </a:cubicBezTo>
                <a:cubicBezTo>
                  <a:pt x="267" y="515"/>
                  <a:pt x="266" y="504"/>
                  <a:pt x="276" y="504"/>
                </a:cubicBezTo>
                <a:cubicBezTo>
                  <a:pt x="279" y="504"/>
                  <a:pt x="279" y="505"/>
                  <a:pt x="280" y="505"/>
                </a:cubicBezTo>
                <a:close/>
                <a:moveTo>
                  <a:pt x="275" y="559"/>
                </a:moveTo>
                <a:cubicBezTo>
                  <a:pt x="281" y="559"/>
                  <a:pt x="282" y="573"/>
                  <a:pt x="282" y="577"/>
                </a:cubicBezTo>
                <a:cubicBezTo>
                  <a:pt x="282" y="578"/>
                  <a:pt x="282" y="578"/>
                  <a:pt x="282" y="578"/>
                </a:cubicBezTo>
                <a:cubicBezTo>
                  <a:pt x="282" y="581"/>
                  <a:pt x="281" y="594"/>
                  <a:pt x="275" y="594"/>
                </a:cubicBezTo>
                <a:cubicBezTo>
                  <a:pt x="269" y="594"/>
                  <a:pt x="267" y="581"/>
                  <a:pt x="266" y="577"/>
                </a:cubicBezTo>
                <a:cubicBezTo>
                  <a:pt x="265" y="569"/>
                  <a:pt x="265" y="559"/>
                  <a:pt x="275" y="559"/>
                </a:cubicBezTo>
                <a:close/>
                <a:moveTo>
                  <a:pt x="255" y="435"/>
                </a:moveTo>
                <a:cubicBezTo>
                  <a:pt x="240" y="412"/>
                  <a:pt x="236" y="379"/>
                  <a:pt x="252" y="390"/>
                </a:cubicBezTo>
                <a:cubicBezTo>
                  <a:pt x="268" y="401"/>
                  <a:pt x="273" y="430"/>
                  <a:pt x="273" y="430"/>
                </a:cubicBezTo>
                <a:cubicBezTo>
                  <a:pt x="273" y="452"/>
                  <a:pt x="266" y="454"/>
                  <a:pt x="255" y="435"/>
                </a:cubicBezTo>
                <a:close/>
                <a:moveTo>
                  <a:pt x="237" y="568"/>
                </a:moveTo>
                <a:cubicBezTo>
                  <a:pt x="237" y="565"/>
                  <a:pt x="239" y="556"/>
                  <a:pt x="244" y="556"/>
                </a:cubicBezTo>
                <a:cubicBezTo>
                  <a:pt x="250" y="556"/>
                  <a:pt x="250" y="566"/>
                  <a:pt x="250" y="569"/>
                </a:cubicBezTo>
                <a:cubicBezTo>
                  <a:pt x="249" y="575"/>
                  <a:pt x="254" y="592"/>
                  <a:pt x="243" y="592"/>
                </a:cubicBezTo>
                <a:cubicBezTo>
                  <a:pt x="242" y="592"/>
                  <a:pt x="239" y="593"/>
                  <a:pt x="237" y="589"/>
                </a:cubicBezTo>
                <a:cubicBezTo>
                  <a:pt x="235" y="585"/>
                  <a:pt x="235" y="580"/>
                  <a:pt x="237" y="568"/>
                </a:cubicBezTo>
                <a:close/>
                <a:moveTo>
                  <a:pt x="205" y="570"/>
                </a:moveTo>
                <a:cubicBezTo>
                  <a:pt x="205" y="568"/>
                  <a:pt x="204" y="557"/>
                  <a:pt x="211" y="556"/>
                </a:cubicBezTo>
                <a:cubicBezTo>
                  <a:pt x="215" y="555"/>
                  <a:pt x="219" y="565"/>
                  <a:pt x="219" y="568"/>
                </a:cubicBezTo>
                <a:cubicBezTo>
                  <a:pt x="221" y="580"/>
                  <a:pt x="217" y="588"/>
                  <a:pt x="217" y="588"/>
                </a:cubicBezTo>
                <a:cubicBezTo>
                  <a:pt x="215" y="594"/>
                  <a:pt x="210" y="592"/>
                  <a:pt x="208" y="587"/>
                </a:cubicBezTo>
                <a:cubicBezTo>
                  <a:pt x="206" y="583"/>
                  <a:pt x="205" y="576"/>
                  <a:pt x="205" y="570"/>
                </a:cubicBezTo>
                <a:close/>
                <a:moveTo>
                  <a:pt x="219" y="528"/>
                </a:moveTo>
                <a:cubicBezTo>
                  <a:pt x="219" y="532"/>
                  <a:pt x="219" y="540"/>
                  <a:pt x="213" y="541"/>
                </a:cubicBezTo>
                <a:cubicBezTo>
                  <a:pt x="205" y="542"/>
                  <a:pt x="206" y="530"/>
                  <a:pt x="206" y="527"/>
                </a:cubicBezTo>
                <a:cubicBezTo>
                  <a:pt x="206" y="518"/>
                  <a:pt x="207" y="515"/>
                  <a:pt x="207" y="512"/>
                </a:cubicBezTo>
                <a:cubicBezTo>
                  <a:pt x="208" y="506"/>
                  <a:pt x="213" y="506"/>
                  <a:pt x="214" y="506"/>
                </a:cubicBezTo>
                <a:cubicBezTo>
                  <a:pt x="218" y="507"/>
                  <a:pt x="221" y="516"/>
                  <a:pt x="219" y="528"/>
                </a:cubicBezTo>
                <a:close/>
                <a:moveTo>
                  <a:pt x="196" y="430"/>
                </a:moveTo>
                <a:cubicBezTo>
                  <a:pt x="196" y="430"/>
                  <a:pt x="202" y="401"/>
                  <a:pt x="218" y="390"/>
                </a:cubicBezTo>
                <a:cubicBezTo>
                  <a:pt x="234" y="379"/>
                  <a:pt x="230" y="412"/>
                  <a:pt x="215" y="435"/>
                </a:cubicBezTo>
                <a:cubicBezTo>
                  <a:pt x="204" y="452"/>
                  <a:pt x="196" y="452"/>
                  <a:pt x="196" y="430"/>
                </a:cubicBezTo>
                <a:close/>
                <a:moveTo>
                  <a:pt x="174" y="577"/>
                </a:moveTo>
                <a:cubicBezTo>
                  <a:pt x="174" y="573"/>
                  <a:pt x="173" y="560"/>
                  <a:pt x="180" y="557"/>
                </a:cubicBezTo>
                <a:cubicBezTo>
                  <a:pt x="188" y="554"/>
                  <a:pt x="191" y="568"/>
                  <a:pt x="190" y="577"/>
                </a:cubicBezTo>
                <a:cubicBezTo>
                  <a:pt x="189" y="581"/>
                  <a:pt x="187" y="592"/>
                  <a:pt x="180" y="592"/>
                </a:cubicBezTo>
                <a:cubicBezTo>
                  <a:pt x="172" y="592"/>
                  <a:pt x="174" y="577"/>
                  <a:pt x="174" y="577"/>
                </a:cubicBezTo>
                <a:close/>
                <a:moveTo>
                  <a:pt x="189" y="538"/>
                </a:moveTo>
                <a:cubicBezTo>
                  <a:pt x="188" y="541"/>
                  <a:pt x="185" y="549"/>
                  <a:pt x="180" y="542"/>
                </a:cubicBezTo>
                <a:cubicBezTo>
                  <a:pt x="176" y="537"/>
                  <a:pt x="174" y="526"/>
                  <a:pt x="174" y="519"/>
                </a:cubicBezTo>
                <a:cubicBezTo>
                  <a:pt x="174" y="518"/>
                  <a:pt x="174" y="518"/>
                  <a:pt x="174" y="518"/>
                </a:cubicBezTo>
                <a:cubicBezTo>
                  <a:pt x="174" y="515"/>
                  <a:pt x="174" y="508"/>
                  <a:pt x="176" y="505"/>
                </a:cubicBezTo>
                <a:cubicBezTo>
                  <a:pt x="177" y="505"/>
                  <a:pt x="177" y="504"/>
                  <a:pt x="180" y="504"/>
                </a:cubicBezTo>
                <a:cubicBezTo>
                  <a:pt x="186" y="504"/>
                  <a:pt x="189" y="514"/>
                  <a:pt x="190" y="519"/>
                </a:cubicBezTo>
                <a:cubicBezTo>
                  <a:pt x="191" y="524"/>
                  <a:pt x="192" y="528"/>
                  <a:pt x="189" y="538"/>
                </a:cubicBezTo>
                <a:close/>
                <a:moveTo>
                  <a:pt x="144" y="571"/>
                </a:moveTo>
                <a:cubicBezTo>
                  <a:pt x="144" y="557"/>
                  <a:pt x="148" y="553"/>
                  <a:pt x="152" y="554"/>
                </a:cubicBezTo>
                <a:cubicBezTo>
                  <a:pt x="157" y="555"/>
                  <a:pt x="160" y="559"/>
                  <a:pt x="159" y="567"/>
                </a:cubicBezTo>
                <a:cubicBezTo>
                  <a:pt x="158" y="572"/>
                  <a:pt x="153" y="593"/>
                  <a:pt x="148" y="592"/>
                </a:cubicBezTo>
                <a:cubicBezTo>
                  <a:pt x="142" y="592"/>
                  <a:pt x="144" y="575"/>
                  <a:pt x="144" y="571"/>
                </a:cubicBezTo>
                <a:close/>
                <a:moveTo>
                  <a:pt x="150" y="541"/>
                </a:moveTo>
                <a:cubicBezTo>
                  <a:pt x="148" y="542"/>
                  <a:pt x="144" y="538"/>
                  <a:pt x="144" y="525"/>
                </a:cubicBezTo>
                <a:cubicBezTo>
                  <a:pt x="144" y="521"/>
                  <a:pt x="144" y="510"/>
                  <a:pt x="148" y="510"/>
                </a:cubicBezTo>
                <a:cubicBezTo>
                  <a:pt x="152" y="509"/>
                  <a:pt x="155" y="524"/>
                  <a:pt x="155" y="529"/>
                </a:cubicBezTo>
                <a:cubicBezTo>
                  <a:pt x="155" y="533"/>
                  <a:pt x="153" y="541"/>
                  <a:pt x="150" y="541"/>
                </a:cubicBezTo>
                <a:close/>
                <a:moveTo>
                  <a:pt x="71" y="306"/>
                </a:moveTo>
                <a:cubicBezTo>
                  <a:pt x="75" y="268"/>
                  <a:pt x="107" y="253"/>
                  <a:pt x="131" y="251"/>
                </a:cubicBezTo>
                <a:cubicBezTo>
                  <a:pt x="179" y="246"/>
                  <a:pt x="208" y="266"/>
                  <a:pt x="201" y="302"/>
                </a:cubicBezTo>
                <a:cubicBezTo>
                  <a:pt x="201" y="302"/>
                  <a:pt x="193" y="353"/>
                  <a:pt x="143" y="358"/>
                </a:cubicBezTo>
                <a:cubicBezTo>
                  <a:pt x="103" y="362"/>
                  <a:pt x="67" y="344"/>
                  <a:pt x="71" y="30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00188" y="5241249"/>
            <a:ext cx="1368000" cy="370568"/>
          </a:xfrm>
          <a:custGeom>
            <a:avLst/>
            <a:gdLst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7145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28587 w 696686"/>
              <a:gd name="connsiteY3" fmla="*/ 1669143 h 1669143"/>
              <a:gd name="connsiteX4" fmla="*/ 0 w 696686"/>
              <a:gd name="connsiteY4" fmla="*/ 0 h 1669143"/>
              <a:gd name="connsiteX0" fmla="*/ 0 w 1330098"/>
              <a:gd name="connsiteY0" fmla="*/ 1295400 h 1669143"/>
              <a:gd name="connsiteX1" fmla="*/ 1330098 w 1330098"/>
              <a:gd name="connsiteY1" fmla="*/ 0 h 1669143"/>
              <a:gd name="connsiteX2" fmla="*/ 1330098 w 1330098"/>
              <a:gd name="connsiteY2" fmla="*/ 1669143 h 1669143"/>
              <a:gd name="connsiteX3" fmla="*/ 761999 w 1330098"/>
              <a:gd name="connsiteY3" fmla="*/ 1669143 h 1669143"/>
              <a:gd name="connsiteX4" fmla="*/ 0 w 1330098"/>
              <a:gd name="connsiteY4" fmla="*/ 1295400 h 1669143"/>
              <a:gd name="connsiteX0" fmla="*/ 0 w 1330098"/>
              <a:gd name="connsiteY0" fmla="*/ 9525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9525 h 383268"/>
              <a:gd name="connsiteX0" fmla="*/ 0 w 1320573"/>
              <a:gd name="connsiteY0" fmla="*/ 9525 h 383268"/>
              <a:gd name="connsiteX1" fmla="*/ 853848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330098"/>
              <a:gd name="connsiteY0" fmla="*/ 0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0 h 383268"/>
              <a:gd name="connsiteX0" fmla="*/ 0 w 1330098"/>
              <a:gd name="connsiteY0" fmla="*/ 0 h 383268"/>
              <a:gd name="connsiteX1" fmla="*/ 863373 w 1330098"/>
              <a:gd name="connsiteY1" fmla="*/ 1270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0 h 383268"/>
              <a:gd name="connsiteX0" fmla="*/ 0 w 1330098"/>
              <a:gd name="connsiteY0" fmla="*/ 0 h 383268"/>
              <a:gd name="connsiteX1" fmla="*/ 863373 w 1330098"/>
              <a:gd name="connsiteY1" fmla="*/ 635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0 h 383268"/>
              <a:gd name="connsiteX0" fmla="*/ 0 w 1330098"/>
              <a:gd name="connsiteY0" fmla="*/ 0 h 376918"/>
              <a:gd name="connsiteX1" fmla="*/ 863373 w 1330098"/>
              <a:gd name="connsiteY1" fmla="*/ 0 h 376918"/>
              <a:gd name="connsiteX2" fmla="*/ 1330098 w 1330098"/>
              <a:gd name="connsiteY2" fmla="*/ 376918 h 376918"/>
              <a:gd name="connsiteX3" fmla="*/ 761999 w 1330098"/>
              <a:gd name="connsiteY3" fmla="*/ 376918 h 376918"/>
              <a:gd name="connsiteX4" fmla="*/ 0 w 1330098"/>
              <a:gd name="connsiteY4" fmla="*/ 0 h 37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0098" h="376918">
                <a:moveTo>
                  <a:pt x="0" y="0"/>
                </a:moveTo>
                <a:lnTo>
                  <a:pt x="863373" y="0"/>
                </a:lnTo>
                <a:lnTo>
                  <a:pt x="1330098" y="376918"/>
                </a:lnTo>
                <a:lnTo>
                  <a:pt x="761999" y="376918"/>
                </a:lnTo>
                <a:lnTo>
                  <a:pt x="0" y="0"/>
                </a:lnTo>
                <a:close/>
              </a:path>
            </a:pathLst>
          </a:custGeom>
          <a:solidFill>
            <a:srgbClr val="C52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"/>
          <p:cNvSpPr/>
          <p:nvPr/>
        </p:nvSpPr>
        <p:spPr>
          <a:xfrm>
            <a:off x="2363788" y="5228549"/>
            <a:ext cx="1047523" cy="383268"/>
          </a:xfrm>
          <a:custGeom>
            <a:avLst/>
            <a:gdLst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7145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28587 w 696686"/>
              <a:gd name="connsiteY3" fmla="*/ 1669143 h 1669143"/>
              <a:gd name="connsiteX4" fmla="*/ 0 w 696686"/>
              <a:gd name="connsiteY4" fmla="*/ 0 h 1669143"/>
              <a:gd name="connsiteX0" fmla="*/ 0 w 1330098"/>
              <a:gd name="connsiteY0" fmla="*/ 1295400 h 1669143"/>
              <a:gd name="connsiteX1" fmla="*/ 1330098 w 1330098"/>
              <a:gd name="connsiteY1" fmla="*/ 0 h 1669143"/>
              <a:gd name="connsiteX2" fmla="*/ 1330098 w 1330098"/>
              <a:gd name="connsiteY2" fmla="*/ 1669143 h 1669143"/>
              <a:gd name="connsiteX3" fmla="*/ 761999 w 1330098"/>
              <a:gd name="connsiteY3" fmla="*/ 1669143 h 1669143"/>
              <a:gd name="connsiteX4" fmla="*/ 0 w 1330098"/>
              <a:gd name="connsiteY4" fmla="*/ 1295400 h 1669143"/>
              <a:gd name="connsiteX0" fmla="*/ 0 w 1330098"/>
              <a:gd name="connsiteY0" fmla="*/ 9525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9525 h 383268"/>
              <a:gd name="connsiteX0" fmla="*/ 0 w 1320573"/>
              <a:gd name="connsiteY0" fmla="*/ 9525 h 383268"/>
              <a:gd name="connsiteX1" fmla="*/ 853848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320573"/>
              <a:gd name="connsiteY0" fmla="*/ 9525 h 383268"/>
              <a:gd name="connsiteX1" fmla="*/ 1144360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034823"/>
              <a:gd name="connsiteY0" fmla="*/ 4762 h 383268"/>
              <a:gd name="connsiteX1" fmla="*/ 858610 w 1034823"/>
              <a:gd name="connsiteY1" fmla="*/ 0 h 383268"/>
              <a:gd name="connsiteX2" fmla="*/ 1034823 w 1034823"/>
              <a:gd name="connsiteY2" fmla="*/ 383268 h 383268"/>
              <a:gd name="connsiteX3" fmla="*/ 466724 w 1034823"/>
              <a:gd name="connsiteY3" fmla="*/ 383268 h 383268"/>
              <a:gd name="connsiteX4" fmla="*/ 0 w 1034823"/>
              <a:gd name="connsiteY4" fmla="*/ 4762 h 383268"/>
              <a:gd name="connsiteX0" fmla="*/ 0 w 1047523"/>
              <a:gd name="connsiteY0" fmla="*/ 4762 h 383268"/>
              <a:gd name="connsiteX1" fmla="*/ 871310 w 1047523"/>
              <a:gd name="connsiteY1" fmla="*/ 0 h 383268"/>
              <a:gd name="connsiteX2" fmla="*/ 1047523 w 1047523"/>
              <a:gd name="connsiteY2" fmla="*/ 383268 h 383268"/>
              <a:gd name="connsiteX3" fmla="*/ 479424 w 1047523"/>
              <a:gd name="connsiteY3" fmla="*/ 383268 h 383268"/>
              <a:gd name="connsiteX4" fmla="*/ 0 w 1047523"/>
              <a:gd name="connsiteY4" fmla="*/ 4762 h 38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7523" h="383268">
                <a:moveTo>
                  <a:pt x="0" y="4762"/>
                </a:moveTo>
                <a:lnTo>
                  <a:pt x="871310" y="0"/>
                </a:lnTo>
                <a:lnTo>
                  <a:pt x="1047523" y="383268"/>
                </a:lnTo>
                <a:lnTo>
                  <a:pt x="479424" y="383268"/>
                </a:lnTo>
                <a:lnTo>
                  <a:pt x="0" y="4762"/>
                </a:lnTo>
                <a:close/>
              </a:path>
            </a:pathLst>
          </a:custGeom>
          <a:solidFill>
            <a:srgbClr val="179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"/>
          <p:cNvSpPr/>
          <p:nvPr/>
        </p:nvSpPr>
        <p:spPr>
          <a:xfrm>
            <a:off x="3241677" y="5228549"/>
            <a:ext cx="864960" cy="383268"/>
          </a:xfrm>
          <a:custGeom>
            <a:avLst/>
            <a:gdLst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7145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28587 w 696686"/>
              <a:gd name="connsiteY3" fmla="*/ 1669143 h 1669143"/>
              <a:gd name="connsiteX4" fmla="*/ 0 w 696686"/>
              <a:gd name="connsiteY4" fmla="*/ 0 h 1669143"/>
              <a:gd name="connsiteX0" fmla="*/ 0 w 1330098"/>
              <a:gd name="connsiteY0" fmla="*/ 1295400 h 1669143"/>
              <a:gd name="connsiteX1" fmla="*/ 1330098 w 1330098"/>
              <a:gd name="connsiteY1" fmla="*/ 0 h 1669143"/>
              <a:gd name="connsiteX2" fmla="*/ 1330098 w 1330098"/>
              <a:gd name="connsiteY2" fmla="*/ 1669143 h 1669143"/>
              <a:gd name="connsiteX3" fmla="*/ 761999 w 1330098"/>
              <a:gd name="connsiteY3" fmla="*/ 1669143 h 1669143"/>
              <a:gd name="connsiteX4" fmla="*/ 0 w 1330098"/>
              <a:gd name="connsiteY4" fmla="*/ 1295400 h 1669143"/>
              <a:gd name="connsiteX0" fmla="*/ 0 w 1330098"/>
              <a:gd name="connsiteY0" fmla="*/ 9525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9525 h 383268"/>
              <a:gd name="connsiteX0" fmla="*/ 0 w 1320573"/>
              <a:gd name="connsiteY0" fmla="*/ 9525 h 383268"/>
              <a:gd name="connsiteX1" fmla="*/ 853848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320573"/>
              <a:gd name="connsiteY0" fmla="*/ 9525 h 383268"/>
              <a:gd name="connsiteX1" fmla="*/ 1144360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034823"/>
              <a:gd name="connsiteY0" fmla="*/ 4762 h 383268"/>
              <a:gd name="connsiteX1" fmla="*/ 858610 w 1034823"/>
              <a:gd name="connsiteY1" fmla="*/ 0 h 383268"/>
              <a:gd name="connsiteX2" fmla="*/ 1034823 w 1034823"/>
              <a:gd name="connsiteY2" fmla="*/ 383268 h 383268"/>
              <a:gd name="connsiteX3" fmla="*/ 466724 w 1034823"/>
              <a:gd name="connsiteY3" fmla="*/ 383268 h 383268"/>
              <a:gd name="connsiteX4" fmla="*/ 0 w 1034823"/>
              <a:gd name="connsiteY4" fmla="*/ 4762 h 383268"/>
              <a:gd name="connsiteX0" fmla="*/ 0 w 1134835"/>
              <a:gd name="connsiteY0" fmla="*/ 4762 h 383268"/>
              <a:gd name="connsiteX1" fmla="*/ 1134835 w 1134835"/>
              <a:gd name="connsiteY1" fmla="*/ 0 h 383268"/>
              <a:gd name="connsiteX2" fmla="*/ 1034823 w 1134835"/>
              <a:gd name="connsiteY2" fmla="*/ 383268 h 383268"/>
              <a:gd name="connsiteX3" fmla="*/ 466724 w 1134835"/>
              <a:gd name="connsiteY3" fmla="*/ 383268 h 383268"/>
              <a:gd name="connsiteX4" fmla="*/ 0 w 1134835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90499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66687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76212 w 858610"/>
              <a:gd name="connsiteY3" fmla="*/ 383268 h 383268"/>
              <a:gd name="connsiteX4" fmla="*/ 0 w 85861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82562 w 864960"/>
              <a:gd name="connsiteY3" fmla="*/ 383268 h 383268"/>
              <a:gd name="connsiteX4" fmla="*/ 0 w 86496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76212 w 864960"/>
              <a:gd name="connsiteY3" fmla="*/ 376918 h 383268"/>
              <a:gd name="connsiteX4" fmla="*/ 0 w 86496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76212 w 864960"/>
              <a:gd name="connsiteY3" fmla="*/ 376918 h 383268"/>
              <a:gd name="connsiteX4" fmla="*/ 0 w 86496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50812 w 864960"/>
              <a:gd name="connsiteY3" fmla="*/ 376918 h 383268"/>
              <a:gd name="connsiteX4" fmla="*/ 0 w 86496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57162 w 864960"/>
              <a:gd name="connsiteY3" fmla="*/ 376918 h 383268"/>
              <a:gd name="connsiteX4" fmla="*/ 0 w 864960"/>
              <a:gd name="connsiteY4" fmla="*/ 4762 h 383268"/>
              <a:gd name="connsiteX0" fmla="*/ 0 w 864960"/>
              <a:gd name="connsiteY0" fmla="*/ 4762 h 383268"/>
              <a:gd name="connsiteX1" fmla="*/ 864960 w 864960"/>
              <a:gd name="connsiteY1" fmla="*/ 0 h 383268"/>
              <a:gd name="connsiteX2" fmla="*/ 764948 w 864960"/>
              <a:gd name="connsiteY2" fmla="*/ 383268 h 383268"/>
              <a:gd name="connsiteX3" fmla="*/ 169862 w 864960"/>
              <a:gd name="connsiteY3" fmla="*/ 376918 h 383268"/>
              <a:gd name="connsiteX4" fmla="*/ 0 w 864960"/>
              <a:gd name="connsiteY4" fmla="*/ 4762 h 38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960" h="383268">
                <a:moveTo>
                  <a:pt x="0" y="4762"/>
                </a:moveTo>
                <a:lnTo>
                  <a:pt x="864960" y="0"/>
                </a:lnTo>
                <a:lnTo>
                  <a:pt x="764948" y="383268"/>
                </a:lnTo>
                <a:lnTo>
                  <a:pt x="169862" y="376918"/>
                </a:lnTo>
                <a:lnTo>
                  <a:pt x="0" y="4762"/>
                </a:lnTo>
                <a:close/>
              </a:path>
            </a:pathLst>
          </a:custGeom>
          <a:solidFill>
            <a:srgbClr val="CD8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"/>
          <p:cNvSpPr/>
          <p:nvPr/>
        </p:nvSpPr>
        <p:spPr>
          <a:xfrm>
            <a:off x="4014789" y="5228549"/>
            <a:ext cx="972910" cy="383268"/>
          </a:xfrm>
          <a:custGeom>
            <a:avLst/>
            <a:gdLst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7145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28587 w 696686"/>
              <a:gd name="connsiteY3" fmla="*/ 1669143 h 1669143"/>
              <a:gd name="connsiteX4" fmla="*/ 0 w 696686"/>
              <a:gd name="connsiteY4" fmla="*/ 0 h 1669143"/>
              <a:gd name="connsiteX0" fmla="*/ 0 w 1330098"/>
              <a:gd name="connsiteY0" fmla="*/ 1295400 h 1669143"/>
              <a:gd name="connsiteX1" fmla="*/ 1330098 w 1330098"/>
              <a:gd name="connsiteY1" fmla="*/ 0 h 1669143"/>
              <a:gd name="connsiteX2" fmla="*/ 1330098 w 1330098"/>
              <a:gd name="connsiteY2" fmla="*/ 1669143 h 1669143"/>
              <a:gd name="connsiteX3" fmla="*/ 761999 w 1330098"/>
              <a:gd name="connsiteY3" fmla="*/ 1669143 h 1669143"/>
              <a:gd name="connsiteX4" fmla="*/ 0 w 1330098"/>
              <a:gd name="connsiteY4" fmla="*/ 1295400 h 1669143"/>
              <a:gd name="connsiteX0" fmla="*/ 0 w 1330098"/>
              <a:gd name="connsiteY0" fmla="*/ 9525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9525 h 383268"/>
              <a:gd name="connsiteX0" fmla="*/ 0 w 1320573"/>
              <a:gd name="connsiteY0" fmla="*/ 9525 h 383268"/>
              <a:gd name="connsiteX1" fmla="*/ 853848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320573"/>
              <a:gd name="connsiteY0" fmla="*/ 9525 h 383268"/>
              <a:gd name="connsiteX1" fmla="*/ 1144360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034823"/>
              <a:gd name="connsiteY0" fmla="*/ 4762 h 383268"/>
              <a:gd name="connsiteX1" fmla="*/ 858610 w 1034823"/>
              <a:gd name="connsiteY1" fmla="*/ 0 h 383268"/>
              <a:gd name="connsiteX2" fmla="*/ 1034823 w 1034823"/>
              <a:gd name="connsiteY2" fmla="*/ 383268 h 383268"/>
              <a:gd name="connsiteX3" fmla="*/ 466724 w 1034823"/>
              <a:gd name="connsiteY3" fmla="*/ 383268 h 383268"/>
              <a:gd name="connsiteX4" fmla="*/ 0 w 1034823"/>
              <a:gd name="connsiteY4" fmla="*/ 4762 h 383268"/>
              <a:gd name="connsiteX0" fmla="*/ 0 w 1134835"/>
              <a:gd name="connsiteY0" fmla="*/ 4762 h 383268"/>
              <a:gd name="connsiteX1" fmla="*/ 1134835 w 1134835"/>
              <a:gd name="connsiteY1" fmla="*/ 0 h 383268"/>
              <a:gd name="connsiteX2" fmla="*/ 1034823 w 1134835"/>
              <a:gd name="connsiteY2" fmla="*/ 383268 h 383268"/>
              <a:gd name="connsiteX3" fmla="*/ 466724 w 1134835"/>
              <a:gd name="connsiteY3" fmla="*/ 383268 h 383268"/>
              <a:gd name="connsiteX4" fmla="*/ 0 w 1134835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90499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66687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76212 w 858610"/>
              <a:gd name="connsiteY3" fmla="*/ 383268 h 383268"/>
              <a:gd name="connsiteX4" fmla="*/ 0 w 858610"/>
              <a:gd name="connsiteY4" fmla="*/ 4762 h 383268"/>
              <a:gd name="connsiteX0" fmla="*/ 0 w 1149122"/>
              <a:gd name="connsiteY0" fmla="*/ 0 h 378506"/>
              <a:gd name="connsiteX1" fmla="*/ 1149122 w 1149122"/>
              <a:gd name="connsiteY1" fmla="*/ 0 h 378506"/>
              <a:gd name="connsiteX2" fmla="*/ 758598 w 1149122"/>
              <a:gd name="connsiteY2" fmla="*/ 378506 h 378506"/>
              <a:gd name="connsiteX3" fmla="*/ 176212 w 1149122"/>
              <a:gd name="connsiteY3" fmla="*/ 378506 h 378506"/>
              <a:gd name="connsiteX4" fmla="*/ 0 w 1149122"/>
              <a:gd name="connsiteY4" fmla="*/ 0 h 378506"/>
              <a:gd name="connsiteX0" fmla="*/ 100013 w 972910"/>
              <a:gd name="connsiteY0" fmla="*/ 4763 h 378506"/>
              <a:gd name="connsiteX1" fmla="*/ 972910 w 972910"/>
              <a:gd name="connsiteY1" fmla="*/ 0 h 378506"/>
              <a:gd name="connsiteX2" fmla="*/ 582386 w 972910"/>
              <a:gd name="connsiteY2" fmla="*/ 378506 h 378506"/>
              <a:gd name="connsiteX3" fmla="*/ 0 w 972910"/>
              <a:gd name="connsiteY3" fmla="*/ 378506 h 378506"/>
              <a:gd name="connsiteX4" fmla="*/ 100013 w 972910"/>
              <a:gd name="connsiteY4" fmla="*/ 4763 h 378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910" h="378506">
                <a:moveTo>
                  <a:pt x="100013" y="4763"/>
                </a:moveTo>
                <a:lnTo>
                  <a:pt x="972910" y="0"/>
                </a:lnTo>
                <a:lnTo>
                  <a:pt x="582386" y="378506"/>
                </a:lnTo>
                <a:lnTo>
                  <a:pt x="0" y="378506"/>
                </a:lnTo>
                <a:lnTo>
                  <a:pt x="100013" y="4763"/>
                </a:lnTo>
                <a:close/>
              </a:path>
            </a:pathLst>
          </a:custGeom>
          <a:solidFill>
            <a:srgbClr val="99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"/>
          <p:cNvSpPr/>
          <p:nvPr/>
        </p:nvSpPr>
        <p:spPr>
          <a:xfrm>
            <a:off x="4595407" y="5219023"/>
            <a:ext cx="1251992" cy="392793"/>
          </a:xfrm>
          <a:custGeom>
            <a:avLst/>
            <a:gdLst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71450 w 696686"/>
              <a:gd name="connsiteY3" fmla="*/ 1669143 h 1669143"/>
              <a:gd name="connsiteX4" fmla="*/ 0 w 696686"/>
              <a:gd name="connsiteY4" fmla="*/ 0 h 1669143"/>
              <a:gd name="connsiteX0" fmla="*/ 0 w 696686"/>
              <a:gd name="connsiteY0" fmla="*/ 0 h 1669143"/>
              <a:gd name="connsiteX1" fmla="*/ 696686 w 696686"/>
              <a:gd name="connsiteY1" fmla="*/ 0 h 1669143"/>
              <a:gd name="connsiteX2" fmla="*/ 696686 w 696686"/>
              <a:gd name="connsiteY2" fmla="*/ 1669143 h 1669143"/>
              <a:gd name="connsiteX3" fmla="*/ 128587 w 696686"/>
              <a:gd name="connsiteY3" fmla="*/ 1669143 h 1669143"/>
              <a:gd name="connsiteX4" fmla="*/ 0 w 696686"/>
              <a:gd name="connsiteY4" fmla="*/ 0 h 1669143"/>
              <a:gd name="connsiteX0" fmla="*/ 0 w 1330098"/>
              <a:gd name="connsiteY0" fmla="*/ 1295400 h 1669143"/>
              <a:gd name="connsiteX1" fmla="*/ 1330098 w 1330098"/>
              <a:gd name="connsiteY1" fmla="*/ 0 h 1669143"/>
              <a:gd name="connsiteX2" fmla="*/ 1330098 w 1330098"/>
              <a:gd name="connsiteY2" fmla="*/ 1669143 h 1669143"/>
              <a:gd name="connsiteX3" fmla="*/ 761999 w 1330098"/>
              <a:gd name="connsiteY3" fmla="*/ 1669143 h 1669143"/>
              <a:gd name="connsiteX4" fmla="*/ 0 w 1330098"/>
              <a:gd name="connsiteY4" fmla="*/ 1295400 h 1669143"/>
              <a:gd name="connsiteX0" fmla="*/ 0 w 1330098"/>
              <a:gd name="connsiteY0" fmla="*/ 9525 h 383268"/>
              <a:gd name="connsiteX1" fmla="*/ 863373 w 1330098"/>
              <a:gd name="connsiteY1" fmla="*/ 0 h 383268"/>
              <a:gd name="connsiteX2" fmla="*/ 1330098 w 1330098"/>
              <a:gd name="connsiteY2" fmla="*/ 383268 h 383268"/>
              <a:gd name="connsiteX3" fmla="*/ 761999 w 1330098"/>
              <a:gd name="connsiteY3" fmla="*/ 383268 h 383268"/>
              <a:gd name="connsiteX4" fmla="*/ 0 w 1330098"/>
              <a:gd name="connsiteY4" fmla="*/ 9525 h 383268"/>
              <a:gd name="connsiteX0" fmla="*/ 0 w 1320573"/>
              <a:gd name="connsiteY0" fmla="*/ 9525 h 383268"/>
              <a:gd name="connsiteX1" fmla="*/ 853848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320573"/>
              <a:gd name="connsiteY0" fmla="*/ 9525 h 383268"/>
              <a:gd name="connsiteX1" fmla="*/ 1144360 w 1320573"/>
              <a:gd name="connsiteY1" fmla="*/ 0 h 383268"/>
              <a:gd name="connsiteX2" fmla="*/ 1320573 w 1320573"/>
              <a:gd name="connsiteY2" fmla="*/ 383268 h 383268"/>
              <a:gd name="connsiteX3" fmla="*/ 752474 w 1320573"/>
              <a:gd name="connsiteY3" fmla="*/ 383268 h 383268"/>
              <a:gd name="connsiteX4" fmla="*/ 0 w 1320573"/>
              <a:gd name="connsiteY4" fmla="*/ 9525 h 383268"/>
              <a:gd name="connsiteX0" fmla="*/ 0 w 1034823"/>
              <a:gd name="connsiteY0" fmla="*/ 4762 h 383268"/>
              <a:gd name="connsiteX1" fmla="*/ 858610 w 1034823"/>
              <a:gd name="connsiteY1" fmla="*/ 0 h 383268"/>
              <a:gd name="connsiteX2" fmla="*/ 1034823 w 1034823"/>
              <a:gd name="connsiteY2" fmla="*/ 383268 h 383268"/>
              <a:gd name="connsiteX3" fmla="*/ 466724 w 1034823"/>
              <a:gd name="connsiteY3" fmla="*/ 383268 h 383268"/>
              <a:gd name="connsiteX4" fmla="*/ 0 w 1034823"/>
              <a:gd name="connsiteY4" fmla="*/ 4762 h 383268"/>
              <a:gd name="connsiteX0" fmla="*/ 0 w 1134835"/>
              <a:gd name="connsiteY0" fmla="*/ 4762 h 383268"/>
              <a:gd name="connsiteX1" fmla="*/ 1134835 w 1134835"/>
              <a:gd name="connsiteY1" fmla="*/ 0 h 383268"/>
              <a:gd name="connsiteX2" fmla="*/ 1034823 w 1134835"/>
              <a:gd name="connsiteY2" fmla="*/ 383268 h 383268"/>
              <a:gd name="connsiteX3" fmla="*/ 466724 w 1134835"/>
              <a:gd name="connsiteY3" fmla="*/ 383268 h 383268"/>
              <a:gd name="connsiteX4" fmla="*/ 0 w 1134835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90499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66687 w 858610"/>
              <a:gd name="connsiteY3" fmla="*/ 383268 h 383268"/>
              <a:gd name="connsiteX4" fmla="*/ 0 w 858610"/>
              <a:gd name="connsiteY4" fmla="*/ 4762 h 383268"/>
              <a:gd name="connsiteX0" fmla="*/ 0 w 858610"/>
              <a:gd name="connsiteY0" fmla="*/ 4762 h 383268"/>
              <a:gd name="connsiteX1" fmla="*/ 858610 w 858610"/>
              <a:gd name="connsiteY1" fmla="*/ 0 h 383268"/>
              <a:gd name="connsiteX2" fmla="*/ 758598 w 858610"/>
              <a:gd name="connsiteY2" fmla="*/ 383268 h 383268"/>
              <a:gd name="connsiteX3" fmla="*/ 176212 w 858610"/>
              <a:gd name="connsiteY3" fmla="*/ 383268 h 383268"/>
              <a:gd name="connsiteX4" fmla="*/ 0 w 858610"/>
              <a:gd name="connsiteY4" fmla="*/ 4762 h 383268"/>
              <a:gd name="connsiteX0" fmla="*/ 0 w 1149122"/>
              <a:gd name="connsiteY0" fmla="*/ 0 h 378506"/>
              <a:gd name="connsiteX1" fmla="*/ 1149122 w 1149122"/>
              <a:gd name="connsiteY1" fmla="*/ 0 h 378506"/>
              <a:gd name="connsiteX2" fmla="*/ 758598 w 1149122"/>
              <a:gd name="connsiteY2" fmla="*/ 378506 h 378506"/>
              <a:gd name="connsiteX3" fmla="*/ 176212 w 1149122"/>
              <a:gd name="connsiteY3" fmla="*/ 378506 h 378506"/>
              <a:gd name="connsiteX4" fmla="*/ 0 w 1149122"/>
              <a:gd name="connsiteY4" fmla="*/ 0 h 378506"/>
              <a:gd name="connsiteX0" fmla="*/ 100013 w 972910"/>
              <a:gd name="connsiteY0" fmla="*/ 4763 h 378506"/>
              <a:gd name="connsiteX1" fmla="*/ 972910 w 972910"/>
              <a:gd name="connsiteY1" fmla="*/ 0 h 378506"/>
              <a:gd name="connsiteX2" fmla="*/ 582386 w 972910"/>
              <a:gd name="connsiteY2" fmla="*/ 378506 h 378506"/>
              <a:gd name="connsiteX3" fmla="*/ 0 w 972910"/>
              <a:gd name="connsiteY3" fmla="*/ 378506 h 378506"/>
              <a:gd name="connsiteX4" fmla="*/ 100013 w 972910"/>
              <a:gd name="connsiteY4" fmla="*/ 4763 h 378506"/>
              <a:gd name="connsiteX0" fmla="*/ 100013 w 1253897"/>
              <a:gd name="connsiteY0" fmla="*/ 9525 h 383268"/>
              <a:gd name="connsiteX1" fmla="*/ 1253897 w 1253897"/>
              <a:gd name="connsiteY1" fmla="*/ 0 h 383268"/>
              <a:gd name="connsiteX2" fmla="*/ 582386 w 1253897"/>
              <a:gd name="connsiteY2" fmla="*/ 383268 h 383268"/>
              <a:gd name="connsiteX3" fmla="*/ 0 w 1253897"/>
              <a:gd name="connsiteY3" fmla="*/ 383268 h 383268"/>
              <a:gd name="connsiteX4" fmla="*/ 100013 w 1253897"/>
              <a:gd name="connsiteY4" fmla="*/ 9525 h 383268"/>
              <a:gd name="connsiteX0" fmla="*/ 385763 w 1253897"/>
              <a:gd name="connsiteY0" fmla="*/ 9525 h 383268"/>
              <a:gd name="connsiteX1" fmla="*/ 1253897 w 1253897"/>
              <a:gd name="connsiteY1" fmla="*/ 0 h 383268"/>
              <a:gd name="connsiteX2" fmla="*/ 582386 w 1253897"/>
              <a:gd name="connsiteY2" fmla="*/ 383268 h 383268"/>
              <a:gd name="connsiteX3" fmla="*/ 0 w 1253897"/>
              <a:gd name="connsiteY3" fmla="*/ 383268 h 383268"/>
              <a:gd name="connsiteX4" fmla="*/ 385763 w 1253897"/>
              <a:gd name="connsiteY4" fmla="*/ 9525 h 383268"/>
              <a:gd name="connsiteX0" fmla="*/ 385763 w 1253897"/>
              <a:gd name="connsiteY0" fmla="*/ 1905 h 383268"/>
              <a:gd name="connsiteX1" fmla="*/ 1253897 w 1253897"/>
              <a:gd name="connsiteY1" fmla="*/ 0 h 383268"/>
              <a:gd name="connsiteX2" fmla="*/ 582386 w 1253897"/>
              <a:gd name="connsiteY2" fmla="*/ 383268 h 383268"/>
              <a:gd name="connsiteX3" fmla="*/ 0 w 1253897"/>
              <a:gd name="connsiteY3" fmla="*/ 383268 h 383268"/>
              <a:gd name="connsiteX4" fmla="*/ 385763 w 1253897"/>
              <a:gd name="connsiteY4" fmla="*/ 1905 h 383268"/>
              <a:gd name="connsiteX0" fmla="*/ 408623 w 1276757"/>
              <a:gd name="connsiteY0" fmla="*/ 1905 h 383268"/>
              <a:gd name="connsiteX1" fmla="*/ 1276757 w 1276757"/>
              <a:gd name="connsiteY1" fmla="*/ 0 h 383268"/>
              <a:gd name="connsiteX2" fmla="*/ 605246 w 1276757"/>
              <a:gd name="connsiteY2" fmla="*/ 383268 h 383268"/>
              <a:gd name="connsiteX3" fmla="*/ 0 w 1276757"/>
              <a:gd name="connsiteY3" fmla="*/ 383268 h 383268"/>
              <a:gd name="connsiteX4" fmla="*/ 408623 w 1276757"/>
              <a:gd name="connsiteY4" fmla="*/ 1905 h 383268"/>
              <a:gd name="connsiteX0" fmla="*/ 389573 w 1276757"/>
              <a:gd name="connsiteY0" fmla="*/ 0 h 390888"/>
              <a:gd name="connsiteX1" fmla="*/ 1276757 w 1276757"/>
              <a:gd name="connsiteY1" fmla="*/ 7620 h 390888"/>
              <a:gd name="connsiteX2" fmla="*/ 605246 w 1276757"/>
              <a:gd name="connsiteY2" fmla="*/ 390888 h 390888"/>
              <a:gd name="connsiteX3" fmla="*/ 0 w 1276757"/>
              <a:gd name="connsiteY3" fmla="*/ 390888 h 390888"/>
              <a:gd name="connsiteX4" fmla="*/ 389573 w 1276757"/>
              <a:gd name="connsiteY4" fmla="*/ 0 h 390888"/>
              <a:gd name="connsiteX0" fmla="*/ 389573 w 1261517"/>
              <a:gd name="connsiteY0" fmla="*/ 0 h 390888"/>
              <a:gd name="connsiteX1" fmla="*/ 1261517 w 1261517"/>
              <a:gd name="connsiteY1" fmla="*/ 7620 h 390888"/>
              <a:gd name="connsiteX2" fmla="*/ 605246 w 1261517"/>
              <a:gd name="connsiteY2" fmla="*/ 390888 h 390888"/>
              <a:gd name="connsiteX3" fmla="*/ 0 w 1261517"/>
              <a:gd name="connsiteY3" fmla="*/ 390888 h 390888"/>
              <a:gd name="connsiteX4" fmla="*/ 389573 w 1261517"/>
              <a:gd name="connsiteY4" fmla="*/ 0 h 390888"/>
              <a:gd name="connsiteX0" fmla="*/ 389573 w 1261517"/>
              <a:gd name="connsiteY0" fmla="*/ 0 h 390888"/>
              <a:gd name="connsiteX1" fmla="*/ 1261517 w 1261517"/>
              <a:gd name="connsiteY1" fmla="*/ 7620 h 390888"/>
              <a:gd name="connsiteX2" fmla="*/ 605246 w 1261517"/>
              <a:gd name="connsiteY2" fmla="*/ 390888 h 390888"/>
              <a:gd name="connsiteX3" fmla="*/ 0 w 1261517"/>
              <a:gd name="connsiteY3" fmla="*/ 390888 h 390888"/>
              <a:gd name="connsiteX4" fmla="*/ 389573 w 1261517"/>
              <a:gd name="connsiteY4" fmla="*/ 0 h 390888"/>
              <a:gd name="connsiteX0" fmla="*/ 389573 w 1261517"/>
              <a:gd name="connsiteY0" fmla="*/ 0 h 390888"/>
              <a:gd name="connsiteX1" fmla="*/ 1261517 w 1261517"/>
              <a:gd name="connsiteY1" fmla="*/ 7620 h 390888"/>
              <a:gd name="connsiteX2" fmla="*/ 605246 w 1261517"/>
              <a:gd name="connsiteY2" fmla="*/ 390888 h 390888"/>
              <a:gd name="connsiteX3" fmla="*/ 0 w 1261517"/>
              <a:gd name="connsiteY3" fmla="*/ 390888 h 390888"/>
              <a:gd name="connsiteX4" fmla="*/ 389573 w 1261517"/>
              <a:gd name="connsiteY4" fmla="*/ 0 h 390888"/>
              <a:gd name="connsiteX0" fmla="*/ 389573 w 1242467"/>
              <a:gd name="connsiteY0" fmla="*/ 1905 h 392793"/>
              <a:gd name="connsiteX1" fmla="*/ 1242467 w 1242467"/>
              <a:gd name="connsiteY1" fmla="*/ 0 h 392793"/>
              <a:gd name="connsiteX2" fmla="*/ 605246 w 1242467"/>
              <a:gd name="connsiteY2" fmla="*/ 392793 h 392793"/>
              <a:gd name="connsiteX3" fmla="*/ 0 w 1242467"/>
              <a:gd name="connsiteY3" fmla="*/ 392793 h 392793"/>
              <a:gd name="connsiteX4" fmla="*/ 389573 w 1242467"/>
              <a:gd name="connsiteY4" fmla="*/ 1905 h 392793"/>
              <a:gd name="connsiteX0" fmla="*/ 389573 w 1242467"/>
              <a:gd name="connsiteY0" fmla="*/ 1905 h 392793"/>
              <a:gd name="connsiteX1" fmla="*/ 1242467 w 1242467"/>
              <a:gd name="connsiteY1" fmla="*/ 0 h 392793"/>
              <a:gd name="connsiteX2" fmla="*/ 605246 w 1242467"/>
              <a:gd name="connsiteY2" fmla="*/ 392793 h 392793"/>
              <a:gd name="connsiteX3" fmla="*/ 0 w 1242467"/>
              <a:gd name="connsiteY3" fmla="*/ 392793 h 392793"/>
              <a:gd name="connsiteX4" fmla="*/ 389573 w 1242467"/>
              <a:gd name="connsiteY4" fmla="*/ 1905 h 392793"/>
              <a:gd name="connsiteX0" fmla="*/ 389573 w 1251992"/>
              <a:gd name="connsiteY0" fmla="*/ 1905 h 392793"/>
              <a:gd name="connsiteX1" fmla="*/ 1251992 w 1251992"/>
              <a:gd name="connsiteY1" fmla="*/ 0 h 392793"/>
              <a:gd name="connsiteX2" fmla="*/ 605246 w 1251992"/>
              <a:gd name="connsiteY2" fmla="*/ 392793 h 392793"/>
              <a:gd name="connsiteX3" fmla="*/ 0 w 1251992"/>
              <a:gd name="connsiteY3" fmla="*/ 392793 h 392793"/>
              <a:gd name="connsiteX4" fmla="*/ 389573 w 1251992"/>
              <a:gd name="connsiteY4" fmla="*/ 1905 h 39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1992" h="392793">
                <a:moveTo>
                  <a:pt x="389573" y="1905"/>
                </a:moveTo>
                <a:lnTo>
                  <a:pt x="1251992" y="0"/>
                </a:lnTo>
                <a:lnTo>
                  <a:pt x="605246" y="392793"/>
                </a:lnTo>
                <a:lnTo>
                  <a:pt x="0" y="392793"/>
                </a:lnTo>
                <a:lnTo>
                  <a:pt x="389573" y="1905"/>
                </a:lnTo>
                <a:close/>
              </a:path>
            </a:pathLst>
          </a:custGeom>
          <a:solidFill>
            <a:srgbClr val="4EA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97013" y="1704747"/>
            <a:ext cx="876300" cy="3536502"/>
          </a:xfrm>
          <a:custGeom>
            <a:avLst/>
            <a:gdLst>
              <a:gd name="connsiteX0" fmla="*/ 432000 w 876300"/>
              <a:gd name="connsiteY0" fmla="*/ 0 h 3530152"/>
              <a:gd name="connsiteX1" fmla="*/ 862804 w 876300"/>
              <a:gd name="connsiteY1" fmla="*/ 359003 h 3530152"/>
              <a:gd name="connsiteX2" fmla="*/ 876300 w 876300"/>
              <a:gd name="connsiteY2" fmla="*/ 359003 h 3530152"/>
              <a:gd name="connsiteX3" fmla="*/ 876300 w 876300"/>
              <a:gd name="connsiteY3" fmla="*/ 3530152 h 3530152"/>
              <a:gd name="connsiteX4" fmla="*/ 0 w 876300"/>
              <a:gd name="connsiteY4" fmla="*/ 3530152 h 3530152"/>
              <a:gd name="connsiteX5" fmla="*/ 0 w 876300"/>
              <a:gd name="connsiteY5" fmla="*/ 360000 h 3530152"/>
              <a:gd name="connsiteX6" fmla="*/ 0 w 876300"/>
              <a:gd name="connsiteY6" fmla="*/ 359003 h 3530152"/>
              <a:gd name="connsiteX7" fmla="*/ 1196 w 876300"/>
              <a:gd name="connsiteY7" fmla="*/ 359003 h 35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300" h="3530152">
                <a:moveTo>
                  <a:pt x="432000" y="0"/>
                </a:moveTo>
                <a:lnTo>
                  <a:pt x="862804" y="359003"/>
                </a:lnTo>
                <a:lnTo>
                  <a:pt x="876300" y="359003"/>
                </a:lnTo>
                <a:lnTo>
                  <a:pt x="876300" y="3530152"/>
                </a:lnTo>
                <a:lnTo>
                  <a:pt x="0" y="3530152"/>
                </a:lnTo>
                <a:lnTo>
                  <a:pt x="0" y="360000"/>
                </a:lnTo>
                <a:lnTo>
                  <a:pt x="0" y="359003"/>
                </a:lnTo>
                <a:lnTo>
                  <a:pt x="1196" y="359003"/>
                </a:lnTo>
                <a:close/>
              </a:path>
            </a:pathLst>
          </a:custGeom>
          <a:solidFill>
            <a:srgbClr val="EF2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359162" y="1698397"/>
            <a:ext cx="876300" cy="3530152"/>
          </a:xfrm>
          <a:custGeom>
            <a:avLst/>
            <a:gdLst>
              <a:gd name="connsiteX0" fmla="*/ 432000 w 876300"/>
              <a:gd name="connsiteY0" fmla="*/ 0 h 3530152"/>
              <a:gd name="connsiteX1" fmla="*/ 862804 w 876300"/>
              <a:gd name="connsiteY1" fmla="*/ 359003 h 3530152"/>
              <a:gd name="connsiteX2" fmla="*/ 876300 w 876300"/>
              <a:gd name="connsiteY2" fmla="*/ 359003 h 3530152"/>
              <a:gd name="connsiteX3" fmla="*/ 876300 w 876300"/>
              <a:gd name="connsiteY3" fmla="*/ 3530152 h 3530152"/>
              <a:gd name="connsiteX4" fmla="*/ 0 w 876300"/>
              <a:gd name="connsiteY4" fmla="*/ 3530152 h 3530152"/>
              <a:gd name="connsiteX5" fmla="*/ 0 w 876300"/>
              <a:gd name="connsiteY5" fmla="*/ 360000 h 3530152"/>
              <a:gd name="connsiteX6" fmla="*/ 0 w 876300"/>
              <a:gd name="connsiteY6" fmla="*/ 359003 h 3530152"/>
              <a:gd name="connsiteX7" fmla="*/ 1196 w 876300"/>
              <a:gd name="connsiteY7" fmla="*/ 359003 h 35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300" h="3530152">
                <a:moveTo>
                  <a:pt x="432000" y="0"/>
                </a:moveTo>
                <a:lnTo>
                  <a:pt x="862804" y="359003"/>
                </a:lnTo>
                <a:lnTo>
                  <a:pt x="876300" y="359003"/>
                </a:lnTo>
                <a:lnTo>
                  <a:pt x="876300" y="3530152"/>
                </a:lnTo>
                <a:lnTo>
                  <a:pt x="0" y="3530152"/>
                </a:lnTo>
                <a:lnTo>
                  <a:pt x="0" y="360000"/>
                </a:lnTo>
                <a:lnTo>
                  <a:pt x="0" y="359003"/>
                </a:lnTo>
                <a:lnTo>
                  <a:pt x="1196" y="359003"/>
                </a:lnTo>
                <a:close/>
              </a:path>
            </a:pathLst>
          </a:custGeom>
          <a:solidFill>
            <a:srgbClr val="1CB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235462" y="1698397"/>
            <a:ext cx="876300" cy="3530152"/>
          </a:xfrm>
          <a:custGeom>
            <a:avLst/>
            <a:gdLst>
              <a:gd name="connsiteX0" fmla="*/ 432000 w 876300"/>
              <a:gd name="connsiteY0" fmla="*/ 0 h 3530152"/>
              <a:gd name="connsiteX1" fmla="*/ 862804 w 876300"/>
              <a:gd name="connsiteY1" fmla="*/ 359003 h 3530152"/>
              <a:gd name="connsiteX2" fmla="*/ 876300 w 876300"/>
              <a:gd name="connsiteY2" fmla="*/ 359003 h 3530152"/>
              <a:gd name="connsiteX3" fmla="*/ 876300 w 876300"/>
              <a:gd name="connsiteY3" fmla="*/ 3530152 h 3530152"/>
              <a:gd name="connsiteX4" fmla="*/ 0 w 876300"/>
              <a:gd name="connsiteY4" fmla="*/ 3530152 h 3530152"/>
              <a:gd name="connsiteX5" fmla="*/ 0 w 876300"/>
              <a:gd name="connsiteY5" fmla="*/ 360000 h 3530152"/>
              <a:gd name="connsiteX6" fmla="*/ 0 w 876300"/>
              <a:gd name="connsiteY6" fmla="*/ 359003 h 3530152"/>
              <a:gd name="connsiteX7" fmla="*/ 1196 w 876300"/>
              <a:gd name="connsiteY7" fmla="*/ 359003 h 35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300" h="3530152">
                <a:moveTo>
                  <a:pt x="432000" y="0"/>
                </a:moveTo>
                <a:lnTo>
                  <a:pt x="862804" y="359003"/>
                </a:lnTo>
                <a:lnTo>
                  <a:pt x="876300" y="359003"/>
                </a:lnTo>
                <a:lnTo>
                  <a:pt x="876300" y="3530152"/>
                </a:lnTo>
                <a:lnTo>
                  <a:pt x="0" y="3530152"/>
                </a:lnTo>
                <a:lnTo>
                  <a:pt x="0" y="360000"/>
                </a:lnTo>
                <a:lnTo>
                  <a:pt x="0" y="359003"/>
                </a:lnTo>
                <a:lnTo>
                  <a:pt x="1196" y="359003"/>
                </a:lnTo>
                <a:close/>
              </a:path>
            </a:pathLst>
          </a:custGeom>
          <a:solidFill>
            <a:srgbClr val="F9A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103509" y="1698397"/>
            <a:ext cx="876300" cy="3530152"/>
          </a:xfrm>
          <a:custGeom>
            <a:avLst/>
            <a:gdLst>
              <a:gd name="connsiteX0" fmla="*/ 432000 w 876300"/>
              <a:gd name="connsiteY0" fmla="*/ 0 h 3530152"/>
              <a:gd name="connsiteX1" fmla="*/ 862804 w 876300"/>
              <a:gd name="connsiteY1" fmla="*/ 359003 h 3530152"/>
              <a:gd name="connsiteX2" fmla="*/ 876300 w 876300"/>
              <a:gd name="connsiteY2" fmla="*/ 359003 h 3530152"/>
              <a:gd name="connsiteX3" fmla="*/ 876300 w 876300"/>
              <a:gd name="connsiteY3" fmla="*/ 3530152 h 3530152"/>
              <a:gd name="connsiteX4" fmla="*/ 0 w 876300"/>
              <a:gd name="connsiteY4" fmla="*/ 3530152 h 3530152"/>
              <a:gd name="connsiteX5" fmla="*/ 0 w 876300"/>
              <a:gd name="connsiteY5" fmla="*/ 360000 h 3530152"/>
              <a:gd name="connsiteX6" fmla="*/ 0 w 876300"/>
              <a:gd name="connsiteY6" fmla="*/ 359003 h 3530152"/>
              <a:gd name="connsiteX7" fmla="*/ 1196 w 876300"/>
              <a:gd name="connsiteY7" fmla="*/ 359003 h 35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300" h="3530152">
                <a:moveTo>
                  <a:pt x="432000" y="0"/>
                </a:moveTo>
                <a:lnTo>
                  <a:pt x="862804" y="359003"/>
                </a:lnTo>
                <a:lnTo>
                  <a:pt x="876300" y="359003"/>
                </a:lnTo>
                <a:lnTo>
                  <a:pt x="876300" y="3530152"/>
                </a:lnTo>
                <a:lnTo>
                  <a:pt x="0" y="3530152"/>
                </a:lnTo>
                <a:lnTo>
                  <a:pt x="0" y="360000"/>
                </a:lnTo>
                <a:lnTo>
                  <a:pt x="0" y="359003"/>
                </a:lnTo>
                <a:lnTo>
                  <a:pt x="1196" y="359003"/>
                </a:lnTo>
                <a:close/>
              </a:path>
            </a:pathLst>
          </a:custGeom>
          <a:solidFill>
            <a:srgbClr val="B7E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974457" y="1698397"/>
            <a:ext cx="876300" cy="3530152"/>
          </a:xfrm>
          <a:custGeom>
            <a:avLst/>
            <a:gdLst>
              <a:gd name="connsiteX0" fmla="*/ 432000 w 876300"/>
              <a:gd name="connsiteY0" fmla="*/ 0 h 3530152"/>
              <a:gd name="connsiteX1" fmla="*/ 862804 w 876300"/>
              <a:gd name="connsiteY1" fmla="*/ 359003 h 3530152"/>
              <a:gd name="connsiteX2" fmla="*/ 876300 w 876300"/>
              <a:gd name="connsiteY2" fmla="*/ 359003 h 3530152"/>
              <a:gd name="connsiteX3" fmla="*/ 876300 w 876300"/>
              <a:gd name="connsiteY3" fmla="*/ 3530152 h 3530152"/>
              <a:gd name="connsiteX4" fmla="*/ 0 w 876300"/>
              <a:gd name="connsiteY4" fmla="*/ 3530152 h 3530152"/>
              <a:gd name="connsiteX5" fmla="*/ 0 w 876300"/>
              <a:gd name="connsiteY5" fmla="*/ 360000 h 3530152"/>
              <a:gd name="connsiteX6" fmla="*/ 0 w 876300"/>
              <a:gd name="connsiteY6" fmla="*/ 359003 h 3530152"/>
              <a:gd name="connsiteX7" fmla="*/ 1196 w 876300"/>
              <a:gd name="connsiteY7" fmla="*/ 359003 h 35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300" h="3530152">
                <a:moveTo>
                  <a:pt x="432000" y="0"/>
                </a:moveTo>
                <a:lnTo>
                  <a:pt x="862804" y="359003"/>
                </a:lnTo>
                <a:lnTo>
                  <a:pt x="876300" y="359003"/>
                </a:lnTo>
                <a:lnTo>
                  <a:pt x="876300" y="3530152"/>
                </a:lnTo>
                <a:lnTo>
                  <a:pt x="0" y="3530152"/>
                </a:lnTo>
                <a:lnTo>
                  <a:pt x="0" y="360000"/>
                </a:lnTo>
                <a:lnTo>
                  <a:pt x="0" y="359003"/>
                </a:lnTo>
                <a:lnTo>
                  <a:pt x="1196" y="359003"/>
                </a:lnTo>
                <a:close/>
              </a:path>
            </a:pathLst>
          </a:custGeom>
          <a:solidFill>
            <a:srgbClr val="5AC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/>
          <a:srcRect l="82488"/>
          <a:stretch/>
        </p:blipFill>
        <p:spPr>
          <a:xfrm rot="16200000">
            <a:off x="3562582" y="3012584"/>
            <a:ext cx="222059" cy="4999153"/>
          </a:xfrm>
          <a:prstGeom prst="rect">
            <a:avLst/>
          </a:prstGeom>
        </p:spPr>
      </p:pic>
      <p:sp>
        <p:nvSpPr>
          <p:cNvPr id="34" name="Freeform 5460"/>
          <p:cNvSpPr>
            <a:spLocks noChangeAspect="1" noEditPoints="1"/>
          </p:cNvSpPr>
          <p:nvPr/>
        </p:nvSpPr>
        <p:spPr bwMode="auto">
          <a:xfrm>
            <a:off x="1698406" y="2139450"/>
            <a:ext cx="396000" cy="447858"/>
          </a:xfrm>
          <a:custGeom>
            <a:avLst/>
            <a:gdLst>
              <a:gd name="T0" fmla="*/ 3 w 68"/>
              <a:gd name="T1" fmla="*/ 50 h 77"/>
              <a:gd name="T2" fmla="*/ 7 w 68"/>
              <a:gd name="T3" fmla="*/ 60 h 77"/>
              <a:gd name="T4" fmla="*/ 26 w 68"/>
              <a:gd name="T5" fmla="*/ 77 h 77"/>
              <a:gd name="T6" fmla="*/ 33 w 68"/>
              <a:gd name="T7" fmla="*/ 0 h 77"/>
              <a:gd name="T8" fmla="*/ 50 w 68"/>
              <a:gd name="T9" fmla="*/ 12 h 77"/>
              <a:gd name="T10" fmla="*/ 57 w 68"/>
              <a:gd name="T11" fmla="*/ 16 h 77"/>
              <a:gd name="T12" fmla="*/ 49 w 68"/>
              <a:gd name="T13" fmla="*/ 22 h 77"/>
              <a:gd name="T14" fmla="*/ 51 w 68"/>
              <a:gd name="T15" fmla="*/ 16 h 77"/>
              <a:gd name="T16" fmla="*/ 48 w 68"/>
              <a:gd name="T17" fmla="*/ 11 h 77"/>
              <a:gd name="T18" fmla="*/ 46 w 68"/>
              <a:gd name="T19" fmla="*/ 20 h 77"/>
              <a:gd name="T20" fmla="*/ 44 w 68"/>
              <a:gd name="T21" fmla="*/ 18 h 77"/>
              <a:gd name="T22" fmla="*/ 45 w 68"/>
              <a:gd name="T23" fmla="*/ 15 h 77"/>
              <a:gd name="T24" fmla="*/ 29 w 68"/>
              <a:gd name="T25" fmla="*/ 16 h 77"/>
              <a:gd name="T26" fmla="*/ 34 w 68"/>
              <a:gd name="T27" fmla="*/ 16 h 77"/>
              <a:gd name="T28" fmla="*/ 36 w 68"/>
              <a:gd name="T29" fmla="*/ 10 h 77"/>
              <a:gd name="T30" fmla="*/ 34 w 68"/>
              <a:gd name="T31" fmla="*/ 10 h 77"/>
              <a:gd name="T32" fmla="*/ 42 w 68"/>
              <a:gd name="T33" fmla="*/ 16 h 77"/>
              <a:gd name="T34" fmla="*/ 37 w 68"/>
              <a:gd name="T35" fmla="*/ 23 h 77"/>
              <a:gd name="T36" fmla="*/ 32 w 68"/>
              <a:gd name="T37" fmla="*/ 22 h 77"/>
              <a:gd name="T38" fmla="*/ 27 w 68"/>
              <a:gd name="T39" fmla="*/ 25 h 77"/>
              <a:gd name="T40" fmla="*/ 23 w 68"/>
              <a:gd name="T41" fmla="*/ 23 h 77"/>
              <a:gd name="T42" fmla="*/ 27 w 68"/>
              <a:gd name="T43" fmla="*/ 20 h 77"/>
              <a:gd name="T44" fmla="*/ 27 w 68"/>
              <a:gd name="T45" fmla="*/ 16 h 77"/>
              <a:gd name="T46" fmla="*/ 32 w 68"/>
              <a:gd name="T47" fmla="*/ 24 h 77"/>
              <a:gd name="T48" fmla="*/ 14 w 68"/>
              <a:gd name="T49" fmla="*/ 19 h 77"/>
              <a:gd name="T50" fmla="*/ 22 w 68"/>
              <a:gd name="T51" fmla="*/ 16 h 77"/>
              <a:gd name="T52" fmla="*/ 17 w 68"/>
              <a:gd name="T53" fmla="*/ 12 h 77"/>
              <a:gd name="T54" fmla="*/ 26 w 68"/>
              <a:gd name="T55" fmla="*/ 8 h 77"/>
              <a:gd name="T56" fmla="*/ 22 w 68"/>
              <a:gd name="T57" fmla="*/ 12 h 77"/>
              <a:gd name="T58" fmla="*/ 21 w 68"/>
              <a:gd name="T59" fmla="*/ 14 h 77"/>
              <a:gd name="T60" fmla="*/ 27 w 68"/>
              <a:gd name="T61" fmla="*/ 14 h 77"/>
              <a:gd name="T62" fmla="*/ 21 w 68"/>
              <a:gd name="T63" fmla="*/ 23 h 77"/>
              <a:gd name="T64" fmla="*/ 23 w 68"/>
              <a:gd name="T65" fmla="*/ 28 h 77"/>
              <a:gd name="T66" fmla="*/ 22 w 68"/>
              <a:gd name="T67" fmla="*/ 25 h 77"/>
              <a:gd name="T68" fmla="*/ 24 w 68"/>
              <a:gd name="T69" fmla="*/ 28 h 77"/>
              <a:gd name="T70" fmla="*/ 40 w 68"/>
              <a:gd name="T71" fmla="*/ 37 h 77"/>
              <a:gd name="T72" fmla="*/ 53 w 68"/>
              <a:gd name="T73" fmla="*/ 35 h 77"/>
              <a:gd name="T74" fmla="*/ 44 w 68"/>
              <a:gd name="T75" fmla="*/ 33 h 77"/>
              <a:gd name="T76" fmla="*/ 53 w 68"/>
              <a:gd name="T77" fmla="*/ 35 h 77"/>
              <a:gd name="T78" fmla="*/ 53 w 68"/>
              <a:gd name="T79" fmla="*/ 24 h 77"/>
              <a:gd name="T80" fmla="*/ 52 w 68"/>
              <a:gd name="T81" fmla="*/ 30 h 77"/>
              <a:gd name="T82" fmla="*/ 54 w 68"/>
              <a:gd name="T83" fmla="*/ 28 h 77"/>
              <a:gd name="T84" fmla="*/ 53 w 68"/>
              <a:gd name="T85" fmla="*/ 28 h 77"/>
              <a:gd name="T86" fmla="*/ 58 w 68"/>
              <a:gd name="T87" fmla="*/ 32 h 77"/>
              <a:gd name="T88" fmla="*/ 54 w 68"/>
              <a:gd name="T89" fmla="*/ 32 h 77"/>
              <a:gd name="T90" fmla="*/ 43 w 68"/>
              <a:gd name="T91" fmla="*/ 31 h 77"/>
              <a:gd name="T92" fmla="*/ 47 w 68"/>
              <a:gd name="T93" fmla="*/ 25 h 77"/>
              <a:gd name="T94" fmla="*/ 40 w 68"/>
              <a:gd name="T95" fmla="*/ 28 h 77"/>
              <a:gd name="T96" fmla="*/ 39 w 68"/>
              <a:gd name="T97" fmla="*/ 29 h 77"/>
              <a:gd name="T98" fmla="*/ 40 w 68"/>
              <a:gd name="T99" fmla="*/ 35 h 77"/>
              <a:gd name="T100" fmla="*/ 36 w 68"/>
              <a:gd name="T101" fmla="*/ 36 h 77"/>
              <a:gd name="T102" fmla="*/ 27 w 68"/>
              <a:gd name="T103" fmla="*/ 35 h 77"/>
              <a:gd name="T104" fmla="*/ 27 w 68"/>
              <a:gd name="T105" fmla="*/ 29 h 77"/>
              <a:gd name="T106" fmla="*/ 36 w 68"/>
              <a:gd name="T107" fmla="*/ 31 h 77"/>
              <a:gd name="T108" fmla="*/ 32 w 68"/>
              <a:gd name="T109" fmla="*/ 29 h 77"/>
              <a:gd name="T110" fmla="*/ 36 w 68"/>
              <a:gd name="T111" fmla="*/ 25 h 77"/>
              <a:gd name="T112" fmla="*/ 39 w 68"/>
              <a:gd name="T113" fmla="*/ 25 h 77"/>
              <a:gd name="T114" fmla="*/ 43 w 68"/>
              <a:gd name="T115" fmla="*/ 23 h 77"/>
              <a:gd name="T116" fmla="*/ 47 w 68"/>
              <a:gd name="T117" fmla="*/ 21 h 77"/>
              <a:gd name="T118" fmla="*/ 55 w 68"/>
              <a:gd name="T119" fmla="*/ 2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" h="77">
                <a:moveTo>
                  <a:pt x="33" y="0"/>
                </a:moveTo>
                <a:cubicBezTo>
                  <a:pt x="17" y="0"/>
                  <a:pt x="6" y="13"/>
                  <a:pt x="6" y="29"/>
                </a:cubicBezTo>
                <a:cubicBezTo>
                  <a:pt x="6" y="30"/>
                  <a:pt x="6" y="31"/>
                  <a:pt x="6" y="33"/>
                </a:cubicBezTo>
                <a:cubicBezTo>
                  <a:pt x="6" y="35"/>
                  <a:pt x="2" y="44"/>
                  <a:pt x="1" y="46"/>
                </a:cubicBezTo>
                <a:cubicBezTo>
                  <a:pt x="0" y="47"/>
                  <a:pt x="1" y="50"/>
                  <a:pt x="3" y="50"/>
                </a:cubicBezTo>
                <a:cubicBezTo>
                  <a:pt x="6" y="50"/>
                  <a:pt x="6" y="51"/>
                  <a:pt x="5" y="52"/>
                </a:cubicBezTo>
                <a:cubicBezTo>
                  <a:pt x="4" y="53"/>
                  <a:pt x="5" y="55"/>
                  <a:pt x="5" y="55"/>
                </a:cubicBezTo>
                <a:cubicBezTo>
                  <a:pt x="5" y="55"/>
                  <a:pt x="8" y="56"/>
                  <a:pt x="8" y="56"/>
                </a:cubicBezTo>
                <a:cubicBezTo>
                  <a:pt x="8" y="56"/>
                  <a:pt x="7" y="57"/>
                  <a:pt x="7" y="58"/>
                </a:cubicBezTo>
                <a:cubicBezTo>
                  <a:pt x="7" y="58"/>
                  <a:pt x="7" y="60"/>
                  <a:pt x="7" y="60"/>
                </a:cubicBezTo>
                <a:cubicBezTo>
                  <a:pt x="7" y="60"/>
                  <a:pt x="8" y="61"/>
                  <a:pt x="9" y="62"/>
                </a:cubicBezTo>
                <a:cubicBezTo>
                  <a:pt x="11" y="63"/>
                  <a:pt x="10" y="66"/>
                  <a:pt x="10" y="67"/>
                </a:cubicBezTo>
                <a:cubicBezTo>
                  <a:pt x="10" y="68"/>
                  <a:pt x="11" y="72"/>
                  <a:pt x="15" y="72"/>
                </a:cubicBezTo>
                <a:cubicBezTo>
                  <a:pt x="18" y="72"/>
                  <a:pt x="24" y="69"/>
                  <a:pt x="24" y="69"/>
                </a:cubicBezTo>
                <a:cubicBezTo>
                  <a:pt x="26" y="77"/>
                  <a:pt x="26" y="77"/>
                  <a:pt x="26" y="77"/>
                </a:cubicBezTo>
                <a:cubicBezTo>
                  <a:pt x="27" y="77"/>
                  <a:pt x="47" y="70"/>
                  <a:pt x="52" y="69"/>
                </a:cubicBezTo>
                <a:cubicBezTo>
                  <a:pt x="53" y="69"/>
                  <a:pt x="53" y="68"/>
                  <a:pt x="54" y="68"/>
                </a:cubicBezTo>
                <a:cubicBezTo>
                  <a:pt x="52" y="58"/>
                  <a:pt x="52" y="58"/>
                  <a:pt x="52" y="58"/>
                </a:cubicBezTo>
                <a:cubicBezTo>
                  <a:pt x="56" y="52"/>
                  <a:pt x="64" y="43"/>
                  <a:pt x="65" y="34"/>
                </a:cubicBezTo>
                <a:cubicBezTo>
                  <a:pt x="68" y="12"/>
                  <a:pt x="52" y="0"/>
                  <a:pt x="33" y="0"/>
                </a:cubicBezTo>
                <a:close/>
                <a:moveTo>
                  <a:pt x="50" y="16"/>
                </a:move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4"/>
                  <a:pt x="50" y="13"/>
                </a:cubicBezTo>
                <a:cubicBezTo>
                  <a:pt x="50" y="13"/>
                  <a:pt x="50" y="12"/>
                  <a:pt x="50" y="12"/>
                </a:cubicBezTo>
                <a:cubicBezTo>
                  <a:pt x="50" y="11"/>
                  <a:pt x="50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5" y="12"/>
                  <a:pt x="56" y="14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7"/>
                  <a:pt x="57" y="17"/>
                  <a:pt x="56" y="18"/>
                </a:cubicBezTo>
                <a:cubicBezTo>
                  <a:pt x="55" y="18"/>
                  <a:pt x="55" y="18"/>
                  <a:pt x="54" y="19"/>
                </a:cubicBezTo>
                <a:cubicBezTo>
                  <a:pt x="53" y="20"/>
                  <a:pt x="53" y="21"/>
                  <a:pt x="52" y="22"/>
                </a:cubicBezTo>
                <a:cubicBezTo>
                  <a:pt x="51" y="22"/>
                  <a:pt x="51" y="22"/>
                  <a:pt x="50" y="22"/>
                </a:cubicBezTo>
                <a:cubicBezTo>
                  <a:pt x="50" y="22"/>
                  <a:pt x="49" y="22"/>
                  <a:pt x="49" y="22"/>
                </a:cubicBezTo>
                <a:cubicBezTo>
                  <a:pt x="49" y="22"/>
                  <a:pt x="49" y="21"/>
                  <a:pt x="48" y="21"/>
                </a:cubicBezTo>
                <a:cubicBezTo>
                  <a:pt x="48" y="21"/>
                  <a:pt x="48" y="20"/>
                  <a:pt x="48" y="20"/>
                </a:cubicBezTo>
                <a:cubicBezTo>
                  <a:pt x="48" y="19"/>
                  <a:pt x="48" y="19"/>
                  <a:pt x="48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51" y="17"/>
                  <a:pt x="51" y="17"/>
                  <a:pt x="51" y="16"/>
                </a:cubicBezTo>
                <a:cubicBezTo>
                  <a:pt x="51" y="16"/>
                  <a:pt x="51" y="16"/>
                  <a:pt x="50" y="16"/>
                </a:cubicBezTo>
                <a:close/>
                <a:moveTo>
                  <a:pt x="43" y="7"/>
                </a:moveTo>
                <a:cubicBezTo>
                  <a:pt x="43" y="7"/>
                  <a:pt x="43" y="7"/>
                  <a:pt x="43" y="7"/>
                </a:cubicBezTo>
                <a:cubicBezTo>
                  <a:pt x="45" y="7"/>
                  <a:pt x="46" y="8"/>
                  <a:pt x="48" y="9"/>
                </a:cubicBezTo>
                <a:cubicBezTo>
                  <a:pt x="48" y="9"/>
                  <a:pt x="49" y="10"/>
                  <a:pt x="48" y="11"/>
                </a:cubicBezTo>
                <a:cubicBezTo>
                  <a:pt x="48" y="12"/>
                  <a:pt x="48" y="13"/>
                  <a:pt x="48" y="13"/>
                </a:cubicBezTo>
                <a:cubicBezTo>
                  <a:pt x="48" y="14"/>
                  <a:pt x="48" y="15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7" y="17"/>
                  <a:pt x="46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1"/>
                  <a:pt x="44" y="21"/>
                </a:cubicBezTo>
                <a:cubicBezTo>
                  <a:pt x="44" y="21"/>
                  <a:pt x="44" y="21"/>
                  <a:pt x="43" y="21"/>
                </a:cubicBezTo>
                <a:cubicBezTo>
                  <a:pt x="43" y="21"/>
                  <a:pt x="43" y="20"/>
                  <a:pt x="43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39" y="13"/>
                  <a:pt x="40" y="8"/>
                  <a:pt x="43" y="7"/>
                </a:cubicBezTo>
                <a:close/>
                <a:moveTo>
                  <a:pt x="29" y="16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2" y="15"/>
                  <a:pt x="30" y="14"/>
                  <a:pt x="29" y="13"/>
                </a:cubicBezTo>
                <a:cubicBezTo>
                  <a:pt x="27" y="8"/>
                  <a:pt x="31" y="6"/>
                  <a:pt x="31" y="6"/>
                </a:cubicBezTo>
                <a:cubicBezTo>
                  <a:pt x="32" y="6"/>
                  <a:pt x="34" y="6"/>
                  <a:pt x="35" y="6"/>
                </a:cubicBezTo>
                <a:cubicBezTo>
                  <a:pt x="37" y="6"/>
                  <a:pt x="39" y="6"/>
                  <a:pt x="40" y="7"/>
                </a:cubicBezTo>
                <a:cubicBezTo>
                  <a:pt x="40" y="11"/>
                  <a:pt x="36" y="12"/>
                  <a:pt x="36" y="10"/>
                </a:cubicBezTo>
                <a:cubicBezTo>
                  <a:pt x="36" y="10"/>
                  <a:pt x="36" y="9"/>
                  <a:pt x="36" y="9"/>
                </a:cubicBezTo>
                <a:cubicBezTo>
                  <a:pt x="36" y="9"/>
                  <a:pt x="36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4" y="9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5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36" y="12"/>
                  <a:pt x="36" y="13"/>
                  <a:pt x="37" y="13"/>
                </a:cubicBezTo>
                <a:cubicBezTo>
                  <a:pt x="38" y="14"/>
                  <a:pt x="39" y="14"/>
                  <a:pt x="40" y="15"/>
                </a:cubicBezTo>
                <a:cubicBezTo>
                  <a:pt x="41" y="15"/>
                  <a:pt x="41" y="15"/>
                  <a:pt x="42" y="16"/>
                </a:cubicBezTo>
                <a:cubicBezTo>
                  <a:pt x="42" y="16"/>
                  <a:pt x="42" y="17"/>
                  <a:pt x="42" y="18"/>
                </a:cubicBezTo>
                <a:cubicBezTo>
                  <a:pt x="42" y="18"/>
                  <a:pt x="42" y="19"/>
                  <a:pt x="42" y="19"/>
                </a:cubicBezTo>
                <a:cubicBezTo>
                  <a:pt x="41" y="20"/>
                  <a:pt x="41" y="21"/>
                  <a:pt x="40" y="22"/>
                </a:cubicBezTo>
                <a:cubicBezTo>
                  <a:pt x="40" y="22"/>
                  <a:pt x="39" y="22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6" y="23"/>
                  <a:pt x="34" y="23"/>
                  <a:pt x="34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1" y="23"/>
                  <a:pt x="31" y="24"/>
                </a:cubicBezTo>
                <a:cubicBezTo>
                  <a:pt x="30" y="24"/>
                  <a:pt x="30" y="25"/>
                  <a:pt x="29" y="25"/>
                </a:cubicBezTo>
                <a:cubicBezTo>
                  <a:pt x="29" y="25"/>
                  <a:pt x="28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5" y="25"/>
                </a:cubicBezTo>
                <a:cubicBezTo>
                  <a:pt x="25" y="25"/>
                  <a:pt x="25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2"/>
                  <a:pt x="23" y="22"/>
                  <a:pt x="24" y="21"/>
                </a:cubicBezTo>
                <a:cubicBezTo>
                  <a:pt x="24" y="21"/>
                  <a:pt x="25" y="21"/>
                  <a:pt x="25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19"/>
                </a:cubicBezTo>
                <a:cubicBezTo>
                  <a:pt x="27" y="19"/>
                  <a:pt x="27" y="18"/>
                  <a:pt x="26" y="18"/>
                </a:cubicBezTo>
                <a:cubicBezTo>
                  <a:pt x="26" y="18"/>
                  <a:pt x="26" y="18"/>
                  <a:pt x="25" y="19"/>
                </a:cubicBezTo>
                <a:cubicBezTo>
                  <a:pt x="25" y="18"/>
                  <a:pt x="26" y="17"/>
                  <a:pt x="26" y="17"/>
                </a:cubicBezTo>
                <a:cubicBezTo>
                  <a:pt x="26" y="16"/>
                  <a:pt x="26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9" y="16"/>
                  <a:pt x="29" y="16"/>
                  <a:pt x="29" y="16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2" y="24"/>
                  <a:pt x="32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15" y="22"/>
                </a:moveTo>
                <a:cubicBezTo>
                  <a:pt x="15" y="22"/>
                  <a:pt x="14" y="20"/>
                  <a:pt x="14" y="19"/>
                </a:cubicBezTo>
                <a:cubicBezTo>
                  <a:pt x="14" y="18"/>
                  <a:pt x="15" y="17"/>
                  <a:pt x="15" y="16"/>
                </a:cubicBezTo>
                <a:cubicBezTo>
                  <a:pt x="16" y="16"/>
                  <a:pt x="17" y="16"/>
                  <a:pt x="18" y="16"/>
                </a:cubicBezTo>
                <a:cubicBezTo>
                  <a:pt x="19" y="16"/>
                  <a:pt x="20" y="16"/>
                  <a:pt x="21" y="17"/>
                </a:cubicBezTo>
                <a:cubicBezTo>
                  <a:pt x="21" y="17"/>
                  <a:pt x="21" y="17"/>
                  <a:pt x="22" y="17"/>
                </a:cubicBezTo>
                <a:cubicBezTo>
                  <a:pt x="22" y="17"/>
                  <a:pt x="22" y="17"/>
                  <a:pt x="22" y="16"/>
                </a:cubicBezTo>
                <a:cubicBezTo>
                  <a:pt x="23" y="16"/>
                  <a:pt x="23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2"/>
                  <a:pt x="17" y="12"/>
                </a:cubicBezTo>
                <a:cubicBezTo>
                  <a:pt x="18" y="11"/>
                  <a:pt x="19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8"/>
                  <a:pt x="28" y="9"/>
                  <a:pt x="27" y="11"/>
                </a:cubicBezTo>
                <a:cubicBezTo>
                  <a:pt x="27" y="11"/>
                  <a:pt x="26" y="12"/>
                  <a:pt x="26" y="12"/>
                </a:cubicBezTo>
                <a:cubicBezTo>
                  <a:pt x="25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4"/>
                  <a:pt x="23" y="15"/>
                  <a:pt x="24" y="15"/>
                </a:cubicBezTo>
                <a:cubicBezTo>
                  <a:pt x="25" y="15"/>
                  <a:pt x="26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5" y="15"/>
                  <a:pt x="25" y="15"/>
                </a:cubicBezTo>
                <a:cubicBezTo>
                  <a:pt x="24" y="16"/>
                  <a:pt x="24" y="17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2" y="21"/>
                  <a:pt x="21" y="22"/>
                  <a:pt x="21" y="23"/>
                </a:cubicBezTo>
                <a:cubicBezTo>
                  <a:pt x="20" y="22"/>
                  <a:pt x="19" y="22"/>
                  <a:pt x="18" y="22"/>
                </a:cubicBezTo>
                <a:cubicBezTo>
                  <a:pt x="17" y="22"/>
                  <a:pt x="16" y="22"/>
                  <a:pt x="16" y="22"/>
                </a:cubicBezTo>
                <a:cubicBezTo>
                  <a:pt x="16" y="22"/>
                  <a:pt x="16" y="22"/>
                  <a:pt x="15" y="22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1" y="28"/>
                  <a:pt x="18" y="28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8" y="24"/>
                </a:cubicBezTo>
                <a:cubicBezTo>
                  <a:pt x="19" y="24"/>
                  <a:pt x="20" y="24"/>
                  <a:pt x="21" y="25"/>
                </a:cubicBezTo>
                <a:cubicBezTo>
                  <a:pt x="21" y="25"/>
                  <a:pt x="22" y="25"/>
                  <a:pt x="22" y="25"/>
                </a:cubicBezTo>
                <a:cubicBezTo>
                  <a:pt x="22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26"/>
                  <a:pt x="24" y="27"/>
                  <a:pt x="25" y="27"/>
                </a:cubicBezTo>
                <a:cubicBezTo>
                  <a:pt x="25" y="27"/>
                  <a:pt x="26" y="27"/>
                  <a:pt x="27" y="27"/>
                </a:cubicBezTo>
                <a:cubicBezTo>
                  <a:pt x="26" y="27"/>
                  <a:pt x="25" y="27"/>
                  <a:pt x="24" y="28"/>
                </a:cubicBezTo>
                <a:cubicBezTo>
                  <a:pt x="24" y="28"/>
                  <a:pt x="23" y="28"/>
                  <a:pt x="23" y="28"/>
                </a:cubicBezTo>
                <a:close/>
                <a:moveTo>
                  <a:pt x="41" y="43"/>
                </a:move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8"/>
                  <a:pt x="39" y="37"/>
                  <a:pt x="40" y="37"/>
                </a:cubicBezTo>
                <a:cubicBezTo>
                  <a:pt x="40" y="37"/>
                  <a:pt x="41" y="38"/>
                  <a:pt x="42" y="39"/>
                </a:cubicBezTo>
                <a:cubicBezTo>
                  <a:pt x="43" y="40"/>
                  <a:pt x="43" y="41"/>
                  <a:pt x="43" y="41"/>
                </a:cubicBezTo>
                <a:cubicBezTo>
                  <a:pt x="43" y="41"/>
                  <a:pt x="44" y="42"/>
                  <a:pt x="45" y="43"/>
                </a:cubicBezTo>
                <a:lnTo>
                  <a:pt x="41" y="43"/>
                </a:lnTo>
                <a:close/>
                <a:moveTo>
                  <a:pt x="53" y="35"/>
                </a:moveTo>
                <a:cubicBezTo>
                  <a:pt x="52" y="37"/>
                  <a:pt x="48" y="39"/>
                  <a:pt x="48" y="39"/>
                </a:cubicBezTo>
                <a:cubicBezTo>
                  <a:pt x="48" y="39"/>
                  <a:pt x="43" y="38"/>
                  <a:pt x="43" y="37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4"/>
                  <a:pt x="44" y="34"/>
                  <a:pt x="44" y="33"/>
                </a:cubicBezTo>
                <a:cubicBezTo>
                  <a:pt x="46" y="33"/>
                  <a:pt x="47" y="32"/>
                  <a:pt x="49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1" y="33"/>
                  <a:pt x="52" y="33"/>
                  <a:pt x="52" y="33"/>
                </a:cubicBezTo>
                <a:cubicBezTo>
                  <a:pt x="52" y="33"/>
                  <a:pt x="53" y="34"/>
                  <a:pt x="53" y="34"/>
                </a:cubicBezTo>
                <a:cubicBezTo>
                  <a:pt x="53" y="34"/>
                  <a:pt x="53" y="35"/>
                  <a:pt x="53" y="35"/>
                </a:cubicBez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59" y="24"/>
                </a:cubicBezTo>
                <a:cubicBezTo>
                  <a:pt x="58" y="23"/>
                  <a:pt x="56" y="23"/>
                  <a:pt x="55" y="23"/>
                </a:cubicBezTo>
                <a:cubicBezTo>
                  <a:pt x="54" y="23"/>
                  <a:pt x="54" y="23"/>
                  <a:pt x="53" y="24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6"/>
                  <a:pt x="51" y="27"/>
                  <a:pt x="51" y="28"/>
                </a:cubicBezTo>
                <a:cubicBezTo>
                  <a:pt x="51" y="28"/>
                  <a:pt x="51" y="28"/>
                  <a:pt x="51" y="29"/>
                </a:cubicBezTo>
                <a:cubicBezTo>
                  <a:pt x="51" y="29"/>
                  <a:pt x="51" y="29"/>
                  <a:pt x="52" y="29"/>
                </a:cubicBezTo>
                <a:cubicBezTo>
                  <a:pt x="52" y="29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7"/>
                  <a:pt x="53" y="27"/>
                  <a:pt x="53" y="26"/>
                </a:cubicBezTo>
                <a:cubicBezTo>
                  <a:pt x="53" y="26"/>
                  <a:pt x="54" y="25"/>
                  <a:pt x="54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7" y="25"/>
                  <a:pt x="58" y="25"/>
                  <a:pt x="59" y="27"/>
                </a:cubicBezTo>
                <a:cubicBezTo>
                  <a:pt x="59" y="27"/>
                  <a:pt x="60" y="30"/>
                  <a:pt x="58" y="32"/>
                </a:cubicBezTo>
                <a:cubicBezTo>
                  <a:pt x="57" y="32"/>
                  <a:pt x="57" y="33"/>
                  <a:pt x="56" y="33"/>
                </a:cubicBezTo>
                <a:cubicBezTo>
                  <a:pt x="56" y="33"/>
                  <a:pt x="56" y="33"/>
                  <a:pt x="56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31"/>
                  <a:pt x="53" y="31"/>
                  <a:pt x="52" y="31"/>
                </a:cubicBezTo>
                <a:cubicBezTo>
                  <a:pt x="51" y="30"/>
                  <a:pt x="50" y="30"/>
                  <a:pt x="49" y="30"/>
                </a:cubicBezTo>
                <a:cubicBezTo>
                  <a:pt x="47" y="30"/>
                  <a:pt x="46" y="31"/>
                  <a:pt x="44" y="32"/>
                </a:cubicBez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4" y="30"/>
                  <a:pt x="45" y="30"/>
                  <a:pt x="46" y="30"/>
                </a:cubicBezTo>
                <a:cubicBezTo>
                  <a:pt x="46" y="30"/>
                  <a:pt x="47" y="29"/>
                  <a:pt x="47" y="29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6"/>
                  <a:pt x="48" y="25"/>
                  <a:pt x="47" y="25"/>
                </a:cubicBezTo>
                <a:cubicBezTo>
                  <a:pt x="47" y="25"/>
                  <a:pt x="47" y="26"/>
                  <a:pt x="47" y="26"/>
                </a:cubicBezTo>
                <a:cubicBezTo>
                  <a:pt x="47" y="27"/>
                  <a:pt x="46" y="27"/>
                  <a:pt x="46" y="28"/>
                </a:cubicBezTo>
                <a:cubicBezTo>
                  <a:pt x="46" y="28"/>
                  <a:pt x="45" y="28"/>
                  <a:pt x="44" y="29"/>
                </a:cubicBezTo>
                <a:cubicBezTo>
                  <a:pt x="44" y="29"/>
                  <a:pt x="43" y="29"/>
                  <a:pt x="43" y="29"/>
                </a:cubicBezTo>
                <a:cubicBezTo>
                  <a:pt x="41" y="29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30"/>
                  <a:pt x="40" y="30"/>
                  <a:pt x="41" y="31"/>
                </a:cubicBezTo>
                <a:cubicBezTo>
                  <a:pt x="41" y="31"/>
                  <a:pt x="41" y="31"/>
                  <a:pt x="41" y="32"/>
                </a:cubicBezTo>
                <a:cubicBezTo>
                  <a:pt x="41" y="32"/>
                  <a:pt x="41" y="33"/>
                  <a:pt x="40" y="34"/>
                </a:cubicBezTo>
                <a:cubicBezTo>
                  <a:pt x="40" y="34"/>
                  <a:pt x="40" y="34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6"/>
                  <a:pt x="38" y="36"/>
                  <a:pt x="37" y="36"/>
                </a:cubicBezTo>
                <a:cubicBezTo>
                  <a:pt x="37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3" y="36"/>
                  <a:pt x="32" y="36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1" y="36"/>
                  <a:pt x="30" y="36"/>
                </a:cubicBezTo>
                <a:cubicBezTo>
                  <a:pt x="29" y="36"/>
                  <a:pt x="28" y="35"/>
                  <a:pt x="27" y="35"/>
                </a:cubicBezTo>
                <a:cubicBezTo>
                  <a:pt x="26" y="34"/>
                  <a:pt x="25" y="34"/>
                  <a:pt x="25" y="32"/>
                </a:cubicBezTo>
                <a:cubicBezTo>
                  <a:pt x="25" y="32"/>
                  <a:pt x="25" y="30"/>
                  <a:pt x="25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29"/>
                  <a:pt x="30" y="30"/>
                  <a:pt x="30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2" y="31"/>
                  <a:pt x="33" y="31"/>
                  <a:pt x="35" y="31"/>
                </a:cubicBezTo>
                <a:cubicBezTo>
                  <a:pt x="35" y="31"/>
                  <a:pt x="35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5" y="29"/>
                </a:cubicBezTo>
                <a:cubicBezTo>
                  <a:pt x="35" y="29"/>
                  <a:pt x="35" y="30"/>
                  <a:pt x="35" y="30"/>
                </a:cubicBezTo>
                <a:cubicBezTo>
                  <a:pt x="33" y="30"/>
                  <a:pt x="32" y="29"/>
                  <a:pt x="32" y="29"/>
                </a:cubicBezTo>
                <a:cubicBezTo>
                  <a:pt x="32" y="29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6"/>
                  <a:pt x="33" y="26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40" y="25"/>
                  <a:pt x="40" y="25"/>
                </a:cubicBezTo>
                <a:cubicBezTo>
                  <a:pt x="40" y="25"/>
                  <a:pt x="41" y="25"/>
                  <a:pt x="41" y="24"/>
                </a:cubicBezTo>
                <a:cubicBezTo>
                  <a:pt x="41" y="24"/>
                  <a:pt x="42" y="24"/>
                  <a:pt x="42" y="24"/>
                </a:cubicBezTo>
                <a:cubicBezTo>
                  <a:pt x="42" y="24"/>
                  <a:pt x="42" y="23"/>
                  <a:pt x="43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2"/>
                  <a:pt x="46" y="22"/>
                  <a:pt x="46" y="22"/>
                </a:cubicBezTo>
                <a:cubicBezTo>
                  <a:pt x="46" y="22"/>
                  <a:pt x="46" y="22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8" y="23"/>
                  <a:pt x="48" y="23"/>
                </a:cubicBezTo>
                <a:cubicBezTo>
                  <a:pt x="49" y="24"/>
                  <a:pt x="49" y="24"/>
                  <a:pt x="50" y="24"/>
                </a:cubicBezTo>
                <a:cubicBezTo>
                  <a:pt x="51" y="24"/>
                  <a:pt x="52" y="24"/>
                  <a:pt x="53" y="23"/>
                </a:cubicBezTo>
                <a:cubicBezTo>
                  <a:pt x="54" y="22"/>
                  <a:pt x="55" y="21"/>
                  <a:pt x="55" y="20"/>
                </a:cubicBezTo>
                <a:cubicBezTo>
                  <a:pt x="56" y="20"/>
                  <a:pt x="56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8" y="19"/>
                  <a:pt x="59" y="20"/>
                  <a:pt x="59" y="20"/>
                </a:cubicBezTo>
                <a:cubicBezTo>
                  <a:pt x="60" y="21"/>
                  <a:pt x="60" y="22"/>
                  <a:pt x="60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2510022" y="2211084"/>
            <a:ext cx="599999" cy="360000"/>
          </a:xfrm>
          <a:prstGeom prst="rect">
            <a:avLst/>
          </a:prstGeom>
          <a:ln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3420409" y="2201196"/>
            <a:ext cx="496566" cy="34377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4326672" y="2148972"/>
            <a:ext cx="432000" cy="432000"/>
          </a:xfrm>
          <a:prstGeom prst="rect">
            <a:avLst/>
          </a:prstGeom>
        </p:spPr>
      </p:pic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5267057" y="2030543"/>
            <a:ext cx="396000" cy="601779"/>
            <a:chOff x="2939998" y="1015331"/>
            <a:chExt cx="457148" cy="694702"/>
          </a:xfrm>
          <a:solidFill>
            <a:schemeClr val="bg1"/>
          </a:solidFill>
        </p:grpSpPr>
        <p:sp>
          <p:nvSpPr>
            <p:cNvPr id="39" name="Freeform 2956"/>
            <p:cNvSpPr>
              <a:spLocks/>
            </p:cNvSpPr>
            <p:nvPr/>
          </p:nvSpPr>
          <p:spPr bwMode="auto">
            <a:xfrm>
              <a:off x="3004910" y="1131345"/>
              <a:ext cx="120156" cy="127063"/>
            </a:xfrm>
            <a:custGeom>
              <a:avLst/>
              <a:gdLst>
                <a:gd name="T0" fmla="*/ 1 w 11"/>
                <a:gd name="T1" fmla="*/ 8 h 12"/>
                <a:gd name="T2" fmla="*/ 5 w 11"/>
                <a:gd name="T3" fmla="*/ 12 h 12"/>
                <a:gd name="T4" fmla="*/ 10 w 11"/>
                <a:gd name="T5" fmla="*/ 8 h 12"/>
                <a:gd name="T6" fmla="*/ 11 w 11"/>
                <a:gd name="T7" fmla="*/ 6 h 12"/>
                <a:gd name="T8" fmla="*/ 10 w 11"/>
                <a:gd name="T9" fmla="*/ 5 h 12"/>
                <a:gd name="T10" fmla="*/ 5 w 11"/>
                <a:gd name="T11" fmla="*/ 0 h 12"/>
                <a:gd name="T12" fmla="*/ 1 w 11"/>
                <a:gd name="T13" fmla="*/ 5 h 12"/>
                <a:gd name="T14" fmla="*/ 0 w 11"/>
                <a:gd name="T15" fmla="*/ 6 h 12"/>
                <a:gd name="T16" fmla="*/ 1 w 1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" y="8"/>
                  </a:moveTo>
                  <a:cubicBezTo>
                    <a:pt x="2" y="10"/>
                    <a:pt x="3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957"/>
            <p:cNvSpPr>
              <a:spLocks/>
            </p:cNvSpPr>
            <p:nvPr/>
          </p:nvSpPr>
          <p:spPr bwMode="auto">
            <a:xfrm>
              <a:off x="2939998" y="1268076"/>
              <a:ext cx="336992" cy="441957"/>
            </a:xfrm>
            <a:custGeom>
              <a:avLst/>
              <a:gdLst>
                <a:gd name="T0" fmla="*/ 29 w 31"/>
                <a:gd name="T1" fmla="*/ 8 h 42"/>
                <a:gd name="T2" fmla="*/ 23 w 31"/>
                <a:gd name="T3" fmla="*/ 10 h 42"/>
                <a:gd name="T4" fmla="*/ 23 w 31"/>
                <a:gd name="T5" fmla="*/ 10 h 42"/>
                <a:gd name="T6" fmla="*/ 20 w 31"/>
                <a:gd name="T7" fmla="*/ 5 h 42"/>
                <a:gd name="T8" fmla="*/ 19 w 31"/>
                <a:gd name="T9" fmla="*/ 3 h 42"/>
                <a:gd name="T10" fmla="*/ 19 w 31"/>
                <a:gd name="T11" fmla="*/ 2 h 42"/>
                <a:gd name="T12" fmla="*/ 19 w 31"/>
                <a:gd name="T13" fmla="*/ 2 h 42"/>
                <a:gd name="T14" fmla="*/ 18 w 31"/>
                <a:gd name="T15" fmla="*/ 1 h 42"/>
                <a:gd name="T16" fmla="*/ 16 w 31"/>
                <a:gd name="T17" fmla="*/ 0 h 42"/>
                <a:gd name="T18" fmla="*/ 14 w 31"/>
                <a:gd name="T19" fmla="*/ 0 h 42"/>
                <a:gd name="T20" fmla="*/ 14 w 31"/>
                <a:gd name="T21" fmla="*/ 0 h 42"/>
                <a:gd name="T22" fmla="*/ 14 w 31"/>
                <a:gd name="T23" fmla="*/ 0 h 42"/>
                <a:gd name="T24" fmla="*/ 12 w 31"/>
                <a:gd name="T25" fmla="*/ 6 h 42"/>
                <a:gd name="T26" fmla="*/ 12 w 31"/>
                <a:gd name="T27" fmla="*/ 2 h 42"/>
                <a:gd name="T28" fmla="*/ 12 w 31"/>
                <a:gd name="T29" fmla="*/ 1 h 42"/>
                <a:gd name="T30" fmla="*/ 12 w 31"/>
                <a:gd name="T31" fmla="*/ 0 h 42"/>
                <a:gd name="T32" fmla="*/ 11 w 31"/>
                <a:gd name="T33" fmla="*/ 0 h 42"/>
                <a:gd name="T34" fmla="*/ 10 w 31"/>
                <a:gd name="T35" fmla="*/ 1 h 42"/>
                <a:gd name="T36" fmla="*/ 11 w 31"/>
                <a:gd name="T37" fmla="*/ 2 h 42"/>
                <a:gd name="T38" fmla="*/ 10 w 31"/>
                <a:gd name="T39" fmla="*/ 6 h 42"/>
                <a:gd name="T40" fmla="*/ 8 w 31"/>
                <a:gd name="T41" fmla="*/ 0 h 42"/>
                <a:gd name="T42" fmla="*/ 8 w 31"/>
                <a:gd name="T43" fmla="*/ 0 h 42"/>
                <a:gd name="T44" fmla="*/ 8 w 31"/>
                <a:gd name="T45" fmla="*/ 0 h 42"/>
                <a:gd name="T46" fmla="*/ 7 w 31"/>
                <a:gd name="T47" fmla="*/ 0 h 42"/>
                <a:gd name="T48" fmla="*/ 3 w 31"/>
                <a:gd name="T49" fmla="*/ 2 h 42"/>
                <a:gd name="T50" fmla="*/ 0 w 31"/>
                <a:gd name="T51" fmla="*/ 12 h 42"/>
                <a:gd name="T52" fmla="*/ 1 w 31"/>
                <a:gd name="T53" fmla="*/ 19 h 42"/>
                <a:gd name="T54" fmla="*/ 2 w 31"/>
                <a:gd name="T55" fmla="*/ 22 h 42"/>
                <a:gd name="T56" fmla="*/ 4 w 31"/>
                <a:gd name="T57" fmla="*/ 19 h 42"/>
                <a:gd name="T58" fmla="*/ 4 w 31"/>
                <a:gd name="T59" fmla="*/ 12 h 42"/>
                <a:gd name="T60" fmla="*/ 5 w 31"/>
                <a:gd name="T61" fmla="*/ 6 h 42"/>
                <a:gd name="T62" fmla="*/ 5 w 31"/>
                <a:gd name="T63" fmla="*/ 6 h 42"/>
                <a:gd name="T64" fmla="*/ 5 w 31"/>
                <a:gd name="T65" fmla="*/ 39 h 42"/>
                <a:gd name="T66" fmla="*/ 8 w 31"/>
                <a:gd name="T67" fmla="*/ 42 h 42"/>
                <a:gd name="T68" fmla="*/ 8 w 31"/>
                <a:gd name="T69" fmla="*/ 42 h 42"/>
                <a:gd name="T70" fmla="*/ 8 w 31"/>
                <a:gd name="T71" fmla="*/ 42 h 42"/>
                <a:gd name="T72" fmla="*/ 11 w 31"/>
                <a:gd name="T73" fmla="*/ 39 h 42"/>
                <a:gd name="T74" fmla="*/ 11 w 31"/>
                <a:gd name="T75" fmla="*/ 22 h 42"/>
                <a:gd name="T76" fmla="*/ 12 w 31"/>
                <a:gd name="T77" fmla="*/ 22 h 42"/>
                <a:gd name="T78" fmla="*/ 12 w 31"/>
                <a:gd name="T79" fmla="*/ 39 h 42"/>
                <a:gd name="T80" fmla="*/ 14 w 31"/>
                <a:gd name="T81" fmla="*/ 42 h 42"/>
                <a:gd name="T82" fmla="*/ 14 w 31"/>
                <a:gd name="T83" fmla="*/ 42 h 42"/>
                <a:gd name="T84" fmla="*/ 14 w 31"/>
                <a:gd name="T85" fmla="*/ 42 h 42"/>
                <a:gd name="T86" fmla="*/ 17 w 31"/>
                <a:gd name="T87" fmla="*/ 39 h 42"/>
                <a:gd name="T88" fmla="*/ 17 w 31"/>
                <a:gd name="T89" fmla="*/ 8 h 42"/>
                <a:gd name="T90" fmla="*/ 18 w 31"/>
                <a:gd name="T91" fmla="*/ 8 h 42"/>
                <a:gd name="T92" fmla="*/ 19 w 31"/>
                <a:gd name="T93" fmla="*/ 12 h 42"/>
                <a:gd name="T94" fmla="*/ 20 w 31"/>
                <a:gd name="T95" fmla="*/ 13 h 42"/>
                <a:gd name="T96" fmla="*/ 20 w 31"/>
                <a:gd name="T97" fmla="*/ 14 h 42"/>
                <a:gd name="T98" fmla="*/ 21 w 31"/>
                <a:gd name="T99" fmla="*/ 14 h 42"/>
                <a:gd name="T100" fmla="*/ 23 w 31"/>
                <a:gd name="T101" fmla="*/ 14 h 42"/>
                <a:gd name="T102" fmla="*/ 30 w 31"/>
                <a:gd name="T103" fmla="*/ 12 h 42"/>
                <a:gd name="T104" fmla="*/ 31 w 31"/>
                <a:gd name="T105" fmla="*/ 10 h 42"/>
                <a:gd name="T106" fmla="*/ 29 w 31"/>
                <a:gd name="T107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42">
                  <a:moveTo>
                    <a:pt x="29" y="8"/>
                  </a:moveTo>
                  <a:cubicBezTo>
                    <a:pt x="29" y="8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21" y="7"/>
                    <a:pt x="20" y="5"/>
                  </a:cubicBezTo>
                  <a:cubicBezTo>
                    <a:pt x="20" y="4"/>
                    <a:pt x="20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8" y="1"/>
                    <a:pt x="18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3"/>
                    <a:pt x="12" y="6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4"/>
                    <a:pt x="10" y="6"/>
                  </a:cubicBezTo>
                  <a:cubicBezTo>
                    <a:pt x="9" y="3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4"/>
                    <a:pt x="0" y="12"/>
                  </a:cubicBezTo>
                  <a:cubicBezTo>
                    <a:pt x="0" y="15"/>
                    <a:pt x="1" y="19"/>
                    <a:pt x="1" y="19"/>
                  </a:cubicBezTo>
                  <a:cubicBezTo>
                    <a:pt x="1" y="20"/>
                    <a:pt x="1" y="21"/>
                    <a:pt x="2" y="22"/>
                  </a:cubicBezTo>
                  <a:cubicBezTo>
                    <a:pt x="4" y="22"/>
                    <a:pt x="4" y="21"/>
                    <a:pt x="4" y="19"/>
                  </a:cubicBezTo>
                  <a:cubicBezTo>
                    <a:pt x="4" y="19"/>
                    <a:pt x="4" y="16"/>
                    <a:pt x="4" y="12"/>
                  </a:cubicBezTo>
                  <a:cubicBezTo>
                    <a:pt x="4" y="10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7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1" y="40"/>
                    <a:pt x="11" y="3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3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2"/>
                    <a:pt x="17" y="40"/>
                    <a:pt x="17" y="3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10"/>
                    <a:pt x="19" y="11"/>
                    <a:pt x="19" y="12"/>
                  </a:cubicBezTo>
                  <a:cubicBezTo>
                    <a:pt x="20" y="12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2" y="15"/>
                    <a:pt x="23" y="14"/>
                  </a:cubicBezTo>
                  <a:cubicBezTo>
                    <a:pt x="25" y="14"/>
                    <a:pt x="30" y="12"/>
                    <a:pt x="30" y="12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1" y="9"/>
                    <a:pt x="30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958"/>
            <p:cNvSpPr>
              <a:spLocks/>
            </p:cNvSpPr>
            <p:nvPr/>
          </p:nvSpPr>
          <p:spPr bwMode="auto">
            <a:xfrm>
              <a:off x="3201028" y="1015331"/>
              <a:ext cx="196118" cy="305227"/>
            </a:xfrm>
            <a:custGeom>
              <a:avLst/>
              <a:gdLst>
                <a:gd name="T0" fmla="*/ 10 w 18"/>
                <a:gd name="T1" fmla="*/ 13 h 29"/>
                <a:gd name="T2" fmla="*/ 10 w 18"/>
                <a:gd name="T3" fmla="*/ 13 h 29"/>
                <a:gd name="T4" fmla="*/ 7 w 18"/>
                <a:gd name="T5" fmla="*/ 12 h 29"/>
                <a:gd name="T6" fmla="*/ 7 w 18"/>
                <a:gd name="T7" fmla="*/ 12 h 29"/>
                <a:gd name="T8" fmla="*/ 5 w 18"/>
                <a:gd name="T9" fmla="*/ 10 h 29"/>
                <a:gd name="T10" fmla="*/ 5 w 18"/>
                <a:gd name="T11" fmla="*/ 8 h 29"/>
                <a:gd name="T12" fmla="*/ 8 w 18"/>
                <a:gd name="T13" fmla="*/ 7 h 29"/>
                <a:gd name="T14" fmla="*/ 15 w 18"/>
                <a:gd name="T15" fmla="*/ 9 h 29"/>
                <a:gd name="T16" fmla="*/ 17 w 18"/>
                <a:gd name="T17" fmla="*/ 8 h 29"/>
                <a:gd name="T18" fmla="*/ 17 w 18"/>
                <a:gd name="T19" fmla="*/ 6 h 29"/>
                <a:gd name="T20" fmla="*/ 12 w 18"/>
                <a:gd name="T21" fmla="*/ 3 h 29"/>
                <a:gd name="T22" fmla="*/ 10 w 18"/>
                <a:gd name="T23" fmla="*/ 3 h 29"/>
                <a:gd name="T24" fmla="*/ 10 w 18"/>
                <a:gd name="T25" fmla="*/ 1 h 29"/>
                <a:gd name="T26" fmla="*/ 9 w 18"/>
                <a:gd name="T27" fmla="*/ 0 h 29"/>
                <a:gd name="T28" fmla="*/ 7 w 18"/>
                <a:gd name="T29" fmla="*/ 0 h 29"/>
                <a:gd name="T30" fmla="*/ 7 w 18"/>
                <a:gd name="T31" fmla="*/ 1 h 29"/>
                <a:gd name="T32" fmla="*/ 7 w 18"/>
                <a:gd name="T33" fmla="*/ 3 h 29"/>
                <a:gd name="T34" fmla="*/ 2 w 18"/>
                <a:gd name="T35" fmla="*/ 5 h 29"/>
                <a:gd name="T36" fmla="*/ 1 w 18"/>
                <a:gd name="T37" fmla="*/ 12 h 29"/>
                <a:gd name="T38" fmla="*/ 3 w 18"/>
                <a:gd name="T39" fmla="*/ 14 h 29"/>
                <a:gd name="T40" fmla="*/ 10 w 18"/>
                <a:gd name="T41" fmla="*/ 17 h 29"/>
                <a:gd name="T42" fmla="*/ 10 w 18"/>
                <a:gd name="T43" fmla="*/ 18 h 29"/>
                <a:gd name="T44" fmla="*/ 12 w 18"/>
                <a:gd name="T45" fmla="*/ 19 h 29"/>
                <a:gd name="T46" fmla="*/ 12 w 18"/>
                <a:gd name="T47" fmla="*/ 22 h 29"/>
                <a:gd name="T48" fmla="*/ 9 w 18"/>
                <a:gd name="T49" fmla="*/ 23 h 29"/>
                <a:gd name="T50" fmla="*/ 6 w 18"/>
                <a:gd name="T51" fmla="*/ 22 h 29"/>
                <a:gd name="T52" fmla="*/ 4 w 18"/>
                <a:gd name="T53" fmla="*/ 21 h 29"/>
                <a:gd name="T54" fmla="*/ 4 w 18"/>
                <a:gd name="T55" fmla="*/ 21 h 29"/>
                <a:gd name="T56" fmla="*/ 4 w 18"/>
                <a:gd name="T57" fmla="*/ 21 h 29"/>
                <a:gd name="T58" fmla="*/ 4 w 18"/>
                <a:gd name="T59" fmla="*/ 21 h 29"/>
                <a:gd name="T60" fmla="*/ 4 w 18"/>
                <a:gd name="T61" fmla="*/ 20 h 29"/>
                <a:gd name="T62" fmla="*/ 2 w 18"/>
                <a:gd name="T63" fmla="*/ 20 h 29"/>
                <a:gd name="T64" fmla="*/ 0 w 18"/>
                <a:gd name="T65" fmla="*/ 21 h 29"/>
                <a:gd name="T66" fmla="*/ 0 w 18"/>
                <a:gd name="T67" fmla="*/ 23 h 29"/>
                <a:gd name="T68" fmla="*/ 7 w 18"/>
                <a:gd name="T69" fmla="*/ 26 h 29"/>
                <a:gd name="T70" fmla="*/ 7 w 18"/>
                <a:gd name="T71" fmla="*/ 28 h 29"/>
                <a:gd name="T72" fmla="*/ 7 w 18"/>
                <a:gd name="T73" fmla="*/ 29 h 29"/>
                <a:gd name="T74" fmla="*/ 9 w 18"/>
                <a:gd name="T75" fmla="*/ 29 h 29"/>
                <a:gd name="T76" fmla="*/ 10 w 18"/>
                <a:gd name="T77" fmla="*/ 28 h 29"/>
                <a:gd name="T78" fmla="*/ 10 w 18"/>
                <a:gd name="T79" fmla="*/ 26 h 29"/>
                <a:gd name="T80" fmla="*/ 15 w 18"/>
                <a:gd name="T81" fmla="*/ 25 h 29"/>
                <a:gd name="T82" fmla="*/ 17 w 18"/>
                <a:gd name="T83" fmla="*/ 18 h 29"/>
                <a:gd name="T84" fmla="*/ 10 w 18"/>
                <a:gd name="T85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" h="29"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10"/>
                    <a:pt x="5" y="8"/>
                    <a:pt x="5" y="8"/>
                  </a:cubicBezTo>
                  <a:cubicBezTo>
                    <a:pt x="6" y="7"/>
                    <a:pt x="8" y="7"/>
                    <a:pt x="8" y="7"/>
                  </a:cubicBezTo>
                  <a:cubicBezTo>
                    <a:pt x="9" y="7"/>
                    <a:pt x="11" y="6"/>
                    <a:pt x="15" y="9"/>
                  </a:cubicBezTo>
                  <a:cubicBezTo>
                    <a:pt x="15" y="9"/>
                    <a:pt x="17" y="8"/>
                    <a:pt x="17" y="8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6" y="5"/>
                    <a:pt x="13" y="4"/>
                    <a:pt x="12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5"/>
                    <a:pt x="8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3"/>
                    <a:pt x="7" y="22"/>
                    <a:pt x="6" y="22"/>
                  </a:cubicBezTo>
                  <a:cubicBezTo>
                    <a:pt x="5" y="22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5"/>
                    <a:pt x="4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2" y="26"/>
                    <a:pt x="14" y="26"/>
                    <a:pt x="15" y="25"/>
                  </a:cubicBezTo>
                  <a:cubicBezTo>
                    <a:pt x="17" y="23"/>
                    <a:pt x="18" y="20"/>
                    <a:pt x="17" y="18"/>
                  </a:cubicBezTo>
                  <a:cubicBezTo>
                    <a:pt x="16" y="15"/>
                    <a:pt x="13" y="14"/>
                    <a:pt x="1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595034" y="4545576"/>
            <a:ext cx="66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79643" y="4545576"/>
            <a:ext cx="66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54033" y="4545576"/>
            <a:ext cx="66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12294" y="4545576"/>
            <a:ext cx="66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96992" y="4545576"/>
            <a:ext cx="66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58048" y="319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</a:t>
            </a:r>
            <a:endParaRPr lang="zh-CN" altLang="en-US" sz="2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43993" y="319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仇</a:t>
            </a:r>
            <a:endParaRPr lang="zh-CN" altLang="en-US" sz="2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42419" y="319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者</a:t>
            </a:r>
            <a:endParaRPr lang="zh-CN" altLang="en-US" sz="2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295494" y="319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联</a:t>
            </a:r>
            <a:endParaRPr lang="zh-CN" altLang="en-US" sz="2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81659" y="319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盟</a:t>
            </a:r>
            <a:endParaRPr lang="zh-CN" altLang="en-US" sz="2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/>
          <a:srcRect l="82488"/>
          <a:stretch/>
        </p:blipFill>
        <p:spPr>
          <a:xfrm>
            <a:off x="3233336" y="1844413"/>
            <a:ext cx="158314" cy="35640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/>
          <a:srcRect l="82488"/>
          <a:stretch/>
        </p:blipFill>
        <p:spPr>
          <a:xfrm>
            <a:off x="2361999" y="1844413"/>
            <a:ext cx="158314" cy="3564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/>
          <a:srcRect l="82488"/>
          <a:stretch/>
        </p:blipFill>
        <p:spPr>
          <a:xfrm>
            <a:off x="4104658" y="1844413"/>
            <a:ext cx="158314" cy="3564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/>
          <a:srcRect l="82488"/>
          <a:stretch/>
        </p:blipFill>
        <p:spPr>
          <a:xfrm>
            <a:off x="4982613" y="1844413"/>
            <a:ext cx="158314" cy="3564000"/>
          </a:xfrm>
          <a:prstGeom prst="rect">
            <a:avLst/>
          </a:prstGeom>
        </p:spPr>
      </p:pic>
      <p:sp>
        <p:nvSpPr>
          <p:cNvPr id="60" name="任意多边形 59"/>
          <p:cNvSpPr/>
          <p:nvPr/>
        </p:nvSpPr>
        <p:spPr>
          <a:xfrm>
            <a:off x="6402115" y="2050737"/>
            <a:ext cx="434062" cy="470958"/>
          </a:xfrm>
          <a:custGeom>
            <a:avLst/>
            <a:gdLst>
              <a:gd name="connsiteX0" fmla="*/ 134608 w 273048"/>
              <a:gd name="connsiteY0" fmla="*/ 0 h 296258"/>
              <a:gd name="connsiteX1" fmla="*/ 268843 w 273048"/>
              <a:gd name="connsiteY1" fmla="*/ 112064 h 296258"/>
              <a:gd name="connsiteX2" fmla="*/ 273048 w 273048"/>
              <a:gd name="connsiteY2" fmla="*/ 112064 h 296258"/>
              <a:gd name="connsiteX3" fmla="*/ 273048 w 273048"/>
              <a:gd name="connsiteY3" fmla="*/ 296258 h 296258"/>
              <a:gd name="connsiteX4" fmla="*/ 0 w 273048"/>
              <a:gd name="connsiteY4" fmla="*/ 296258 h 296258"/>
              <a:gd name="connsiteX5" fmla="*/ 0 w 273048"/>
              <a:gd name="connsiteY5" fmla="*/ 112375 h 296258"/>
              <a:gd name="connsiteX6" fmla="*/ 0 w 273048"/>
              <a:gd name="connsiteY6" fmla="*/ 112064 h 296258"/>
              <a:gd name="connsiteX7" fmla="*/ 373 w 273048"/>
              <a:gd name="connsiteY7" fmla="*/ 112064 h 2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048" h="296258">
                <a:moveTo>
                  <a:pt x="134608" y="0"/>
                </a:moveTo>
                <a:lnTo>
                  <a:pt x="268843" y="112064"/>
                </a:lnTo>
                <a:lnTo>
                  <a:pt x="273048" y="112064"/>
                </a:lnTo>
                <a:lnTo>
                  <a:pt x="273048" y="296258"/>
                </a:lnTo>
                <a:lnTo>
                  <a:pt x="0" y="296258"/>
                </a:lnTo>
                <a:lnTo>
                  <a:pt x="0" y="112375"/>
                </a:lnTo>
                <a:lnTo>
                  <a:pt x="0" y="112064"/>
                </a:lnTo>
                <a:lnTo>
                  <a:pt x="373" y="112064"/>
                </a:lnTo>
                <a:close/>
              </a:path>
            </a:pathLst>
          </a:custGeom>
          <a:solidFill>
            <a:srgbClr val="EF2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6402115" y="2730118"/>
            <a:ext cx="434062" cy="470958"/>
          </a:xfrm>
          <a:custGeom>
            <a:avLst/>
            <a:gdLst>
              <a:gd name="connsiteX0" fmla="*/ 134608 w 273048"/>
              <a:gd name="connsiteY0" fmla="*/ 0 h 296258"/>
              <a:gd name="connsiteX1" fmla="*/ 268843 w 273048"/>
              <a:gd name="connsiteY1" fmla="*/ 112064 h 296258"/>
              <a:gd name="connsiteX2" fmla="*/ 273048 w 273048"/>
              <a:gd name="connsiteY2" fmla="*/ 112064 h 296258"/>
              <a:gd name="connsiteX3" fmla="*/ 273048 w 273048"/>
              <a:gd name="connsiteY3" fmla="*/ 296258 h 296258"/>
              <a:gd name="connsiteX4" fmla="*/ 0 w 273048"/>
              <a:gd name="connsiteY4" fmla="*/ 296258 h 296258"/>
              <a:gd name="connsiteX5" fmla="*/ 0 w 273048"/>
              <a:gd name="connsiteY5" fmla="*/ 112375 h 296258"/>
              <a:gd name="connsiteX6" fmla="*/ 0 w 273048"/>
              <a:gd name="connsiteY6" fmla="*/ 112064 h 296258"/>
              <a:gd name="connsiteX7" fmla="*/ 373 w 273048"/>
              <a:gd name="connsiteY7" fmla="*/ 112064 h 2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048" h="296258">
                <a:moveTo>
                  <a:pt x="134608" y="0"/>
                </a:moveTo>
                <a:lnTo>
                  <a:pt x="268843" y="112064"/>
                </a:lnTo>
                <a:lnTo>
                  <a:pt x="273048" y="112064"/>
                </a:lnTo>
                <a:lnTo>
                  <a:pt x="273048" y="296258"/>
                </a:lnTo>
                <a:lnTo>
                  <a:pt x="0" y="296258"/>
                </a:lnTo>
                <a:lnTo>
                  <a:pt x="0" y="112375"/>
                </a:lnTo>
                <a:lnTo>
                  <a:pt x="0" y="112064"/>
                </a:lnTo>
                <a:lnTo>
                  <a:pt x="373" y="112064"/>
                </a:lnTo>
                <a:close/>
              </a:path>
            </a:pathLst>
          </a:custGeom>
          <a:solidFill>
            <a:srgbClr val="1CB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6402115" y="3409499"/>
            <a:ext cx="434062" cy="470958"/>
          </a:xfrm>
          <a:custGeom>
            <a:avLst/>
            <a:gdLst>
              <a:gd name="connsiteX0" fmla="*/ 134608 w 273048"/>
              <a:gd name="connsiteY0" fmla="*/ 0 h 296258"/>
              <a:gd name="connsiteX1" fmla="*/ 268843 w 273048"/>
              <a:gd name="connsiteY1" fmla="*/ 112064 h 296258"/>
              <a:gd name="connsiteX2" fmla="*/ 273048 w 273048"/>
              <a:gd name="connsiteY2" fmla="*/ 112064 h 296258"/>
              <a:gd name="connsiteX3" fmla="*/ 273048 w 273048"/>
              <a:gd name="connsiteY3" fmla="*/ 296258 h 296258"/>
              <a:gd name="connsiteX4" fmla="*/ 0 w 273048"/>
              <a:gd name="connsiteY4" fmla="*/ 296258 h 296258"/>
              <a:gd name="connsiteX5" fmla="*/ 0 w 273048"/>
              <a:gd name="connsiteY5" fmla="*/ 112375 h 296258"/>
              <a:gd name="connsiteX6" fmla="*/ 0 w 273048"/>
              <a:gd name="connsiteY6" fmla="*/ 112064 h 296258"/>
              <a:gd name="connsiteX7" fmla="*/ 373 w 273048"/>
              <a:gd name="connsiteY7" fmla="*/ 112064 h 2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048" h="296258">
                <a:moveTo>
                  <a:pt x="134608" y="0"/>
                </a:moveTo>
                <a:lnTo>
                  <a:pt x="268843" y="112064"/>
                </a:lnTo>
                <a:lnTo>
                  <a:pt x="273048" y="112064"/>
                </a:lnTo>
                <a:lnTo>
                  <a:pt x="273048" y="296258"/>
                </a:lnTo>
                <a:lnTo>
                  <a:pt x="0" y="296258"/>
                </a:lnTo>
                <a:lnTo>
                  <a:pt x="0" y="112375"/>
                </a:lnTo>
                <a:lnTo>
                  <a:pt x="0" y="112064"/>
                </a:lnTo>
                <a:lnTo>
                  <a:pt x="373" y="112064"/>
                </a:lnTo>
                <a:close/>
              </a:path>
            </a:pathLst>
          </a:custGeom>
          <a:solidFill>
            <a:srgbClr val="F9A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402115" y="4088880"/>
            <a:ext cx="434062" cy="470958"/>
          </a:xfrm>
          <a:custGeom>
            <a:avLst/>
            <a:gdLst>
              <a:gd name="connsiteX0" fmla="*/ 134608 w 273048"/>
              <a:gd name="connsiteY0" fmla="*/ 0 h 296258"/>
              <a:gd name="connsiteX1" fmla="*/ 268843 w 273048"/>
              <a:gd name="connsiteY1" fmla="*/ 112064 h 296258"/>
              <a:gd name="connsiteX2" fmla="*/ 273048 w 273048"/>
              <a:gd name="connsiteY2" fmla="*/ 112064 h 296258"/>
              <a:gd name="connsiteX3" fmla="*/ 273048 w 273048"/>
              <a:gd name="connsiteY3" fmla="*/ 296258 h 296258"/>
              <a:gd name="connsiteX4" fmla="*/ 0 w 273048"/>
              <a:gd name="connsiteY4" fmla="*/ 296258 h 296258"/>
              <a:gd name="connsiteX5" fmla="*/ 0 w 273048"/>
              <a:gd name="connsiteY5" fmla="*/ 112375 h 296258"/>
              <a:gd name="connsiteX6" fmla="*/ 0 w 273048"/>
              <a:gd name="connsiteY6" fmla="*/ 112064 h 296258"/>
              <a:gd name="connsiteX7" fmla="*/ 373 w 273048"/>
              <a:gd name="connsiteY7" fmla="*/ 112064 h 2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048" h="296258">
                <a:moveTo>
                  <a:pt x="134608" y="0"/>
                </a:moveTo>
                <a:lnTo>
                  <a:pt x="268843" y="112064"/>
                </a:lnTo>
                <a:lnTo>
                  <a:pt x="273048" y="112064"/>
                </a:lnTo>
                <a:lnTo>
                  <a:pt x="273048" y="296258"/>
                </a:lnTo>
                <a:lnTo>
                  <a:pt x="0" y="296258"/>
                </a:lnTo>
                <a:lnTo>
                  <a:pt x="0" y="112375"/>
                </a:lnTo>
                <a:lnTo>
                  <a:pt x="0" y="112064"/>
                </a:lnTo>
                <a:lnTo>
                  <a:pt x="373" y="112064"/>
                </a:lnTo>
                <a:close/>
              </a:path>
            </a:pathLst>
          </a:custGeom>
          <a:solidFill>
            <a:srgbClr val="B7E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6402115" y="4768259"/>
            <a:ext cx="434062" cy="470958"/>
          </a:xfrm>
          <a:custGeom>
            <a:avLst/>
            <a:gdLst>
              <a:gd name="connsiteX0" fmla="*/ 134608 w 273048"/>
              <a:gd name="connsiteY0" fmla="*/ 0 h 296258"/>
              <a:gd name="connsiteX1" fmla="*/ 268843 w 273048"/>
              <a:gd name="connsiteY1" fmla="*/ 112064 h 296258"/>
              <a:gd name="connsiteX2" fmla="*/ 273048 w 273048"/>
              <a:gd name="connsiteY2" fmla="*/ 112064 h 296258"/>
              <a:gd name="connsiteX3" fmla="*/ 273048 w 273048"/>
              <a:gd name="connsiteY3" fmla="*/ 296258 h 296258"/>
              <a:gd name="connsiteX4" fmla="*/ 0 w 273048"/>
              <a:gd name="connsiteY4" fmla="*/ 296258 h 296258"/>
              <a:gd name="connsiteX5" fmla="*/ 0 w 273048"/>
              <a:gd name="connsiteY5" fmla="*/ 112375 h 296258"/>
              <a:gd name="connsiteX6" fmla="*/ 0 w 273048"/>
              <a:gd name="connsiteY6" fmla="*/ 112064 h 296258"/>
              <a:gd name="connsiteX7" fmla="*/ 373 w 273048"/>
              <a:gd name="connsiteY7" fmla="*/ 112064 h 2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048" h="296258">
                <a:moveTo>
                  <a:pt x="134608" y="0"/>
                </a:moveTo>
                <a:lnTo>
                  <a:pt x="268843" y="112064"/>
                </a:lnTo>
                <a:lnTo>
                  <a:pt x="273048" y="112064"/>
                </a:lnTo>
                <a:lnTo>
                  <a:pt x="273048" y="296258"/>
                </a:lnTo>
                <a:lnTo>
                  <a:pt x="0" y="296258"/>
                </a:lnTo>
                <a:lnTo>
                  <a:pt x="0" y="112375"/>
                </a:lnTo>
                <a:lnTo>
                  <a:pt x="0" y="112064"/>
                </a:lnTo>
                <a:lnTo>
                  <a:pt x="373" y="112064"/>
                </a:lnTo>
                <a:close/>
              </a:path>
            </a:pathLst>
          </a:custGeom>
          <a:solidFill>
            <a:srgbClr val="5AC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836177" y="2832582"/>
            <a:ext cx="3736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猩红女巫的双胞胎弟弟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36177" y="3518400"/>
            <a:ext cx="3736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爱人：异人族公主水晶</a:t>
            </a:r>
          </a:p>
        </p:txBody>
      </p:sp>
      <p:sp>
        <p:nvSpPr>
          <p:cNvPr id="68" name="矩形 67"/>
          <p:cNvSpPr/>
          <p:nvPr/>
        </p:nvSpPr>
        <p:spPr>
          <a:xfrm>
            <a:off x="6836177" y="2146764"/>
            <a:ext cx="3736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中文名：皮特洛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马克西莫夫</a:t>
            </a:r>
          </a:p>
        </p:txBody>
      </p:sp>
      <p:sp>
        <p:nvSpPr>
          <p:cNvPr id="69" name="矩形 68"/>
          <p:cNvSpPr/>
          <p:nvPr/>
        </p:nvSpPr>
        <p:spPr>
          <a:xfrm>
            <a:off x="6836177" y="4890036"/>
            <a:ext cx="3850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能借由震动自身分子来穿透物体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71766" y="270222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06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501336" y="349724"/>
            <a:ext cx="1256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快银</a:t>
            </a:r>
            <a:endParaRPr lang="zh-CN" altLang="en-US" sz="36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836177" y="4204218"/>
            <a:ext cx="3736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超乎常人的移动速度</a:t>
            </a:r>
          </a:p>
        </p:txBody>
      </p:sp>
    </p:spTree>
    <p:extLst>
      <p:ext uri="{BB962C8B-B14F-4D97-AF65-F5344CB8AC3E}">
        <p14:creationId xmlns:p14="http://schemas.microsoft.com/office/powerpoint/2010/main" val="198898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323039" y="3314222"/>
            <a:ext cx="4387567" cy="893445"/>
          </a:xfrm>
          <a:prstGeom prst="rect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23039" y="1896663"/>
            <a:ext cx="4387567" cy="893445"/>
          </a:xfrm>
          <a:prstGeom prst="rect">
            <a:avLst/>
          </a:prstGeom>
          <a:solidFill>
            <a:srgbClr val="587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3349" y="257197"/>
            <a:ext cx="92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07</a:t>
            </a:r>
            <a:endParaRPr lang="zh-CN" altLang="en-US" sz="4800" spc="3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5631" y="320953"/>
            <a:ext cx="385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黑</a:t>
            </a:r>
            <a:r>
              <a:rPr lang="zh-CN" altLang="en-US" sz="3600" spc="3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寡妇</a:t>
            </a:r>
          </a:p>
        </p:txBody>
      </p:sp>
      <p:pic>
        <p:nvPicPr>
          <p:cNvPr id="1030" name="Picture 6" descr="http://img31.mtime.cn/pi/2015/03/06/095431.35841421_1000X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815" y="1088194"/>
            <a:ext cx="3428588" cy="4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82488"/>
          <a:stretch/>
        </p:blipFill>
        <p:spPr>
          <a:xfrm>
            <a:off x="1519464" y="1172310"/>
            <a:ext cx="222059" cy="49991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2190" y="1706879"/>
            <a:ext cx="1385267" cy="893445"/>
          </a:xfrm>
          <a:prstGeom prst="rect">
            <a:avLst/>
          </a:prstGeom>
          <a:solidFill>
            <a:srgbClr val="587297"/>
          </a:solidFill>
          <a:ln>
            <a:noFill/>
          </a:ln>
          <a:effectLst>
            <a:outerShdw blurRad="127000" dist="63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72189" y="3327909"/>
            <a:ext cx="1385267" cy="893445"/>
          </a:xfrm>
          <a:prstGeom prst="rect">
            <a:avLst/>
          </a:prstGeom>
          <a:solidFill>
            <a:srgbClr val="FFCD64"/>
          </a:solidFill>
          <a:ln>
            <a:noFill/>
          </a:ln>
          <a:effectLst>
            <a:outerShdw blurRad="177800" dist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172188" y="2600322"/>
            <a:ext cx="347275" cy="266299"/>
          </a:xfrm>
          <a:prstGeom prst="triangle">
            <a:avLst>
              <a:gd name="adj" fmla="val 0"/>
            </a:avLst>
          </a:prstGeom>
          <a:solidFill>
            <a:srgbClr val="324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2333212" y="2575672"/>
            <a:ext cx="192412" cy="241713"/>
          </a:xfrm>
          <a:prstGeom prst="triangle">
            <a:avLst>
              <a:gd name="adj" fmla="val 0"/>
            </a:avLst>
          </a:prstGeom>
          <a:solidFill>
            <a:srgbClr val="8798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1172188" y="4578668"/>
            <a:ext cx="5538418" cy="1159744"/>
            <a:chOff x="1743694" y="4578668"/>
            <a:chExt cx="5538418" cy="1159744"/>
          </a:xfrm>
        </p:grpSpPr>
        <p:sp>
          <p:nvSpPr>
            <p:cNvPr id="26" name="矩形 25"/>
            <p:cNvSpPr/>
            <p:nvPr/>
          </p:nvSpPr>
          <p:spPr>
            <a:xfrm>
              <a:off x="2894545" y="4754681"/>
              <a:ext cx="4387567" cy="893445"/>
            </a:xfrm>
            <a:prstGeom prst="rect">
              <a:avLst/>
            </a:prstGeom>
            <a:solidFill>
              <a:srgbClr val="81AB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43695" y="4578668"/>
              <a:ext cx="1385267" cy="893445"/>
            </a:xfrm>
            <a:prstGeom prst="rect">
              <a:avLst/>
            </a:prstGeom>
            <a:solidFill>
              <a:srgbClr val="81AB3B"/>
            </a:solidFill>
            <a:ln>
              <a:noFill/>
            </a:ln>
            <a:effectLst>
              <a:outerShdw blurRad="1397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1743694" y="5472113"/>
              <a:ext cx="347275" cy="266299"/>
            </a:xfrm>
            <a:prstGeom prst="triangle">
              <a:avLst>
                <a:gd name="adj" fmla="val 0"/>
              </a:avLst>
            </a:prstGeom>
            <a:solidFill>
              <a:srgbClr val="698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2904718" y="5447463"/>
              <a:ext cx="192412" cy="241713"/>
            </a:xfrm>
            <a:prstGeom prst="triangle">
              <a:avLst>
                <a:gd name="adj" fmla="val 0"/>
              </a:avLst>
            </a:prstGeom>
            <a:solidFill>
              <a:srgbClr val="9DC6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04060" y="1978266"/>
            <a:ext cx="796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04060" y="3636579"/>
            <a:ext cx="796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04060" y="5176192"/>
            <a:ext cx="796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7598" y="1635777"/>
            <a:ext cx="685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武器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1953" y="1962163"/>
            <a:ext cx="3942613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腕套可发射高压电和催泪瓦斯，亦时常使用枪械和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炸药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67598" y="3265433"/>
            <a:ext cx="685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能力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93414" y="3579272"/>
            <a:ext cx="3323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延缓衰老（经过生化改造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67598" y="4829200"/>
            <a:ext cx="685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爱人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93414" y="4991526"/>
            <a:ext cx="4136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阿列克谢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肖斯塔科夫、超胆侠、巴基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5400000">
            <a:off x="6488005" y="2112066"/>
            <a:ext cx="893445" cy="462639"/>
          </a:xfrm>
          <a:prstGeom prst="triangle">
            <a:avLst/>
          </a:prstGeom>
          <a:solidFill>
            <a:srgbClr val="587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>
            <a:off x="6488005" y="3526998"/>
            <a:ext cx="893445" cy="462639"/>
          </a:xfrm>
          <a:prstGeom prst="triangle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6488005" y="4884356"/>
            <a:ext cx="893445" cy="462639"/>
          </a:xfrm>
          <a:prstGeom prst="triangle">
            <a:avLst/>
          </a:prstGeom>
          <a:solidFill>
            <a:srgbClr val="81A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55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289</Words>
  <Application>Microsoft Office PowerPoint</Application>
  <PresentationFormat>自定义</PresentationFormat>
  <Paragraphs>99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微软雅黑</vt:lpstr>
      <vt:lpstr>汉仪菱心体简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pc</cp:lastModifiedBy>
  <cp:revision>71</cp:revision>
  <dcterms:created xsi:type="dcterms:W3CDTF">2015-05-02T05:06:12Z</dcterms:created>
  <dcterms:modified xsi:type="dcterms:W3CDTF">2015-07-12T11:15:02Z</dcterms:modified>
</cp:coreProperties>
</file>