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8" r:id="rId4"/>
    <p:sldId id="266" r:id="rId5"/>
    <p:sldId id="259" r:id="rId6"/>
    <p:sldId id="260" r:id="rId7"/>
    <p:sldId id="267" r:id="rId8"/>
    <p:sldId id="261" r:id="rId9"/>
    <p:sldId id="262" r:id="rId10"/>
    <p:sldId id="25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0447"/>
    <a:srgbClr val="FEB511"/>
    <a:srgbClr val="4781B1"/>
    <a:srgbClr val="E3E3E3"/>
    <a:srgbClr val="F3254B"/>
    <a:srgbClr val="6AB437"/>
    <a:srgbClr val="8D9C91"/>
    <a:srgbClr val="FFAA00"/>
    <a:srgbClr val="FFC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70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C6F2FC-1206-4CC8-AE86-63C5B29C14C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361274-F7A2-4950-8996-0E8B3D20E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88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345E-587C-4B8F-8E02-98D01BD6A8B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518A-B1CD-409B-88EB-827E7C12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28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345E-587C-4B8F-8E02-98D01BD6A8B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518A-B1CD-409B-88EB-827E7C12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080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345E-587C-4B8F-8E02-98D01BD6A8B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518A-B1CD-409B-88EB-827E7C12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29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345E-587C-4B8F-8E02-98D01BD6A8B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518A-B1CD-409B-88EB-827E7C12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75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345E-587C-4B8F-8E02-98D01BD6A8B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518A-B1CD-409B-88EB-827E7C12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02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345E-587C-4B8F-8E02-98D01BD6A8B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518A-B1CD-409B-88EB-827E7C12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00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345E-587C-4B8F-8E02-98D01BD6A8B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518A-B1CD-409B-88EB-827E7C12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08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345E-587C-4B8F-8E02-98D01BD6A8B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518A-B1CD-409B-88EB-827E7C12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770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345E-587C-4B8F-8E02-98D01BD6A8B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518A-B1CD-409B-88EB-827E7C12DFD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435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345E-587C-4B8F-8E02-98D01BD6A8B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518A-B1CD-409B-88EB-827E7C12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330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345E-587C-4B8F-8E02-98D01BD6A8B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3518A-B1CD-409B-88EB-827E7C12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89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0345E-587C-4B8F-8E02-98D01BD6A8B1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3518A-B1CD-409B-88EB-827E7C12DF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916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4666594" y="2574409"/>
            <a:ext cx="28588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AA00"/>
                </a:solidFill>
                <a:effectLst>
                  <a:outerShdw blurRad="50800" dist="38100" dir="5400000" algn="t" rotWithShape="0">
                    <a:prstClr val="black">
                      <a:alpha val="71000"/>
                    </a:prst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梦想绚烂</a:t>
            </a:r>
            <a:endParaRPr lang="zh-CN" altLang="en-US" sz="4400" dirty="0">
              <a:solidFill>
                <a:srgbClr val="FFAA00"/>
              </a:solidFill>
              <a:effectLst>
                <a:outerShdw blurRad="50800" dist="38100" dir="5400000" algn="t" rotWithShape="0">
                  <a:prstClr val="black">
                    <a:alpha val="71000"/>
                  </a:prst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508" name="文本框 5507"/>
          <p:cNvSpPr txBox="1"/>
          <p:nvPr/>
        </p:nvSpPr>
        <p:spPr>
          <a:xfrm>
            <a:off x="4907278" y="3259723"/>
            <a:ext cx="23774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71000"/>
                    </a:prst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COLORFUL DREAM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71000"/>
                  </a:prst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109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4666594" y="2653239"/>
            <a:ext cx="28588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AA00"/>
                </a:solidFill>
                <a:effectLst>
                  <a:outerShdw blurRad="50800" dist="38100" dir="5400000" algn="t" rotWithShape="0">
                    <a:prstClr val="black">
                      <a:alpha val="71000"/>
                    </a:prst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谢谢欣赏</a:t>
            </a:r>
            <a:endParaRPr lang="zh-CN" altLang="en-US" sz="4400" dirty="0">
              <a:solidFill>
                <a:srgbClr val="FFAA00"/>
              </a:solidFill>
              <a:effectLst>
                <a:outerShdw blurRad="50800" dist="38100" dir="5400000" algn="t" rotWithShape="0">
                  <a:prstClr val="black">
                    <a:alpha val="71000"/>
                  </a:prst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508" name="文本框 5507"/>
          <p:cNvSpPr txBox="1"/>
          <p:nvPr/>
        </p:nvSpPr>
        <p:spPr>
          <a:xfrm>
            <a:off x="4907278" y="3338553"/>
            <a:ext cx="2377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71000"/>
                    </a:prst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TANKS FOR WATCHING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71000"/>
                  </a:prst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782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1261" y="431919"/>
            <a:ext cx="43624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65000"/>
                    </a:srgbClr>
                  </a:outerShdw>
                </a:effectLst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公司简介</a:t>
            </a:r>
            <a:endParaRPr lang="zh-CN" altLang="en-US" sz="66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65000"/>
                  </a:srgbClr>
                </a:outerShdw>
              </a:effectLst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851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900112" y="557213"/>
            <a:ext cx="2300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目录</a:t>
            </a:r>
            <a:endParaRPr lang="en-US" altLang="zh-CN" sz="44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CONTENTS</a:t>
            </a:r>
            <a:endParaRPr lang="zh-CN" altLang="en-US" sz="2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31156" y="2100263"/>
            <a:ext cx="628650" cy="6286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92D050"/>
              </a:gs>
            </a:gsLst>
            <a:lin ang="5400000" scaled="1"/>
          </a:gradFill>
          <a:ln>
            <a:gradFill flip="none" rotWithShape="1">
              <a:gsLst>
                <a:gs pos="0">
                  <a:schemeClr val="accent1">
                    <a:lumMod val="8000"/>
                    <a:lumOff val="92000"/>
                  </a:schemeClr>
                </a:gs>
                <a:gs pos="100000">
                  <a:srgbClr val="92D05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631156" y="3566206"/>
            <a:ext cx="628650" cy="6286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92D050"/>
              </a:gs>
            </a:gsLst>
            <a:lin ang="5400000" scaled="1"/>
          </a:gradFill>
          <a:ln>
            <a:gradFill flip="none" rotWithShape="1">
              <a:gsLst>
                <a:gs pos="0">
                  <a:schemeClr val="accent1">
                    <a:lumMod val="8000"/>
                    <a:lumOff val="92000"/>
                  </a:schemeClr>
                </a:gs>
                <a:gs pos="100000">
                  <a:srgbClr val="92D05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631156" y="5032149"/>
            <a:ext cx="628650" cy="6286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92D050"/>
              </a:gs>
            </a:gsLst>
            <a:lin ang="5400000" scaled="1"/>
          </a:gradFill>
          <a:ln>
            <a:gradFill flip="none" rotWithShape="1">
              <a:gsLst>
                <a:gs pos="0">
                  <a:schemeClr val="accent1">
                    <a:lumMod val="8000"/>
                    <a:lumOff val="92000"/>
                  </a:schemeClr>
                </a:gs>
                <a:gs pos="100000">
                  <a:srgbClr val="92D05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450806" y="2100263"/>
            <a:ext cx="628650" cy="6286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92D050"/>
              </a:gs>
            </a:gsLst>
            <a:lin ang="5400000" scaled="1"/>
          </a:gradFill>
          <a:ln>
            <a:gradFill flip="none" rotWithShape="1">
              <a:gsLst>
                <a:gs pos="0">
                  <a:schemeClr val="accent1">
                    <a:lumMod val="8000"/>
                    <a:lumOff val="92000"/>
                  </a:schemeClr>
                </a:gs>
                <a:gs pos="100000">
                  <a:srgbClr val="92D05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450806" y="3566206"/>
            <a:ext cx="628650" cy="6286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92D050"/>
              </a:gs>
            </a:gsLst>
            <a:lin ang="5400000" scaled="1"/>
          </a:gradFill>
          <a:ln>
            <a:gradFill flip="none" rotWithShape="1">
              <a:gsLst>
                <a:gs pos="0">
                  <a:schemeClr val="accent1">
                    <a:lumMod val="8000"/>
                    <a:lumOff val="92000"/>
                  </a:schemeClr>
                </a:gs>
                <a:gs pos="100000">
                  <a:srgbClr val="92D05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59806" y="2100263"/>
            <a:ext cx="3759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这里是第一章标题</a:t>
            </a:r>
            <a:endParaRPr lang="zh-CN" altLang="en-US" sz="24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59806" y="2498080"/>
            <a:ext cx="3759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This is the title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259806" y="3476614"/>
            <a:ext cx="3759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这里是第二章标题</a:t>
            </a:r>
            <a:endParaRPr lang="zh-CN" altLang="en-US" sz="24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59806" y="3874431"/>
            <a:ext cx="3759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This is the title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259806" y="4988900"/>
            <a:ext cx="3759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这里是第三章标题</a:t>
            </a:r>
            <a:endParaRPr lang="zh-CN" altLang="en-US" sz="24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59806" y="5386717"/>
            <a:ext cx="3759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This is the title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079456" y="3476614"/>
            <a:ext cx="3759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这里是第五章标题</a:t>
            </a:r>
            <a:endParaRPr lang="zh-CN" altLang="en-US" sz="24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79456" y="3874431"/>
            <a:ext cx="3759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This is the title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079456" y="2036415"/>
            <a:ext cx="3759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这里是第四章标题</a:t>
            </a:r>
            <a:endParaRPr lang="zh-CN" altLang="en-US" sz="24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79456" y="2434232"/>
            <a:ext cx="3759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This is the title</a:t>
            </a:r>
          </a:p>
        </p:txBody>
      </p:sp>
    </p:spTree>
    <p:extLst>
      <p:ext uri="{BB962C8B-B14F-4D97-AF65-F5344CB8AC3E}">
        <p14:creationId xmlns:p14="http://schemas.microsoft.com/office/powerpoint/2010/main" val="403176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75000"/>
              </a:schemeClr>
            </a:gs>
            <a:gs pos="100000">
              <a:schemeClr val="bg1">
                <a:lumMod val="75000"/>
              </a:schemeClr>
            </a:gs>
            <a:gs pos="50000">
              <a:schemeClr val="bg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164" y="552450"/>
            <a:ext cx="8673673" cy="5630002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3648075" y="2902219"/>
            <a:ext cx="5429250" cy="1516147"/>
          </a:xfrm>
          <a:prstGeom prst="roundRect">
            <a:avLst/>
          </a:prstGeom>
          <a:solidFill>
            <a:schemeClr val="bg1">
              <a:alpha val="98000"/>
            </a:schemeClr>
          </a:solidFill>
          <a:ln w="2540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第一章 请在此处输入标题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941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" name="图片 9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186" y="3380070"/>
            <a:ext cx="5144814" cy="3856302"/>
          </a:xfrm>
          <a:prstGeom prst="rect">
            <a:avLst/>
          </a:prstGeom>
        </p:spPr>
      </p:pic>
      <p:sp>
        <p:nvSpPr>
          <p:cNvPr id="4" name="KSO_Shape"/>
          <p:cNvSpPr>
            <a:spLocks/>
          </p:cNvSpPr>
          <p:nvPr/>
        </p:nvSpPr>
        <p:spPr bwMode="auto">
          <a:xfrm>
            <a:off x="1470025" y="2389470"/>
            <a:ext cx="555285" cy="753780"/>
          </a:xfrm>
          <a:custGeom>
            <a:avLst/>
            <a:gdLst>
              <a:gd name="T0" fmla="*/ 446391 w 2111375"/>
              <a:gd name="T1" fmla="*/ 2260601 h 2865438"/>
              <a:gd name="T2" fmla="*/ 184133 w 2111375"/>
              <a:gd name="T3" fmla="*/ 2781301 h 2865438"/>
              <a:gd name="T4" fmla="*/ 352501 w 2111375"/>
              <a:gd name="T5" fmla="*/ 2176860 h 2865438"/>
              <a:gd name="T6" fmla="*/ 1107686 w 2111375"/>
              <a:gd name="T7" fmla="*/ 1233506 h 2865438"/>
              <a:gd name="T8" fmla="*/ 1432210 w 2111375"/>
              <a:gd name="T9" fmla="*/ 1479652 h 2865438"/>
              <a:gd name="T10" fmla="*/ 1539855 w 2111375"/>
              <a:gd name="T11" fmla="*/ 1757213 h 2865438"/>
              <a:gd name="T12" fmla="*/ 1560907 w 2111375"/>
              <a:gd name="T13" fmla="*/ 1651835 h 2865438"/>
              <a:gd name="T14" fmla="*/ 1437771 w 2111375"/>
              <a:gd name="T15" fmla="*/ 1416028 h 2865438"/>
              <a:gd name="T16" fmla="*/ 1010912 w 2111375"/>
              <a:gd name="T17" fmla="*/ 93643 h 2865438"/>
              <a:gd name="T18" fmla="*/ 1178906 w 2111375"/>
              <a:gd name="T19" fmla="*/ 326028 h 2865438"/>
              <a:gd name="T20" fmla="*/ 1149447 w 2111375"/>
              <a:gd name="T21" fmla="*/ 609481 h 2865438"/>
              <a:gd name="T22" fmla="*/ 1241406 w 2111375"/>
              <a:gd name="T23" fmla="*/ 476068 h 2865438"/>
              <a:gd name="T24" fmla="*/ 1186867 w 2111375"/>
              <a:gd name="T25" fmla="*/ 219138 h 2865438"/>
              <a:gd name="T26" fmla="*/ 1018476 w 2111375"/>
              <a:gd name="T27" fmla="*/ 86121 h 2865438"/>
              <a:gd name="T28" fmla="*/ 1119584 w 2111375"/>
              <a:gd name="T29" fmla="*/ 39695 h 2865438"/>
              <a:gd name="T30" fmla="*/ 1298575 w 2111375"/>
              <a:gd name="T31" fmla="*/ 337010 h 2865438"/>
              <a:gd name="T32" fmla="*/ 1271984 w 2111375"/>
              <a:gd name="T33" fmla="*/ 587089 h 2865438"/>
              <a:gd name="T34" fmla="*/ 1062434 w 2111375"/>
              <a:gd name="T35" fmla="*/ 1009840 h 2865438"/>
              <a:gd name="T36" fmla="*/ 1210469 w 2111375"/>
              <a:gd name="T37" fmla="*/ 881625 h 2865438"/>
              <a:gd name="T38" fmla="*/ 1463675 w 2111375"/>
              <a:gd name="T39" fmla="*/ 546997 h 2865438"/>
              <a:gd name="T40" fmla="*/ 1751806 w 2111375"/>
              <a:gd name="T41" fmla="*/ 475546 h 2865438"/>
              <a:gd name="T42" fmla="*/ 1982391 w 2111375"/>
              <a:gd name="T43" fmla="*/ 563669 h 2865438"/>
              <a:gd name="T44" fmla="*/ 2041128 w 2111375"/>
              <a:gd name="T45" fmla="*/ 716494 h 2865438"/>
              <a:gd name="T46" fmla="*/ 1916906 w 2111375"/>
              <a:gd name="T47" fmla="*/ 830816 h 2865438"/>
              <a:gd name="T48" fmla="*/ 2001044 w 2111375"/>
              <a:gd name="T49" fmla="*/ 842724 h 2865438"/>
              <a:gd name="T50" fmla="*/ 2106613 w 2111375"/>
              <a:gd name="T51" fmla="*/ 936404 h 2865438"/>
              <a:gd name="T52" fmla="*/ 2080419 w 2111375"/>
              <a:gd name="T53" fmla="*/ 1105505 h 2865438"/>
              <a:gd name="T54" fmla="*/ 1809750 w 2111375"/>
              <a:gd name="T55" fmla="*/ 1288896 h 2865438"/>
              <a:gd name="T56" fmla="*/ 1568053 w 2111375"/>
              <a:gd name="T57" fmla="*/ 1288102 h 2865438"/>
              <a:gd name="T58" fmla="*/ 1122363 w 2111375"/>
              <a:gd name="T59" fmla="*/ 1067398 h 2865438"/>
              <a:gd name="T60" fmla="*/ 1191816 w 2111375"/>
              <a:gd name="T61" fmla="*/ 1184895 h 2865438"/>
              <a:gd name="T62" fmla="*/ 1551384 w 2111375"/>
              <a:gd name="T63" fmla="*/ 1445294 h 2865438"/>
              <a:gd name="T64" fmla="*/ 1635522 w 2111375"/>
              <a:gd name="T65" fmla="*/ 1715219 h 2865438"/>
              <a:gd name="T66" fmla="*/ 1560116 w 2111375"/>
              <a:gd name="T67" fmla="*/ 1970855 h 2865438"/>
              <a:gd name="T68" fmla="*/ 1408509 w 2111375"/>
              <a:gd name="T69" fmla="*/ 2043100 h 2865438"/>
              <a:gd name="T70" fmla="*/ 1290241 w 2111375"/>
              <a:gd name="T71" fmla="*/ 1936717 h 2865438"/>
              <a:gd name="T72" fmla="*/ 1271587 w 2111375"/>
              <a:gd name="T73" fmla="*/ 1981970 h 2865438"/>
              <a:gd name="T74" fmla="*/ 1194991 w 2111375"/>
              <a:gd name="T75" fmla="*/ 2102245 h 2865438"/>
              <a:gd name="T76" fmla="*/ 1020763 w 2111375"/>
              <a:gd name="T77" fmla="*/ 2088352 h 2865438"/>
              <a:gd name="T78" fmla="*/ 834628 w 2111375"/>
              <a:gd name="T79" fmla="*/ 1844625 h 2865438"/>
              <a:gd name="T80" fmla="*/ 817563 w 2111375"/>
              <a:gd name="T81" fmla="*/ 1590180 h 2865438"/>
              <a:gd name="T82" fmla="*/ 1035050 w 2111375"/>
              <a:gd name="T83" fmla="*/ 1153139 h 2865438"/>
              <a:gd name="T84" fmla="*/ 953294 w 2111375"/>
              <a:gd name="T85" fmla="*/ 1154727 h 2865438"/>
              <a:gd name="T86" fmla="*/ 684213 w 2111375"/>
              <a:gd name="T87" fmla="*/ 1536989 h 2865438"/>
              <a:gd name="T88" fmla="*/ 433387 w 2111375"/>
              <a:gd name="T89" fmla="*/ 1633051 h 2865438"/>
              <a:gd name="T90" fmla="*/ 153591 w 2111375"/>
              <a:gd name="T91" fmla="*/ 1571127 h 2865438"/>
              <a:gd name="T92" fmla="*/ 68659 w 2111375"/>
              <a:gd name="T93" fmla="*/ 1421477 h 2865438"/>
              <a:gd name="T94" fmla="*/ 156369 w 2111375"/>
              <a:gd name="T95" fmla="*/ 1299613 h 2865438"/>
              <a:gd name="T96" fmla="*/ 149622 w 2111375"/>
              <a:gd name="T97" fmla="*/ 1272224 h 2865438"/>
              <a:gd name="T98" fmla="*/ 14287 w 2111375"/>
              <a:gd name="T99" fmla="*/ 1207521 h 2865438"/>
              <a:gd name="T100" fmla="*/ 17066 w 2111375"/>
              <a:gd name="T101" fmla="*/ 1035642 h 2865438"/>
              <a:gd name="T102" fmla="*/ 232966 w 2111375"/>
              <a:gd name="T103" fmla="*/ 847885 h 2865438"/>
              <a:gd name="T104" fmla="*/ 499666 w 2111375"/>
              <a:gd name="T105" fmla="*/ 811762 h 2865438"/>
              <a:gd name="T106" fmla="*/ 918369 w 2111375"/>
              <a:gd name="T107" fmla="*/ 1018176 h 2865438"/>
              <a:gd name="T108" fmla="*/ 990600 w 2111375"/>
              <a:gd name="T109" fmla="*/ 980863 h 2865438"/>
              <a:gd name="T110" fmla="*/ 590550 w 2111375"/>
              <a:gd name="T111" fmla="*/ 701013 h 2865438"/>
              <a:gd name="T112" fmla="*/ 483791 w 2111375"/>
              <a:gd name="T113" fmla="*/ 469195 h 2865438"/>
              <a:gd name="T114" fmla="*/ 530622 w 2111375"/>
              <a:gd name="T115" fmla="*/ 166322 h 2865438"/>
              <a:gd name="T116" fmla="*/ 677466 w 2111375"/>
              <a:gd name="T117" fmla="*/ 70657 h 2865438"/>
              <a:gd name="T118" fmla="*/ 801687 w 2111375"/>
              <a:gd name="T119" fmla="*/ 139329 h 2865438"/>
              <a:gd name="T120" fmla="*/ 839787 w 2111375"/>
              <a:gd name="T121" fmla="*/ 170292 h 2865438"/>
              <a:gd name="T122" fmla="*/ 892572 w 2111375"/>
              <a:gd name="T123" fmla="*/ 19848 h 2865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11375" h="2865438">
                <a:moveTo>
                  <a:pt x="835025" y="1438275"/>
                </a:moveTo>
                <a:lnTo>
                  <a:pt x="806501" y="1477963"/>
                </a:lnTo>
                <a:lnTo>
                  <a:pt x="779563" y="1518047"/>
                </a:lnTo>
                <a:lnTo>
                  <a:pt x="753020" y="1558925"/>
                </a:lnTo>
                <a:lnTo>
                  <a:pt x="727269" y="1599803"/>
                </a:lnTo>
                <a:lnTo>
                  <a:pt x="702311" y="1641872"/>
                </a:lnTo>
                <a:lnTo>
                  <a:pt x="678541" y="1683544"/>
                </a:lnTo>
                <a:lnTo>
                  <a:pt x="655564" y="1726010"/>
                </a:lnTo>
                <a:lnTo>
                  <a:pt x="633379" y="1768872"/>
                </a:lnTo>
                <a:lnTo>
                  <a:pt x="611987" y="1811735"/>
                </a:lnTo>
                <a:lnTo>
                  <a:pt x="590990" y="1855391"/>
                </a:lnTo>
                <a:lnTo>
                  <a:pt x="571182" y="1899841"/>
                </a:lnTo>
                <a:lnTo>
                  <a:pt x="552562" y="1943894"/>
                </a:lnTo>
                <a:lnTo>
                  <a:pt x="534735" y="1988344"/>
                </a:lnTo>
                <a:lnTo>
                  <a:pt x="517700" y="2033191"/>
                </a:lnTo>
                <a:lnTo>
                  <a:pt x="501458" y="2078038"/>
                </a:lnTo>
                <a:lnTo>
                  <a:pt x="486404" y="2123679"/>
                </a:lnTo>
                <a:lnTo>
                  <a:pt x="471746" y="2168922"/>
                </a:lnTo>
                <a:lnTo>
                  <a:pt x="458276" y="2214960"/>
                </a:lnTo>
                <a:lnTo>
                  <a:pt x="446391" y="2260601"/>
                </a:lnTo>
                <a:lnTo>
                  <a:pt x="434903" y="2307035"/>
                </a:lnTo>
                <a:lnTo>
                  <a:pt x="423810" y="2352676"/>
                </a:lnTo>
                <a:lnTo>
                  <a:pt x="414698" y="2399507"/>
                </a:lnTo>
                <a:lnTo>
                  <a:pt x="405983" y="2445941"/>
                </a:lnTo>
                <a:lnTo>
                  <a:pt x="398852" y="2492376"/>
                </a:lnTo>
                <a:lnTo>
                  <a:pt x="391721" y="2539207"/>
                </a:lnTo>
                <a:lnTo>
                  <a:pt x="386571" y="2585641"/>
                </a:lnTo>
                <a:lnTo>
                  <a:pt x="381817" y="2632076"/>
                </a:lnTo>
                <a:lnTo>
                  <a:pt x="378252" y="2678907"/>
                </a:lnTo>
                <a:lnTo>
                  <a:pt x="375479" y="2725738"/>
                </a:lnTo>
                <a:lnTo>
                  <a:pt x="374290" y="2772173"/>
                </a:lnTo>
                <a:lnTo>
                  <a:pt x="373894" y="2795588"/>
                </a:lnTo>
                <a:lnTo>
                  <a:pt x="373894" y="2819004"/>
                </a:lnTo>
                <a:lnTo>
                  <a:pt x="373894" y="2842023"/>
                </a:lnTo>
                <a:lnTo>
                  <a:pt x="374290" y="2865438"/>
                </a:lnTo>
                <a:lnTo>
                  <a:pt x="274458" y="2861469"/>
                </a:lnTo>
                <a:lnTo>
                  <a:pt x="174625" y="2857501"/>
                </a:lnTo>
                <a:lnTo>
                  <a:pt x="177794" y="2831704"/>
                </a:lnTo>
                <a:lnTo>
                  <a:pt x="180964" y="2806304"/>
                </a:lnTo>
                <a:lnTo>
                  <a:pt x="184133" y="2781301"/>
                </a:lnTo>
                <a:lnTo>
                  <a:pt x="187698" y="2756298"/>
                </a:lnTo>
                <a:lnTo>
                  <a:pt x="191660" y="2730898"/>
                </a:lnTo>
                <a:lnTo>
                  <a:pt x="196018" y="2705894"/>
                </a:lnTo>
                <a:lnTo>
                  <a:pt x="200375" y="2680891"/>
                </a:lnTo>
                <a:lnTo>
                  <a:pt x="205129" y="2656285"/>
                </a:lnTo>
                <a:lnTo>
                  <a:pt x="209883" y="2631282"/>
                </a:lnTo>
                <a:lnTo>
                  <a:pt x="215826" y="2606279"/>
                </a:lnTo>
                <a:lnTo>
                  <a:pt x="220976" y="2582069"/>
                </a:lnTo>
                <a:lnTo>
                  <a:pt x="226522" y="2557066"/>
                </a:lnTo>
                <a:lnTo>
                  <a:pt x="232861" y="2532460"/>
                </a:lnTo>
                <a:lnTo>
                  <a:pt x="239199" y="2508647"/>
                </a:lnTo>
                <a:lnTo>
                  <a:pt x="245934" y="2484041"/>
                </a:lnTo>
                <a:lnTo>
                  <a:pt x="252273" y="2459832"/>
                </a:lnTo>
                <a:lnTo>
                  <a:pt x="259403" y="2435622"/>
                </a:lnTo>
                <a:lnTo>
                  <a:pt x="266534" y="2411810"/>
                </a:lnTo>
                <a:lnTo>
                  <a:pt x="281985" y="2364185"/>
                </a:lnTo>
                <a:lnTo>
                  <a:pt x="298623" y="2316560"/>
                </a:lnTo>
                <a:lnTo>
                  <a:pt x="315658" y="2269729"/>
                </a:lnTo>
                <a:lnTo>
                  <a:pt x="333882" y="2223294"/>
                </a:lnTo>
                <a:lnTo>
                  <a:pt x="352501" y="2176860"/>
                </a:lnTo>
                <a:lnTo>
                  <a:pt x="372705" y="2131616"/>
                </a:lnTo>
                <a:lnTo>
                  <a:pt x="393306" y="2085975"/>
                </a:lnTo>
                <a:lnTo>
                  <a:pt x="415095" y="2041525"/>
                </a:lnTo>
                <a:lnTo>
                  <a:pt x="437676" y="1997472"/>
                </a:lnTo>
                <a:lnTo>
                  <a:pt x="461049" y="1953816"/>
                </a:lnTo>
                <a:lnTo>
                  <a:pt x="485611" y="1910557"/>
                </a:lnTo>
                <a:lnTo>
                  <a:pt x="510173" y="1867694"/>
                </a:lnTo>
                <a:lnTo>
                  <a:pt x="535924" y="1826022"/>
                </a:lnTo>
                <a:lnTo>
                  <a:pt x="562863" y="1784350"/>
                </a:lnTo>
                <a:lnTo>
                  <a:pt x="590198" y="1743472"/>
                </a:lnTo>
                <a:lnTo>
                  <a:pt x="618325" y="1703388"/>
                </a:lnTo>
                <a:lnTo>
                  <a:pt x="647245" y="1663700"/>
                </a:lnTo>
                <a:lnTo>
                  <a:pt x="676957" y="1624410"/>
                </a:lnTo>
                <a:lnTo>
                  <a:pt x="706669" y="1585913"/>
                </a:lnTo>
                <a:lnTo>
                  <a:pt x="738362" y="1547813"/>
                </a:lnTo>
                <a:lnTo>
                  <a:pt x="769659" y="1510903"/>
                </a:lnTo>
                <a:lnTo>
                  <a:pt x="801747" y="1473994"/>
                </a:lnTo>
                <a:lnTo>
                  <a:pt x="835025" y="1438275"/>
                </a:lnTo>
                <a:close/>
                <a:moveTo>
                  <a:pt x="1098550" y="1223962"/>
                </a:moveTo>
                <a:lnTo>
                  <a:pt x="1107686" y="1233506"/>
                </a:lnTo>
                <a:lnTo>
                  <a:pt x="1116822" y="1242652"/>
                </a:lnTo>
                <a:lnTo>
                  <a:pt x="1126752" y="1251400"/>
                </a:lnTo>
                <a:lnTo>
                  <a:pt x="1136285" y="1260149"/>
                </a:lnTo>
                <a:lnTo>
                  <a:pt x="1156146" y="1276850"/>
                </a:lnTo>
                <a:lnTo>
                  <a:pt x="1176404" y="1293154"/>
                </a:lnTo>
                <a:lnTo>
                  <a:pt x="1197456" y="1308662"/>
                </a:lnTo>
                <a:lnTo>
                  <a:pt x="1218906" y="1323773"/>
                </a:lnTo>
                <a:lnTo>
                  <a:pt x="1239958" y="1338486"/>
                </a:lnTo>
                <a:lnTo>
                  <a:pt x="1261408" y="1352801"/>
                </a:lnTo>
                <a:lnTo>
                  <a:pt x="1282460" y="1367514"/>
                </a:lnTo>
                <a:lnTo>
                  <a:pt x="1303910" y="1381432"/>
                </a:lnTo>
                <a:lnTo>
                  <a:pt x="1324962" y="1395350"/>
                </a:lnTo>
                <a:lnTo>
                  <a:pt x="1345617" y="1410461"/>
                </a:lnTo>
                <a:lnTo>
                  <a:pt x="1366272" y="1424776"/>
                </a:lnTo>
                <a:lnTo>
                  <a:pt x="1385736" y="1439489"/>
                </a:lnTo>
                <a:lnTo>
                  <a:pt x="1395269" y="1447442"/>
                </a:lnTo>
                <a:lnTo>
                  <a:pt x="1404802" y="1455396"/>
                </a:lnTo>
                <a:lnTo>
                  <a:pt x="1414335" y="1463349"/>
                </a:lnTo>
                <a:lnTo>
                  <a:pt x="1423471" y="1471699"/>
                </a:lnTo>
                <a:lnTo>
                  <a:pt x="1432210" y="1479652"/>
                </a:lnTo>
                <a:lnTo>
                  <a:pt x="1440552" y="1488401"/>
                </a:lnTo>
                <a:lnTo>
                  <a:pt x="1448496" y="1496751"/>
                </a:lnTo>
                <a:lnTo>
                  <a:pt x="1456440" y="1505897"/>
                </a:lnTo>
                <a:lnTo>
                  <a:pt x="1463987" y="1515441"/>
                </a:lnTo>
                <a:lnTo>
                  <a:pt x="1471137" y="1524587"/>
                </a:lnTo>
                <a:lnTo>
                  <a:pt x="1477890" y="1534131"/>
                </a:lnTo>
                <a:lnTo>
                  <a:pt x="1484245" y="1544072"/>
                </a:lnTo>
                <a:lnTo>
                  <a:pt x="1489806" y="1554013"/>
                </a:lnTo>
                <a:lnTo>
                  <a:pt x="1494970" y="1564750"/>
                </a:lnTo>
                <a:lnTo>
                  <a:pt x="1499737" y="1575089"/>
                </a:lnTo>
                <a:lnTo>
                  <a:pt x="1504106" y="1586223"/>
                </a:lnTo>
                <a:lnTo>
                  <a:pt x="1507681" y="1596959"/>
                </a:lnTo>
                <a:lnTo>
                  <a:pt x="1511256" y="1609287"/>
                </a:lnTo>
                <a:lnTo>
                  <a:pt x="1518008" y="1633543"/>
                </a:lnTo>
                <a:lnTo>
                  <a:pt x="1523967" y="1657800"/>
                </a:lnTo>
                <a:lnTo>
                  <a:pt x="1529130" y="1682455"/>
                </a:lnTo>
                <a:lnTo>
                  <a:pt x="1533897" y="1706711"/>
                </a:lnTo>
                <a:lnTo>
                  <a:pt x="1537472" y="1731763"/>
                </a:lnTo>
                <a:lnTo>
                  <a:pt x="1538663" y="1744488"/>
                </a:lnTo>
                <a:lnTo>
                  <a:pt x="1539855" y="1757213"/>
                </a:lnTo>
                <a:lnTo>
                  <a:pt x="1540252" y="1769938"/>
                </a:lnTo>
                <a:lnTo>
                  <a:pt x="1541444" y="1782663"/>
                </a:lnTo>
                <a:lnTo>
                  <a:pt x="1541444" y="1794990"/>
                </a:lnTo>
                <a:lnTo>
                  <a:pt x="1541047" y="1807715"/>
                </a:lnTo>
                <a:lnTo>
                  <a:pt x="1540252" y="1820440"/>
                </a:lnTo>
                <a:lnTo>
                  <a:pt x="1539458" y="1833562"/>
                </a:lnTo>
                <a:lnTo>
                  <a:pt x="1544225" y="1821235"/>
                </a:lnTo>
                <a:lnTo>
                  <a:pt x="1548594" y="1809305"/>
                </a:lnTo>
                <a:lnTo>
                  <a:pt x="1552169" y="1796581"/>
                </a:lnTo>
                <a:lnTo>
                  <a:pt x="1555347" y="1783856"/>
                </a:lnTo>
                <a:lnTo>
                  <a:pt x="1557730" y="1770733"/>
                </a:lnTo>
                <a:lnTo>
                  <a:pt x="1560113" y="1757611"/>
                </a:lnTo>
                <a:lnTo>
                  <a:pt x="1561305" y="1744488"/>
                </a:lnTo>
                <a:lnTo>
                  <a:pt x="1562894" y="1731366"/>
                </a:lnTo>
                <a:lnTo>
                  <a:pt x="1563291" y="1717846"/>
                </a:lnTo>
                <a:lnTo>
                  <a:pt x="1563688" y="1704723"/>
                </a:lnTo>
                <a:lnTo>
                  <a:pt x="1563688" y="1691601"/>
                </a:lnTo>
                <a:lnTo>
                  <a:pt x="1562894" y="1678080"/>
                </a:lnTo>
                <a:lnTo>
                  <a:pt x="1562099" y="1664958"/>
                </a:lnTo>
                <a:lnTo>
                  <a:pt x="1560907" y="1651835"/>
                </a:lnTo>
                <a:lnTo>
                  <a:pt x="1559716" y="1638713"/>
                </a:lnTo>
                <a:lnTo>
                  <a:pt x="1557730" y="1625590"/>
                </a:lnTo>
                <a:lnTo>
                  <a:pt x="1555744" y="1612070"/>
                </a:lnTo>
                <a:lnTo>
                  <a:pt x="1553360" y="1599345"/>
                </a:lnTo>
                <a:lnTo>
                  <a:pt x="1550977" y="1586223"/>
                </a:lnTo>
                <a:lnTo>
                  <a:pt x="1547402" y="1572703"/>
                </a:lnTo>
                <a:lnTo>
                  <a:pt x="1543033" y="1559183"/>
                </a:lnTo>
                <a:lnTo>
                  <a:pt x="1538266" y="1546060"/>
                </a:lnTo>
                <a:lnTo>
                  <a:pt x="1533103" y="1532938"/>
                </a:lnTo>
                <a:lnTo>
                  <a:pt x="1526747" y="1520213"/>
                </a:lnTo>
                <a:lnTo>
                  <a:pt x="1519994" y="1507886"/>
                </a:lnTo>
                <a:lnTo>
                  <a:pt x="1512447" y="1495956"/>
                </a:lnTo>
                <a:lnTo>
                  <a:pt x="1504106" y="1484822"/>
                </a:lnTo>
                <a:lnTo>
                  <a:pt x="1495764" y="1473687"/>
                </a:lnTo>
                <a:lnTo>
                  <a:pt x="1487026" y="1462951"/>
                </a:lnTo>
                <a:lnTo>
                  <a:pt x="1477493" y="1452612"/>
                </a:lnTo>
                <a:lnTo>
                  <a:pt x="1467959" y="1443068"/>
                </a:lnTo>
                <a:lnTo>
                  <a:pt x="1458426" y="1433525"/>
                </a:lnTo>
                <a:lnTo>
                  <a:pt x="1447701" y="1424776"/>
                </a:lnTo>
                <a:lnTo>
                  <a:pt x="1437771" y="1416028"/>
                </a:lnTo>
                <a:lnTo>
                  <a:pt x="1427443" y="1407677"/>
                </a:lnTo>
                <a:lnTo>
                  <a:pt x="1416321" y="1399327"/>
                </a:lnTo>
                <a:lnTo>
                  <a:pt x="1405597" y="1391374"/>
                </a:lnTo>
                <a:lnTo>
                  <a:pt x="1394872" y="1384216"/>
                </a:lnTo>
                <a:lnTo>
                  <a:pt x="1372628" y="1369503"/>
                </a:lnTo>
                <a:lnTo>
                  <a:pt x="1350384" y="1355585"/>
                </a:lnTo>
                <a:lnTo>
                  <a:pt x="1327743" y="1342860"/>
                </a:lnTo>
                <a:lnTo>
                  <a:pt x="1305101" y="1330135"/>
                </a:lnTo>
                <a:lnTo>
                  <a:pt x="1281666" y="1318603"/>
                </a:lnTo>
                <a:lnTo>
                  <a:pt x="1235986" y="1294744"/>
                </a:lnTo>
                <a:lnTo>
                  <a:pt x="1189909" y="1271680"/>
                </a:lnTo>
                <a:lnTo>
                  <a:pt x="1144230" y="1248617"/>
                </a:lnTo>
                <a:lnTo>
                  <a:pt x="1121191" y="1236289"/>
                </a:lnTo>
                <a:lnTo>
                  <a:pt x="1098550" y="1223962"/>
                </a:lnTo>
                <a:close/>
                <a:moveTo>
                  <a:pt x="1005737" y="85725"/>
                </a:moveTo>
                <a:lnTo>
                  <a:pt x="999766" y="86121"/>
                </a:lnTo>
                <a:lnTo>
                  <a:pt x="993396" y="86913"/>
                </a:lnTo>
                <a:lnTo>
                  <a:pt x="987425" y="88100"/>
                </a:lnTo>
                <a:lnTo>
                  <a:pt x="999368" y="90476"/>
                </a:lnTo>
                <a:lnTo>
                  <a:pt x="1010912" y="93643"/>
                </a:lnTo>
                <a:lnTo>
                  <a:pt x="1022059" y="97602"/>
                </a:lnTo>
                <a:lnTo>
                  <a:pt x="1032409" y="102352"/>
                </a:lnTo>
                <a:lnTo>
                  <a:pt x="1042361" y="107895"/>
                </a:lnTo>
                <a:lnTo>
                  <a:pt x="1052313" y="113437"/>
                </a:lnTo>
                <a:lnTo>
                  <a:pt x="1061469" y="120563"/>
                </a:lnTo>
                <a:lnTo>
                  <a:pt x="1070227" y="128085"/>
                </a:lnTo>
                <a:lnTo>
                  <a:pt x="1078587" y="135211"/>
                </a:lnTo>
                <a:lnTo>
                  <a:pt x="1086151" y="143524"/>
                </a:lnTo>
                <a:lnTo>
                  <a:pt x="1093715" y="151838"/>
                </a:lnTo>
                <a:lnTo>
                  <a:pt x="1100880" y="160943"/>
                </a:lnTo>
                <a:lnTo>
                  <a:pt x="1107250" y="170049"/>
                </a:lnTo>
                <a:lnTo>
                  <a:pt x="1114017" y="179550"/>
                </a:lnTo>
                <a:lnTo>
                  <a:pt x="1119590" y="189051"/>
                </a:lnTo>
                <a:lnTo>
                  <a:pt x="1125562" y="198948"/>
                </a:lnTo>
                <a:lnTo>
                  <a:pt x="1136310" y="219138"/>
                </a:lnTo>
                <a:lnTo>
                  <a:pt x="1146262" y="239329"/>
                </a:lnTo>
                <a:lnTo>
                  <a:pt x="1155418" y="260706"/>
                </a:lnTo>
                <a:lnTo>
                  <a:pt x="1163778" y="282084"/>
                </a:lnTo>
                <a:lnTo>
                  <a:pt x="1171740" y="303858"/>
                </a:lnTo>
                <a:lnTo>
                  <a:pt x="1178906" y="326028"/>
                </a:lnTo>
                <a:lnTo>
                  <a:pt x="1184877" y="347801"/>
                </a:lnTo>
                <a:lnTo>
                  <a:pt x="1190848" y="369971"/>
                </a:lnTo>
                <a:lnTo>
                  <a:pt x="1193237" y="380660"/>
                </a:lnTo>
                <a:lnTo>
                  <a:pt x="1194829" y="390953"/>
                </a:lnTo>
                <a:lnTo>
                  <a:pt x="1196422" y="402037"/>
                </a:lnTo>
                <a:lnTo>
                  <a:pt x="1196820" y="412726"/>
                </a:lnTo>
                <a:lnTo>
                  <a:pt x="1197218" y="423019"/>
                </a:lnTo>
                <a:lnTo>
                  <a:pt x="1197218" y="434104"/>
                </a:lnTo>
                <a:lnTo>
                  <a:pt x="1196422" y="444793"/>
                </a:lnTo>
                <a:lnTo>
                  <a:pt x="1195227" y="455878"/>
                </a:lnTo>
                <a:lnTo>
                  <a:pt x="1194033" y="467359"/>
                </a:lnTo>
                <a:lnTo>
                  <a:pt x="1192043" y="478047"/>
                </a:lnTo>
                <a:lnTo>
                  <a:pt x="1190052" y="489132"/>
                </a:lnTo>
                <a:lnTo>
                  <a:pt x="1187664" y="499821"/>
                </a:lnTo>
                <a:lnTo>
                  <a:pt x="1184877" y="511302"/>
                </a:lnTo>
                <a:lnTo>
                  <a:pt x="1181294" y="521991"/>
                </a:lnTo>
                <a:lnTo>
                  <a:pt x="1174925" y="543765"/>
                </a:lnTo>
                <a:lnTo>
                  <a:pt x="1166963" y="565934"/>
                </a:lnTo>
                <a:lnTo>
                  <a:pt x="1158205" y="587708"/>
                </a:lnTo>
                <a:lnTo>
                  <a:pt x="1149447" y="609481"/>
                </a:lnTo>
                <a:lnTo>
                  <a:pt x="1139893" y="631651"/>
                </a:lnTo>
                <a:lnTo>
                  <a:pt x="1120785" y="675594"/>
                </a:lnTo>
                <a:lnTo>
                  <a:pt x="1111629" y="698160"/>
                </a:lnTo>
                <a:lnTo>
                  <a:pt x="1102473" y="720725"/>
                </a:lnTo>
                <a:lnTo>
                  <a:pt x="1118396" y="701723"/>
                </a:lnTo>
                <a:lnTo>
                  <a:pt x="1133125" y="683116"/>
                </a:lnTo>
                <a:lnTo>
                  <a:pt x="1148253" y="663718"/>
                </a:lnTo>
                <a:lnTo>
                  <a:pt x="1162186" y="643923"/>
                </a:lnTo>
                <a:lnTo>
                  <a:pt x="1175721" y="623337"/>
                </a:lnTo>
                <a:lnTo>
                  <a:pt x="1188858" y="602751"/>
                </a:lnTo>
                <a:lnTo>
                  <a:pt x="1200801" y="581374"/>
                </a:lnTo>
                <a:lnTo>
                  <a:pt x="1206772" y="570289"/>
                </a:lnTo>
                <a:lnTo>
                  <a:pt x="1211947" y="559204"/>
                </a:lnTo>
                <a:lnTo>
                  <a:pt x="1217122" y="547723"/>
                </a:lnTo>
                <a:lnTo>
                  <a:pt x="1222695" y="536243"/>
                </a:lnTo>
                <a:lnTo>
                  <a:pt x="1227074" y="524762"/>
                </a:lnTo>
                <a:lnTo>
                  <a:pt x="1231453" y="512885"/>
                </a:lnTo>
                <a:lnTo>
                  <a:pt x="1235434" y="500613"/>
                </a:lnTo>
                <a:lnTo>
                  <a:pt x="1238619" y="487945"/>
                </a:lnTo>
                <a:lnTo>
                  <a:pt x="1241406" y="476068"/>
                </a:lnTo>
                <a:lnTo>
                  <a:pt x="1244192" y="463004"/>
                </a:lnTo>
                <a:lnTo>
                  <a:pt x="1245785" y="450335"/>
                </a:lnTo>
                <a:lnTo>
                  <a:pt x="1246979" y="437271"/>
                </a:lnTo>
                <a:lnTo>
                  <a:pt x="1247775" y="424207"/>
                </a:lnTo>
                <a:lnTo>
                  <a:pt x="1247775" y="411143"/>
                </a:lnTo>
                <a:lnTo>
                  <a:pt x="1247377" y="397683"/>
                </a:lnTo>
                <a:lnTo>
                  <a:pt x="1246183" y="384619"/>
                </a:lnTo>
                <a:lnTo>
                  <a:pt x="1244192" y="371554"/>
                </a:lnTo>
                <a:lnTo>
                  <a:pt x="1241406" y="358490"/>
                </a:lnTo>
                <a:lnTo>
                  <a:pt x="1238221" y="346218"/>
                </a:lnTo>
                <a:lnTo>
                  <a:pt x="1234638" y="333945"/>
                </a:lnTo>
                <a:lnTo>
                  <a:pt x="1231453" y="322069"/>
                </a:lnTo>
                <a:lnTo>
                  <a:pt x="1227472" y="310588"/>
                </a:lnTo>
                <a:lnTo>
                  <a:pt x="1223093" y="298711"/>
                </a:lnTo>
                <a:lnTo>
                  <a:pt x="1218715" y="286835"/>
                </a:lnTo>
                <a:lnTo>
                  <a:pt x="1209558" y="263874"/>
                </a:lnTo>
                <a:lnTo>
                  <a:pt x="1203985" y="252393"/>
                </a:lnTo>
                <a:lnTo>
                  <a:pt x="1198412" y="241308"/>
                </a:lnTo>
                <a:lnTo>
                  <a:pt x="1192839" y="229827"/>
                </a:lnTo>
                <a:lnTo>
                  <a:pt x="1186867" y="219138"/>
                </a:lnTo>
                <a:lnTo>
                  <a:pt x="1180498" y="208054"/>
                </a:lnTo>
                <a:lnTo>
                  <a:pt x="1173731" y="197761"/>
                </a:lnTo>
                <a:lnTo>
                  <a:pt x="1166963" y="187072"/>
                </a:lnTo>
                <a:lnTo>
                  <a:pt x="1159399" y="176779"/>
                </a:lnTo>
                <a:lnTo>
                  <a:pt x="1151438" y="166882"/>
                </a:lnTo>
                <a:lnTo>
                  <a:pt x="1143078" y="156984"/>
                </a:lnTo>
                <a:lnTo>
                  <a:pt x="1135116" y="147483"/>
                </a:lnTo>
                <a:lnTo>
                  <a:pt x="1125562" y="138378"/>
                </a:lnTo>
                <a:lnTo>
                  <a:pt x="1116008" y="129668"/>
                </a:lnTo>
                <a:lnTo>
                  <a:pt x="1106454" y="121751"/>
                </a:lnTo>
                <a:lnTo>
                  <a:pt x="1096103" y="114625"/>
                </a:lnTo>
                <a:lnTo>
                  <a:pt x="1084957" y="107499"/>
                </a:lnTo>
                <a:lnTo>
                  <a:pt x="1073810" y="101561"/>
                </a:lnTo>
                <a:lnTo>
                  <a:pt x="1061868" y="96018"/>
                </a:lnTo>
                <a:lnTo>
                  <a:pt x="1049527" y="91663"/>
                </a:lnTo>
                <a:lnTo>
                  <a:pt x="1043556" y="90080"/>
                </a:lnTo>
                <a:lnTo>
                  <a:pt x="1037186" y="88892"/>
                </a:lnTo>
                <a:lnTo>
                  <a:pt x="1030817" y="87309"/>
                </a:lnTo>
                <a:lnTo>
                  <a:pt x="1024447" y="86517"/>
                </a:lnTo>
                <a:lnTo>
                  <a:pt x="1018476" y="86121"/>
                </a:lnTo>
                <a:lnTo>
                  <a:pt x="1012505" y="85725"/>
                </a:lnTo>
                <a:lnTo>
                  <a:pt x="1005737" y="85725"/>
                </a:lnTo>
                <a:close/>
                <a:moveTo>
                  <a:pt x="983853" y="0"/>
                </a:moveTo>
                <a:lnTo>
                  <a:pt x="992981" y="0"/>
                </a:lnTo>
                <a:lnTo>
                  <a:pt x="1002109" y="397"/>
                </a:lnTo>
                <a:lnTo>
                  <a:pt x="1010841" y="1191"/>
                </a:lnTo>
                <a:lnTo>
                  <a:pt x="1019572" y="1985"/>
                </a:lnTo>
                <a:lnTo>
                  <a:pt x="1027906" y="3573"/>
                </a:lnTo>
                <a:lnTo>
                  <a:pt x="1036241" y="4764"/>
                </a:lnTo>
                <a:lnTo>
                  <a:pt x="1044575" y="6351"/>
                </a:lnTo>
                <a:lnTo>
                  <a:pt x="1052909" y="8733"/>
                </a:lnTo>
                <a:lnTo>
                  <a:pt x="1060450" y="11115"/>
                </a:lnTo>
                <a:lnTo>
                  <a:pt x="1068387" y="13893"/>
                </a:lnTo>
                <a:lnTo>
                  <a:pt x="1076325" y="17069"/>
                </a:lnTo>
                <a:lnTo>
                  <a:pt x="1083866" y="19848"/>
                </a:lnTo>
                <a:lnTo>
                  <a:pt x="1091009" y="23420"/>
                </a:lnTo>
                <a:lnTo>
                  <a:pt x="1098550" y="26993"/>
                </a:lnTo>
                <a:lnTo>
                  <a:pt x="1105694" y="30962"/>
                </a:lnTo>
                <a:lnTo>
                  <a:pt x="1112441" y="35329"/>
                </a:lnTo>
                <a:lnTo>
                  <a:pt x="1119584" y="39695"/>
                </a:lnTo>
                <a:lnTo>
                  <a:pt x="1133078" y="49222"/>
                </a:lnTo>
                <a:lnTo>
                  <a:pt x="1146175" y="59543"/>
                </a:lnTo>
                <a:lnTo>
                  <a:pt x="1158875" y="70657"/>
                </a:lnTo>
                <a:lnTo>
                  <a:pt x="1170781" y="82566"/>
                </a:lnTo>
                <a:lnTo>
                  <a:pt x="1181894" y="95268"/>
                </a:lnTo>
                <a:lnTo>
                  <a:pt x="1193006" y="108764"/>
                </a:lnTo>
                <a:lnTo>
                  <a:pt x="1203722" y="122261"/>
                </a:lnTo>
                <a:lnTo>
                  <a:pt x="1213644" y="136948"/>
                </a:lnTo>
                <a:lnTo>
                  <a:pt x="1223169" y="152032"/>
                </a:lnTo>
                <a:lnTo>
                  <a:pt x="1232297" y="167116"/>
                </a:lnTo>
                <a:lnTo>
                  <a:pt x="1241028" y="183391"/>
                </a:lnTo>
                <a:lnTo>
                  <a:pt x="1249363" y="199269"/>
                </a:lnTo>
                <a:lnTo>
                  <a:pt x="1256506" y="215941"/>
                </a:lnTo>
                <a:lnTo>
                  <a:pt x="1264047" y="232613"/>
                </a:lnTo>
                <a:lnTo>
                  <a:pt x="1271191" y="249681"/>
                </a:lnTo>
                <a:lnTo>
                  <a:pt x="1277144" y="267147"/>
                </a:lnTo>
                <a:lnTo>
                  <a:pt x="1283494" y="284613"/>
                </a:lnTo>
                <a:lnTo>
                  <a:pt x="1289050" y="302079"/>
                </a:lnTo>
                <a:lnTo>
                  <a:pt x="1293813" y="319545"/>
                </a:lnTo>
                <a:lnTo>
                  <a:pt x="1298575" y="337010"/>
                </a:lnTo>
                <a:lnTo>
                  <a:pt x="1301750" y="349316"/>
                </a:lnTo>
                <a:lnTo>
                  <a:pt x="1303734" y="360827"/>
                </a:lnTo>
                <a:lnTo>
                  <a:pt x="1305719" y="372736"/>
                </a:lnTo>
                <a:lnTo>
                  <a:pt x="1307306" y="384644"/>
                </a:lnTo>
                <a:lnTo>
                  <a:pt x="1308100" y="396553"/>
                </a:lnTo>
                <a:lnTo>
                  <a:pt x="1308497" y="408064"/>
                </a:lnTo>
                <a:lnTo>
                  <a:pt x="1308894" y="419973"/>
                </a:lnTo>
                <a:lnTo>
                  <a:pt x="1308894" y="431087"/>
                </a:lnTo>
                <a:lnTo>
                  <a:pt x="1308100" y="442996"/>
                </a:lnTo>
                <a:lnTo>
                  <a:pt x="1307306" y="454507"/>
                </a:lnTo>
                <a:lnTo>
                  <a:pt x="1306116" y="465622"/>
                </a:lnTo>
                <a:lnTo>
                  <a:pt x="1304131" y="477134"/>
                </a:lnTo>
                <a:lnTo>
                  <a:pt x="1302544" y="487851"/>
                </a:lnTo>
                <a:lnTo>
                  <a:pt x="1300163" y="499363"/>
                </a:lnTo>
                <a:lnTo>
                  <a:pt x="1297781" y="510874"/>
                </a:lnTo>
                <a:lnTo>
                  <a:pt x="1294606" y="521592"/>
                </a:lnTo>
                <a:lnTo>
                  <a:pt x="1291431" y="532707"/>
                </a:lnTo>
                <a:lnTo>
                  <a:pt x="1288256" y="543424"/>
                </a:lnTo>
                <a:lnTo>
                  <a:pt x="1280716" y="565256"/>
                </a:lnTo>
                <a:lnTo>
                  <a:pt x="1271984" y="587089"/>
                </a:lnTo>
                <a:lnTo>
                  <a:pt x="1262856" y="608524"/>
                </a:lnTo>
                <a:lnTo>
                  <a:pt x="1252934" y="629959"/>
                </a:lnTo>
                <a:lnTo>
                  <a:pt x="1241822" y="650998"/>
                </a:lnTo>
                <a:lnTo>
                  <a:pt x="1231106" y="672433"/>
                </a:lnTo>
                <a:lnTo>
                  <a:pt x="1219200" y="692677"/>
                </a:lnTo>
                <a:lnTo>
                  <a:pt x="1207294" y="713716"/>
                </a:lnTo>
                <a:lnTo>
                  <a:pt x="1194991" y="734357"/>
                </a:lnTo>
                <a:lnTo>
                  <a:pt x="1170781" y="775640"/>
                </a:lnTo>
                <a:lnTo>
                  <a:pt x="1146572" y="816526"/>
                </a:lnTo>
                <a:lnTo>
                  <a:pt x="1135459" y="836770"/>
                </a:lnTo>
                <a:lnTo>
                  <a:pt x="1123950" y="857014"/>
                </a:lnTo>
                <a:lnTo>
                  <a:pt x="1112837" y="877656"/>
                </a:lnTo>
                <a:lnTo>
                  <a:pt x="1102916" y="897503"/>
                </a:lnTo>
                <a:lnTo>
                  <a:pt x="1093391" y="918145"/>
                </a:lnTo>
                <a:lnTo>
                  <a:pt x="1085056" y="938786"/>
                </a:lnTo>
                <a:lnTo>
                  <a:pt x="1077119" y="958634"/>
                </a:lnTo>
                <a:lnTo>
                  <a:pt x="1070769" y="979275"/>
                </a:lnTo>
                <a:lnTo>
                  <a:pt x="1067594" y="989199"/>
                </a:lnTo>
                <a:lnTo>
                  <a:pt x="1064816" y="999916"/>
                </a:lnTo>
                <a:lnTo>
                  <a:pt x="1062434" y="1009840"/>
                </a:lnTo>
                <a:lnTo>
                  <a:pt x="1060450" y="1020161"/>
                </a:lnTo>
                <a:lnTo>
                  <a:pt x="1064022" y="1020558"/>
                </a:lnTo>
                <a:lnTo>
                  <a:pt x="1067594" y="1022145"/>
                </a:lnTo>
                <a:lnTo>
                  <a:pt x="1071166" y="1023336"/>
                </a:lnTo>
                <a:lnTo>
                  <a:pt x="1074737" y="1024924"/>
                </a:lnTo>
                <a:lnTo>
                  <a:pt x="1077119" y="1026909"/>
                </a:lnTo>
                <a:lnTo>
                  <a:pt x="1080294" y="1029291"/>
                </a:lnTo>
                <a:lnTo>
                  <a:pt x="1083072" y="1032069"/>
                </a:lnTo>
                <a:lnTo>
                  <a:pt x="1085056" y="1034848"/>
                </a:lnTo>
                <a:lnTo>
                  <a:pt x="1092994" y="1028100"/>
                </a:lnTo>
                <a:lnTo>
                  <a:pt x="1100931" y="1021352"/>
                </a:lnTo>
                <a:lnTo>
                  <a:pt x="1108472" y="1013810"/>
                </a:lnTo>
                <a:lnTo>
                  <a:pt x="1116013" y="1006267"/>
                </a:lnTo>
                <a:lnTo>
                  <a:pt x="1131094" y="990786"/>
                </a:lnTo>
                <a:lnTo>
                  <a:pt x="1144984" y="974115"/>
                </a:lnTo>
                <a:lnTo>
                  <a:pt x="1158875" y="956649"/>
                </a:lnTo>
                <a:lnTo>
                  <a:pt x="1171972" y="938786"/>
                </a:lnTo>
                <a:lnTo>
                  <a:pt x="1185069" y="920129"/>
                </a:lnTo>
                <a:lnTo>
                  <a:pt x="1197769" y="901076"/>
                </a:lnTo>
                <a:lnTo>
                  <a:pt x="1210469" y="881625"/>
                </a:lnTo>
                <a:lnTo>
                  <a:pt x="1222772" y="861381"/>
                </a:lnTo>
                <a:lnTo>
                  <a:pt x="1246981" y="820892"/>
                </a:lnTo>
                <a:lnTo>
                  <a:pt x="1271587" y="779609"/>
                </a:lnTo>
                <a:lnTo>
                  <a:pt x="1283891" y="759365"/>
                </a:lnTo>
                <a:lnTo>
                  <a:pt x="1296591" y="738723"/>
                </a:lnTo>
                <a:lnTo>
                  <a:pt x="1308894" y="718479"/>
                </a:lnTo>
                <a:lnTo>
                  <a:pt x="1321991" y="698632"/>
                </a:lnTo>
                <a:lnTo>
                  <a:pt x="1335881" y="679181"/>
                </a:lnTo>
                <a:lnTo>
                  <a:pt x="1349772" y="660127"/>
                </a:lnTo>
                <a:lnTo>
                  <a:pt x="1364059" y="641868"/>
                </a:lnTo>
                <a:lnTo>
                  <a:pt x="1378744" y="624005"/>
                </a:lnTo>
                <a:lnTo>
                  <a:pt x="1394222" y="606936"/>
                </a:lnTo>
                <a:lnTo>
                  <a:pt x="1402556" y="598600"/>
                </a:lnTo>
                <a:lnTo>
                  <a:pt x="1410891" y="590264"/>
                </a:lnTo>
                <a:lnTo>
                  <a:pt x="1419225" y="582325"/>
                </a:lnTo>
                <a:lnTo>
                  <a:pt x="1427559" y="574783"/>
                </a:lnTo>
                <a:lnTo>
                  <a:pt x="1436291" y="567638"/>
                </a:lnTo>
                <a:lnTo>
                  <a:pt x="1445419" y="560493"/>
                </a:lnTo>
                <a:lnTo>
                  <a:pt x="1454547" y="553348"/>
                </a:lnTo>
                <a:lnTo>
                  <a:pt x="1463675" y="546997"/>
                </a:lnTo>
                <a:lnTo>
                  <a:pt x="1473200" y="541043"/>
                </a:lnTo>
                <a:lnTo>
                  <a:pt x="1483122" y="534691"/>
                </a:lnTo>
                <a:lnTo>
                  <a:pt x="1493441" y="529134"/>
                </a:lnTo>
                <a:lnTo>
                  <a:pt x="1503363" y="523974"/>
                </a:lnTo>
                <a:lnTo>
                  <a:pt x="1513681" y="518416"/>
                </a:lnTo>
                <a:lnTo>
                  <a:pt x="1524794" y="513653"/>
                </a:lnTo>
                <a:lnTo>
                  <a:pt x="1535906" y="509287"/>
                </a:lnTo>
                <a:lnTo>
                  <a:pt x="1547416" y="505317"/>
                </a:lnTo>
                <a:lnTo>
                  <a:pt x="1558925" y="502141"/>
                </a:lnTo>
                <a:lnTo>
                  <a:pt x="1570831" y="498569"/>
                </a:lnTo>
                <a:lnTo>
                  <a:pt x="1588294" y="494203"/>
                </a:lnTo>
                <a:lnTo>
                  <a:pt x="1606550" y="490233"/>
                </a:lnTo>
                <a:lnTo>
                  <a:pt x="1624409" y="486660"/>
                </a:lnTo>
                <a:lnTo>
                  <a:pt x="1642269" y="483485"/>
                </a:lnTo>
                <a:lnTo>
                  <a:pt x="1660525" y="481103"/>
                </a:lnTo>
                <a:lnTo>
                  <a:pt x="1678781" y="478721"/>
                </a:lnTo>
                <a:lnTo>
                  <a:pt x="1697037" y="477134"/>
                </a:lnTo>
                <a:lnTo>
                  <a:pt x="1715691" y="476340"/>
                </a:lnTo>
                <a:lnTo>
                  <a:pt x="1733550" y="475546"/>
                </a:lnTo>
                <a:lnTo>
                  <a:pt x="1751806" y="475546"/>
                </a:lnTo>
                <a:lnTo>
                  <a:pt x="1769666" y="476340"/>
                </a:lnTo>
                <a:lnTo>
                  <a:pt x="1787128" y="477134"/>
                </a:lnTo>
                <a:lnTo>
                  <a:pt x="1804591" y="479118"/>
                </a:lnTo>
                <a:lnTo>
                  <a:pt x="1822053" y="481897"/>
                </a:lnTo>
                <a:lnTo>
                  <a:pt x="1838722" y="485073"/>
                </a:lnTo>
                <a:lnTo>
                  <a:pt x="1855391" y="489042"/>
                </a:lnTo>
                <a:lnTo>
                  <a:pt x="1871663" y="493806"/>
                </a:lnTo>
                <a:lnTo>
                  <a:pt x="1887537" y="499363"/>
                </a:lnTo>
                <a:lnTo>
                  <a:pt x="1903016" y="506111"/>
                </a:lnTo>
                <a:lnTo>
                  <a:pt x="1917303" y="513256"/>
                </a:lnTo>
                <a:lnTo>
                  <a:pt x="1924844" y="517226"/>
                </a:lnTo>
                <a:lnTo>
                  <a:pt x="1931591" y="521195"/>
                </a:lnTo>
                <a:lnTo>
                  <a:pt x="1938734" y="525958"/>
                </a:lnTo>
                <a:lnTo>
                  <a:pt x="1945084" y="530325"/>
                </a:lnTo>
                <a:lnTo>
                  <a:pt x="1952228" y="535088"/>
                </a:lnTo>
                <a:lnTo>
                  <a:pt x="1958181" y="540249"/>
                </a:lnTo>
                <a:lnTo>
                  <a:pt x="1964928" y="545806"/>
                </a:lnTo>
                <a:lnTo>
                  <a:pt x="1970881" y="551363"/>
                </a:lnTo>
                <a:lnTo>
                  <a:pt x="1976437" y="557317"/>
                </a:lnTo>
                <a:lnTo>
                  <a:pt x="1982391" y="563669"/>
                </a:lnTo>
                <a:lnTo>
                  <a:pt x="1987947" y="569623"/>
                </a:lnTo>
                <a:lnTo>
                  <a:pt x="1993106" y="576371"/>
                </a:lnTo>
                <a:lnTo>
                  <a:pt x="1998266" y="583119"/>
                </a:lnTo>
                <a:lnTo>
                  <a:pt x="2003822" y="590264"/>
                </a:lnTo>
                <a:lnTo>
                  <a:pt x="2008584" y="597806"/>
                </a:lnTo>
                <a:lnTo>
                  <a:pt x="2012950" y="605348"/>
                </a:lnTo>
                <a:lnTo>
                  <a:pt x="2017316" y="613287"/>
                </a:lnTo>
                <a:lnTo>
                  <a:pt x="2021284" y="621623"/>
                </a:lnTo>
                <a:lnTo>
                  <a:pt x="2025253" y="630356"/>
                </a:lnTo>
                <a:lnTo>
                  <a:pt x="2028825" y="639089"/>
                </a:lnTo>
                <a:lnTo>
                  <a:pt x="2032397" y="647822"/>
                </a:lnTo>
                <a:lnTo>
                  <a:pt x="2035572" y="657349"/>
                </a:lnTo>
                <a:lnTo>
                  <a:pt x="2038747" y="666876"/>
                </a:lnTo>
                <a:lnTo>
                  <a:pt x="2041128" y="677196"/>
                </a:lnTo>
                <a:lnTo>
                  <a:pt x="2042716" y="683547"/>
                </a:lnTo>
                <a:lnTo>
                  <a:pt x="2043509" y="690296"/>
                </a:lnTo>
                <a:lnTo>
                  <a:pt x="2043906" y="696647"/>
                </a:lnTo>
                <a:lnTo>
                  <a:pt x="2043509" y="703395"/>
                </a:lnTo>
                <a:lnTo>
                  <a:pt x="2042716" y="709746"/>
                </a:lnTo>
                <a:lnTo>
                  <a:pt x="2041128" y="716494"/>
                </a:lnTo>
                <a:lnTo>
                  <a:pt x="2039541" y="722845"/>
                </a:lnTo>
                <a:lnTo>
                  <a:pt x="2037159" y="729594"/>
                </a:lnTo>
                <a:lnTo>
                  <a:pt x="2034381" y="735945"/>
                </a:lnTo>
                <a:lnTo>
                  <a:pt x="2031206" y="742296"/>
                </a:lnTo>
                <a:lnTo>
                  <a:pt x="2027237" y="748647"/>
                </a:lnTo>
                <a:lnTo>
                  <a:pt x="2022872" y="754998"/>
                </a:lnTo>
                <a:lnTo>
                  <a:pt x="2018109" y="760953"/>
                </a:lnTo>
                <a:lnTo>
                  <a:pt x="2013347" y="766907"/>
                </a:lnTo>
                <a:lnTo>
                  <a:pt x="2007791" y="773258"/>
                </a:lnTo>
                <a:lnTo>
                  <a:pt x="2001441" y="778815"/>
                </a:lnTo>
                <a:lnTo>
                  <a:pt x="1994694" y="784770"/>
                </a:lnTo>
                <a:lnTo>
                  <a:pt x="1987550" y="790724"/>
                </a:lnTo>
                <a:lnTo>
                  <a:pt x="1980009" y="795884"/>
                </a:lnTo>
                <a:lnTo>
                  <a:pt x="1972072" y="801441"/>
                </a:lnTo>
                <a:lnTo>
                  <a:pt x="1964531" y="806602"/>
                </a:lnTo>
                <a:lnTo>
                  <a:pt x="1955800" y="812159"/>
                </a:lnTo>
                <a:lnTo>
                  <a:pt x="1946672" y="816923"/>
                </a:lnTo>
                <a:lnTo>
                  <a:pt x="1936750" y="821686"/>
                </a:lnTo>
                <a:lnTo>
                  <a:pt x="1927225" y="826449"/>
                </a:lnTo>
                <a:lnTo>
                  <a:pt x="1916906" y="830816"/>
                </a:lnTo>
                <a:lnTo>
                  <a:pt x="1906191" y="835182"/>
                </a:lnTo>
                <a:lnTo>
                  <a:pt x="1895475" y="839549"/>
                </a:lnTo>
                <a:lnTo>
                  <a:pt x="1883966" y="843518"/>
                </a:lnTo>
                <a:lnTo>
                  <a:pt x="1872853" y="847091"/>
                </a:lnTo>
                <a:lnTo>
                  <a:pt x="1860550" y="850266"/>
                </a:lnTo>
                <a:lnTo>
                  <a:pt x="1848247" y="853839"/>
                </a:lnTo>
                <a:lnTo>
                  <a:pt x="1860550" y="851060"/>
                </a:lnTo>
                <a:lnTo>
                  <a:pt x="1872853" y="848282"/>
                </a:lnTo>
                <a:lnTo>
                  <a:pt x="1884759" y="845503"/>
                </a:lnTo>
                <a:lnTo>
                  <a:pt x="1896666" y="843915"/>
                </a:lnTo>
                <a:lnTo>
                  <a:pt x="1908175" y="842327"/>
                </a:lnTo>
                <a:lnTo>
                  <a:pt x="1919287" y="840740"/>
                </a:lnTo>
                <a:lnTo>
                  <a:pt x="1930797" y="839946"/>
                </a:lnTo>
                <a:lnTo>
                  <a:pt x="1941513" y="839549"/>
                </a:lnTo>
                <a:lnTo>
                  <a:pt x="1952228" y="839152"/>
                </a:lnTo>
                <a:lnTo>
                  <a:pt x="1962547" y="839152"/>
                </a:lnTo>
                <a:lnTo>
                  <a:pt x="1972866" y="839549"/>
                </a:lnTo>
                <a:lnTo>
                  <a:pt x="1982391" y="840343"/>
                </a:lnTo>
                <a:lnTo>
                  <a:pt x="1991916" y="841136"/>
                </a:lnTo>
                <a:lnTo>
                  <a:pt x="2001044" y="842724"/>
                </a:lnTo>
                <a:lnTo>
                  <a:pt x="2009775" y="844312"/>
                </a:lnTo>
                <a:lnTo>
                  <a:pt x="2018506" y="845900"/>
                </a:lnTo>
                <a:lnTo>
                  <a:pt x="2026841" y="848282"/>
                </a:lnTo>
                <a:lnTo>
                  <a:pt x="2034778" y="851060"/>
                </a:lnTo>
                <a:lnTo>
                  <a:pt x="2041922" y="853839"/>
                </a:lnTo>
                <a:lnTo>
                  <a:pt x="2049066" y="857014"/>
                </a:lnTo>
                <a:lnTo>
                  <a:pt x="2056209" y="860587"/>
                </a:lnTo>
                <a:lnTo>
                  <a:pt x="2062163" y="864160"/>
                </a:lnTo>
                <a:lnTo>
                  <a:pt x="2068116" y="868526"/>
                </a:lnTo>
                <a:lnTo>
                  <a:pt x="2074069" y="872099"/>
                </a:lnTo>
                <a:lnTo>
                  <a:pt x="2078831" y="877259"/>
                </a:lnTo>
                <a:lnTo>
                  <a:pt x="2083594" y="882022"/>
                </a:lnTo>
                <a:lnTo>
                  <a:pt x="2087959" y="887183"/>
                </a:lnTo>
                <a:lnTo>
                  <a:pt x="2091928" y="892343"/>
                </a:lnTo>
                <a:lnTo>
                  <a:pt x="2095103" y="897900"/>
                </a:lnTo>
                <a:lnTo>
                  <a:pt x="2097881" y="904251"/>
                </a:lnTo>
                <a:lnTo>
                  <a:pt x="2100263" y="910206"/>
                </a:lnTo>
                <a:lnTo>
                  <a:pt x="2102247" y="916557"/>
                </a:lnTo>
                <a:lnTo>
                  <a:pt x="2104628" y="926481"/>
                </a:lnTo>
                <a:lnTo>
                  <a:pt x="2106613" y="936404"/>
                </a:lnTo>
                <a:lnTo>
                  <a:pt x="2108597" y="945931"/>
                </a:lnTo>
                <a:lnTo>
                  <a:pt x="2109787" y="955855"/>
                </a:lnTo>
                <a:lnTo>
                  <a:pt x="2110581" y="965382"/>
                </a:lnTo>
                <a:lnTo>
                  <a:pt x="2111375" y="974908"/>
                </a:lnTo>
                <a:lnTo>
                  <a:pt x="2111375" y="984038"/>
                </a:lnTo>
                <a:lnTo>
                  <a:pt x="2111375" y="992771"/>
                </a:lnTo>
                <a:lnTo>
                  <a:pt x="2111375" y="1001901"/>
                </a:lnTo>
                <a:lnTo>
                  <a:pt x="2110581" y="1010634"/>
                </a:lnTo>
                <a:lnTo>
                  <a:pt x="2109787" y="1019367"/>
                </a:lnTo>
                <a:lnTo>
                  <a:pt x="2108597" y="1027703"/>
                </a:lnTo>
                <a:lnTo>
                  <a:pt x="2106613" y="1036039"/>
                </a:lnTo>
                <a:lnTo>
                  <a:pt x="2105025" y="1044375"/>
                </a:lnTo>
                <a:lnTo>
                  <a:pt x="2102644" y="1052711"/>
                </a:lnTo>
                <a:lnTo>
                  <a:pt x="2100659" y="1060650"/>
                </a:lnTo>
                <a:lnTo>
                  <a:pt x="2097881" y="1068192"/>
                </a:lnTo>
                <a:lnTo>
                  <a:pt x="2095103" y="1076131"/>
                </a:lnTo>
                <a:lnTo>
                  <a:pt x="2091928" y="1083673"/>
                </a:lnTo>
                <a:lnTo>
                  <a:pt x="2088356" y="1091215"/>
                </a:lnTo>
                <a:lnTo>
                  <a:pt x="2084387" y="1098360"/>
                </a:lnTo>
                <a:lnTo>
                  <a:pt x="2080419" y="1105505"/>
                </a:lnTo>
                <a:lnTo>
                  <a:pt x="2076450" y="1112650"/>
                </a:lnTo>
                <a:lnTo>
                  <a:pt x="2072084" y="1119398"/>
                </a:lnTo>
                <a:lnTo>
                  <a:pt x="2062559" y="1132894"/>
                </a:lnTo>
                <a:lnTo>
                  <a:pt x="2052241" y="1145994"/>
                </a:lnTo>
                <a:lnTo>
                  <a:pt x="2041128" y="1158696"/>
                </a:lnTo>
                <a:lnTo>
                  <a:pt x="2028825" y="1170605"/>
                </a:lnTo>
                <a:lnTo>
                  <a:pt x="2016522" y="1181719"/>
                </a:lnTo>
                <a:lnTo>
                  <a:pt x="2003425" y="1193231"/>
                </a:lnTo>
                <a:lnTo>
                  <a:pt x="1989137" y="1203551"/>
                </a:lnTo>
                <a:lnTo>
                  <a:pt x="1974850" y="1213872"/>
                </a:lnTo>
                <a:lnTo>
                  <a:pt x="1960166" y="1223002"/>
                </a:lnTo>
                <a:lnTo>
                  <a:pt x="1944687" y="1232132"/>
                </a:lnTo>
                <a:lnTo>
                  <a:pt x="1928416" y="1240865"/>
                </a:lnTo>
                <a:lnTo>
                  <a:pt x="1912541" y="1249201"/>
                </a:lnTo>
                <a:lnTo>
                  <a:pt x="1895872" y="1256346"/>
                </a:lnTo>
                <a:lnTo>
                  <a:pt x="1879203" y="1263888"/>
                </a:lnTo>
                <a:lnTo>
                  <a:pt x="1861741" y="1271033"/>
                </a:lnTo>
                <a:lnTo>
                  <a:pt x="1844675" y="1276987"/>
                </a:lnTo>
                <a:lnTo>
                  <a:pt x="1827213" y="1282941"/>
                </a:lnTo>
                <a:lnTo>
                  <a:pt x="1809750" y="1288896"/>
                </a:lnTo>
                <a:lnTo>
                  <a:pt x="1792287" y="1293659"/>
                </a:lnTo>
                <a:lnTo>
                  <a:pt x="1774825" y="1298422"/>
                </a:lnTo>
                <a:lnTo>
                  <a:pt x="1762522" y="1301598"/>
                </a:lnTo>
                <a:lnTo>
                  <a:pt x="1751013" y="1303583"/>
                </a:lnTo>
                <a:lnTo>
                  <a:pt x="1738709" y="1305567"/>
                </a:lnTo>
                <a:lnTo>
                  <a:pt x="1726803" y="1307155"/>
                </a:lnTo>
                <a:lnTo>
                  <a:pt x="1714897" y="1307949"/>
                </a:lnTo>
                <a:lnTo>
                  <a:pt x="1703784" y="1308743"/>
                </a:lnTo>
                <a:lnTo>
                  <a:pt x="1691878" y="1308743"/>
                </a:lnTo>
                <a:lnTo>
                  <a:pt x="1680766" y="1308743"/>
                </a:lnTo>
                <a:lnTo>
                  <a:pt x="1668859" y="1307949"/>
                </a:lnTo>
                <a:lnTo>
                  <a:pt x="1657350" y="1307155"/>
                </a:lnTo>
                <a:lnTo>
                  <a:pt x="1646237" y="1305964"/>
                </a:lnTo>
                <a:lnTo>
                  <a:pt x="1634728" y="1303980"/>
                </a:lnTo>
                <a:lnTo>
                  <a:pt x="1623219" y="1302392"/>
                </a:lnTo>
                <a:lnTo>
                  <a:pt x="1612503" y="1300010"/>
                </a:lnTo>
                <a:lnTo>
                  <a:pt x="1600994" y="1297628"/>
                </a:lnTo>
                <a:lnTo>
                  <a:pt x="1590278" y="1294453"/>
                </a:lnTo>
                <a:lnTo>
                  <a:pt x="1579166" y="1291277"/>
                </a:lnTo>
                <a:lnTo>
                  <a:pt x="1568053" y="1288102"/>
                </a:lnTo>
                <a:lnTo>
                  <a:pt x="1546225" y="1280560"/>
                </a:lnTo>
                <a:lnTo>
                  <a:pt x="1524794" y="1271827"/>
                </a:lnTo>
                <a:lnTo>
                  <a:pt x="1503363" y="1262697"/>
                </a:lnTo>
                <a:lnTo>
                  <a:pt x="1481931" y="1252376"/>
                </a:lnTo>
                <a:lnTo>
                  <a:pt x="1460500" y="1241659"/>
                </a:lnTo>
                <a:lnTo>
                  <a:pt x="1439466" y="1230544"/>
                </a:lnTo>
                <a:lnTo>
                  <a:pt x="1418828" y="1219032"/>
                </a:lnTo>
                <a:lnTo>
                  <a:pt x="1398191" y="1207124"/>
                </a:lnTo>
                <a:lnTo>
                  <a:pt x="1377156" y="1194819"/>
                </a:lnTo>
                <a:lnTo>
                  <a:pt x="1336278" y="1170605"/>
                </a:lnTo>
                <a:lnTo>
                  <a:pt x="1295400" y="1146391"/>
                </a:lnTo>
                <a:lnTo>
                  <a:pt x="1275159" y="1135276"/>
                </a:lnTo>
                <a:lnTo>
                  <a:pt x="1254522" y="1123765"/>
                </a:lnTo>
                <a:lnTo>
                  <a:pt x="1234281" y="1112650"/>
                </a:lnTo>
                <a:lnTo>
                  <a:pt x="1214041" y="1102726"/>
                </a:lnTo>
                <a:lnTo>
                  <a:pt x="1193800" y="1093199"/>
                </a:lnTo>
                <a:lnTo>
                  <a:pt x="1173163" y="1084863"/>
                </a:lnTo>
                <a:lnTo>
                  <a:pt x="1153319" y="1076924"/>
                </a:lnTo>
                <a:lnTo>
                  <a:pt x="1132681" y="1070573"/>
                </a:lnTo>
                <a:lnTo>
                  <a:pt x="1122363" y="1067398"/>
                </a:lnTo>
                <a:lnTo>
                  <a:pt x="1112044" y="1065016"/>
                </a:lnTo>
                <a:lnTo>
                  <a:pt x="1101725" y="1062237"/>
                </a:lnTo>
                <a:lnTo>
                  <a:pt x="1091803" y="1060650"/>
                </a:lnTo>
                <a:lnTo>
                  <a:pt x="1090613" y="1063825"/>
                </a:lnTo>
                <a:lnTo>
                  <a:pt x="1089819" y="1067398"/>
                </a:lnTo>
                <a:lnTo>
                  <a:pt x="1088628" y="1070970"/>
                </a:lnTo>
                <a:lnTo>
                  <a:pt x="1086644" y="1074543"/>
                </a:lnTo>
                <a:lnTo>
                  <a:pt x="1084659" y="1077321"/>
                </a:lnTo>
                <a:lnTo>
                  <a:pt x="1082278" y="1080100"/>
                </a:lnTo>
                <a:lnTo>
                  <a:pt x="1079897" y="1082879"/>
                </a:lnTo>
                <a:lnTo>
                  <a:pt x="1077119" y="1084863"/>
                </a:lnTo>
                <a:lnTo>
                  <a:pt x="1083866" y="1092802"/>
                </a:lnTo>
                <a:lnTo>
                  <a:pt x="1090613" y="1100741"/>
                </a:lnTo>
                <a:lnTo>
                  <a:pt x="1098153" y="1108284"/>
                </a:lnTo>
                <a:lnTo>
                  <a:pt x="1105694" y="1115826"/>
                </a:lnTo>
                <a:lnTo>
                  <a:pt x="1121172" y="1130910"/>
                </a:lnTo>
                <a:lnTo>
                  <a:pt x="1137841" y="1145200"/>
                </a:lnTo>
                <a:lnTo>
                  <a:pt x="1154906" y="1158696"/>
                </a:lnTo>
                <a:lnTo>
                  <a:pt x="1173163" y="1172192"/>
                </a:lnTo>
                <a:lnTo>
                  <a:pt x="1191816" y="1184895"/>
                </a:lnTo>
                <a:lnTo>
                  <a:pt x="1210866" y="1197597"/>
                </a:lnTo>
                <a:lnTo>
                  <a:pt x="1230313" y="1210300"/>
                </a:lnTo>
                <a:lnTo>
                  <a:pt x="1250553" y="1222605"/>
                </a:lnTo>
                <a:lnTo>
                  <a:pt x="1291034" y="1246819"/>
                </a:lnTo>
                <a:lnTo>
                  <a:pt x="1332309" y="1271430"/>
                </a:lnTo>
                <a:lnTo>
                  <a:pt x="1352550" y="1283735"/>
                </a:lnTo>
                <a:lnTo>
                  <a:pt x="1373187" y="1296041"/>
                </a:lnTo>
                <a:lnTo>
                  <a:pt x="1393428" y="1308743"/>
                </a:lnTo>
                <a:lnTo>
                  <a:pt x="1412875" y="1321842"/>
                </a:lnTo>
                <a:lnTo>
                  <a:pt x="1432719" y="1335339"/>
                </a:lnTo>
                <a:lnTo>
                  <a:pt x="1451769" y="1349629"/>
                </a:lnTo>
                <a:lnTo>
                  <a:pt x="1470025" y="1363919"/>
                </a:lnTo>
                <a:lnTo>
                  <a:pt x="1487884" y="1378606"/>
                </a:lnTo>
                <a:lnTo>
                  <a:pt x="1504950" y="1394484"/>
                </a:lnTo>
                <a:lnTo>
                  <a:pt x="1513284" y="1402423"/>
                </a:lnTo>
                <a:lnTo>
                  <a:pt x="1521222" y="1410759"/>
                </a:lnTo>
                <a:lnTo>
                  <a:pt x="1529159" y="1419095"/>
                </a:lnTo>
                <a:lnTo>
                  <a:pt x="1537097" y="1427034"/>
                </a:lnTo>
                <a:lnTo>
                  <a:pt x="1544241" y="1435767"/>
                </a:lnTo>
                <a:lnTo>
                  <a:pt x="1551384" y="1445294"/>
                </a:lnTo>
                <a:lnTo>
                  <a:pt x="1557734" y="1454424"/>
                </a:lnTo>
                <a:lnTo>
                  <a:pt x="1564481" y="1463553"/>
                </a:lnTo>
                <a:lnTo>
                  <a:pt x="1570831" y="1473080"/>
                </a:lnTo>
                <a:lnTo>
                  <a:pt x="1577181" y="1483004"/>
                </a:lnTo>
                <a:lnTo>
                  <a:pt x="1582737" y="1493325"/>
                </a:lnTo>
                <a:lnTo>
                  <a:pt x="1587897" y="1503248"/>
                </a:lnTo>
                <a:lnTo>
                  <a:pt x="1593453" y="1513569"/>
                </a:lnTo>
                <a:lnTo>
                  <a:pt x="1597819" y="1524684"/>
                </a:lnTo>
                <a:lnTo>
                  <a:pt x="1602184" y="1535798"/>
                </a:lnTo>
                <a:lnTo>
                  <a:pt x="1606550" y="1547310"/>
                </a:lnTo>
                <a:lnTo>
                  <a:pt x="1609725" y="1558821"/>
                </a:lnTo>
                <a:lnTo>
                  <a:pt x="1612900" y="1570730"/>
                </a:lnTo>
                <a:lnTo>
                  <a:pt x="1617266" y="1588196"/>
                </a:lnTo>
                <a:lnTo>
                  <a:pt x="1621234" y="1606058"/>
                </a:lnTo>
                <a:lnTo>
                  <a:pt x="1624806" y="1624318"/>
                </a:lnTo>
                <a:lnTo>
                  <a:pt x="1627584" y="1642578"/>
                </a:lnTo>
                <a:lnTo>
                  <a:pt x="1630759" y="1660440"/>
                </a:lnTo>
                <a:lnTo>
                  <a:pt x="1633141" y="1678700"/>
                </a:lnTo>
                <a:lnTo>
                  <a:pt x="1634331" y="1696960"/>
                </a:lnTo>
                <a:lnTo>
                  <a:pt x="1635522" y="1715219"/>
                </a:lnTo>
                <a:lnTo>
                  <a:pt x="1635919" y="1733479"/>
                </a:lnTo>
                <a:lnTo>
                  <a:pt x="1635919" y="1751739"/>
                </a:lnTo>
                <a:lnTo>
                  <a:pt x="1635522" y="1769602"/>
                </a:lnTo>
                <a:lnTo>
                  <a:pt x="1634331" y="1787067"/>
                </a:lnTo>
                <a:lnTo>
                  <a:pt x="1632744" y="1804533"/>
                </a:lnTo>
                <a:lnTo>
                  <a:pt x="1629966" y="1821999"/>
                </a:lnTo>
                <a:lnTo>
                  <a:pt x="1626394" y="1839068"/>
                </a:lnTo>
                <a:lnTo>
                  <a:pt x="1622425" y="1855343"/>
                </a:lnTo>
                <a:lnTo>
                  <a:pt x="1617663" y="1871618"/>
                </a:lnTo>
                <a:lnTo>
                  <a:pt x="1612106" y="1887496"/>
                </a:lnTo>
                <a:lnTo>
                  <a:pt x="1605756" y="1902580"/>
                </a:lnTo>
                <a:lnTo>
                  <a:pt x="1598613" y="1917664"/>
                </a:lnTo>
                <a:lnTo>
                  <a:pt x="1594644" y="1924412"/>
                </a:lnTo>
                <a:lnTo>
                  <a:pt x="1590278" y="1931557"/>
                </a:lnTo>
                <a:lnTo>
                  <a:pt x="1585913" y="1938305"/>
                </a:lnTo>
                <a:lnTo>
                  <a:pt x="1581150" y="1945450"/>
                </a:lnTo>
                <a:lnTo>
                  <a:pt x="1576387" y="1952198"/>
                </a:lnTo>
                <a:lnTo>
                  <a:pt x="1571625" y="1958153"/>
                </a:lnTo>
                <a:lnTo>
                  <a:pt x="1565672" y="1964504"/>
                </a:lnTo>
                <a:lnTo>
                  <a:pt x="1560116" y="1970855"/>
                </a:lnTo>
                <a:lnTo>
                  <a:pt x="1554559" y="1976412"/>
                </a:lnTo>
                <a:lnTo>
                  <a:pt x="1548209" y="1981970"/>
                </a:lnTo>
                <a:lnTo>
                  <a:pt x="1541859" y="1987924"/>
                </a:lnTo>
                <a:lnTo>
                  <a:pt x="1535113" y="1993481"/>
                </a:lnTo>
                <a:lnTo>
                  <a:pt x="1528763" y="1998245"/>
                </a:lnTo>
                <a:lnTo>
                  <a:pt x="1521222" y="2003405"/>
                </a:lnTo>
                <a:lnTo>
                  <a:pt x="1513681" y="2008168"/>
                </a:lnTo>
                <a:lnTo>
                  <a:pt x="1506537" y="2012535"/>
                </a:lnTo>
                <a:lnTo>
                  <a:pt x="1498600" y="2016901"/>
                </a:lnTo>
                <a:lnTo>
                  <a:pt x="1490266" y="2021268"/>
                </a:lnTo>
                <a:lnTo>
                  <a:pt x="1481534" y="2024840"/>
                </a:lnTo>
                <a:lnTo>
                  <a:pt x="1472803" y="2028810"/>
                </a:lnTo>
                <a:lnTo>
                  <a:pt x="1463675" y="2032382"/>
                </a:lnTo>
                <a:lnTo>
                  <a:pt x="1454547" y="2035558"/>
                </a:lnTo>
                <a:lnTo>
                  <a:pt x="1445022" y="2038336"/>
                </a:lnTo>
                <a:lnTo>
                  <a:pt x="1434703" y="2041115"/>
                </a:lnTo>
                <a:lnTo>
                  <a:pt x="1428353" y="2042306"/>
                </a:lnTo>
                <a:lnTo>
                  <a:pt x="1421606" y="2043100"/>
                </a:lnTo>
                <a:lnTo>
                  <a:pt x="1415256" y="2043894"/>
                </a:lnTo>
                <a:lnTo>
                  <a:pt x="1408509" y="2043100"/>
                </a:lnTo>
                <a:lnTo>
                  <a:pt x="1402159" y="2042306"/>
                </a:lnTo>
                <a:lnTo>
                  <a:pt x="1395413" y="2041512"/>
                </a:lnTo>
                <a:lnTo>
                  <a:pt x="1389063" y="2039527"/>
                </a:lnTo>
                <a:lnTo>
                  <a:pt x="1382316" y="2037146"/>
                </a:lnTo>
                <a:lnTo>
                  <a:pt x="1375966" y="2034367"/>
                </a:lnTo>
                <a:lnTo>
                  <a:pt x="1369616" y="2031191"/>
                </a:lnTo>
                <a:lnTo>
                  <a:pt x="1363266" y="2027222"/>
                </a:lnTo>
                <a:lnTo>
                  <a:pt x="1356916" y="2022855"/>
                </a:lnTo>
                <a:lnTo>
                  <a:pt x="1350963" y="2018489"/>
                </a:lnTo>
                <a:lnTo>
                  <a:pt x="1345009" y="2013329"/>
                </a:lnTo>
                <a:lnTo>
                  <a:pt x="1338659" y="2007374"/>
                </a:lnTo>
                <a:lnTo>
                  <a:pt x="1333103" y="2001420"/>
                </a:lnTo>
                <a:lnTo>
                  <a:pt x="1327150" y="1994672"/>
                </a:lnTo>
                <a:lnTo>
                  <a:pt x="1321197" y="1987527"/>
                </a:lnTo>
                <a:lnTo>
                  <a:pt x="1315641" y="1979985"/>
                </a:lnTo>
                <a:lnTo>
                  <a:pt x="1310481" y="1972046"/>
                </a:lnTo>
                <a:lnTo>
                  <a:pt x="1305322" y="1964107"/>
                </a:lnTo>
                <a:lnTo>
                  <a:pt x="1299766" y="1955374"/>
                </a:lnTo>
                <a:lnTo>
                  <a:pt x="1295003" y="1946244"/>
                </a:lnTo>
                <a:lnTo>
                  <a:pt x="1290241" y="1936717"/>
                </a:lnTo>
                <a:lnTo>
                  <a:pt x="1285478" y="1927191"/>
                </a:lnTo>
                <a:lnTo>
                  <a:pt x="1281113" y="1916473"/>
                </a:lnTo>
                <a:lnTo>
                  <a:pt x="1276747" y="1906152"/>
                </a:lnTo>
                <a:lnTo>
                  <a:pt x="1272381" y="1895435"/>
                </a:lnTo>
                <a:lnTo>
                  <a:pt x="1268413" y="1883923"/>
                </a:lnTo>
                <a:lnTo>
                  <a:pt x="1264841" y="1872412"/>
                </a:lnTo>
                <a:lnTo>
                  <a:pt x="1261666" y="1860503"/>
                </a:lnTo>
                <a:lnTo>
                  <a:pt x="1258094" y="1848198"/>
                </a:lnTo>
                <a:lnTo>
                  <a:pt x="1260872" y="1860503"/>
                </a:lnTo>
                <a:lnTo>
                  <a:pt x="1263650" y="1872412"/>
                </a:lnTo>
                <a:lnTo>
                  <a:pt x="1266031" y="1884717"/>
                </a:lnTo>
                <a:lnTo>
                  <a:pt x="1268016" y="1896625"/>
                </a:lnTo>
                <a:lnTo>
                  <a:pt x="1269206" y="1907740"/>
                </a:lnTo>
                <a:lnTo>
                  <a:pt x="1270794" y="1919252"/>
                </a:lnTo>
                <a:lnTo>
                  <a:pt x="1271984" y="1930763"/>
                </a:lnTo>
                <a:lnTo>
                  <a:pt x="1272381" y="1941481"/>
                </a:lnTo>
                <a:lnTo>
                  <a:pt x="1272778" y="1952198"/>
                </a:lnTo>
                <a:lnTo>
                  <a:pt x="1272381" y="1962519"/>
                </a:lnTo>
                <a:lnTo>
                  <a:pt x="1272381" y="1972443"/>
                </a:lnTo>
                <a:lnTo>
                  <a:pt x="1271587" y="1981970"/>
                </a:lnTo>
                <a:lnTo>
                  <a:pt x="1270794" y="1991893"/>
                </a:lnTo>
                <a:lnTo>
                  <a:pt x="1269206" y="2001023"/>
                </a:lnTo>
                <a:lnTo>
                  <a:pt x="1267619" y="2009756"/>
                </a:lnTo>
                <a:lnTo>
                  <a:pt x="1265237" y="2018489"/>
                </a:lnTo>
                <a:lnTo>
                  <a:pt x="1263253" y="2026825"/>
                </a:lnTo>
                <a:lnTo>
                  <a:pt x="1260475" y="2034367"/>
                </a:lnTo>
                <a:lnTo>
                  <a:pt x="1258094" y="2041909"/>
                </a:lnTo>
                <a:lnTo>
                  <a:pt x="1254919" y="2049054"/>
                </a:lnTo>
                <a:lnTo>
                  <a:pt x="1251347" y="2055802"/>
                </a:lnTo>
                <a:lnTo>
                  <a:pt x="1247378" y="2062153"/>
                </a:lnTo>
                <a:lnTo>
                  <a:pt x="1243409" y="2068108"/>
                </a:lnTo>
                <a:lnTo>
                  <a:pt x="1239044" y="2073268"/>
                </a:lnTo>
                <a:lnTo>
                  <a:pt x="1234678" y="2078825"/>
                </a:lnTo>
                <a:lnTo>
                  <a:pt x="1229916" y="2083589"/>
                </a:lnTo>
                <a:lnTo>
                  <a:pt x="1224756" y="2087955"/>
                </a:lnTo>
                <a:lnTo>
                  <a:pt x="1219597" y="2091925"/>
                </a:lnTo>
                <a:lnTo>
                  <a:pt x="1214041" y="2094703"/>
                </a:lnTo>
                <a:lnTo>
                  <a:pt x="1207691" y="2097879"/>
                </a:lnTo>
                <a:lnTo>
                  <a:pt x="1201737" y="2099864"/>
                </a:lnTo>
                <a:lnTo>
                  <a:pt x="1194991" y="2102245"/>
                </a:lnTo>
                <a:lnTo>
                  <a:pt x="1185069" y="2104230"/>
                </a:lnTo>
                <a:lnTo>
                  <a:pt x="1175544" y="2106612"/>
                </a:lnTo>
                <a:lnTo>
                  <a:pt x="1165225" y="2108200"/>
                </a:lnTo>
                <a:lnTo>
                  <a:pt x="1155700" y="2109787"/>
                </a:lnTo>
                <a:lnTo>
                  <a:pt x="1146572" y="2110581"/>
                </a:lnTo>
                <a:lnTo>
                  <a:pt x="1137047" y="2111375"/>
                </a:lnTo>
                <a:lnTo>
                  <a:pt x="1127919" y="2111375"/>
                </a:lnTo>
                <a:lnTo>
                  <a:pt x="1118791" y="2111375"/>
                </a:lnTo>
                <a:lnTo>
                  <a:pt x="1110059" y="2111375"/>
                </a:lnTo>
                <a:lnTo>
                  <a:pt x="1101328" y="2110581"/>
                </a:lnTo>
                <a:lnTo>
                  <a:pt x="1092597" y="2109787"/>
                </a:lnTo>
                <a:lnTo>
                  <a:pt x="1084263" y="2108200"/>
                </a:lnTo>
                <a:lnTo>
                  <a:pt x="1075531" y="2106612"/>
                </a:lnTo>
                <a:lnTo>
                  <a:pt x="1067197" y="2105024"/>
                </a:lnTo>
                <a:lnTo>
                  <a:pt x="1059259" y="2102642"/>
                </a:lnTo>
                <a:lnTo>
                  <a:pt x="1051322" y="2100657"/>
                </a:lnTo>
                <a:lnTo>
                  <a:pt x="1043781" y="2097879"/>
                </a:lnTo>
                <a:lnTo>
                  <a:pt x="1035844" y="2094703"/>
                </a:lnTo>
                <a:lnTo>
                  <a:pt x="1028303" y="2091925"/>
                </a:lnTo>
                <a:lnTo>
                  <a:pt x="1020763" y="2088352"/>
                </a:lnTo>
                <a:lnTo>
                  <a:pt x="1013619" y="2084383"/>
                </a:lnTo>
                <a:lnTo>
                  <a:pt x="1006078" y="2080413"/>
                </a:lnTo>
                <a:lnTo>
                  <a:pt x="998934" y="2076444"/>
                </a:lnTo>
                <a:lnTo>
                  <a:pt x="992187" y="2072077"/>
                </a:lnTo>
                <a:lnTo>
                  <a:pt x="978694" y="2062550"/>
                </a:lnTo>
                <a:lnTo>
                  <a:pt x="965994" y="2051833"/>
                </a:lnTo>
                <a:lnTo>
                  <a:pt x="953294" y="2041115"/>
                </a:lnTo>
                <a:lnTo>
                  <a:pt x="941387" y="2028810"/>
                </a:lnTo>
                <a:lnTo>
                  <a:pt x="929481" y="2016504"/>
                </a:lnTo>
                <a:lnTo>
                  <a:pt x="918766" y="2003008"/>
                </a:lnTo>
                <a:lnTo>
                  <a:pt x="908447" y="1989115"/>
                </a:lnTo>
                <a:lnTo>
                  <a:pt x="898128" y="1974825"/>
                </a:lnTo>
                <a:lnTo>
                  <a:pt x="888603" y="1959740"/>
                </a:lnTo>
                <a:lnTo>
                  <a:pt x="879475" y="1944656"/>
                </a:lnTo>
                <a:lnTo>
                  <a:pt x="871141" y="1928381"/>
                </a:lnTo>
                <a:lnTo>
                  <a:pt x="862806" y="1912106"/>
                </a:lnTo>
                <a:lnTo>
                  <a:pt x="854869" y="1895832"/>
                </a:lnTo>
                <a:lnTo>
                  <a:pt x="848122" y="1879160"/>
                </a:lnTo>
                <a:lnTo>
                  <a:pt x="840978" y="1861694"/>
                </a:lnTo>
                <a:lnTo>
                  <a:pt x="834628" y="1844625"/>
                </a:lnTo>
                <a:lnTo>
                  <a:pt x="828675" y="1827159"/>
                </a:lnTo>
                <a:lnTo>
                  <a:pt x="823119" y="1809693"/>
                </a:lnTo>
                <a:lnTo>
                  <a:pt x="817959" y="1792228"/>
                </a:lnTo>
                <a:lnTo>
                  <a:pt x="813594" y="1774762"/>
                </a:lnTo>
                <a:lnTo>
                  <a:pt x="810419" y="1762456"/>
                </a:lnTo>
                <a:lnTo>
                  <a:pt x="808434" y="1750945"/>
                </a:lnTo>
                <a:lnTo>
                  <a:pt x="806053" y="1738639"/>
                </a:lnTo>
                <a:lnTo>
                  <a:pt x="804863" y="1726731"/>
                </a:lnTo>
                <a:lnTo>
                  <a:pt x="804069" y="1714823"/>
                </a:lnTo>
                <a:lnTo>
                  <a:pt x="802878" y="1703708"/>
                </a:lnTo>
                <a:lnTo>
                  <a:pt x="802878" y="1691799"/>
                </a:lnTo>
                <a:lnTo>
                  <a:pt x="802878" y="1680288"/>
                </a:lnTo>
                <a:lnTo>
                  <a:pt x="803672" y="1668776"/>
                </a:lnTo>
                <a:lnTo>
                  <a:pt x="804863" y="1657265"/>
                </a:lnTo>
                <a:lnTo>
                  <a:pt x="806053" y="1646150"/>
                </a:lnTo>
                <a:lnTo>
                  <a:pt x="807244" y="1634639"/>
                </a:lnTo>
                <a:lnTo>
                  <a:pt x="809625" y="1623127"/>
                </a:lnTo>
                <a:lnTo>
                  <a:pt x="811609" y="1612410"/>
                </a:lnTo>
                <a:lnTo>
                  <a:pt x="814387" y="1600898"/>
                </a:lnTo>
                <a:lnTo>
                  <a:pt x="817563" y="1590180"/>
                </a:lnTo>
                <a:lnTo>
                  <a:pt x="820341" y="1579066"/>
                </a:lnTo>
                <a:lnTo>
                  <a:pt x="823913" y="1567951"/>
                </a:lnTo>
                <a:lnTo>
                  <a:pt x="831453" y="1546119"/>
                </a:lnTo>
                <a:lnTo>
                  <a:pt x="840184" y="1524684"/>
                </a:lnTo>
                <a:lnTo>
                  <a:pt x="849313" y="1503248"/>
                </a:lnTo>
                <a:lnTo>
                  <a:pt x="859234" y="1481813"/>
                </a:lnTo>
                <a:lnTo>
                  <a:pt x="869950" y="1460378"/>
                </a:lnTo>
                <a:lnTo>
                  <a:pt x="881063" y="1439339"/>
                </a:lnTo>
                <a:lnTo>
                  <a:pt x="892572" y="1418301"/>
                </a:lnTo>
                <a:lnTo>
                  <a:pt x="904875" y="1398057"/>
                </a:lnTo>
                <a:lnTo>
                  <a:pt x="916384" y="1377018"/>
                </a:lnTo>
                <a:lnTo>
                  <a:pt x="940991" y="1336133"/>
                </a:lnTo>
                <a:lnTo>
                  <a:pt x="965200" y="1295247"/>
                </a:lnTo>
                <a:lnTo>
                  <a:pt x="976709" y="1275002"/>
                </a:lnTo>
                <a:lnTo>
                  <a:pt x="988219" y="1254361"/>
                </a:lnTo>
                <a:lnTo>
                  <a:pt x="998537" y="1234117"/>
                </a:lnTo>
                <a:lnTo>
                  <a:pt x="1009253" y="1213872"/>
                </a:lnTo>
                <a:lnTo>
                  <a:pt x="1018381" y="1193628"/>
                </a:lnTo>
                <a:lnTo>
                  <a:pt x="1027113" y="1172986"/>
                </a:lnTo>
                <a:lnTo>
                  <a:pt x="1035050" y="1153139"/>
                </a:lnTo>
                <a:lnTo>
                  <a:pt x="1041400" y="1132497"/>
                </a:lnTo>
                <a:lnTo>
                  <a:pt x="1044575" y="1122177"/>
                </a:lnTo>
                <a:lnTo>
                  <a:pt x="1046956" y="1111856"/>
                </a:lnTo>
                <a:lnTo>
                  <a:pt x="1049337" y="1101932"/>
                </a:lnTo>
                <a:lnTo>
                  <a:pt x="1051322" y="1091612"/>
                </a:lnTo>
                <a:lnTo>
                  <a:pt x="1047353" y="1090421"/>
                </a:lnTo>
                <a:lnTo>
                  <a:pt x="1044178" y="1089627"/>
                </a:lnTo>
                <a:lnTo>
                  <a:pt x="1041003" y="1088436"/>
                </a:lnTo>
                <a:lnTo>
                  <a:pt x="1037431" y="1086848"/>
                </a:lnTo>
                <a:lnTo>
                  <a:pt x="1034256" y="1084467"/>
                </a:lnTo>
                <a:lnTo>
                  <a:pt x="1031875" y="1082482"/>
                </a:lnTo>
                <a:lnTo>
                  <a:pt x="1029097" y="1079703"/>
                </a:lnTo>
                <a:lnTo>
                  <a:pt x="1027113" y="1076924"/>
                </a:lnTo>
                <a:lnTo>
                  <a:pt x="1018778" y="1083673"/>
                </a:lnTo>
                <a:lnTo>
                  <a:pt x="1010841" y="1090421"/>
                </a:lnTo>
                <a:lnTo>
                  <a:pt x="1003300" y="1097963"/>
                </a:lnTo>
                <a:lnTo>
                  <a:pt x="995759" y="1105505"/>
                </a:lnTo>
                <a:lnTo>
                  <a:pt x="981075" y="1120986"/>
                </a:lnTo>
                <a:lnTo>
                  <a:pt x="966787" y="1137658"/>
                </a:lnTo>
                <a:lnTo>
                  <a:pt x="953294" y="1154727"/>
                </a:lnTo>
                <a:lnTo>
                  <a:pt x="939800" y="1172986"/>
                </a:lnTo>
                <a:lnTo>
                  <a:pt x="926703" y="1191246"/>
                </a:lnTo>
                <a:lnTo>
                  <a:pt x="914003" y="1210697"/>
                </a:lnTo>
                <a:lnTo>
                  <a:pt x="901700" y="1230147"/>
                </a:lnTo>
                <a:lnTo>
                  <a:pt x="889397" y="1250391"/>
                </a:lnTo>
                <a:lnTo>
                  <a:pt x="865187" y="1290880"/>
                </a:lnTo>
                <a:lnTo>
                  <a:pt x="840581" y="1332163"/>
                </a:lnTo>
                <a:lnTo>
                  <a:pt x="828278" y="1352408"/>
                </a:lnTo>
                <a:lnTo>
                  <a:pt x="815578" y="1373049"/>
                </a:lnTo>
                <a:lnTo>
                  <a:pt x="802878" y="1393293"/>
                </a:lnTo>
                <a:lnTo>
                  <a:pt x="789781" y="1412744"/>
                </a:lnTo>
                <a:lnTo>
                  <a:pt x="776287" y="1432591"/>
                </a:lnTo>
                <a:lnTo>
                  <a:pt x="762397" y="1451645"/>
                </a:lnTo>
                <a:lnTo>
                  <a:pt x="748109" y="1469905"/>
                </a:lnTo>
                <a:lnTo>
                  <a:pt x="733028" y="1487767"/>
                </a:lnTo>
                <a:lnTo>
                  <a:pt x="717550" y="1504836"/>
                </a:lnTo>
                <a:lnTo>
                  <a:pt x="709613" y="1513172"/>
                </a:lnTo>
                <a:lnTo>
                  <a:pt x="701278" y="1521111"/>
                </a:lnTo>
                <a:lnTo>
                  <a:pt x="692944" y="1529050"/>
                </a:lnTo>
                <a:lnTo>
                  <a:pt x="684213" y="1536989"/>
                </a:lnTo>
                <a:lnTo>
                  <a:pt x="675481" y="1544134"/>
                </a:lnTo>
                <a:lnTo>
                  <a:pt x="666750" y="1551279"/>
                </a:lnTo>
                <a:lnTo>
                  <a:pt x="657622" y="1558027"/>
                </a:lnTo>
                <a:lnTo>
                  <a:pt x="648494" y="1564776"/>
                </a:lnTo>
                <a:lnTo>
                  <a:pt x="638969" y="1570730"/>
                </a:lnTo>
                <a:lnTo>
                  <a:pt x="629047" y="1577081"/>
                </a:lnTo>
                <a:lnTo>
                  <a:pt x="618728" y="1582638"/>
                </a:lnTo>
                <a:lnTo>
                  <a:pt x="608409" y="1587799"/>
                </a:lnTo>
                <a:lnTo>
                  <a:pt x="597694" y="1592959"/>
                </a:lnTo>
                <a:lnTo>
                  <a:pt x="586978" y="1597325"/>
                </a:lnTo>
                <a:lnTo>
                  <a:pt x="575866" y="1601692"/>
                </a:lnTo>
                <a:lnTo>
                  <a:pt x="564753" y="1606058"/>
                </a:lnTo>
                <a:lnTo>
                  <a:pt x="552847" y="1609631"/>
                </a:lnTo>
                <a:lnTo>
                  <a:pt x="540941" y="1613203"/>
                </a:lnTo>
                <a:lnTo>
                  <a:pt x="523478" y="1617173"/>
                </a:lnTo>
                <a:lnTo>
                  <a:pt x="505619" y="1621142"/>
                </a:lnTo>
                <a:lnTo>
                  <a:pt x="487759" y="1624715"/>
                </a:lnTo>
                <a:lnTo>
                  <a:pt x="469503" y="1627891"/>
                </a:lnTo>
                <a:lnTo>
                  <a:pt x="451247" y="1630669"/>
                </a:lnTo>
                <a:lnTo>
                  <a:pt x="433387" y="1633051"/>
                </a:lnTo>
                <a:lnTo>
                  <a:pt x="414734" y="1634242"/>
                </a:lnTo>
                <a:lnTo>
                  <a:pt x="396478" y="1635433"/>
                </a:lnTo>
                <a:lnTo>
                  <a:pt x="378222" y="1636226"/>
                </a:lnTo>
                <a:lnTo>
                  <a:pt x="360363" y="1636226"/>
                </a:lnTo>
                <a:lnTo>
                  <a:pt x="342503" y="1635433"/>
                </a:lnTo>
                <a:lnTo>
                  <a:pt x="324644" y="1634242"/>
                </a:lnTo>
                <a:lnTo>
                  <a:pt x="307181" y="1632257"/>
                </a:lnTo>
                <a:lnTo>
                  <a:pt x="290116" y="1629875"/>
                </a:lnTo>
                <a:lnTo>
                  <a:pt x="273050" y="1626700"/>
                </a:lnTo>
                <a:lnTo>
                  <a:pt x="256381" y="1622333"/>
                </a:lnTo>
                <a:lnTo>
                  <a:pt x="240109" y="1617570"/>
                </a:lnTo>
                <a:lnTo>
                  <a:pt x="224631" y="1612013"/>
                </a:lnTo>
                <a:lnTo>
                  <a:pt x="209153" y="1605661"/>
                </a:lnTo>
                <a:lnTo>
                  <a:pt x="194469" y="1598516"/>
                </a:lnTo>
                <a:lnTo>
                  <a:pt x="187325" y="1594547"/>
                </a:lnTo>
                <a:lnTo>
                  <a:pt x="180578" y="1590180"/>
                </a:lnTo>
                <a:lnTo>
                  <a:pt x="173434" y="1585814"/>
                </a:lnTo>
                <a:lnTo>
                  <a:pt x="166687" y="1581447"/>
                </a:lnTo>
                <a:lnTo>
                  <a:pt x="159941" y="1576287"/>
                </a:lnTo>
                <a:lnTo>
                  <a:pt x="153591" y="1571127"/>
                </a:lnTo>
                <a:lnTo>
                  <a:pt x="147241" y="1565569"/>
                </a:lnTo>
                <a:lnTo>
                  <a:pt x="141287" y="1560012"/>
                </a:lnTo>
                <a:lnTo>
                  <a:pt x="134937" y="1554455"/>
                </a:lnTo>
                <a:lnTo>
                  <a:pt x="129381" y="1548104"/>
                </a:lnTo>
                <a:lnTo>
                  <a:pt x="124222" y="1542149"/>
                </a:lnTo>
                <a:lnTo>
                  <a:pt x="118666" y="1535004"/>
                </a:lnTo>
                <a:lnTo>
                  <a:pt x="113109" y="1528653"/>
                </a:lnTo>
                <a:lnTo>
                  <a:pt x="108347" y="1521111"/>
                </a:lnTo>
                <a:lnTo>
                  <a:pt x="103584" y="1513569"/>
                </a:lnTo>
                <a:lnTo>
                  <a:pt x="99219" y="1506424"/>
                </a:lnTo>
                <a:lnTo>
                  <a:pt x="94853" y="1498485"/>
                </a:lnTo>
                <a:lnTo>
                  <a:pt x="90487" y="1490149"/>
                </a:lnTo>
                <a:lnTo>
                  <a:pt x="86519" y="1481416"/>
                </a:lnTo>
                <a:lnTo>
                  <a:pt x="82947" y="1472683"/>
                </a:lnTo>
                <a:lnTo>
                  <a:pt x="79772" y="1463553"/>
                </a:lnTo>
                <a:lnTo>
                  <a:pt x="76597" y="1454424"/>
                </a:lnTo>
                <a:lnTo>
                  <a:pt x="73422" y="1444500"/>
                </a:lnTo>
                <a:lnTo>
                  <a:pt x="71041" y="1434576"/>
                </a:lnTo>
                <a:lnTo>
                  <a:pt x="69453" y="1428225"/>
                </a:lnTo>
                <a:lnTo>
                  <a:pt x="68659" y="1421477"/>
                </a:lnTo>
                <a:lnTo>
                  <a:pt x="68263" y="1415126"/>
                </a:lnTo>
                <a:lnTo>
                  <a:pt x="68263" y="1408377"/>
                </a:lnTo>
                <a:lnTo>
                  <a:pt x="69056" y="1402026"/>
                </a:lnTo>
                <a:lnTo>
                  <a:pt x="70644" y="1395278"/>
                </a:lnTo>
                <a:lnTo>
                  <a:pt x="72231" y="1388927"/>
                </a:lnTo>
                <a:lnTo>
                  <a:pt x="75009" y="1382179"/>
                </a:lnTo>
                <a:lnTo>
                  <a:pt x="77391" y="1375828"/>
                </a:lnTo>
                <a:lnTo>
                  <a:pt x="80963" y="1369476"/>
                </a:lnTo>
                <a:lnTo>
                  <a:pt x="84534" y="1363125"/>
                </a:lnTo>
                <a:lnTo>
                  <a:pt x="88900" y="1356774"/>
                </a:lnTo>
                <a:lnTo>
                  <a:pt x="93663" y="1350820"/>
                </a:lnTo>
                <a:lnTo>
                  <a:pt x="98822" y="1344865"/>
                </a:lnTo>
                <a:lnTo>
                  <a:pt x="104378" y="1338514"/>
                </a:lnTo>
                <a:lnTo>
                  <a:pt x="110728" y="1332560"/>
                </a:lnTo>
                <a:lnTo>
                  <a:pt x="117078" y="1326606"/>
                </a:lnTo>
                <a:lnTo>
                  <a:pt x="124222" y="1321049"/>
                </a:lnTo>
                <a:lnTo>
                  <a:pt x="131763" y="1315491"/>
                </a:lnTo>
                <a:lnTo>
                  <a:pt x="139303" y="1310331"/>
                </a:lnTo>
                <a:lnTo>
                  <a:pt x="147637" y="1304774"/>
                </a:lnTo>
                <a:lnTo>
                  <a:pt x="156369" y="1299613"/>
                </a:lnTo>
                <a:lnTo>
                  <a:pt x="165497" y="1294850"/>
                </a:lnTo>
                <a:lnTo>
                  <a:pt x="174625" y="1290086"/>
                </a:lnTo>
                <a:lnTo>
                  <a:pt x="184944" y="1285323"/>
                </a:lnTo>
                <a:lnTo>
                  <a:pt x="194866" y="1280957"/>
                </a:lnTo>
                <a:lnTo>
                  <a:pt x="205978" y="1276590"/>
                </a:lnTo>
                <a:lnTo>
                  <a:pt x="216694" y="1272224"/>
                </a:lnTo>
                <a:lnTo>
                  <a:pt x="227806" y="1268254"/>
                </a:lnTo>
                <a:lnTo>
                  <a:pt x="239316" y="1264682"/>
                </a:lnTo>
                <a:lnTo>
                  <a:pt x="251222" y="1261109"/>
                </a:lnTo>
                <a:lnTo>
                  <a:pt x="263922" y="1257934"/>
                </a:lnTo>
                <a:lnTo>
                  <a:pt x="251222" y="1260712"/>
                </a:lnTo>
                <a:lnTo>
                  <a:pt x="238919" y="1263491"/>
                </a:lnTo>
                <a:lnTo>
                  <a:pt x="227013" y="1265476"/>
                </a:lnTo>
                <a:lnTo>
                  <a:pt x="215503" y="1267857"/>
                </a:lnTo>
                <a:lnTo>
                  <a:pt x="203597" y="1269048"/>
                </a:lnTo>
                <a:lnTo>
                  <a:pt x="192087" y="1270636"/>
                </a:lnTo>
                <a:lnTo>
                  <a:pt x="181372" y="1271827"/>
                </a:lnTo>
                <a:lnTo>
                  <a:pt x="170259" y="1272224"/>
                </a:lnTo>
                <a:lnTo>
                  <a:pt x="159941" y="1272621"/>
                </a:lnTo>
                <a:lnTo>
                  <a:pt x="149622" y="1272224"/>
                </a:lnTo>
                <a:lnTo>
                  <a:pt x="139303" y="1272224"/>
                </a:lnTo>
                <a:lnTo>
                  <a:pt x="129778" y="1271430"/>
                </a:lnTo>
                <a:lnTo>
                  <a:pt x="120253" y="1270636"/>
                </a:lnTo>
                <a:lnTo>
                  <a:pt x="111125" y="1269048"/>
                </a:lnTo>
                <a:lnTo>
                  <a:pt x="101997" y="1267460"/>
                </a:lnTo>
                <a:lnTo>
                  <a:pt x="93663" y="1265079"/>
                </a:lnTo>
                <a:lnTo>
                  <a:pt x="85328" y="1263094"/>
                </a:lnTo>
                <a:lnTo>
                  <a:pt x="77391" y="1260712"/>
                </a:lnTo>
                <a:lnTo>
                  <a:pt x="69850" y="1257934"/>
                </a:lnTo>
                <a:lnTo>
                  <a:pt x="63103" y="1254758"/>
                </a:lnTo>
                <a:lnTo>
                  <a:pt x="55959" y="1251185"/>
                </a:lnTo>
                <a:lnTo>
                  <a:pt x="50006" y="1247216"/>
                </a:lnTo>
                <a:lnTo>
                  <a:pt x="43656" y="1243246"/>
                </a:lnTo>
                <a:lnTo>
                  <a:pt x="38100" y="1238880"/>
                </a:lnTo>
                <a:lnTo>
                  <a:pt x="32941" y="1234513"/>
                </a:lnTo>
                <a:lnTo>
                  <a:pt x="28575" y="1229750"/>
                </a:lnTo>
                <a:lnTo>
                  <a:pt x="24209" y="1224590"/>
                </a:lnTo>
                <a:lnTo>
                  <a:pt x="20241" y="1219429"/>
                </a:lnTo>
                <a:lnTo>
                  <a:pt x="16669" y="1213872"/>
                </a:lnTo>
                <a:lnTo>
                  <a:pt x="14287" y="1207521"/>
                </a:lnTo>
                <a:lnTo>
                  <a:pt x="11509" y="1201567"/>
                </a:lnTo>
                <a:lnTo>
                  <a:pt x="9922" y="1194819"/>
                </a:lnTo>
                <a:lnTo>
                  <a:pt x="7144" y="1184895"/>
                </a:lnTo>
                <a:lnTo>
                  <a:pt x="5556" y="1175368"/>
                </a:lnTo>
                <a:lnTo>
                  <a:pt x="3572" y="1165047"/>
                </a:lnTo>
                <a:lnTo>
                  <a:pt x="2381" y="1155521"/>
                </a:lnTo>
                <a:lnTo>
                  <a:pt x="1587" y="1146391"/>
                </a:lnTo>
                <a:lnTo>
                  <a:pt x="794" y="1136864"/>
                </a:lnTo>
                <a:lnTo>
                  <a:pt x="0" y="1127734"/>
                </a:lnTo>
                <a:lnTo>
                  <a:pt x="0" y="1118604"/>
                </a:lnTo>
                <a:lnTo>
                  <a:pt x="794" y="1109871"/>
                </a:lnTo>
                <a:lnTo>
                  <a:pt x="1587" y="1101138"/>
                </a:lnTo>
                <a:lnTo>
                  <a:pt x="2381" y="1092406"/>
                </a:lnTo>
                <a:lnTo>
                  <a:pt x="3572" y="1084070"/>
                </a:lnTo>
                <a:lnTo>
                  <a:pt x="5159" y="1075337"/>
                </a:lnTo>
                <a:lnTo>
                  <a:pt x="6747" y="1067398"/>
                </a:lnTo>
                <a:lnTo>
                  <a:pt x="8731" y="1059062"/>
                </a:lnTo>
                <a:lnTo>
                  <a:pt x="11509" y="1051123"/>
                </a:lnTo>
                <a:lnTo>
                  <a:pt x="14287" y="1043581"/>
                </a:lnTo>
                <a:lnTo>
                  <a:pt x="17066" y="1035642"/>
                </a:lnTo>
                <a:lnTo>
                  <a:pt x="20241" y="1028100"/>
                </a:lnTo>
                <a:lnTo>
                  <a:pt x="23813" y="1020558"/>
                </a:lnTo>
                <a:lnTo>
                  <a:pt x="27384" y="1013413"/>
                </a:lnTo>
                <a:lnTo>
                  <a:pt x="31353" y="1005871"/>
                </a:lnTo>
                <a:lnTo>
                  <a:pt x="35719" y="998725"/>
                </a:lnTo>
                <a:lnTo>
                  <a:pt x="40084" y="991977"/>
                </a:lnTo>
                <a:lnTo>
                  <a:pt x="49609" y="978481"/>
                </a:lnTo>
                <a:lnTo>
                  <a:pt x="59531" y="965779"/>
                </a:lnTo>
                <a:lnTo>
                  <a:pt x="71041" y="953076"/>
                </a:lnTo>
                <a:lnTo>
                  <a:pt x="82550" y="941168"/>
                </a:lnTo>
                <a:lnTo>
                  <a:pt x="95250" y="929656"/>
                </a:lnTo>
                <a:lnTo>
                  <a:pt x="108744" y="918542"/>
                </a:lnTo>
                <a:lnTo>
                  <a:pt x="122237" y="908221"/>
                </a:lnTo>
                <a:lnTo>
                  <a:pt x="136922" y="897900"/>
                </a:lnTo>
                <a:lnTo>
                  <a:pt x="152003" y="888373"/>
                </a:lnTo>
                <a:lnTo>
                  <a:pt x="167481" y="879244"/>
                </a:lnTo>
                <a:lnTo>
                  <a:pt x="182959" y="870908"/>
                </a:lnTo>
                <a:lnTo>
                  <a:pt x="199628" y="862572"/>
                </a:lnTo>
                <a:lnTo>
                  <a:pt x="216297" y="854633"/>
                </a:lnTo>
                <a:lnTo>
                  <a:pt x="232966" y="847885"/>
                </a:lnTo>
                <a:lnTo>
                  <a:pt x="250031" y="840740"/>
                </a:lnTo>
                <a:lnTo>
                  <a:pt x="267494" y="834388"/>
                </a:lnTo>
                <a:lnTo>
                  <a:pt x="284956" y="828434"/>
                </a:lnTo>
                <a:lnTo>
                  <a:pt x="302419" y="822877"/>
                </a:lnTo>
                <a:lnTo>
                  <a:pt x="319881" y="817716"/>
                </a:lnTo>
                <a:lnTo>
                  <a:pt x="337344" y="813350"/>
                </a:lnTo>
                <a:lnTo>
                  <a:pt x="349250" y="810174"/>
                </a:lnTo>
                <a:lnTo>
                  <a:pt x="361156" y="808190"/>
                </a:lnTo>
                <a:lnTo>
                  <a:pt x="373063" y="805808"/>
                </a:lnTo>
                <a:lnTo>
                  <a:pt x="384969" y="804617"/>
                </a:lnTo>
                <a:lnTo>
                  <a:pt x="396478" y="803823"/>
                </a:lnTo>
                <a:lnTo>
                  <a:pt x="408384" y="803029"/>
                </a:lnTo>
                <a:lnTo>
                  <a:pt x="420291" y="803029"/>
                </a:lnTo>
                <a:lnTo>
                  <a:pt x="431403" y="803029"/>
                </a:lnTo>
                <a:lnTo>
                  <a:pt x="442913" y="803823"/>
                </a:lnTo>
                <a:lnTo>
                  <a:pt x="454819" y="804617"/>
                </a:lnTo>
                <a:lnTo>
                  <a:pt x="465931" y="805808"/>
                </a:lnTo>
                <a:lnTo>
                  <a:pt x="477441" y="807396"/>
                </a:lnTo>
                <a:lnTo>
                  <a:pt x="488156" y="809380"/>
                </a:lnTo>
                <a:lnTo>
                  <a:pt x="499666" y="811762"/>
                </a:lnTo>
                <a:lnTo>
                  <a:pt x="510381" y="814144"/>
                </a:lnTo>
                <a:lnTo>
                  <a:pt x="521891" y="817319"/>
                </a:lnTo>
                <a:lnTo>
                  <a:pt x="532606" y="820495"/>
                </a:lnTo>
                <a:lnTo>
                  <a:pt x="543719" y="823671"/>
                </a:lnTo>
                <a:lnTo>
                  <a:pt x="565547" y="831213"/>
                </a:lnTo>
                <a:lnTo>
                  <a:pt x="587375" y="839946"/>
                </a:lnTo>
                <a:lnTo>
                  <a:pt x="608806" y="849075"/>
                </a:lnTo>
                <a:lnTo>
                  <a:pt x="630237" y="858999"/>
                </a:lnTo>
                <a:lnTo>
                  <a:pt x="651272" y="869717"/>
                </a:lnTo>
                <a:lnTo>
                  <a:pt x="671909" y="880831"/>
                </a:lnTo>
                <a:lnTo>
                  <a:pt x="692944" y="892740"/>
                </a:lnTo>
                <a:lnTo>
                  <a:pt x="713978" y="904648"/>
                </a:lnTo>
                <a:lnTo>
                  <a:pt x="734616" y="916954"/>
                </a:lnTo>
                <a:lnTo>
                  <a:pt x="775494" y="941168"/>
                </a:lnTo>
                <a:lnTo>
                  <a:pt x="816769" y="965382"/>
                </a:lnTo>
                <a:lnTo>
                  <a:pt x="837009" y="976496"/>
                </a:lnTo>
                <a:lnTo>
                  <a:pt x="857250" y="988008"/>
                </a:lnTo>
                <a:lnTo>
                  <a:pt x="877887" y="998725"/>
                </a:lnTo>
                <a:lnTo>
                  <a:pt x="897731" y="1009046"/>
                </a:lnTo>
                <a:lnTo>
                  <a:pt x="918369" y="1018176"/>
                </a:lnTo>
                <a:lnTo>
                  <a:pt x="938213" y="1026909"/>
                </a:lnTo>
                <a:lnTo>
                  <a:pt x="958850" y="1034848"/>
                </a:lnTo>
                <a:lnTo>
                  <a:pt x="979487" y="1041199"/>
                </a:lnTo>
                <a:lnTo>
                  <a:pt x="989409" y="1044375"/>
                </a:lnTo>
                <a:lnTo>
                  <a:pt x="1000125" y="1046756"/>
                </a:lnTo>
                <a:lnTo>
                  <a:pt x="1010047" y="1049138"/>
                </a:lnTo>
                <a:lnTo>
                  <a:pt x="1020366" y="1051123"/>
                </a:lnTo>
                <a:lnTo>
                  <a:pt x="1020763" y="1047947"/>
                </a:lnTo>
                <a:lnTo>
                  <a:pt x="1022350" y="1043978"/>
                </a:lnTo>
                <a:lnTo>
                  <a:pt x="1023541" y="1040802"/>
                </a:lnTo>
                <a:lnTo>
                  <a:pt x="1025128" y="1037230"/>
                </a:lnTo>
                <a:lnTo>
                  <a:pt x="1027113" y="1034451"/>
                </a:lnTo>
                <a:lnTo>
                  <a:pt x="1029494" y="1031672"/>
                </a:lnTo>
                <a:lnTo>
                  <a:pt x="1031875" y="1028894"/>
                </a:lnTo>
                <a:lnTo>
                  <a:pt x="1035050" y="1026909"/>
                </a:lnTo>
                <a:lnTo>
                  <a:pt x="1027906" y="1018573"/>
                </a:lnTo>
                <a:lnTo>
                  <a:pt x="1020763" y="1010634"/>
                </a:lnTo>
                <a:lnTo>
                  <a:pt x="1014016" y="1003092"/>
                </a:lnTo>
                <a:lnTo>
                  <a:pt x="1006475" y="995550"/>
                </a:lnTo>
                <a:lnTo>
                  <a:pt x="990600" y="980863"/>
                </a:lnTo>
                <a:lnTo>
                  <a:pt x="974328" y="966573"/>
                </a:lnTo>
                <a:lnTo>
                  <a:pt x="956866" y="953076"/>
                </a:lnTo>
                <a:lnTo>
                  <a:pt x="939006" y="939580"/>
                </a:lnTo>
                <a:lnTo>
                  <a:pt x="920353" y="926878"/>
                </a:lnTo>
                <a:lnTo>
                  <a:pt x="901303" y="913778"/>
                </a:lnTo>
                <a:lnTo>
                  <a:pt x="881459" y="901473"/>
                </a:lnTo>
                <a:lnTo>
                  <a:pt x="861616" y="889167"/>
                </a:lnTo>
                <a:lnTo>
                  <a:pt x="821134" y="864953"/>
                </a:lnTo>
                <a:lnTo>
                  <a:pt x="779859" y="840343"/>
                </a:lnTo>
                <a:lnTo>
                  <a:pt x="759222" y="828037"/>
                </a:lnTo>
                <a:lnTo>
                  <a:pt x="738981" y="815335"/>
                </a:lnTo>
                <a:lnTo>
                  <a:pt x="718741" y="803029"/>
                </a:lnTo>
                <a:lnTo>
                  <a:pt x="698897" y="789930"/>
                </a:lnTo>
                <a:lnTo>
                  <a:pt x="679450" y="776037"/>
                </a:lnTo>
                <a:lnTo>
                  <a:pt x="660400" y="762143"/>
                </a:lnTo>
                <a:lnTo>
                  <a:pt x="642144" y="747853"/>
                </a:lnTo>
                <a:lnTo>
                  <a:pt x="623887" y="733166"/>
                </a:lnTo>
                <a:lnTo>
                  <a:pt x="607219" y="717288"/>
                </a:lnTo>
                <a:lnTo>
                  <a:pt x="598884" y="709349"/>
                </a:lnTo>
                <a:lnTo>
                  <a:pt x="590550" y="701013"/>
                </a:lnTo>
                <a:lnTo>
                  <a:pt x="582613" y="692677"/>
                </a:lnTo>
                <a:lnTo>
                  <a:pt x="575072" y="683944"/>
                </a:lnTo>
                <a:lnTo>
                  <a:pt x="567531" y="675212"/>
                </a:lnTo>
                <a:lnTo>
                  <a:pt x="560784" y="666479"/>
                </a:lnTo>
                <a:lnTo>
                  <a:pt x="553641" y="657349"/>
                </a:lnTo>
                <a:lnTo>
                  <a:pt x="547291" y="648219"/>
                </a:lnTo>
                <a:lnTo>
                  <a:pt x="540941" y="638692"/>
                </a:lnTo>
                <a:lnTo>
                  <a:pt x="534987" y="628768"/>
                </a:lnTo>
                <a:lnTo>
                  <a:pt x="529431" y="618448"/>
                </a:lnTo>
                <a:lnTo>
                  <a:pt x="523875" y="608127"/>
                </a:lnTo>
                <a:lnTo>
                  <a:pt x="518716" y="597806"/>
                </a:lnTo>
                <a:lnTo>
                  <a:pt x="513953" y="587089"/>
                </a:lnTo>
                <a:lnTo>
                  <a:pt x="509587" y="575974"/>
                </a:lnTo>
                <a:lnTo>
                  <a:pt x="505619" y="564463"/>
                </a:lnTo>
                <a:lnTo>
                  <a:pt x="502047" y="552554"/>
                </a:lnTo>
                <a:lnTo>
                  <a:pt x="498872" y="541043"/>
                </a:lnTo>
                <a:lnTo>
                  <a:pt x="494506" y="523577"/>
                </a:lnTo>
                <a:lnTo>
                  <a:pt x="490537" y="505317"/>
                </a:lnTo>
                <a:lnTo>
                  <a:pt x="486966" y="487454"/>
                </a:lnTo>
                <a:lnTo>
                  <a:pt x="483791" y="469195"/>
                </a:lnTo>
                <a:lnTo>
                  <a:pt x="481409" y="450935"/>
                </a:lnTo>
                <a:lnTo>
                  <a:pt x="479028" y="433072"/>
                </a:lnTo>
                <a:lnTo>
                  <a:pt x="477441" y="414812"/>
                </a:lnTo>
                <a:lnTo>
                  <a:pt x="476647" y="396553"/>
                </a:lnTo>
                <a:lnTo>
                  <a:pt x="475456" y="377896"/>
                </a:lnTo>
                <a:lnTo>
                  <a:pt x="475456" y="360033"/>
                </a:lnTo>
                <a:lnTo>
                  <a:pt x="476647" y="342171"/>
                </a:lnTo>
                <a:lnTo>
                  <a:pt x="477441" y="324308"/>
                </a:lnTo>
                <a:lnTo>
                  <a:pt x="479425" y="306842"/>
                </a:lnTo>
                <a:lnTo>
                  <a:pt x="482203" y="289773"/>
                </a:lnTo>
                <a:lnTo>
                  <a:pt x="485378" y="272705"/>
                </a:lnTo>
                <a:lnTo>
                  <a:pt x="488950" y="256033"/>
                </a:lnTo>
                <a:lnTo>
                  <a:pt x="494109" y="240155"/>
                </a:lnTo>
                <a:lnTo>
                  <a:pt x="499666" y="224277"/>
                </a:lnTo>
                <a:lnTo>
                  <a:pt x="506016" y="209193"/>
                </a:lnTo>
                <a:lnTo>
                  <a:pt x="513556" y="194108"/>
                </a:lnTo>
                <a:lnTo>
                  <a:pt x="517525" y="187360"/>
                </a:lnTo>
                <a:lnTo>
                  <a:pt x="521494" y="180215"/>
                </a:lnTo>
                <a:lnTo>
                  <a:pt x="526256" y="173070"/>
                </a:lnTo>
                <a:lnTo>
                  <a:pt x="530622" y="166322"/>
                </a:lnTo>
                <a:lnTo>
                  <a:pt x="535384" y="159574"/>
                </a:lnTo>
                <a:lnTo>
                  <a:pt x="540544" y="153223"/>
                </a:lnTo>
                <a:lnTo>
                  <a:pt x="545703" y="146871"/>
                </a:lnTo>
                <a:lnTo>
                  <a:pt x="551656" y="140917"/>
                </a:lnTo>
                <a:lnTo>
                  <a:pt x="557609" y="134963"/>
                </a:lnTo>
                <a:lnTo>
                  <a:pt x="563959" y="129009"/>
                </a:lnTo>
                <a:lnTo>
                  <a:pt x="569913" y="123848"/>
                </a:lnTo>
                <a:lnTo>
                  <a:pt x="576263" y="118291"/>
                </a:lnTo>
                <a:lnTo>
                  <a:pt x="583406" y="113131"/>
                </a:lnTo>
                <a:lnTo>
                  <a:pt x="590550" y="108367"/>
                </a:lnTo>
                <a:lnTo>
                  <a:pt x="597694" y="103207"/>
                </a:lnTo>
                <a:lnTo>
                  <a:pt x="605631" y="98841"/>
                </a:lnTo>
                <a:lnTo>
                  <a:pt x="613569" y="94474"/>
                </a:lnTo>
                <a:lnTo>
                  <a:pt x="621903" y="90108"/>
                </a:lnTo>
                <a:lnTo>
                  <a:pt x="630237" y="86535"/>
                </a:lnTo>
                <a:lnTo>
                  <a:pt x="639366" y="82963"/>
                </a:lnTo>
                <a:lnTo>
                  <a:pt x="648097" y="79390"/>
                </a:lnTo>
                <a:lnTo>
                  <a:pt x="657622" y="76214"/>
                </a:lnTo>
                <a:lnTo>
                  <a:pt x="667147" y="73436"/>
                </a:lnTo>
                <a:lnTo>
                  <a:pt x="677466" y="70657"/>
                </a:lnTo>
                <a:lnTo>
                  <a:pt x="683816" y="69466"/>
                </a:lnTo>
                <a:lnTo>
                  <a:pt x="690563" y="68275"/>
                </a:lnTo>
                <a:lnTo>
                  <a:pt x="696913" y="67879"/>
                </a:lnTo>
                <a:lnTo>
                  <a:pt x="703659" y="68275"/>
                </a:lnTo>
                <a:lnTo>
                  <a:pt x="710009" y="69069"/>
                </a:lnTo>
                <a:lnTo>
                  <a:pt x="716756" y="70260"/>
                </a:lnTo>
                <a:lnTo>
                  <a:pt x="723106" y="71848"/>
                </a:lnTo>
                <a:lnTo>
                  <a:pt x="729853" y="74627"/>
                </a:lnTo>
                <a:lnTo>
                  <a:pt x="735806" y="77008"/>
                </a:lnTo>
                <a:lnTo>
                  <a:pt x="742553" y="80581"/>
                </a:lnTo>
                <a:lnTo>
                  <a:pt x="748903" y="84550"/>
                </a:lnTo>
                <a:lnTo>
                  <a:pt x="754856" y="88520"/>
                </a:lnTo>
                <a:lnTo>
                  <a:pt x="761206" y="93283"/>
                </a:lnTo>
                <a:lnTo>
                  <a:pt x="767159" y="98444"/>
                </a:lnTo>
                <a:lnTo>
                  <a:pt x="773509" y="104398"/>
                </a:lnTo>
                <a:lnTo>
                  <a:pt x="779066" y="110352"/>
                </a:lnTo>
                <a:lnTo>
                  <a:pt x="784622" y="117100"/>
                </a:lnTo>
                <a:lnTo>
                  <a:pt x="790972" y="123848"/>
                </a:lnTo>
                <a:lnTo>
                  <a:pt x="796131" y="131390"/>
                </a:lnTo>
                <a:lnTo>
                  <a:pt x="801687" y="139329"/>
                </a:lnTo>
                <a:lnTo>
                  <a:pt x="806847" y="147665"/>
                </a:lnTo>
                <a:lnTo>
                  <a:pt x="812403" y="156398"/>
                </a:lnTo>
                <a:lnTo>
                  <a:pt x="817166" y="165528"/>
                </a:lnTo>
                <a:lnTo>
                  <a:pt x="821928" y="174658"/>
                </a:lnTo>
                <a:lnTo>
                  <a:pt x="826691" y="184582"/>
                </a:lnTo>
                <a:lnTo>
                  <a:pt x="831056" y="194505"/>
                </a:lnTo>
                <a:lnTo>
                  <a:pt x="835422" y="205620"/>
                </a:lnTo>
                <a:lnTo>
                  <a:pt x="839787" y="216338"/>
                </a:lnTo>
                <a:lnTo>
                  <a:pt x="843756" y="227849"/>
                </a:lnTo>
                <a:lnTo>
                  <a:pt x="847328" y="239361"/>
                </a:lnTo>
                <a:lnTo>
                  <a:pt x="850503" y="251269"/>
                </a:lnTo>
                <a:lnTo>
                  <a:pt x="854075" y="263575"/>
                </a:lnTo>
                <a:lnTo>
                  <a:pt x="850900" y="250872"/>
                </a:lnTo>
                <a:lnTo>
                  <a:pt x="848519" y="239361"/>
                </a:lnTo>
                <a:lnTo>
                  <a:pt x="845741" y="227055"/>
                </a:lnTo>
                <a:lnTo>
                  <a:pt x="844153" y="215147"/>
                </a:lnTo>
                <a:lnTo>
                  <a:pt x="842169" y="203635"/>
                </a:lnTo>
                <a:lnTo>
                  <a:pt x="840978" y="192124"/>
                </a:lnTo>
                <a:lnTo>
                  <a:pt x="840184" y="181009"/>
                </a:lnTo>
                <a:lnTo>
                  <a:pt x="839787" y="170292"/>
                </a:lnTo>
                <a:lnTo>
                  <a:pt x="839391" y="159574"/>
                </a:lnTo>
                <a:lnTo>
                  <a:pt x="839391" y="149253"/>
                </a:lnTo>
                <a:lnTo>
                  <a:pt x="839787" y="139329"/>
                </a:lnTo>
                <a:lnTo>
                  <a:pt x="840581" y="129406"/>
                </a:lnTo>
                <a:lnTo>
                  <a:pt x="841375" y="119879"/>
                </a:lnTo>
                <a:lnTo>
                  <a:pt x="842963" y="110749"/>
                </a:lnTo>
                <a:lnTo>
                  <a:pt x="844550" y="101619"/>
                </a:lnTo>
                <a:lnTo>
                  <a:pt x="846137" y="93283"/>
                </a:lnTo>
                <a:lnTo>
                  <a:pt x="848519" y="84947"/>
                </a:lnTo>
                <a:lnTo>
                  <a:pt x="850900" y="77008"/>
                </a:lnTo>
                <a:lnTo>
                  <a:pt x="854075" y="69863"/>
                </a:lnTo>
                <a:lnTo>
                  <a:pt x="857250" y="62718"/>
                </a:lnTo>
                <a:lnTo>
                  <a:pt x="860822" y="55970"/>
                </a:lnTo>
                <a:lnTo>
                  <a:pt x="863997" y="49619"/>
                </a:lnTo>
                <a:lnTo>
                  <a:pt x="868363" y="43665"/>
                </a:lnTo>
                <a:lnTo>
                  <a:pt x="872331" y="37710"/>
                </a:lnTo>
                <a:lnTo>
                  <a:pt x="877094" y="32550"/>
                </a:lnTo>
                <a:lnTo>
                  <a:pt x="882253" y="28184"/>
                </a:lnTo>
                <a:lnTo>
                  <a:pt x="887413" y="23817"/>
                </a:lnTo>
                <a:lnTo>
                  <a:pt x="892572" y="19848"/>
                </a:lnTo>
                <a:lnTo>
                  <a:pt x="898128" y="16672"/>
                </a:lnTo>
                <a:lnTo>
                  <a:pt x="904081" y="13893"/>
                </a:lnTo>
                <a:lnTo>
                  <a:pt x="910431" y="11115"/>
                </a:lnTo>
                <a:lnTo>
                  <a:pt x="916384" y="9527"/>
                </a:lnTo>
                <a:lnTo>
                  <a:pt x="926703" y="6748"/>
                </a:lnTo>
                <a:lnTo>
                  <a:pt x="936625" y="5160"/>
                </a:lnTo>
                <a:lnTo>
                  <a:pt x="946150" y="3573"/>
                </a:lnTo>
                <a:lnTo>
                  <a:pt x="955675" y="1985"/>
                </a:lnTo>
                <a:lnTo>
                  <a:pt x="965597" y="1191"/>
                </a:lnTo>
                <a:lnTo>
                  <a:pt x="974725" y="397"/>
                </a:lnTo>
                <a:lnTo>
                  <a:pt x="983853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0112" y="557213"/>
            <a:ext cx="3138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三项图表</a:t>
            </a:r>
            <a:endParaRPr lang="en-US" altLang="zh-CN" sz="44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CHARTS</a:t>
            </a:r>
            <a:endParaRPr lang="zh-CN" altLang="en-US" sz="2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1470025" y="3494370"/>
            <a:ext cx="555285" cy="753780"/>
          </a:xfrm>
          <a:custGeom>
            <a:avLst/>
            <a:gdLst>
              <a:gd name="T0" fmla="*/ 446391 w 2111375"/>
              <a:gd name="T1" fmla="*/ 2260601 h 2865438"/>
              <a:gd name="T2" fmla="*/ 184133 w 2111375"/>
              <a:gd name="T3" fmla="*/ 2781301 h 2865438"/>
              <a:gd name="T4" fmla="*/ 352501 w 2111375"/>
              <a:gd name="T5" fmla="*/ 2176860 h 2865438"/>
              <a:gd name="T6" fmla="*/ 1107686 w 2111375"/>
              <a:gd name="T7" fmla="*/ 1233506 h 2865438"/>
              <a:gd name="T8" fmla="*/ 1432210 w 2111375"/>
              <a:gd name="T9" fmla="*/ 1479652 h 2865438"/>
              <a:gd name="T10" fmla="*/ 1539855 w 2111375"/>
              <a:gd name="T11" fmla="*/ 1757213 h 2865438"/>
              <a:gd name="T12" fmla="*/ 1560907 w 2111375"/>
              <a:gd name="T13" fmla="*/ 1651835 h 2865438"/>
              <a:gd name="T14" fmla="*/ 1437771 w 2111375"/>
              <a:gd name="T15" fmla="*/ 1416028 h 2865438"/>
              <a:gd name="T16" fmla="*/ 1010912 w 2111375"/>
              <a:gd name="T17" fmla="*/ 93643 h 2865438"/>
              <a:gd name="T18" fmla="*/ 1178906 w 2111375"/>
              <a:gd name="T19" fmla="*/ 326028 h 2865438"/>
              <a:gd name="T20" fmla="*/ 1149447 w 2111375"/>
              <a:gd name="T21" fmla="*/ 609481 h 2865438"/>
              <a:gd name="T22" fmla="*/ 1241406 w 2111375"/>
              <a:gd name="T23" fmla="*/ 476068 h 2865438"/>
              <a:gd name="T24" fmla="*/ 1186867 w 2111375"/>
              <a:gd name="T25" fmla="*/ 219138 h 2865438"/>
              <a:gd name="T26" fmla="*/ 1018476 w 2111375"/>
              <a:gd name="T27" fmla="*/ 86121 h 2865438"/>
              <a:gd name="T28" fmla="*/ 1119584 w 2111375"/>
              <a:gd name="T29" fmla="*/ 39695 h 2865438"/>
              <a:gd name="T30" fmla="*/ 1298575 w 2111375"/>
              <a:gd name="T31" fmla="*/ 337010 h 2865438"/>
              <a:gd name="T32" fmla="*/ 1271984 w 2111375"/>
              <a:gd name="T33" fmla="*/ 587089 h 2865438"/>
              <a:gd name="T34" fmla="*/ 1062434 w 2111375"/>
              <a:gd name="T35" fmla="*/ 1009840 h 2865438"/>
              <a:gd name="T36" fmla="*/ 1210469 w 2111375"/>
              <a:gd name="T37" fmla="*/ 881625 h 2865438"/>
              <a:gd name="T38" fmla="*/ 1463675 w 2111375"/>
              <a:gd name="T39" fmla="*/ 546997 h 2865438"/>
              <a:gd name="T40" fmla="*/ 1751806 w 2111375"/>
              <a:gd name="T41" fmla="*/ 475546 h 2865438"/>
              <a:gd name="T42" fmla="*/ 1982391 w 2111375"/>
              <a:gd name="T43" fmla="*/ 563669 h 2865438"/>
              <a:gd name="T44" fmla="*/ 2041128 w 2111375"/>
              <a:gd name="T45" fmla="*/ 716494 h 2865438"/>
              <a:gd name="T46" fmla="*/ 1916906 w 2111375"/>
              <a:gd name="T47" fmla="*/ 830816 h 2865438"/>
              <a:gd name="T48" fmla="*/ 2001044 w 2111375"/>
              <a:gd name="T49" fmla="*/ 842724 h 2865438"/>
              <a:gd name="T50" fmla="*/ 2106613 w 2111375"/>
              <a:gd name="T51" fmla="*/ 936404 h 2865438"/>
              <a:gd name="T52" fmla="*/ 2080419 w 2111375"/>
              <a:gd name="T53" fmla="*/ 1105505 h 2865438"/>
              <a:gd name="T54" fmla="*/ 1809750 w 2111375"/>
              <a:gd name="T55" fmla="*/ 1288896 h 2865438"/>
              <a:gd name="T56" fmla="*/ 1568053 w 2111375"/>
              <a:gd name="T57" fmla="*/ 1288102 h 2865438"/>
              <a:gd name="T58" fmla="*/ 1122363 w 2111375"/>
              <a:gd name="T59" fmla="*/ 1067398 h 2865438"/>
              <a:gd name="T60" fmla="*/ 1191816 w 2111375"/>
              <a:gd name="T61" fmla="*/ 1184895 h 2865438"/>
              <a:gd name="T62" fmla="*/ 1551384 w 2111375"/>
              <a:gd name="T63" fmla="*/ 1445294 h 2865438"/>
              <a:gd name="T64" fmla="*/ 1635522 w 2111375"/>
              <a:gd name="T65" fmla="*/ 1715219 h 2865438"/>
              <a:gd name="T66" fmla="*/ 1560116 w 2111375"/>
              <a:gd name="T67" fmla="*/ 1970855 h 2865438"/>
              <a:gd name="T68" fmla="*/ 1408509 w 2111375"/>
              <a:gd name="T69" fmla="*/ 2043100 h 2865438"/>
              <a:gd name="T70" fmla="*/ 1290241 w 2111375"/>
              <a:gd name="T71" fmla="*/ 1936717 h 2865438"/>
              <a:gd name="T72" fmla="*/ 1271587 w 2111375"/>
              <a:gd name="T73" fmla="*/ 1981970 h 2865438"/>
              <a:gd name="T74" fmla="*/ 1194991 w 2111375"/>
              <a:gd name="T75" fmla="*/ 2102245 h 2865438"/>
              <a:gd name="T76" fmla="*/ 1020763 w 2111375"/>
              <a:gd name="T77" fmla="*/ 2088352 h 2865438"/>
              <a:gd name="T78" fmla="*/ 834628 w 2111375"/>
              <a:gd name="T79" fmla="*/ 1844625 h 2865438"/>
              <a:gd name="T80" fmla="*/ 817563 w 2111375"/>
              <a:gd name="T81" fmla="*/ 1590180 h 2865438"/>
              <a:gd name="T82" fmla="*/ 1035050 w 2111375"/>
              <a:gd name="T83" fmla="*/ 1153139 h 2865438"/>
              <a:gd name="T84" fmla="*/ 953294 w 2111375"/>
              <a:gd name="T85" fmla="*/ 1154727 h 2865438"/>
              <a:gd name="T86" fmla="*/ 684213 w 2111375"/>
              <a:gd name="T87" fmla="*/ 1536989 h 2865438"/>
              <a:gd name="T88" fmla="*/ 433387 w 2111375"/>
              <a:gd name="T89" fmla="*/ 1633051 h 2865438"/>
              <a:gd name="T90" fmla="*/ 153591 w 2111375"/>
              <a:gd name="T91" fmla="*/ 1571127 h 2865438"/>
              <a:gd name="T92" fmla="*/ 68659 w 2111375"/>
              <a:gd name="T93" fmla="*/ 1421477 h 2865438"/>
              <a:gd name="T94" fmla="*/ 156369 w 2111375"/>
              <a:gd name="T95" fmla="*/ 1299613 h 2865438"/>
              <a:gd name="T96" fmla="*/ 149622 w 2111375"/>
              <a:gd name="T97" fmla="*/ 1272224 h 2865438"/>
              <a:gd name="T98" fmla="*/ 14287 w 2111375"/>
              <a:gd name="T99" fmla="*/ 1207521 h 2865438"/>
              <a:gd name="T100" fmla="*/ 17066 w 2111375"/>
              <a:gd name="T101" fmla="*/ 1035642 h 2865438"/>
              <a:gd name="T102" fmla="*/ 232966 w 2111375"/>
              <a:gd name="T103" fmla="*/ 847885 h 2865438"/>
              <a:gd name="T104" fmla="*/ 499666 w 2111375"/>
              <a:gd name="T105" fmla="*/ 811762 h 2865438"/>
              <a:gd name="T106" fmla="*/ 918369 w 2111375"/>
              <a:gd name="T107" fmla="*/ 1018176 h 2865438"/>
              <a:gd name="T108" fmla="*/ 990600 w 2111375"/>
              <a:gd name="T109" fmla="*/ 980863 h 2865438"/>
              <a:gd name="T110" fmla="*/ 590550 w 2111375"/>
              <a:gd name="T111" fmla="*/ 701013 h 2865438"/>
              <a:gd name="T112" fmla="*/ 483791 w 2111375"/>
              <a:gd name="T113" fmla="*/ 469195 h 2865438"/>
              <a:gd name="T114" fmla="*/ 530622 w 2111375"/>
              <a:gd name="T115" fmla="*/ 166322 h 2865438"/>
              <a:gd name="T116" fmla="*/ 677466 w 2111375"/>
              <a:gd name="T117" fmla="*/ 70657 h 2865438"/>
              <a:gd name="T118" fmla="*/ 801687 w 2111375"/>
              <a:gd name="T119" fmla="*/ 139329 h 2865438"/>
              <a:gd name="T120" fmla="*/ 839787 w 2111375"/>
              <a:gd name="T121" fmla="*/ 170292 h 2865438"/>
              <a:gd name="T122" fmla="*/ 892572 w 2111375"/>
              <a:gd name="T123" fmla="*/ 19848 h 2865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11375" h="2865438">
                <a:moveTo>
                  <a:pt x="835025" y="1438275"/>
                </a:moveTo>
                <a:lnTo>
                  <a:pt x="806501" y="1477963"/>
                </a:lnTo>
                <a:lnTo>
                  <a:pt x="779563" y="1518047"/>
                </a:lnTo>
                <a:lnTo>
                  <a:pt x="753020" y="1558925"/>
                </a:lnTo>
                <a:lnTo>
                  <a:pt x="727269" y="1599803"/>
                </a:lnTo>
                <a:lnTo>
                  <a:pt x="702311" y="1641872"/>
                </a:lnTo>
                <a:lnTo>
                  <a:pt x="678541" y="1683544"/>
                </a:lnTo>
                <a:lnTo>
                  <a:pt x="655564" y="1726010"/>
                </a:lnTo>
                <a:lnTo>
                  <a:pt x="633379" y="1768872"/>
                </a:lnTo>
                <a:lnTo>
                  <a:pt x="611987" y="1811735"/>
                </a:lnTo>
                <a:lnTo>
                  <a:pt x="590990" y="1855391"/>
                </a:lnTo>
                <a:lnTo>
                  <a:pt x="571182" y="1899841"/>
                </a:lnTo>
                <a:lnTo>
                  <a:pt x="552562" y="1943894"/>
                </a:lnTo>
                <a:lnTo>
                  <a:pt x="534735" y="1988344"/>
                </a:lnTo>
                <a:lnTo>
                  <a:pt x="517700" y="2033191"/>
                </a:lnTo>
                <a:lnTo>
                  <a:pt x="501458" y="2078038"/>
                </a:lnTo>
                <a:lnTo>
                  <a:pt x="486404" y="2123679"/>
                </a:lnTo>
                <a:lnTo>
                  <a:pt x="471746" y="2168922"/>
                </a:lnTo>
                <a:lnTo>
                  <a:pt x="458276" y="2214960"/>
                </a:lnTo>
                <a:lnTo>
                  <a:pt x="446391" y="2260601"/>
                </a:lnTo>
                <a:lnTo>
                  <a:pt x="434903" y="2307035"/>
                </a:lnTo>
                <a:lnTo>
                  <a:pt x="423810" y="2352676"/>
                </a:lnTo>
                <a:lnTo>
                  <a:pt x="414698" y="2399507"/>
                </a:lnTo>
                <a:lnTo>
                  <a:pt x="405983" y="2445941"/>
                </a:lnTo>
                <a:lnTo>
                  <a:pt x="398852" y="2492376"/>
                </a:lnTo>
                <a:lnTo>
                  <a:pt x="391721" y="2539207"/>
                </a:lnTo>
                <a:lnTo>
                  <a:pt x="386571" y="2585641"/>
                </a:lnTo>
                <a:lnTo>
                  <a:pt x="381817" y="2632076"/>
                </a:lnTo>
                <a:lnTo>
                  <a:pt x="378252" y="2678907"/>
                </a:lnTo>
                <a:lnTo>
                  <a:pt x="375479" y="2725738"/>
                </a:lnTo>
                <a:lnTo>
                  <a:pt x="374290" y="2772173"/>
                </a:lnTo>
                <a:lnTo>
                  <a:pt x="373894" y="2795588"/>
                </a:lnTo>
                <a:lnTo>
                  <a:pt x="373894" y="2819004"/>
                </a:lnTo>
                <a:lnTo>
                  <a:pt x="373894" y="2842023"/>
                </a:lnTo>
                <a:lnTo>
                  <a:pt x="374290" y="2865438"/>
                </a:lnTo>
                <a:lnTo>
                  <a:pt x="274458" y="2861469"/>
                </a:lnTo>
                <a:lnTo>
                  <a:pt x="174625" y="2857501"/>
                </a:lnTo>
                <a:lnTo>
                  <a:pt x="177794" y="2831704"/>
                </a:lnTo>
                <a:lnTo>
                  <a:pt x="180964" y="2806304"/>
                </a:lnTo>
                <a:lnTo>
                  <a:pt x="184133" y="2781301"/>
                </a:lnTo>
                <a:lnTo>
                  <a:pt x="187698" y="2756298"/>
                </a:lnTo>
                <a:lnTo>
                  <a:pt x="191660" y="2730898"/>
                </a:lnTo>
                <a:lnTo>
                  <a:pt x="196018" y="2705894"/>
                </a:lnTo>
                <a:lnTo>
                  <a:pt x="200375" y="2680891"/>
                </a:lnTo>
                <a:lnTo>
                  <a:pt x="205129" y="2656285"/>
                </a:lnTo>
                <a:lnTo>
                  <a:pt x="209883" y="2631282"/>
                </a:lnTo>
                <a:lnTo>
                  <a:pt x="215826" y="2606279"/>
                </a:lnTo>
                <a:lnTo>
                  <a:pt x="220976" y="2582069"/>
                </a:lnTo>
                <a:lnTo>
                  <a:pt x="226522" y="2557066"/>
                </a:lnTo>
                <a:lnTo>
                  <a:pt x="232861" y="2532460"/>
                </a:lnTo>
                <a:lnTo>
                  <a:pt x="239199" y="2508647"/>
                </a:lnTo>
                <a:lnTo>
                  <a:pt x="245934" y="2484041"/>
                </a:lnTo>
                <a:lnTo>
                  <a:pt x="252273" y="2459832"/>
                </a:lnTo>
                <a:lnTo>
                  <a:pt x="259403" y="2435622"/>
                </a:lnTo>
                <a:lnTo>
                  <a:pt x="266534" y="2411810"/>
                </a:lnTo>
                <a:lnTo>
                  <a:pt x="281985" y="2364185"/>
                </a:lnTo>
                <a:lnTo>
                  <a:pt x="298623" y="2316560"/>
                </a:lnTo>
                <a:lnTo>
                  <a:pt x="315658" y="2269729"/>
                </a:lnTo>
                <a:lnTo>
                  <a:pt x="333882" y="2223294"/>
                </a:lnTo>
                <a:lnTo>
                  <a:pt x="352501" y="2176860"/>
                </a:lnTo>
                <a:lnTo>
                  <a:pt x="372705" y="2131616"/>
                </a:lnTo>
                <a:lnTo>
                  <a:pt x="393306" y="2085975"/>
                </a:lnTo>
                <a:lnTo>
                  <a:pt x="415095" y="2041525"/>
                </a:lnTo>
                <a:lnTo>
                  <a:pt x="437676" y="1997472"/>
                </a:lnTo>
                <a:lnTo>
                  <a:pt x="461049" y="1953816"/>
                </a:lnTo>
                <a:lnTo>
                  <a:pt x="485611" y="1910557"/>
                </a:lnTo>
                <a:lnTo>
                  <a:pt x="510173" y="1867694"/>
                </a:lnTo>
                <a:lnTo>
                  <a:pt x="535924" y="1826022"/>
                </a:lnTo>
                <a:lnTo>
                  <a:pt x="562863" y="1784350"/>
                </a:lnTo>
                <a:lnTo>
                  <a:pt x="590198" y="1743472"/>
                </a:lnTo>
                <a:lnTo>
                  <a:pt x="618325" y="1703388"/>
                </a:lnTo>
                <a:lnTo>
                  <a:pt x="647245" y="1663700"/>
                </a:lnTo>
                <a:lnTo>
                  <a:pt x="676957" y="1624410"/>
                </a:lnTo>
                <a:lnTo>
                  <a:pt x="706669" y="1585913"/>
                </a:lnTo>
                <a:lnTo>
                  <a:pt x="738362" y="1547813"/>
                </a:lnTo>
                <a:lnTo>
                  <a:pt x="769659" y="1510903"/>
                </a:lnTo>
                <a:lnTo>
                  <a:pt x="801747" y="1473994"/>
                </a:lnTo>
                <a:lnTo>
                  <a:pt x="835025" y="1438275"/>
                </a:lnTo>
                <a:close/>
                <a:moveTo>
                  <a:pt x="1098550" y="1223962"/>
                </a:moveTo>
                <a:lnTo>
                  <a:pt x="1107686" y="1233506"/>
                </a:lnTo>
                <a:lnTo>
                  <a:pt x="1116822" y="1242652"/>
                </a:lnTo>
                <a:lnTo>
                  <a:pt x="1126752" y="1251400"/>
                </a:lnTo>
                <a:lnTo>
                  <a:pt x="1136285" y="1260149"/>
                </a:lnTo>
                <a:lnTo>
                  <a:pt x="1156146" y="1276850"/>
                </a:lnTo>
                <a:lnTo>
                  <a:pt x="1176404" y="1293154"/>
                </a:lnTo>
                <a:lnTo>
                  <a:pt x="1197456" y="1308662"/>
                </a:lnTo>
                <a:lnTo>
                  <a:pt x="1218906" y="1323773"/>
                </a:lnTo>
                <a:lnTo>
                  <a:pt x="1239958" y="1338486"/>
                </a:lnTo>
                <a:lnTo>
                  <a:pt x="1261408" y="1352801"/>
                </a:lnTo>
                <a:lnTo>
                  <a:pt x="1282460" y="1367514"/>
                </a:lnTo>
                <a:lnTo>
                  <a:pt x="1303910" y="1381432"/>
                </a:lnTo>
                <a:lnTo>
                  <a:pt x="1324962" y="1395350"/>
                </a:lnTo>
                <a:lnTo>
                  <a:pt x="1345617" y="1410461"/>
                </a:lnTo>
                <a:lnTo>
                  <a:pt x="1366272" y="1424776"/>
                </a:lnTo>
                <a:lnTo>
                  <a:pt x="1385736" y="1439489"/>
                </a:lnTo>
                <a:lnTo>
                  <a:pt x="1395269" y="1447442"/>
                </a:lnTo>
                <a:lnTo>
                  <a:pt x="1404802" y="1455396"/>
                </a:lnTo>
                <a:lnTo>
                  <a:pt x="1414335" y="1463349"/>
                </a:lnTo>
                <a:lnTo>
                  <a:pt x="1423471" y="1471699"/>
                </a:lnTo>
                <a:lnTo>
                  <a:pt x="1432210" y="1479652"/>
                </a:lnTo>
                <a:lnTo>
                  <a:pt x="1440552" y="1488401"/>
                </a:lnTo>
                <a:lnTo>
                  <a:pt x="1448496" y="1496751"/>
                </a:lnTo>
                <a:lnTo>
                  <a:pt x="1456440" y="1505897"/>
                </a:lnTo>
                <a:lnTo>
                  <a:pt x="1463987" y="1515441"/>
                </a:lnTo>
                <a:lnTo>
                  <a:pt x="1471137" y="1524587"/>
                </a:lnTo>
                <a:lnTo>
                  <a:pt x="1477890" y="1534131"/>
                </a:lnTo>
                <a:lnTo>
                  <a:pt x="1484245" y="1544072"/>
                </a:lnTo>
                <a:lnTo>
                  <a:pt x="1489806" y="1554013"/>
                </a:lnTo>
                <a:lnTo>
                  <a:pt x="1494970" y="1564750"/>
                </a:lnTo>
                <a:lnTo>
                  <a:pt x="1499737" y="1575089"/>
                </a:lnTo>
                <a:lnTo>
                  <a:pt x="1504106" y="1586223"/>
                </a:lnTo>
                <a:lnTo>
                  <a:pt x="1507681" y="1596959"/>
                </a:lnTo>
                <a:lnTo>
                  <a:pt x="1511256" y="1609287"/>
                </a:lnTo>
                <a:lnTo>
                  <a:pt x="1518008" y="1633543"/>
                </a:lnTo>
                <a:lnTo>
                  <a:pt x="1523967" y="1657800"/>
                </a:lnTo>
                <a:lnTo>
                  <a:pt x="1529130" y="1682455"/>
                </a:lnTo>
                <a:lnTo>
                  <a:pt x="1533897" y="1706711"/>
                </a:lnTo>
                <a:lnTo>
                  <a:pt x="1537472" y="1731763"/>
                </a:lnTo>
                <a:lnTo>
                  <a:pt x="1538663" y="1744488"/>
                </a:lnTo>
                <a:lnTo>
                  <a:pt x="1539855" y="1757213"/>
                </a:lnTo>
                <a:lnTo>
                  <a:pt x="1540252" y="1769938"/>
                </a:lnTo>
                <a:lnTo>
                  <a:pt x="1541444" y="1782663"/>
                </a:lnTo>
                <a:lnTo>
                  <a:pt x="1541444" y="1794990"/>
                </a:lnTo>
                <a:lnTo>
                  <a:pt x="1541047" y="1807715"/>
                </a:lnTo>
                <a:lnTo>
                  <a:pt x="1540252" y="1820440"/>
                </a:lnTo>
                <a:lnTo>
                  <a:pt x="1539458" y="1833562"/>
                </a:lnTo>
                <a:lnTo>
                  <a:pt x="1544225" y="1821235"/>
                </a:lnTo>
                <a:lnTo>
                  <a:pt x="1548594" y="1809305"/>
                </a:lnTo>
                <a:lnTo>
                  <a:pt x="1552169" y="1796581"/>
                </a:lnTo>
                <a:lnTo>
                  <a:pt x="1555347" y="1783856"/>
                </a:lnTo>
                <a:lnTo>
                  <a:pt x="1557730" y="1770733"/>
                </a:lnTo>
                <a:lnTo>
                  <a:pt x="1560113" y="1757611"/>
                </a:lnTo>
                <a:lnTo>
                  <a:pt x="1561305" y="1744488"/>
                </a:lnTo>
                <a:lnTo>
                  <a:pt x="1562894" y="1731366"/>
                </a:lnTo>
                <a:lnTo>
                  <a:pt x="1563291" y="1717846"/>
                </a:lnTo>
                <a:lnTo>
                  <a:pt x="1563688" y="1704723"/>
                </a:lnTo>
                <a:lnTo>
                  <a:pt x="1563688" y="1691601"/>
                </a:lnTo>
                <a:lnTo>
                  <a:pt x="1562894" y="1678080"/>
                </a:lnTo>
                <a:lnTo>
                  <a:pt x="1562099" y="1664958"/>
                </a:lnTo>
                <a:lnTo>
                  <a:pt x="1560907" y="1651835"/>
                </a:lnTo>
                <a:lnTo>
                  <a:pt x="1559716" y="1638713"/>
                </a:lnTo>
                <a:lnTo>
                  <a:pt x="1557730" y="1625590"/>
                </a:lnTo>
                <a:lnTo>
                  <a:pt x="1555744" y="1612070"/>
                </a:lnTo>
                <a:lnTo>
                  <a:pt x="1553360" y="1599345"/>
                </a:lnTo>
                <a:lnTo>
                  <a:pt x="1550977" y="1586223"/>
                </a:lnTo>
                <a:lnTo>
                  <a:pt x="1547402" y="1572703"/>
                </a:lnTo>
                <a:lnTo>
                  <a:pt x="1543033" y="1559183"/>
                </a:lnTo>
                <a:lnTo>
                  <a:pt x="1538266" y="1546060"/>
                </a:lnTo>
                <a:lnTo>
                  <a:pt x="1533103" y="1532938"/>
                </a:lnTo>
                <a:lnTo>
                  <a:pt x="1526747" y="1520213"/>
                </a:lnTo>
                <a:lnTo>
                  <a:pt x="1519994" y="1507886"/>
                </a:lnTo>
                <a:lnTo>
                  <a:pt x="1512447" y="1495956"/>
                </a:lnTo>
                <a:lnTo>
                  <a:pt x="1504106" y="1484822"/>
                </a:lnTo>
                <a:lnTo>
                  <a:pt x="1495764" y="1473687"/>
                </a:lnTo>
                <a:lnTo>
                  <a:pt x="1487026" y="1462951"/>
                </a:lnTo>
                <a:lnTo>
                  <a:pt x="1477493" y="1452612"/>
                </a:lnTo>
                <a:lnTo>
                  <a:pt x="1467959" y="1443068"/>
                </a:lnTo>
                <a:lnTo>
                  <a:pt x="1458426" y="1433525"/>
                </a:lnTo>
                <a:lnTo>
                  <a:pt x="1447701" y="1424776"/>
                </a:lnTo>
                <a:lnTo>
                  <a:pt x="1437771" y="1416028"/>
                </a:lnTo>
                <a:lnTo>
                  <a:pt x="1427443" y="1407677"/>
                </a:lnTo>
                <a:lnTo>
                  <a:pt x="1416321" y="1399327"/>
                </a:lnTo>
                <a:lnTo>
                  <a:pt x="1405597" y="1391374"/>
                </a:lnTo>
                <a:lnTo>
                  <a:pt x="1394872" y="1384216"/>
                </a:lnTo>
                <a:lnTo>
                  <a:pt x="1372628" y="1369503"/>
                </a:lnTo>
                <a:lnTo>
                  <a:pt x="1350384" y="1355585"/>
                </a:lnTo>
                <a:lnTo>
                  <a:pt x="1327743" y="1342860"/>
                </a:lnTo>
                <a:lnTo>
                  <a:pt x="1305101" y="1330135"/>
                </a:lnTo>
                <a:lnTo>
                  <a:pt x="1281666" y="1318603"/>
                </a:lnTo>
                <a:lnTo>
                  <a:pt x="1235986" y="1294744"/>
                </a:lnTo>
                <a:lnTo>
                  <a:pt x="1189909" y="1271680"/>
                </a:lnTo>
                <a:lnTo>
                  <a:pt x="1144230" y="1248617"/>
                </a:lnTo>
                <a:lnTo>
                  <a:pt x="1121191" y="1236289"/>
                </a:lnTo>
                <a:lnTo>
                  <a:pt x="1098550" y="1223962"/>
                </a:lnTo>
                <a:close/>
                <a:moveTo>
                  <a:pt x="1005737" y="85725"/>
                </a:moveTo>
                <a:lnTo>
                  <a:pt x="999766" y="86121"/>
                </a:lnTo>
                <a:lnTo>
                  <a:pt x="993396" y="86913"/>
                </a:lnTo>
                <a:lnTo>
                  <a:pt x="987425" y="88100"/>
                </a:lnTo>
                <a:lnTo>
                  <a:pt x="999368" y="90476"/>
                </a:lnTo>
                <a:lnTo>
                  <a:pt x="1010912" y="93643"/>
                </a:lnTo>
                <a:lnTo>
                  <a:pt x="1022059" y="97602"/>
                </a:lnTo>
                <a:lnTo>
                  <a:pt x="1032409" y="102352"/>
                </a:lnTo>
                <a:lnTo>
                  <a:pt x="1042361" y="107895"/>
                </a:lnTo>
                <a:lnTo>
                  <a:pt x="1052313" y="113437"/>
                </a:lnTo>
                <a:lnTo>
                  <a:pt x="1061469" y="120563"/>
                </a:lnTo>
                <a:lnTo>
                  <a:pt x="1070227" y="128085"/>
                </a:lnTo>
                <a:lnTo>
                  <a:pt x="1078587" y="135211"/>
                </a:lnTo>
                <a:lnTo>
                  <a:pt x="1086151" y="143524"/>
                </a:lnTo>
                <a:lnTo>
                  <a:pt x="1093715" y="151838"/>
                </a:lnTo>
                <a:lnTo>
                  <a:pt x="1100880" y="160943"/>
                </a:lnTo>
                <a:lnTo>
                  <a:pt x="1107250" y="170049"/>
                </a:lnTo>
                <a:lnTo>
                  <a:pt x="1114017" y="179550"/>
                </a:lnTo>
                <a:lnTo>
                  <a:pt x="1119590" y="189051"/>
                </a:lnTo>
                <a:lnTo>
                  <a:pt x="1125562" y="198948"/>
                </a:lnTo>
                <a:lnTo>
                  <a:pt x="1136310" y="219138"/>
                </a:lnTo>
                <a:lnTo>
                  <a:pt x="1146262" y="239329"/>
                </a:lnTo>
                <a:lnTo>
                  <a:pt x="1155418" y="260706"/>
                </a:lnTo>
                <a:lnTo>
                  <a:pt x="1163778" y="282084"/>
                </a:lnTo>
                <a:lnTo>
                  <a:pt x="1171740" y="303858"/>
                </a:lnTo>
                <a:lnTo>
                  <a:pt x="1178906" y="326028"/>
                </a:lnTo>
                <a:lnTo>
                  <a:pt x="1184877" y="347801"/>
                </a:lnTo>
                <a:lnTo>
                  <a:pt x="1190848" y="369971"/>
                </a:lnTo>
                <a:lnTo>
                  <a:pt x="1193237" y="380660"/>
                </a:lnTo>
                <a:lnTo>
                  <a:pt x="1194829" y="390953"/>
                </a:lnTo>
                <a:lnTo>
                  <a:pt x="1196422" y="402037"/>
                </a:lnTo>
                <a:lnTo>
                  <a:pt x="1196820" y="412726"/>
                </a:lnTo>
                <a:lnTo>
                  <a:pt x="1197218" y="423019"/>
                </a:lnTo>
                <a:lnTo>
                  <a:pt x="1197218" y="434104"/>
                </a:lnTo>
                <a:lnTo>
                  <a:pt x="1196422" y="444793"/>
                </a:lnTo>
                <a:lnTo>
                  <a:pt x="1195227" y="455878"/>
                </a:lnTo>
                <a:lnTo>
                  <a:pt x="1194033" y="467359"/>
                </a:lnTo>
                <a:lnTo>
                  <a:pt x="1192043" y="478047"/>
                </a:lnTo>
                <a:lnTo>
                  <a:pt x="1190052" y="489132"/>
                </a:lnTo>
                <a:lnTo>
                  <a:pt x="1187664" y="499821"/>
                </a:lnTo>
                <a:lnTo>
                  <a:pt x="1184877" y="511302"/>
                </a:lnTo>
                <a:lnTo>
                  <a:pt x="1181294" y="521991"/>
                </a:lnTo>
                <a:lnTo>
                  <a:pt x="1174925" y="543765"/>
                </a:lnTo>
                <a:lnTo>
                  <a:pt x="1166963" y="565934"/>
                </a:lnTo>
                <a:lnTo>
                  <a:pt x="1158205" y="587708"/>
                </a:lnTo>
                <a:lnTo>
                  <a:pt x="1149447" y="609481"/>
                </a:lnTo>
                <a:lnTo>
                  <a:pt x="1139893" y="631651"/>
                </a:lnTo>
                <a:lnTo>
                  <a:pt x="1120785" y="675594"/>
                </a:lnTo>
                <a:lnTo>
                  <a:pt x="1111629" y="698160"/>
                </a:lnTo>
                <a:lnTo>
                  <a:pt x="1102473" y="720725"/>
                </a:lnTo>
                <a:lnTo>
                  <a:pt x="1118396" y="701723"/>
                </a:lnTo>
                <a:lnTo>
                  <a:pt x="1133125" y="683116"/>
                </a:lnTo>
                <a:lnTo>
                  <a:pt x="1148253" y="663718"/>
                </a:lnTo>
                <a:lnTo>
                  <a:pt x="1162186" y="643923"/>
                </a:lnTo>
                <a:lnTo>
                  <a:pt x="1175721" y="623337"/>
                </a:lnTo>
                <a:lnTo>
                  <a:pt x="1188858" y="602751"/>
                </a:lnTo>
                <a:lnTo>
                  <a:pt x="1200801" y="581374"/>
                </a:lnTo>
                <a:lnTo>
                  <a:pt x="1206772" y="570289"/>
                </a:lnTo>
                <a:lnTo>
                  <a:pt x="1211947" y="559204"/>
                </a:lnTo>
                <a:lnTo>
                  <a:pt x="1217122" y="547723"/>
                </a:lnTo>
                <a:lnTo>
                  <a:pt x="1222695" y="536243"/>
                </a:lnTo>
                <a:lnTo>
                  <a:pt x="1227074" y="524762"/>
                </a:lnTo>
                <a:lnTo>
                  <a:pt x="1231453" y="512885"/>
                </a:lnTo>
                <a:lnTo>
                  <a:pt x="1235434" y="500613"/>
                </a:lnTo>
                <a:lnTo>
                  <a:pt x="1238619" y="487945"/>
                </a:lnTo>
                <a:lnTo>
                  <a:pt x="1241406" y="476068"/>
                </a:lnTo>
                <a:lnTo>
                  <a:pt x="1244192" y="463004"/>
                </a:lnTo>
                <a:lnTo>
                  <a:pt x="1245785" y="450335"/>
                </a:lnTo>
                <a:lnTo>
                  <a:pt x="1246979" y="437271"/>
                </a:lnTo>
                <a:lnTo>
                  <a:pt x="1247775" y="424207"/>
                </a:lnTo>
                <a:lnTo>
                  <a:pt x="1247775" y="411143"/>
                </a:lnTo>
                <a:lnTo>
                  <a:pt x="1247377" y="397683"/>
                </a:lnTo>
                <a:lnTo>
                  <a:pt x="1246183" y="384619"/>
                </a:lnTo>
                <a:lnTo>
                  <a:pt x="1244192" y="371554"/>
                </a:lnTo>
                <a:lnTo>
                  <a:pt x="1241406" y="358490"/>
                </a:lnTo>
                <a:lnTo>
                  <a:pt x="1238221" y="346218"/>
                </a:lnTo>
                <a:lnTo>
                  <a:pt x="1234638" y="333945"/>
                </a:lnTo>
                <a:lnTo>
                  <a:pt x="1231453" y="322069"/>
                </a:lnTo>
                <a:lnTo>
                  <a:pt x="1227472" y="310588"/>
                </a:lnTo>
                <a:lnTo>
                  <a:pt x="1223093" y="298711"/>
                </a:lnTo>
                <a:lnTo>
                  <a:pt x="1218715" y="286835"/>
                </a:lnTo>
                <a:lnTo>
                  <a:pt x="1209558" y="263874"/>
                </a:lnTo>
                <a:lnTo>
                  <a:pt x="1203985" y="252393"/>
                </a:lnTo>
                <a:lnTo>
                  <a:pt x="1198412" y="241308"/>
                </a:lnTo>
                <a:lnTo>
                  <a:pt x="1192839" y="229827"/>
                </a:lnTo>
                <a:lnTo>
                  <a:pt x="1186867" y="219138"/>
                </a:lnTo>
                <a:lnTo>
                  <a:pt x="1180498" y="208054"/>
                </a:lnTo>
                <a:lnTo>
                  <a:pt x="1173731" y="197761"/>
                </a:lnTo>
                <a:lnTo>
                  <a:pt x="1166963" y="187072"/>
                </a:lnTo>
                <a:lnTo>
                  <a:pt x="1159399" y="176779"/>
                </a:lnTo>
                <a:lnTo>
                  <a:pt x="1151438" y="166882"/>
                </a:lnTo>
                <a:lnTo>
                  <a:pt x="1143078" y="156984"/>
                </a:lnTo>
                <a:lnTo>
                  <a:pt x="1135116" y="147483"/>
                </a:lnTo>
                <a:lnTo>
                  <a:pt x="1125562" y="138378"/>
                </a:lnTo>
                <a:lnTo>
                  <a:pt x="1116008" y="129668"/>
                </a:lnTo>
                <a:lnTo>
                  <a:pt x="1106454" y="121751"/>
                </a:lnTo>
                <a:lnTo>
                  <a:pt x="1096103" y="114625"/>
                </a:lnTo>
                <a:lnTo>
                  <a:pt x="1084957" y="107499"/>
                </a:lnTo>
                <a:lnTo>
                  <a:pt x="1073810" y="101561"/>
                </a:lnTo>
                <a:lnTo>
                  <a:pt x="1061868" y="96018"/>
                </a:lnTo>
                <a:lnTo>
                  <a:pt x="1049527" y="91663"/>
                </a:lnTo>
                <a:lnTo>
                  <a:pt x="1043556" y="90080"/>
                </a:lnTo>
                <a:lnTo>
                  <a:pt x="1037186" y="88892"/>
                </a:lnTo>
                <a:lnTo>
                  <a:pt x="1030817" y="87309"/>
                </a:lnTo>
                <a:lnTo>
                  <a:pt x="1024447" y="86517"/>
                </a:lnTo>
                <a:lnTo>
                  <a:pt x="1018476" y="86121"/>
                </a:lnTo>
                <a:lnTo>
                  <a:pt x="1012505" y="85725"/>
                </a:lnTo>
                <a:lnTo>
                  <a:pt x="1005737" y="85725"/>
                </a:lnTo>
                <a:close/>
                <a:moveTo>
                  <a:pt x="983853" y="0"/>
                </a:moveTo>
                <a:lnTo>
                  <a:pt x="992981" y="0"/>
                </a:lnTo>
                <a:lnTo>
                  <a:pt x="1002109" y="397"/>
                </a:lnTo>
                <a:lnTo>
                  <a:pt x="1010841" y="1191"/>
                </a:lnTo>
                <a:lnTo>
                  <a:pt x="1019572" y="1985"/>
                </a:lnTo>
                <a:lnTo>
                  <a:pt x="1027906" y="3573"/>
                </a:lnTo>
                <a:lnTo>
                  <a:pt x="1036241" y="4764"/>
                </a:lnTo>
                <a:lnTo>
                  <a:pt x="1044575" y="6351"/>
                </a:lnTo>
                <a:lnTo>
                  <a:pt x="1052909" y="8733"/>
                </a:lnTo>
                <a:lnTo>
                  <a:pt x="1060450" y="11115"/>
                </a:lnTo>
                <a:lnTo>
                  <a:pt x="1068387" y="13893"/>
                </a:lnTo>
                <a:lnTo>
                  <a:pt x="1076325" y="17069"/>
                </a:lnTo>
                <a:lnTo>
                  <a:pt x="1083866" y="19848"/>
                </a:lnTo>
                <a:lnTo>
                  <a:pt x="1091009" y="23420"/>
                </a:lnTo>
                <a:lnTo>
                  <a:pt x="1098550" y="26993"/>
                </a:lnTo>
                <a:lnTo>
                  <a:pt x="1105694" y="30962"/>
                </a:lnTo>
                <a:lnTo>
                  <a:pt x="1112441" y="35329"/>
                </a:lnTo>
                <a:lnTo>
                  <a:pt x="1119584" y="39695"/>
                </a:lnTo>
                <a:lnTo>
                  <a:pt x="1133078" y="49222"/>
                </a:lnTo>
                <a:lnTo>
                  <a:pt x="1146175" y="59543"/>
                </a:lnTo>
                <a:lnTo>
                  <a:pt x="1158875" y="70657"/>
                </a:lnTo>
                <a:lnTo>
                  <a:pt x="1170781" y="82566"/>
                </a:lnTo>
                <a:lnTo>
                  <a:pt x="1181894" y="95268"/>
                </a:lnTo>
                <a:lnTo>
                  <a:pt x="1193006" y="108764"/>
                </a:lnTo>
                <a:lnTo>
                  <a:pt x="1203722" y="122261"/>
                </a:lnTo>
                <a:lnTo>
                  <a:pt x="1213644" y="136948"/>
                </a:lnTo>
                <a:lnTo>
                  <a:pt x="1223169" y="152032"/>
                </a:lnTo>
                <a:lnTo>
                  <a:pt x="1232297" y="167116"/>
                </a:lnTo>
                <a:lnTo>
                  <a:pt x="1241028" y="183391"/>
                </a:lnTo>
                <a:lnTo>
                  <a:pt x="1249363" y="199269"/>
                </a:lnTo>
                <a:lnTo>
                  <a:pt x="1256506" y="215941"/>
                </a:lnTo>
                <a:lnTo>
                  <a:pt x="1264047" y="232613"/>
                </a:lnTo>
                <a:lnTo>
                  <a:pt x="1271191" y="249681"/>
                </a:lnTo>
                <a:lnTo>
                  <a:pt x="1277144" y="267147"/>
                </a:lnTo>
                <a:lnTo>
                  <a:pt x="1283494" y="284613"/>
                </a:lnTo>
                <a:lnTo>
                  <a:pt x="1289050" y="302079"/>
                </a:lnTo>
                <a:lnTo>
                  <a:pt x="1293813" y="319545"/>
                </a:lnTo>
                <a:lnTo>
                  <a:pt x="1298575" y="337010"/>
                </a:lnTo>
                <a:lnTo>
                  <a:pt x="1301750" y="349316"/>
                </a:lnTo>
                <a:lnTo>
                  <a:pt x="1303734" y="360827"/>
                </a:lnTo>
                <a:lnTo>
                  <a:pt x="1305719" y="372736"/>
                </a:lnTo>
                <a:lnTo>
                  <a:pt x="1307306" y="384644"/>
                </a:lnTo>
                <a:lnTo>
                  <a:pt x="1308100" y="396553"/>
                </a:lnTo>
                <a:lnTo>
                  <a:pt x="1308497" y="408064"/>
                </a:lnTo>
                <a:lnTo>
                  <a:pt x="1308894" y="419973"/>
                </a:lnTo>
                <a:lnTo>
                  <a:pt x="1308894" y="431087"/>
                </a:lnTo>
                <a:lnTo>
                  <a:pt x="1308100" y="442996"/>
                </a:lnTo>
                <a:lnTo>
                  <a:pt x="1307306" y="454507"/>
                </a:lnTo>
                <a:lnTo>
                  <a:pt x="1306116" y="465622"/>
                </a:lnTo>
                <a:lnTo>
                  <a:pt x="1304131" y="477134"/>
                </a:lnTo>
                <a:lnTo>
                  <a:pt x="1302544" y="487851"/>
                </a:lnTo>
                <a:lnTo>
                  <a:pt x="1300163" y="499363"/>
                </a:lnTo>
                <a:lnTo>
                  <a:pt x="1297781" y="510874"/>
                </a:lnTo>
                <a:lnTo>
                  <a:pt x="1294606" y="521592"/>
                </a:lnTo>
                <a:lnTo>
                  <a:pt x="1291431" y="532707"/>
                </a:lnTo>
                <a:lnTo>
                  <a:pt x="1288256" y="543424"/>
                </a:lnTo>
                <a:lnTo>
                  <a:pt x="1280716" y="565256"/>
                </a:lnTo>
                <a:lnTo>
                  <a:pt x="1271984" y="587089"/>
                </a:lnTo>
                <a:lnTo>
                  <a:pt x="1262856" y="608524"/>
                </a:lnTo>
                <a:lnTo>
                  <a:pt x="1252934" y="629959"/>
                </a:lnTo>
                <a:lnTo>
                  <a:pt x="1241822" y="650998"/>
                </a:lnTo>
                <a:lnTo>
                  <a:pt x="1231106" y="672433"/>
                </a:lnTo>
                <a:lnTo>
                  <a:pt x="1219200" y="692677"/>
                </a:lnTo>
                <a:lnTo>
                  <a:pt x="1207294" y="713716"/>
                </a:lnTo>
                <a:lnTo>
                  <a:pt x="1194991" y="734357"/>
                </a:lnTo>
                <a:lnTo>
                  <a:pt x="1170781" y="775640"/>
                </a:lnTo>
                <a:lnTo>
                  <a:pt x="1146572" y="816526"/>
                </a:lnTo>
                <a:lnTo>
                  <a:pt x="1135459" y="836770"/>
                </a:lnTo>
                <a:lnTo>
                  <a:pt x="1123950" y="857014"/>
                </a:lnTo>
                <a:lnTo>
                  <a:pt x="1112837" y="877656"/>
                </a:lnTo>
                <a:lnTo>
                  <a:pt x="1102916" y="897503"/>
                </a:lnTo>
                <a:lnTo>
                  <a:pt x="1093391" y="918145"/>
                </a:lnTo>
                <a:lnTo>
                  <a:pt x="1085056" y="938786"/>
                </a:lnTo>
                <a:lnTo>
                  <a:pt x="1077119" y="958634"/>
                </a:lnTo>
                <a:lnTo>
                  <a:pt x="1070769" y="979275"/>
                </a:lnTo>
                <a:lnTo>
                  <a:pt x="1067594" y="989199"/>
                </a:lnTo>
                <a:lnTo>
                  <a:pt x="1064816" y="999916"/>
                </a:lnTo>
                <a:lnTo>
                  <a:pt x="1062434" y="1009840"/>
                </a:lnTo>
                <a:lnTo>
                  <a:pt x="1060450" y="1020161"/>
                </a:lnTo>
                <a:lnTo>
                  <a:pt x="1064022" y="1020558"/>
                </a:lnTo>
                <a:lnTo>
                  <a:pt x="1067594" y="1022145"/>
                </a:lnTo>
                <a:lnTo>
                  <a:pt x="1071166" y="1023336"/>
                </a:lnTo>
                <a:lnTo>
                  <a:pt x="1074737" y="1024924"/>
                </a:lnTo>
                <a:lnTo>
                  <a:pt x="1077119" y="1026909"/>
                </a:lnTo>
                <a:lnTo>
                  <a:pt x="1080294" y="1029291"/>
                </a:lnTo>
                <a:lnTo>
                  <a:pt x="1083072" y="1032069"/>
                </a:lnTo>
                <a:lnTo>
                  <a:pt x="1085056" y="1034848"/>
                </a:lnTo>
                <a:lnTo>
                  <a:pt x="1092994" y="1028100"/>
                </a:lnTo>
                <a:lnTo>
                  <a:pt x="1100931" y="1021352"/>
                </a:lnTo>
                <a:lnTo>
                  <a:pt x="1108472" y="1013810"/>
                </a:lnTo>
                <a:lnTo>
                  <a:pt x="1116013" y="1006267"/>
                </a:lnTo>
                <a:lnTo>
                  <a:pt x="1131094" y="990786"/>
                </a:lnTo>
                <a:lnTo>
                  <a:pt x="1144984" y="974115"/>
                </a:lnTo>
                <a:lnTo>
                  <a:pt x="1158875" y="956649"/>
                </a:lnTo>
                <a:lnTo>
                  <a:pt x="1171972" y="938786"/>
                </a:lnTo>
                <a:lnTo>
                  <a:pt x="1185069" y="920129"/>
                </a:lnTo>
                <a:lnTo>
                  <a:pt x="1197769" y="901076"/>
                </a:lnTo>
                <a:lnTo>
                  <a:pt x="1210469" y="881625"/>
                </a:lnTo>
                <a:lnTo>
                  <a:pt x="1222772" y="861381"/>
                </a:lnTo>
                <a:lnTo>
                  <a:pt x="1246981" y="820892"/>
                </a:lnTo>
                <a:lnTo>
                  <a:pt x="1271587" y="779609"/>
                </a:lnTo>
                <a:lnTo>
                  <a:pt x="1283891" y="759365"/>
                </a:lnTo>
                <a:lnTo>
                  <a:pt x="1296591" y="738723"/>
                </a:lnTo>
                <a:lnTo>
                  <a:pt x="1308894" y="718479"/>
                </a:lnTo>
                <a:lnTo>
                  <a:pt x="1321991" y="698632"/>
                </a:lnTo>
                <a:lnTo>
                  <a:pt x="1335881" y="679181"/>
                </a:lnTo>
                <a:lnTo>
                  <a:pt x="1349772" y="660127"/>
                </a:lnTo>
                <a:lnTo>
                  <a:pt x="1364059" y="641868"/>
                </a:lnTo>
                <a:lnTo>
                  <a:pt x="1378744" y="624005"/>
                </a:lnTo>
                <a:lnTo>
                  <a:pt x="1394222" y="606936"/>
                </a:lnTo>
                <a:lnTo>
                  <a:pt x="1402556" y="598600"/>
                </a:lnTo>
                <a:lnTo>
                  <a:pt x="1410891" y="590264"/>
                </a:lnTo>
                <a:lnTo>
                  <a:pt x="1419225" y="582325"/>
                </a:lnTo>
                <a:lnTo>
                  <a:pt x="1427559" y="574783"/>
                </a:lnTo>
                <a:lnTo>
                  <a:pt x="1436291" y="567638"/>
                </a:lnTo>
                <a:lnTo>
                  <a:pt x="1445419" y="560493"/>
                </a:lnTo>
                <a:lnTo>
                  <a:pt x="1454547" y="553348"/>
                </a:lnTo>
                <a:lnTo>
                  <a:pt x="1463675" y="546997"/>
                </a:lnTo>
                <a:lnTo>
                  <a:pt x="1473200" y="541043"/>
                </a:lnTo>
                <a:lnTo>
                  <a:pt x="1483122" y="534691"/>
                </a:lnTo>
                <a:lnTo>
                  <a:pt x="1493441" y="529134"/>
                </a:lnTo>
                <a:lnTo>
                  <a:pt x="1503363" y="523974"/>
                </a:lnTo>
                <a:lnTo>
                  <a:pt x="1513681" y="518416"/>
                </a:lnTo>
                <a:lnTo>
                  <a:pt x="1524794" y="513653"/>
                </a:lnTo>
                <a:lnTo>
                  <a:pt x="1535906" y="509287"/>
                </a:lnTo>
                <a:lnTo>
                  <a:pt x="1547416" y="505317"/>
                </a:lnTo>
                <a:lnTo>
                  <a:pt x="1558925" y="502141"/>
                </a:lnTo>
                <a:lnTo>
                  <a:pt x="1570831" y="498569"/>
                </a:lnTo>
                <a:lnTo>
                  <a:pt x="1588294" y="494203"/>
                </a:lnTo>
                <a:lnTo>
                  <a:pt x="1606550" y="490233"/>
                </a:lnTo>
                <a:lnTo>
                  <a:pt x="1624409" y="486660"/>
                </a:lnTo>
                <a:lnTo>
                  <a:pt x="1642269" y="483485"/>
                </a:lnTo>
                <a:lnTo>
                  <a:pt x="1660525" y="481103"/>
                </a:lnTo>
                <a:lnTo>
                  <a:pt x="1678781" y="478721"/>
                </a:lnTo>
                <a:lnTo>
                  <a:pt x="1697037" y="477134"/>
                </a:lnTo>
                <a:lnTo>
                  <a:pt x="1715691" y="476340"/>
                </a:lnTo>
                <a:lnTo>
                  <a:pt x="1733550" y="475546"/>
                </a:lnTo>
                <a:lnTo>
                  <a:pt x="1751806" y="475546"/>
                </a:lnTo>
                <a:lnTo>
                  <a:pt x="1769666" y="476340"/>
                </a:lnTo>
                <a:lnTo>
                  <a:pt x="1787128" y="477134"/>
                </a:lnTo>
                <a:lnTo>
                  <a:pt x="1804591" y="479118"/>
                </a:lnTo>
                <a:lnTo>
                  <a:pt x="1822053" y="481897"/>
                </a:lnTo>
                <a:lnTo>
                  <a:pt x="1838722" y="485073"/>
                </a:lnTo>
                <a:lnTo>
                  <a:pt x="1855391" y="489042"/>
                </a:lnTo>
                <a:lnTo>
                  <a:pt x="1871663" y="493806"/>
                </a:lnTo>
                <a:lnTo>
                  <a:pt x="1887537" y="499363"/>
                </a:lnTo>
                <a:lnTo>
                  <a:pt x="1903016" y="506111"/>
                </a:lnTo>
                <a:lnTo>
                  <a:pt x="1917303" y="513256"/>
                </a:lnTo>
                <a:lnTo>
                  <a:pt x="1924844" y="517226"/>
                </a:lnTo>
                <a:lnTo>
                  <a:pt x="1931591" y="521195"/>
                </a:lnTo>
                <a:lnTo>
                  <a:pt x="1938734" y="525958"/>
                </a:lnTo>
                <a:lnTo>
                  <a:pt x="1945084" y="530325"/>
                </a:lnTo>
                <a:lnTo>
                  <a:pt x="1952228" y="535088"/>
                </a:lnTo>
                <a:lnTo>
                  <a:pt x="1958181" y="540249"/>
                </a:lnTo>
                <a:lnTo>
                  <a:pt x="1964928" y="545806"/>
                </a:lnTo>
                <a:lnTo>
                  <a:pt x="1970881" y="551363"/>
                </a:lnTo>
                <a:lnTo>
                  <a:pt x="1976437" y="557317"/>
                </a:lnTo>
                <a:lnTo>
                  <a:pt x="1982391" y="563669"/>
                </a:lnTo>
                <a:lnTo>
                  <a:pt x="1987947" y="569623"/>
                </a:lnTo>
                <a:lnTo>
                  <a:pt x="1993106" y="576371"/>
                </a:lnTo>
                <a:lnTo>
                  <a:pt x="1998266" y="583119"/>
                </a:lnTo>
                <a:lnTo>
                  <a:pt x="2003822" y="590264"/>
                </a:lnTo>
                <a:lnTo>
                  <a:pt x="2008584" y="597806"/>
                </a:lnTo>
                <a:lnTo>
                  <a:pt x="2012950" y="605348"/>
                </a:lnTo>
                <a:lnTo>
                  <a:pt x="2017316" y="613287"/>
                </a:lnTo>
                <a:lnTo>
                  <a:pt x="2021284" y="621623"/>
                </a:lnTo>
                <a:lnTo>
                  <a:pt x="2025253" y="630356"/>
                </a:lnTo>
                <a:lnTo>
                  <a:pt x="2028825" y="639089"/>
                </a:lnTo>
                <a:lnTo>
                  <a:pt x="2032397" y="647822"/>
                </a:lnTo>
                <a:lnTo>
                  <a:pt x="2035572" y="657349"/>
                </a:lnTo>
                <a:lnTo>
                  <a:pt x="2038747" y="666876"/>
                </a:lnTo>
                <a:lnTo>
                  <a:pt x="2041128" y="677196"/>
                </a:lnTo>
                <a:lnTo>
                  <a:pt x="2042716" y="683547"/>
                </a:lnTo>
                <a:lnTo>
                  <a:pt x="2043509" y="690296"/>
                </a:lnTo>
                <a:lnTo>
                  <a:pt x="2043906" y="696647"/>
                </a:lnTo>
                <a:lnTo>
                  <a:pt x="2043509" y="703395"/>
                </a:lnTo>
                <a:lnTo>
                  <a:pt x="2042716" y="709746"/>
                </a:lnTo>
                <a:lnTo>
                  <a:pt x="2041128" y="716494"/>
                </a:lnTo>
                <a:lnTo>
                  <a:pt x="2039541" y="722845"/>
                </a:lnTo>
                <a:lnTo>
                  <a:pt x="2037159" y="729594"/>
                </a:lnTo>
                <a:lnTo>
                  <a:pt x="2034381" y="735945"/>
                </a:lnTo>
                <a:lnTo>
                  <a:pt x="2031206" y="742296"/>
                </a:lnTo>
                <a:lnTo>
                  <a:pt x="2027237" y="748647"/>
                </a:lnTo>
                <a:lnTo>
                  <a:pt x="2022872" y="754998"/>
                </a:lnTo>
                <a:lnTo>
                  <a:pt x="2018109" y="760953"/>
                </a:lnTo>
                <a:lnTo>
                  <a:pt x="2013347" y="766907"/>
                </a:lnTo>
                <a:lnTo>
                  <a:pt x="2007791" y="773258"/>
                </a:lnTo>
                <a:lnTo>
                  <a:pt x="2001441" y="778815"/>
                </a:lnTo>
                <a:lnTo>
                  <a:pt x="1994694" y="784770"/>
                </a:lnTo>
                <a:lnTo>
                  <a:pt x="1987550" y="790724"/>
                </a:lnTo>
                <a:lnTo>
                  <a:pt x="1980009" y="795884"/>
                </a:lnTo>
                <a:lnTo>
                  <a:pt x="1972072" y="801441"/>
                </a:lnTo>
                <a:lnTo>
                  <a:pt x="1964531" y="806602"/>
                </a:lnTo>
                <a:lnTo>
                  <a:pt x="1955800" y="812159"/>
                </a:lnTo>
                <a:lnTo>
                  <a:pt x="1946672" y="816923"/>
                </a:lnTo>
                <a:lnTo>
                  <a:pt x="1936750" y="821686"/>
                </a:lnTo>
                <a:lnTo>
                  <a:pt x="1927225" y="826449"/>
                </a:lnTo>
                <a:lnTo>
                  <a:pt x="1916906" y="830816"/>
                </a:lnTo>
                <a:lnTo>
                  <a:pt x="1906191" y="835182"/>
                </a:lnTo>
                <a:lnTo>
                  <a:pt x="1895475" y="839549"/>
                </a:lnTo>
                <a:lnTo>
                  <a:pt x="1883966" y="843518"/>
                </a:lnTo>
                <a:lnTo>
                  <a:pt x="1872853" y="847091"/>
                </a:lnTo>
                <a:lnTo>
                  <a:pt x="1860550" y="850266"/>
                </a:lnTo>
                <a:lnTo>
                  <a:pt x="1848247" y="853839"/>
                </a:lnTo>
                <a:lnTo>
                  <a:pt x="1860550" y="851060"/>
                </a:lnTo>
                <a:lnTo>
                  <a:pt x="1872853" y="848282"/>
                </a:lnTo>
                <a:lnTo>
                  <a:pt x="1884759" y="845503"/>
                </a:lnTo>
                <a:lnTo>
                  <a:pt x="1896666" y="843915"/>
                </a:lnTo>
                <a:lnTo>
                  <a:pt x="1908175" y="842327"/>
                </a:lnTo>
                <a:lnTo>
                  <a:pt x="1919287" y="840740"/>
                </a:lnTo>
                <a:lnTo>
                  <a:pt x="1930797" y="839946"/>
                </a:lnTo>
                <a:lnTo>
                  <a:pt x="1941513" y="839549"/>
                </a:lnTo>
                <a:lnTo>
                  <a:pt x="1952228" y="839152"/>
                </a:lnTo>
                <a:lnTo>
                  <a:pt x="1962547" y="839152"/>
                </a:lnTo>
                <a:lnTo>
                  <a:pt x="1972866" y="839549"/>
                </a:lnTo>
                <a:lnTo>
                  <a:pt x="1982391" y="840343"/>
                </a:lnTo>
                <a:lnTo>
                  <a:pt x="1991916" y="841136"/>
                </a:lnTo>
                <a:lnTo>
                  <a:pt x="2001044" y="842724"/>
                </a:lnTo>
                <a:lnTo>
                  <a:pt x="2009775" y="844312"/>
                </a:lnTo>
                <a:lnTo>
                  <a:pt x="2018506" y="845900"/>
                </a:lnTo>
                <a:lnTo>
                  <a:pt x="2026841" y="848282"/>
                </a:lnTo>
                <a:lnTo>
                  <a:pt x="2034778" y="851060"/>
                </a:lnTo>
                <a:lnTo>
                  <a:pt x="2041922" y="853839"/>
                </a:lnTo>
                <a:lnTo>
                  <a:pt x="2049066" y="857014"/>
                </a:lnTo>
                <a:lnTo>
                  <a:pt x="2056209" y="860587"/>
                </a:lnTo>
                <a:lnTo>
                  <a:pt x="2062163" y="864160"/>
                </a:lnTo>
                <a:lnTo>
                  <a:pt x="2068116" y="868526"/>
                </a:lnTo>
                <a:lnTo>
                  <a:pt x="2074069" y="872099"/>
                </a:lnTo>
                <a:lnTo>
                  <a:pt x="2078831" y="877259"/>
                </a:lnTo>
                <a:lnTo>
                  <a:pt x="2083594" y="882022"/>
                </a:lnTo>
                <a:lnTo>
                  <a:pt x="2087959" y="887183"/>
                </a:lnTo>
                <a:lnTo>
                  <a:pt x="2091928" y="892343"/>
                </a:lnTo>
                <a:lnTo>
                  <a:pt x="2095103" y="897900"/>
                </a:lnTo>
                <a:lnTo>
                  <a:pt x="2097881" y="904251"/>
                </a:lnTo>
                <a:lnTo>
                  <a:pt x="2100263" y="910206"/>
                </a:lnTo>
                <a:lnTo>
                  <a:pt x="2102247" y="916557"/>
                </a:lnTo>
                <a:lnTo>
                  <a:pt x="2104628" y="926481"/>
                </a:lnTo>
                <a:lnTo>
                  <a:pt x="2106613" y="936404"/>
                </a:lnTo>
                <a:lnTo>
                  <a:pt x="2108597" y="945931"/>
                </a:lnTo>
                <a:lnTo>
                  <a:pt x="2109787" y="955855"/>
                </a:lnTo>
                <a:lnTo>
                  <a:pt x="2110581" y="965382"/>
                </a:lnTo>
                <a:lnTo>
                  <a:pt x="2111375" y="974908"/>
                </a:lnTo>
                <a:lnTo>
                  <a:pt x="2111375" y="984038"/>
                </a:lnTo>
                <a:lnTo>
                  <a:pt x="2111375" y="992771"/>
                </a:lnTo>
                <a:lnTo>
                  <a:pt x="2111375" y="1001901"/>
                </a:lnTo>
                <a:lnTo>
                  <a:pt x="2110581" y="1010634"/>
                </a:lnTo>
                <a:lnTo>
                  <a:pt x="2109787" y="1019367"/>
                </a:lnTo>
                <a:lnTo>
                  <a:pt x="2108597" y="1027703"/>
                </a:lnTo>
                <a:lnTo>
                  <a:pt x="2106613" y="1036039"/>
                </a:lnTo>
                <a:lnTo>
                  <a:pt x="2105025" y="1044375"/>
                </a:lnTo>
                <a:lnTo>
                  <a:pt x="2102644" y="1052711"/>
                </a:lnTo>
                <a:lnTo>
                  <a:pt x="2100659" y="1060650"/>
                </a:lnTo>
                <a:lnTo>
                  <a:pt x="2097881" y="1068192"/>
                </a:lnTo>
                <a:lnTo>
                  <a:pt x="2095103" y="1076131"/>
                </a:lnTo>
                <a:lnTo>
                  <a:pt x="2091928" y="1083673"/>
                </a:lnTo>
                <a:lnTo>
                  <a:pt x="2088356" y="1091215"/>
                </a:lnTo>
                <a:lnTo>
                  <a:pt x="2084387" y="1098360"/>
                </a:lnTo>
                <a:lnTo>
                  <a:pt x="2080419" y="1105505"/>
                </a:lnTo>
                <a:lnTo>
                  <a:pt x="2076450" y="1112650"/>
                </a:lnTo>
                <a:lnTo>
                  <a:pt x="2072084" y="1119398"/>
                </a:lnTo>
                <a:lnTo>
                  <a:pt x="2062559" y="1132894"/>
                </a:lnTo>
                <a:lnTo>
                  <a:pt x="2052241" y="1145994"/>
                </a:lnTo>
                <a:lnTo>
                  <a:pt x="2041128" y="1158696"/>
                </a:lnTo>
                <a:lnTo>
                  <a:pt x="2028825" y="1170605"/>
                </a:lnTo>
                <a:lnTo>
                  <a:pt x="2016522" y="1181719"/>
                </a:lnTo>
                <a:lnTo>
                  <a:pt x="2003425" y="1193231"/>
                </a:lnTo>
                <a:lnTo>
                  <a:pt x="1989137" y="1203551"/>
                </a:lnTo>
                <a:lnTo>
                  <a:pt x="1974850" y="1213872"/>
                </a:lnTo>
                <a:lnTo>
                  <a:pt x="1960166" y="1223002"/>
                </a:lnTo>
                <a:lnTo>
                  <a:pt x="1944687" y="1232132"/>
                </a:lnTo>
                <a:lnTo>
                  <a:pt x="1928416" y="1240865"/>
                </a:lnTo>
                <a:lnTo>
                  <a:pt x="1912541" y="1249201"/>
                </a:lnTo>
                <a:lnTo>
                  <a:pt x="1895872" y="1256346"/>
                </a:lnTo>
                <a:lnTo>
                  <a:pt x="1879203" y="1263888"/>
                </a:lnTo>
                <a:lnTo>
                  <a:pt x="1861741" y="1271033"/>
                </a:lnTo>
                <a:lnTo>
                  <a:pt x="1844675" y="1276987"/>
                </a:lnTo>
                <a:lnTo>
                  <a:pt x="1827213" y="1282941"/>
                </a:lnTo>
                <a:lnTo>
                  <a:pt x="1809750" y="1288896"/>
                </a:lnTo>
                <a:lnTo>
                  <a:pt x="1792287" y="1293659"/>
                </a:lnTo>
                <a:lnTo>
                  <a:pt x="1774825" y="1298422"/>
                </a:lnTo>
                <a:lnTo>
                  <a:pt x="1762522" y="1301598"/>
                </a:lnTo>
                <a:lnTo>
                  <a:pt x="1751013" y="1303583"/>
                </a:lnTo>
                <a:lnTo>
                  <a:pt x="1738709" y="1305567"/>
                </a:lnTo>
                <a:lnTo>
                  <a:pt x="1726803" y="1307155"/>
                </a:lnTo>
                <a:lnTo>
                  <a:pt x="1714897" y="1307949"/>
                </a:lnTo>
                <a:lnTo>
                  <a:pt x="1703784" y="1308743"/>
                </a:lnTo>
                <a:lnTo>
                  <a:pt x="1691878" y="1308743"/>
                </a:lnTo>
                <a:lnTo>
                  <a:pt x="1680766" y="1308743"/>
                </a:lnTo>
                <a:lnTo>
                  <a:pt x="1668859" y="1307949"/>
                </a:lnTo>
                <a:lnTo>
                  <a:pt x="1657350" y="1307155"/>
                </a:lnTo>
                <a:lnTo>
                  <a:pt x="1646237" y="1305964"/>
                </a:lnTo>
                <a:lnTo>
                  <a:pt x="1634728" y="1303980"/>
                </a:lnTo>
                <a:lnTo>
                  <a:pt x="1623219" y="1302392"/>
                </a:lnTo>
                <a:lnTo>
                  <a:pt x="1612503" y="1300010"/>
                </a:lnTo>
                <a:lnTo>
                  <a:pt x="1600994" y="1297628"/>
                </a:lnTo>
                <a:lnTo>
                  <a:pt x="1590278" y="1294453"/>
                </a:lnTo>
                <a:lnTo>
                  <a:pt x="1579166" y="1291277"/>
                </a:lnTo>
                <a:lnTo>
                  <a:pt x="1568053" y="1288102"/>
                </a:lnTo>
                <a:lnTo>
                  <a:pt x="1546225" y="1280560"/>
                </a:lnTo>
                <a:lnTo>
                  <a:pt x="1524794" y="1271827"/>
                </a:lnTo>
                <a:lnTo>
                  <a:pt x="1503363" y="1262697"/>
                </a:lnTo>
                <a:lnTo>
                  <a:pt x="1481931" y="1252376"/>
                </a:lnTo>
                <a:lnTo>
                  <a:pt x="1460500" y="1241659"/>
                </a:lnTo>
                <a:lnTo>
                  <a:pt x="1439466" y="1230544"/>
                </a:lnTo>
                <a:lnTo>
                  <a:pt x="1418828" y="1219032"/>
                </a:lnTo>
                <a:lnTo>
                  <a:pt x="1398191" y="1207124"/>
                </a:lnTo>
                <a:lnTo>
                  <a:pt x="1377156" y="1194819"/>
                </a:lnTo>
                <a:lnTo>
                  <a:pt x="1336278" y="1170605"/>
                </a:lnTo>
                <a:lnTo>
                  <a:pt x="1295400" y="1146391"/>
                </a:lnTo>
                <a:lnTo>
                  <a:pt x="1275159" y="1135276"/>
                </a:lnTo>
                <a:lnTo>
                  <a:pt x="1254522" y="1123765"/>
                </a:lnTo>
                <a:lnTo>
                  <a:pt x="1234281" y="1112650"/>
                </a:lnTo>
                <a:lnTo>
                  <a:pt x="1214041" y="1102726"/>
                </a:lnTo>
                <a:lnTo>
                  <a:pt x="1193800" y="1093199"/>
                </a:lnTo>
                <a:lnTo>
                  <a:pt x="1173163" y="1084863"/>
                </a:lnTo>
                <a:lnTo>
                  <a:pt x="1153319" y="1076924"/>
                </a:lnTo>
                <a:lnTo>
                  <a:pt x="1132681" y="1070573"/>
                </a:lnTo>
                <a:lnTo>
                  <a:pt x="1122363" y="1067398"/>
                </a:lnTo>
                <a:lnTo>
                  <a:pt x="1112044" y="1065016"/>
                </a:lnTo>
                <a:lnTo>
                  <a:pt x="1101725" y="1062237"/>
                </a:lnTo>
                <a:lnTo>
                  <a:pt x="1091803" y="1060650"/>
                </a:lnTo>
                <a:lnTo>
                  <a:pt x="1090613" y="1063825"/>
                </a:lnTo>
                <a:lnTo>
                  <a:pt x="1089819" y="1067398"/>
                </a:lnTo>
                <a:lnTo>
                  <a:pt x="1088628" y="1070970"/>
                </a:lnTo>
                <a:lnTo>
                  <a:pt x="1086644" y="1074543"/>
                </a:lnTo>
                <a:lnTo>
                  <a:pt x="1084659" y="1077321"/>
                </a:lnTo>
                <a:lnTo>
                  <a:pt x="1082278" y="1080100"/>
                </a:lnTo>
                <a:lnTo>
                  <a:pt x="1079897" y="1082879"/>
                </a:lnTo>
                <a:lnTo>
                  <a:pt x="1077119" y="1084863"/>
                </a:lnTo>
                <a:lnTo>
                  <a:pt x="1083866" y="1092802"/>
                </a:lnTo>
                <a:lnTo>
                  <a:pt x="1090613" y="1100741"/>
                </a:lnTo>
                <a:lnTo>
                  <a:pt x="1098153" y="1108284"/>
                </a:lnTo>
                <a:lnTo>
                  <a:pt x="1105694" y="1115826"/>
                </a:lnTo>
                <a:lnTo>
                  <a:pt x="1121172" y="1130910"/>
                </a:lnTo>
                <a:lnTo>
                  <a:pt x="1137841" y="1145200"/>
                </a:lnTo>
                <a:lnTo>
                  <a:pt x="1154906" y="1158696"/>
                </a:lnTo>
                <a:lnTo>
                  <a:pt x="1173163" y="1172192"/>
                </a:lnTo>
                <a:lnTo>
                  <a:pt x="1191816" y="1184895"/>
                </a:lnTo>
                <a:lnTo>
                  <a:pt x="1210866" y="1197597"/>
                </a:lnTo>
                <a:lnTo>
                  <a:pt x="1230313" y="1210300"/>
                </a:lnTo>
                <a:lnTo>
                  <a:pt x="1250553" y="1222605"/>
                </a:lnTo>
                <a:lnTo>
                  <a:pt x="1291034" y="1246819"/>
                </a:lnTo>
                <a:lnTo>
                  <a:pt x="1332309" y="1271430"/>
                </a:lnTo>
                <a:lnTo>
                  <a:pt x="1352550" y="1283735"/>
                </a:lnTo>
                <a:lnTo>
                  <a:pt x="1373187" y="1296041"/>
                </a:lnTo>
                <a:lnTo>
                  <a:pt x="1393428" y="1308743"/>
                </a:lnTo>
                <a:lnTo>
                  <a:pt x="1412875" y="1321842"/>
                </a:lnTo>
                <a:lnTo>
                  <a:pt x="1432719" y="1335339"/>
                </a:lnTo>
                <a:lnTo>
                  <a:pt x="1451769" y="1349629"/>
                </a:lnTo>
                <a:lnTo>
                  <a:pt x="1470025" y="1363919"/>
                </a:lnTo>
                <a:lnTo>
                  <a:pt x="1487884" y="1378606"/>
                </a:lnTo>
                <a:lnTo>
                  <a:pt x="1504950" y="1394484"/>
                </a:lnTo>
                <a:lnTo>
                  <a:pt x="1513284" y="1402423"/>
                </a:lnTo>
                <a:lnTo>
                  <a:pt x="1521222" y="1410759"/>
                </a:lnTo>
                <a:lnTo>
                  <a:pt x="1529159" y="1419095"/>
                </a:lnTo>
                <a:lnTo>
                  <a:pt x="1537097" y="1427034"/>
                </a:lnTo>
                <a:lnTo>
                  <a:pt x="1544241" y="1435767"/>
                </a:lnTo>
                <a:lnTo>
                  <a:pt x="1551384" y="1445294"/>
                </a:lnTo>
                <a:lnTo>
                  <a:pt x="1557734" y="1454424"/>
                </a:lnTo>
                <a:lnTo>
                  <a:pt x="1564481" y="1463553"/>
                </a:lnTo>
                <a:lnTo>
                  <a:pt x="1570831" y="1473080"/>
                </a:lnTo>
                <a:lnTo>
                  <a:pt x="1577181" y="1483004"/>
                </a:lnTo>
                <a:lnTo>
                  <a:pt x="1582737" y="1493325"/>
                </a:lnTo>
                <a:lnTo>
                  <a:pt x="1587897" y="1503248"/>
                </a:lnTo>
                <a:lnTo>
                  <a:pt x="1593453" y="1513569"/>
                </a:lnTo>
                <a:lnTo>
                  <a:pt x="1597819" y="1524684"/>
                </a:lnTo>
                <a:lnTo>
                  <a:pt x="1602184" y="1535798"/>
                </a:lnTo>
                <a:lnTo>
                  <a:pt x="1606550" y="1547310"/>
                </a:lnTo>
                <a:lnTo>
                  <a:pt x="1609725" y="1558821"/>
                </a:lnTo>
                <a:lnTo>
                  <a:pt x="1612900" y="1570730"/>
                </a:lnTo>
                <a:lnTo>
                  <a:pt x="1617266" y="1588196"/>
                </a:lnTo>
                <a:lnTo>
                  <a:pt x="1621234" y="1606058"/>
                </a:lnTo>
                <a:lnTo>
                  <a:pt x="1624806" y="1624318"/>
                </a:lnTo>
                <a:lnTo>
                  <a:pt x="1627584" y="1642578"/>
                </a:lnTo>
                <a:lnTo>
                  <a:pt x="1630759" y="1660440"/>
                </a:lnTo>
                <a:lnTo>
                  <a:pt x="1633141" y="1678700"/>
                </a:lnTo>
                <a:lnTo>
                  <a:pt x="1634331" y="1696960"/>
                </a:lnTo>
                <a:lnTo>
                  <a:pt x="1635522" y="1715219"/>
                </a:lnTo>
                <a:lnTo>
                  <a:pt x="1635919" y="1733479"/>
                </a:lnTo>
                <a:lnTo>
                  <a:pt x="1635919" y="1751739"/>
                </a:lnTo>
                <a:lnTo>
                  <a:pt x="1635522" y="1769602"/>
                </a:lnTo>
                <a:lnTo>
                  <a:pt x="1634331" y="1787067"/>
                </a:lnTo>
                <a:lnTo>
                  <a:pt x="1632744" y="1804533"/>
                </a:lnTo>
                <a:lnTo>
                  <a:pt x="1629966" y="1821999"/>
                </a:lnTo>
                <a:lnTo>
                  <a:pt x="1626394" y="1839068"/>
                </a:lnTo>
                <a:lnTo>
                  <a:pt x="1622425" y="1855343"/>
                </a:lnTo>
                <a:lnTo>
                  <a:pt x="1617663" y="1871618"/>
                </a:lnTo>
                <a:lnTo>
                  <a:pt x="1612106" y="1887496"/>
                </a:lnTo>
                <a:lnTo>
                  <a:pt x="1605756" y="1902580"/>
                </a:lnTo>
                <a:lnTo>
                  <a:pt x="1598613" y="1917664"/>
                </a:lnTo>
                <a:lnTo>
                  <a:pt x="1594644" y="1924412"/>
                </a:lnTo>
                <a:lnTo>
                  <a:pt x="1590278" y="1931557"/>
                </a:lnTo>
                <a:lnTo>
                  <a:pt x="1585913" y="1938305"/>
                </a:lnTo>
                <a:lnTo>
                  <a:pt x="1581150" y="1945450"/>
                </a:lnTo>
                <a:lnTo>
                  <a:pt x="1576387" y="1952198"/>
                </a:lnTo>
                <a:lnTo>
                  <a:pt x="1571625" y="1958153"/>
                </a:lnTo>
                <a:lnTo>
                  <a:pt x="1565672" y="1964504"/>
                </a:lnTo>
                <a:lnTo>
                  <a:pt x="1560116" y="1970855"/>
                </a:lnTo>
                <a:lnTo>
                  <a:pt x="1554559" y="1976412"/>
                </a:lnTo>
                <a:lnTo>
                  <a:pt x="1548209" y="1981970"/>
                </a:lnTo>
                <a:lnTo>
                  <a:pt x="1541859" y="1987924"/>
                </a:lnTo>
                <a:lnTo>
                  <a:pt x="1535113" y="1993481"/>
                </a:lnTo>
                <a:lnTo>
                  <a:pt x="1528763" y="1998245"/>
                </a:lnTo>
                <a:lnTo>
                  <a:pt x="1521222" y="2003405"/>
                </a:lnTo>
                <a:lnTo>
                  <a:pt x="1513681" y="2008168"/>
                </a:lnTo>
                <a:lnTo>
                  <a:pt x="1506537" y="2012535"/>
                </a:lnTo>
                <a:lnTo>
                  <a:pt x="1498600" y="2016901"/>
                </a:lnTo>
                <a:lnTo>
                  <a:pt x="1490266" y="2021268"/>
                </a:lnTo>
                <a:lnTo>
                  <a:pt x="1481534" y="2024840"/>
                </a:lnTo>
                <a:lnTo>
                  <a:pt x="1472803" y="2028810"/>
                </a:lnTo>
                <a:lnTo>
                  <a:pt x="1463675" y="2032382"/>
                </a:lnTo>
                <a:lnTo>
                  <a:pt x="1454547" y="2035558"/>
                </a:lnTo>
                <a:lnTo>
                  <a:pt x="1445022" y="2038336"/>
                </a:lnTo>
                <a:lnTo>
                  <a:pt x="1434703" y="2041115"/>
                </a:lnTo>
                <a:lnTo>
                  <a:pt x="1428353" y="2042306"/>
                </a:lnTo>
                <a:lnTo>
                  <a:pt x="1421606" y="2043100"/>
                </a:lnTo>
                <a:lnTo>
                  <a:pt x="1415256" y="2043894"/>
                </a:lnTo>
                <a:lnTo>
                  <a:pt x="1408509" y="2043100"/>
                </a:lnTo>
                <a:lnTo>
                  <a:pt x="1402159" y="2042306"/>
                </a:lnTo>
                <a:lnTo>
                  <a:pt x="1395413" y="2041512"/>
                </a:lnTo>
                <a:lnTo>
                  <a:pt x="1389063" y="2039527"/>
                </a:lnTo>
                <a:lnTo>
                  <a:pt x="1382316" y="2037146"/>
                </a:lnTo>
                <a:lnTo>
                  <a:pt x="1375966" y="2034367"/>
                </a:lnTo>
                <a:lnTo>
                  <a:pt x="1369616" y="2031191"/>
                </a:lnTo>
                <a:lnTo>
                  <a:pt x="1363266" y="2027222"/>
                </a:lnTo>
                <a:lnTo>
                  <a:pt x="1356916" y="2022855"/>
                </a:lnTo>
                <a:lnTo>
                  <a:pt x="1350963" y="2018489"/>
                </a:lnTo>
                <a:lnTo>
                  <a:pt x="1345009" y="2013329"/>
                </a:lnTo>
                <a:lnTo>
                  <a:pt x="1338659" y="2007374"/>
                </a:lnTo>
                <a:lnTo>
                  <a:pt x="1333103" y="2001420"/>
                </a:lnTo>
                <a:lnTo>
                  <a:pt x="1327150" y="1994672"/>
                </a:lnTo>
                <a:lnTo>
                  <a:pt x="1321197" y="1987527"/>
                </a:lnTo>
                <a:lnTo>
                  <a:pt x="1315641" y="1979985"/>
                </a:lnTo>
                <a:lnTo>
                  <a:pt x="1310481" y="1972046"/>
                </a:lnTo>
                <a:lnTo>
                  <a:pt x="1305322" y="1964107"/>
                </a:lnTo>
                <a:lnTo>
                  <a:pt x="1299766" y="1955374"/>
                </a:lnTo>
                <a:lnTo>
                  <a:pt x="1295003" y="1946244"/>
                </a:lnTo>
                <a:lnTo>
                  <a:pt x="1290241" y="1936717"/>
                </a:lnTo>
                <a:lnTo>
                  <a:pt x="1285478" y="1927191"/>
                </a:lnTo>
                <a:lnTo>
                  <a:pt x="1281113" y="1916473"/>
                </a:lnTo>
                <a:lnTo>
                  <a:pt x="1276747" y="1906152"/>
                </a:lnTo>
                <a:lnTo>
                  <a:pt x="1272381" y="1895435"/>
                </a:lnTo>
                <a:lnTo>
                  <a:pt x="1268413" y="1883923"/>
                </a:lnTo>
                <a:lnTo>
                  <a:pt x="1264841" y="1872412"/>
                </a:lnTo>
                <a:lnTo>
                  <a:pt x="1261666" y="1860503"/>
                </a:lnTo>
                <a:lnTo>
                  <a:pt x="1258094" y="1848198"/>
                </a:lnTo>
                <a:lnTo>
                  <a:pt x="1260872" y="1860503"/>
                </a:lnTo>
                <a:lnTo>
                  <a:pt x="1263650" y="1872412"/>
                </a:lnTo>
                <a:lnTo>
                  <a:pt x="1266031" y="1884717"/>
                </a:lnTo>
                <a:lnTo>
                  <a:pt x="1268016" y="1896625"/>
                </a:lnTo>
                <a:lnTo>
                  <a:pt x="1269206" y="1907740"/>
                </a:lnTo>
                <a:lnTo>
                  <a:pt x="1270794" y="1919252"/>
                </a:lnTo>
                <a:lnTo>
                  <a:pt x="1271984" y="1930763"/>
                </a:lnTo>
                <a:lnTo>
                  <a:pt x="1272381" y="1941481"/>
                </a:lnTo>
                <a:lnTo>
                  <a:pt x="1272778" y="1952198"/>
                </a:lnTo>
                <a:lnTo>
                  <a:pt x="1272381" y="1962519"/>
                </a:lnTo>
                <a:lnTo>
                  <a:pt x="1272381" y="1972443"/>
                </a:lnTo>
                <a:lnTo>
                  <a:pt x="1271587" y="1981970"/>
                </a:lnTo>
                <a:lnTo>
                  <a:pt x="1270794" y="1991893"/>
                </a:lnTo>
                <a:lnTo>
                  <a:pt x="1269206" y="2001023"/>
                </a:lnTo>
                <a:lnTo>
                  <a:pt x="1267619" y="2009756"/>
                </a:lnTo>
                <a:lnTo>
                  <a:pt x="1265237" y="2018489"/>
                </a:lnTo>
                <a:lnTo>
                  <a:pt x="1263253" y="2026825"/>
                </a:lnTo>
                <a:lnTo>
                  <a:pt x="1260475" y="2034367"/>
                </a:lnTo>
                <a:lnTo>
                  <a:pt x="1258094" y="2041909"/>
                </a:lnTo>
                <a:lnTo>
                  <a:pt x="1254919" y="2049054"/>
                </a:lnTo>
                <a:lnTo>
                  <a:pt x="1251347" y="2055802"/>
                </a:lnTo>
                <a:lnTo>
                  <a:pt x="1247378" y="2062153"/>
                </a:lnTo>
                <a:lnTo>
                  <a:pt x="1243409" y="2068108"/>
                </a:lnTo>
                <a:lnTo>
                  <a:pt x="1239044" y="2073268"/>
                </a:lnTo>
                <a:lnTo>
                  <a:pt x="1234678" y="2078825"/>
                </a:lnTo>
                <a:lnTo>
                  <a:pt x="1229916" y="2083589"/>
                </a:lnTo>
                <a:lnTo>
                  <a:pt x="1224756" y="2087955"/>
                </a:lnTo>
                <a:lnTo>
                  <a:pt x="1219597" y="2091925"/>
                </a:lnTo>
                <a:lnTo>
                  <a:pt x="1214041" y="2094703"/>
                </a:lnTo>
                <a:lnTo>
                  <a:pt x="1207691" y="2097879"/>
                </a:lnTo>
                <a:lnTo>
                  <a:pt x="1201737" y="2099864"/>
                </a:lnTo>
                <a:lnTo>
                  <a:pt x="1194991" y="2102245"/>
                </a:lnTo>
                <a:lnTo>
                  <a:pt x="1185069" y="2104230"/>
                </a:lnTo>
                <a:lnTo>
                  <a:pt x="1175544" y="2106612"/>
                </a:lnTo>
                <a:lnTo>
                  <a:pt x="1165225" y="2108200"/>
                </a:lnTo>
                <a:lnTo>
                  <a:pt x="1155700" y="2109787"/>
                </a:lnTo>
                <a:lnTo>
                  <a:pt x="1146572" y="2110581"/>
                </a:lnTo>
                <a:lnTo>
                  <a:pt x="1137047" y="2111375"/>
                </a:lnTo>
                <a:lnTo>
                  <a:pt x="1127919" y="2111375"/>
                </a:lnTo>
                <a:lnTo>
                  <a:pt x="1118791" y="2111375"/>
                </a:lnTo>
                <a:lnTo>
                  <a:pt x="1110059" y="2111375"/>
                </a:lnTo>
                <a:lnTo>
                  <a:pt x="1101328" y="2110581"/>
                </a:lnTo>
                <a:lnTo>
                  <a:pt x="1092597" y="2109787"/>
                </a:lnTo>
                <a:lnTo>
                  <a:pt x="1084263" y="2108200"/>
                </a:lnTo>
                <a:lnTo>
                  <a:pt x="1075531" y="2106612"/>
                </a:lnTo>
                <a:lnTo>
                  <a:pt x="1067197" y="2105024"/>
                </a:lnTo>
                <a:lnTo>
                  <a:pt x="1059259" y="2102642"/>
                </a:lnTo>
                <a:lnTo>
                  <a:pt x="1051322" y="2100657"/>
                </a:lnTo>
                <a:lnTo>
                  <a:pt x="1043781" y="2097879"/>
                </a:lnTo>
                <a:lnTo>
                  <a:pt x="1035844" y="2094703"/>
                </a:lnTo>
                <a:lnTo>
                  <a:pt x="1028303" y="2091925"/>
                </a:lnTo>
                <a:lnTo>
                  <a:pt x="1020763" y="2088352"/>
                </a:lnTo>
                <a:lnTo>
                  <a:pt x="1013619" y="2084383"/>
                </a:lnTo>
                <a:lnTo>
                  <a:pt x="1006078" y="2080413"/>
                </a:lnTo>
                <a:lnTo>
                  <a:pt x="998934" y="2076444"/>
                </a:lnTo>
                <a:lnTo>
                  <a:pt x="992187" y="2072077"/>
                </a:lnTo>
                <a:lnTo>
                  <a:pt x="978694" y="2062550"/>
                </a:lnTo>
                <a:lnTo>
                  <a:pt x="965994" y="2051833"/>
                </a:lnTo>
                <a:lnTo>
                  <a:pt x="953294" y="2041115"/>
                </a:lnTo>
                <a:lnTo>
                  <a:pt x="941387" y="2028810"/>
                </a:lnTo>
                <a:lnTo>
                  <a:pt x="929481" y="2016504"/>
                </a:lnTo>
                <a:lnTo>
                  <a:pt x="918766" y="2003008"/>
                </a:lnTo>
                <a:lnTo>
                  <a:pt x="908447" y="1989115"/>
                </a:lnTo>
                <a:lnTo>
                  <a:pt x="898128" y="1974825"/>
                </a:lnTo>
                <a:lnTo>
                  <a:pt x="888603" y="1959740"/>
                </a:lnTo>
                <a:lnTo>
                  <a:pt x="879475" y="1944656"/>
                </a:lnTo>
                <a:lnTo>
                  <a:pt x="871141" y="1928381"/>
                </a:lnTo>
                <a:lnTo>
                  <a:pt x="862806" y="1912106"/>
                </a:lnTo>
                <a:lnTo>
                  <a:pt x="854869" y="1895832"/>
                </a:lnTo>
                <a:lnTo>
                  <a:pt x="848122" y="1879160"/>
                </a:lnTo>
                <a:lnTo>
                  <a:pt x="840978" y="1861694"/>
                </a:lnTo>
                <a:lnTo>
                  <a:pt x="834628" y="1844625"/>
                </a:lnTo>
                <a:lnTo>
                  <a:pt x="828675" y="1827159"/>
                </a:lnTo>
                <a:lnTo>
                  <a:pt x="823119" y="1809693"/>
                </a:lnTo>
                <a:lnTo>
                  <a:pt x="817959" y="1792228"/>
                </a:lnTo>
                <a:lnTo>
                  <a:pt x="813594" y="1774762"/>
                </a:lnTo>
                <a:lnTo>
                  <a:pt x="810419" y="1762456"/>
                </a:lnTo>
                <a:lnTo>
                  <a:pt x="808434" y="1750945"/>
                </a:lnTo>
                <a:lnTo>
                  <a:pt x="806053" y="1738639"/>
                </a:lnTo>
                <a:lnTo>
                  <a:pt x="804863" y="1726731"/>
                </a:lnTo>
                <a:lnTo>
                  <a:pt x="804069" y="1714823"/>
                </a:lnTo>
                <a:lnTo>
                  <a:pt x="802878" y="1703708"/>
                </a:lnTo>
                <a:lnTo>
                  <a:pt x="802878" y="1691799"/>
                </a:lnTo>
                <a:lnTo>
                  <a:pt x="802878" y="1680288"/>
                </a:lnTo>
                <a:lnTo>
                  <a:pt x="803672" y="1668776"/>
                </a:lnTo>
                <a:lnTo>
                  <a:pt x="804863" y="1657265"/>
                </a:lnTo>
                <a:lnTo>
                  <a:pt x="806053" y="1646150"/>
                </a:lnTo>
                <a:lnTo>
                  <a:pt x="807244" y="1634639"/>
                </a:lnTo>
                <a:lnTo>
                  <a:pt x="809625" y="1623127"/>
                </a:lnTo>
                <a:lnTo>
                  <a:pt x="811609" y="1612410"/>
                </a:lnTo>
                <a:lnTo>
                  <a:pt x="814387" y="1600898"/>
                </a:lnTo>
                <a:lnTo>
                  <a:pt x="817563" y="1590180"/>
                </a:lnTo>
                <a:lnTo>
                  <a:pt x="820341" y="1579066"/>
                </a:lnTo>
                <a:lnTo>
                  <a:pt x="823913" y="1567951"/>
                </a:lnTo>
                <a:lnTo>
                  <a:pt x="831453" y="1546119"/>
                </a:lnTo>
                <a:lnTo>
                  <a:pt x="840184" y="1524684"/>
                </a:lnTo>
                <a:lnTo>
                  <a:pt x="849313" y="1503248"/>
                </a:lnTo>
                <a:lnTo>
                  <a:pt x="859234" y="1481813"/>
                </a:lnTo>
                <a:lnTo>
                  <a:pt x="869950" y="1460378"/>
                </a:lnTo>
                <a:lnTo>
                  <a:pt x="881063" y="1439339"/>
                </a:lnTo>
                <a:lnTo>
                  <a:pt x="892572" y="1418301"/>
                </a:lnTo>
                <a:lnTo>
                  <a:pt x="904875" y="1398057"/>
                </a:lnTo>
                <a:lnTo>
                  <a:pt x="916384" y="1377018"/>
                </a:lnTo>
                <a:lnTo>
                  <a:pt x="940991" y="1336133"/>
                </a:lnTo>
                <a:lnTo>
                  <a:pt x="965200" y="1295247"/>
                </a:lnTo>
                <a:lnTo>
                  <a:pt x="976709" y="1275002"/>
                </a:lnTo>
                <a:lnTo>
                  <a:pt x="988219" y="1254361"/>
                </a:lnTo>
                <a:lnTo>
                  <a:pt x="998537" y="1234117"/>
                </a:lnTo>
                <a:lnTo>
                  <a:pt x="1009253" y="1213872"/>
                </a:lnTo>
                <a:lnTo>
                  <a:pt x="1018381" y="1193628"/>
                </a:lnTo>
                <a:lnTo>
                  <a:pt x="1027113" y="1172986"/>
                </a:lnTo>
                <a:lnTo>
                  <a:pt x="1035050" y="1153139"/>
                </a:lnTo>
                <a:lnTo>
                  <a:pt x="1041400" y="1132497"/>
                </a:lnTo>
                <a:lnTo>
                  <a:pt x="1044575" y="1122177"/>
                </a:lnTo>
                <a:lnTo>
                  <a:pt x="1046956" y="1111856"/>
                </a:lnTo>
                <a:lnTo>
                  <a:pt x="1049337" y="1101932"/>
                </a:lnTo>
                <a:lnTo>
                  <a:pt x="1051322" y="1091612"/>
                </a:lnTo>
                <a:lnTo>
                  <a:pt x="1047353" y="1090421"/>
                </a:lnTo>
                <a:lnTo>
                  <a:pt x="1044178" y="1089627"/>
                </a:lnTo>
                <a:lnTo>
                  <a:pt x="1041003" y="1088436"/>
                </a:lnTo>
                <a:lnTo>
                  <a:pt x="1037431" y="1086848"/>
                </a:lnTo>
                <a:lnTo>
                  <a:pt x="1034256" y="1084467"/>
                </a:lnTo>
                <a:lnTo>
                  <a:pt x="1031875" y="1082482"/>
                </a:lnTo>
                <a:lnTo>
                  <a:pt x="1029097" y="1079703"/>
                </a:lnTo>
                <a:lnTo>
                  <a:pt x="1027113" y="1076924"/>
                </a:lnTo>
                <a:lnTo>
                  <a:pt x="1018778" y="1083673"/>
                </a:lnTo>
                <a:lnTo>
                  <a:pt x="1010841" y="1090421"/>
                </a:lnTo>
                <a:lnTo>
                  <a:pt x="1003300" y="1097963"/>
                </a:lnTo>
                <a:lnTo>
                  <a:pt x="995759" y="1105505"/>
                </a:lnTo>
                <a:lnTo>
                  <a:pt x="981075" y="1120986"/>
                </a:lnTo>
                <a:lnTo>
                  <a:pt x="966787" y="1137658"/>
                </a:lnTo>
                <a:lnTo>
                  <a:pt x="953294" y="1154727"/>
                </a:lnTo>
                <a:lnTo>
                  <a:pt x="939800" y="1172986"/>
                </a:lnTo>
                <a:lnTo>
                  <a:pt x="926703" y="1191246"/>
                </a:lnTo>
                <a:lnTo>
                  <a:pt x="914003" y="1210697"/>
                </a:lnTo>
                <a:lnTo>
                  <a:pt x="901700" y="1230147"/>
                </a:lnTo>
                <a:lnTo>
                  <a:pt x="889397" y="1250391"/>
                </a:lnTo>
                <a:lnTo>
                  <a:pt x="865187" y="1290880"/>
                </a:lnTo>
                <a:lnTo>
                  <a:pt x="840581" y="1332163"/>
                </a:lnTo>
                <a:lnTo>
                  <a:pt x="828278" y="1352408"/>
                </a:lnTo>
                <a:lnTo>
                  <a:pt x="815578" y="1373049"/>
                </a:lnTo>
                <a:lnTo>
                  <a:pt x="802878" y="1393293"/>
                </a:lnTo>
                <a:lnTo>
                  <a:pt x="789781" y="1412744"/>
                </a:lnTo>
                <a:lnTo>
                  <a:pt x="776287" y="1432591"/>
                </a:lnTo>
                <a:lnTo>
                  <a:pt x="762397" y="1451645"/>
                </a:lnTo>
                <a:lnTo>
                  <a:pt x="748109" y="1469905"/>
                </a:lnTo>
                <a:lnTo>
                  <a:pt x="733028" y="1487767"/>
                </a:lnTo>
                <a:lnTo>
                  <a:pt x="717550" y="1504836"/>
                </a:lnTo>
                <a:lnTo>
                  <a:pt x="709613" y="1513172"/>
                </a:lnTo>
                <a:lnTo>
                  <a:pt x="701278" y="1521111"/>
                </a:lnTo>
                <a:lnTo>
                  <a:pt x="692944" y="1529050"/>
                </a:lnTo>
                <a:lnTo>
                  <a:pt x="684213" y="1536989"/>
                </a:lnTo>
                <a:lnTo>
                  <a:pt x="675481" y="1544134"/>
                </a:lnTo>
                <a:lnTo>
                  <a:pt x="666750" y="1551279"/>
                </a:lnTo>
                <a:lnTo>
                  <a:pt x="657622" y="1558027"/>
                </a:lnTo>
                <a:lnTo>
                  <a:pt x="648494" y="1564776"/>
                </a:lnTo>
                <a:lnTo>
                  <a:pt x="638969" y="1570730"/>
                </a:lnTo>
                <a:lnTo>
                  <a:pt x="629047" y="1577081"/>
                </a:lnTo>
                <a:lnTo>
                  <a:pt x="618728" y="1582638"/>
                </a:lnTo>
                <a:lnTo>
                  <a:pt x="608409" y="1587799"/>
                </a:lnTo>
                <a:lnTo>
                  <a:pt x="597694" y="1592959"/>
                </a:lnTo>
                <a:lnTo>
                  <a:pt x="586978" y="1597325"/>
                </a:lnTo>
                <a:lnTo>
                  <a:pt x="575866" y="1601692"/>
                </a:lnTo>
                <a:lnTo>
                  <a:pt x="564753" y="1606058"/>
                </a:lnTo>
                <a:lnTo>
                  <a:pt x="552847" y="1609631"/>
                </a:lnTo>
                <a:lnTo>
                  <a:pt x="540941" y="1613203"/>
                </a:lnTo>
                <a:lnTo>
                  <a:pt x="523478" y="1617173"/>
                </a:lnTo>
                <a:lnTo>
                  <a:pt x="505619" y="1621142"/>
                </a:lnTo>
                <a:lnTo>
                  <a:pt x="487759" y="1624715"/>
                </a:lnTo>
                <a:lnTo>
                  <a:pt x="469503" y="1627891"/>
                </a:lnTo>
                <a:lnTo>
                  <a:pt x="451247" y="1630669"/>
                </a:lnTo>
                <a:lnTo>
                  <a:pt x="433387" y="1633051"/>
                </a:lnTo>
                <a:lnTo>
                  <a:pt x="414734" y="1634242"/>
                </a:lnTo>
                <a:lnTo>
                  <a:pt x="396478" y="1635433"/>
                </a:lnTo>
                <a:lnTo>
                  <a:pt x="378222" y="1636226"/>
                </a:lnTo>
                <a:lnTo>
                  <a:pt x="360363" y="1636226"/>
                </a:lnTo>
                <a:lnTo>
                  <a:pt x="342503" y="1635433"/>
                </a:lnTo>
                <a:lnTo>
                  <a:pt x="324644" y="1634242"/>
                </a:lnTo>
                <a:lnTo>
                  <a:pt x="307181" y="1632257"/>
                </a:lnTo>
                <a:lnTo>
                  <a:pt x="290116" y="1629875"/>
                </a:lnTo>
                <a:lnTo>
                  <a:pt x="273050" y="1626700"/>
                </a:lnTo>
                <a:lnTo>
                  <a:pt x="256381" y="1622333"/>
                </a:lnTo>
                <a:lnTo>
                  <a:pt x="240109" y="1617570"/>
                </a:lnTo>
                <a:lnTo>
                  <a:pt x="224631" y="1612013"/>
                </a:lnTo>
                <a:lnTo>
                  <a:pt x="209153" y="1605661"/>
                </a:lnTo>
                <a:lnTo>
                  <a:pt x="194469" y="1598516"/>
                </a:lnTo>
                <a:lnTo>
                  <a:pt x="187325" y="1594547"/>
                </a:lnTo>
                <a:lnTo>
                  <a:pt x="180578" y="1590180"/>
                </a:lnTo>
                <a:lnTo>
                  <a:pt x="173434" y="1585814"/>
                </a:lnTo>
                <a:lnTo>
                  <a:pt x="166687" y="1581447"/>
                </a:lnTo>
                <a:lnTo>
                  <a:pt x="159941" y="1576287"/>
                </a:lnTo>
                <a:lnTo>
                  <a:pt x="153591" y="1571127"/>
                </a:lnTo>
                <a:lnTo>
                  <a:pt x="147241" y="1565569"/>
                </a:lnTo>
                <a:lnTo>
                  <a:pt x="141287" y="1560012"/>
                </a:lnTo>
                <a:lnTo>
                  <a:pt x="134937" y="1554455"/>
                </a:lnTo>
                <a:lnTo>
                  <a:pt x="129381" y="1548104"/>
                </a:lnTo>
                <a:lnTo>
                  <a:pt x="124222" y="1542149"/>
                </a:lnTo>
                <a:lnTo>
                  <a:pt x="118666" y="1535004"/>
                </a:lnTo>
                <a:lnTo>
                  <a:pt x="113109" y="1528653"/>
                </a:lnTo>
                <a:lnTo>
                  <a:pt x="108347" y="1521111"/>
                </a:lnTo>
                <a:lnTo>
                  <a:pt x="103584" y="1513569"/>
                </a:lnTo>
                <a:lnTo>
                  <a:pt x="99219" y="1506424"/>
                </a:lnTo>
                <a:lnTo>
                  <a:pt x="94853" y="1498485"/>
                </a:lnTo>
                <a:lnTo>
                  <a:pt x="90487" y="1490149"/>
                </a:lnTo>
                <a:lnTo>
                  <a:pt x="86519" y="1481416"/>
                </a:lnTo>
                <a:lnTo>
                  <a:pt x="82947" y="1472683"/>
                </a:lnTo>
                <a:lnTo>
                  <a:pt x="79772" y="1463553"/>
                </a:lnTo>
                <a:lnTo>
                  <a:pt x="76597" y="1454424"/>
                </a:lnTo>
                <a:lnTo>
                  <a:pt x="73422" y="1444500"/>
                </a:lnTo>
                <a:lnTo>
                  <a:pt x="71041" y="1434576"/>
                </a:lnTo>
                <a:lnTo>
                  <a:pt x="69453" y="1428225"/>
                </a:lnTo>
                <a:lnTo>
                  <a:pt x="68659" y="1421477"/>
                </a:lnTo>
                <a:lnTo>
                  <a:pt x="68263" y="1415126"/>
                </a:lnTo>
                <a:lnTo>
                  <a:pt x="68263" y="1408377"/>
                </a:lnTo>
                <a:lnTo>
                  <a:pt x="69056" y="1402026"/>
                </a:lnTo>
                <a:lnTo>
                  <a:pt x="70644" y="1395278"/>
                </a:lnTo>
                <a:lnTo>
                  <a:pt x="72231" y="1388927"/>
                </a:lnTo>
                <a:lnTo>
                  <a:pt x="75009" y="1382179"/>
                </a:lnTo>
                <a:lnTo>
                  <a:pt x="77391" y="1375828"/>
                </a:lnTo>
                <a:lnTo>
                  <a:pt x="80963" y="1369476"/>
                </a:lnTo>
                <a:lnTo>
                  <a:pt x="84534" y="1363125"/>
                </a:lnTo>
                <a:lnTo>
                  <a:pt x="88900" y="1356774"/>
                </a:lnTo>
                <a:lnTo>
                  <a:pt x="93663" y="1350820"/>
                </a:lnTo>
                <a:lnTo>
                  <a:pt x="98822" y="1344865"/>
                </a:lnTo>
                <a:lnTo>
                  <a:pt x="104378" y="1338514"/>
                </a:lnTo>
                <a:lnTo>
                  <a:pt x="110728" y="1332560"/>
                </a:lnTo>
                <a:lnTo>
                  <a:pt x="117078" y="1326606"/>
                </a:lnTo>
                <a:lnTo>
                  <a:pt x="124222" y="1321049"/>
                </a:lnTo>
                <a:lnTo>
                  <a:pt x="131763" y="1315491"/>
                </a:lnTo>
                <a:lnTo>
                  <a:pt x="139303" y="1310331"/>
                </a:lnTo>
                <a:lnTo>
                  <a:pt x="147637" y="1304774"/>
                </a:lnTo>
                <a:lnTo>
                  <a:pt x="156369" y="1299613"/>
                </a:lnTo>
                <a:lnTo>
                  <a:pt x="165497" y="1294850"/>
                </a:lnTo>
                <a:lnTo>
                  <a:pt x="174625" y="1290086"/>
                </a:lnTo>
                <a:lnTo>
                  <a:pt x="184944" y="1285323"/>
                </a:lnTo>
                <a:lnTo>
                  <a:pt x="194866" y="1280957"/>
                </a:lnTo>
                <a:lnTo>
                  <a:pt x="205978" y="1276590"/>
                </a:lnTo>
                <a:lnTo>
                  <a:pt x="216694" y="1272224"/>
                </a:lnTo>
                <a:lnTo>
                  <a:pt x="227806" y="1268254"/>
                </a:lnTo>
                <a:lnTo>
                  <a:pt x="239316" y="1264682"/>
                </a:lnTo>
                <a:lnTo>
                  <a:pt x="251222" y="1261109"/>
                </a:lnTo>
                <a:lnTo>
                  <a:pt x="263922" y="1257934"/>
                </a:lnTo>
                <a:lnTo>
                  <a:pt x="251222" y="1260712"/>
                </a:lnTo>
                <a:lnTo>
                  <a:pt x="238919" y="1263491"/>
                </a:lnTo>
                <a:lnTo>
                  <a:pt x="227013" y="1265476"/>
                </a:lnTo>
                <a:lnTo>
                  <a:pt x="215503" y="1267857"/>
                </a:lnTo>
                <a:lnTo>
                  <a:pt x="203597" y="1269048"/>
                </a:lnTo>
                <a:lnTo>
                  <a:pt x="192087" y="1270636"/>
                </a:lnTo>
                <a:lnTo>
                  <a:pt x="181372" y="1271827"/>
                </a:lnTo>
                <a:lnTo>
                  <a:pt x="170259" y="1272224"/>
                </a:lnTo>
                <a:lnTo>
                  <a:pt x="159941" y="1272621"/>
                </a:lnTo>
                <a:lnTo>
                  <a:pt x="149622" y="1272224"/>
                </a:lnTo>
                <a:lnTo>
                  <a:pt x="139303" y="1272224"/>
                </a:lnTo>
                <a:lnTo>
                  <a:pt x="129778" y="1271430"/>
                </a:lnTo>
                <a:lnTo>
                  <a:pt x="120253" y="1270636"/>
                </a:lnTo>
                <a:lnTo>
                  <a:pt x="111125" y="1269048"/>
                </a:lnTo>
                <a:lnTo>
                  <a:pt x="101997" y="1267460"/>
                </a:lnTo>
                <a:lnTo>
                  <a:pt x="93663" y="1265079"/>
                </a:lnTo>
                <a:lnTo>
                  <a:pt x="85328" y="1263094"/>
                </a:lnTo>
                <a:lnTo>
                  <a:pt x="77391" y="1260712"/>
                </a:lnTo>
                <a:lnTo>
                  <a:pt x="69850" y="1257934"/>
                </a:lnTo>
                <a:lnTo>
                  <a:pt x="63103" y="1254758"/>
                </a:lnTo>
                <a:lnTo>
                  <a:pt x="55959" y="1251185"/>
                </a:lnTo>
                <a:lnTo>
                  <a:pt x="50006" y="1247216"/>
                </a:lnTo>
                <a:lnTo>
                  <a:pt x="43656" y="1243246"/>
                </a:lnTo>
                <a:lnTo>
                  <a:pt x="38100" y="1238880"/>
                </a:lnTo>
                <a:lnTo>
                  <a:pt x="32941" y="1234513"/>
                </a:lnTo>
                <a:lnTo>
                  <a:pt x="28575" y="1229750"/>
                </a:lnTo>
                <a:lnTo>
                  <a:pt x="24209" y="1224590"/>
                </a:lnTo>
                <a:lnTo>
                  <a:pt x="20241" y="1219429"/>
                </a:lnTo>
                <a:lnTo>
                  <a:pt x="16669" y="1213872"/>
                </a:lnTo>
                <a:lnTo>
                  <a:pt x="14287" y="1207521"/>
                </a:lnTo>
                <a:lnTo>
                  <a:pt x="11509" y="1201567"/>
                </a:lnTo>
                <a:lnTo>
                  <a:pt x="9922" y="1194819"/>
                </a:lnTo>
                <a:lnTo>
                  <a:pt x="7144" y="1184895"/>
                </a:lnTo>
                <a:lnTo>
                  <a:pt x="5556" y="1175368"/>
                </a:lnTo>
                <a:lnTo>
                  <a:pt x="3572" y="1165047"/>
                </a:lnTo>
                <a:lnTo>
                  <a:pt x="2381" y="1155521"/>
                </a:lnTo>
                <a:lnTo>
                  <a:pt x="1587" y="1146391"/>
                </a:lnTo>
                <a:lnTo>
                  <a:pt x="794" y="1136864"/>
                </a:lnTo>
                <a:lnTo>
                  <a:pt x="0" y="1127734"/>
                </a:lnTo>
                <a:lnTo>
                  <a:pt x="0" y="1118604"/>
                </a:lnTo>
                <a:lnTo>
                  <a:pt x="794" y="1109871"/>
                </a:lnTo>
                <a:lnTo>
                  <a:pt x="1587" y="1101138"/>
                </a:lnTo>
                <a:lnTo>
                  <a:pt x="2381" y="1092406"/>
                </a:lnTo>
                <a:lnTo>
                  <a:pt x="3572" y="1084070"/>
                </a:lnTo>
                <a:lnTo>
                  <a:pt x="5159" y="1075337"/>
                </a:lnTo>
                <a:lnTo>
                  <a:pt x="6747" y="1067398"/>
                </a:lnTo>
                <a:lnTo>
                  <a:pt x="8731" y="1059062"/>
                </a:lnTo>
                <a:lnTo>
                  <a:pt x="11509" y="1051123"/>
                </a:lnTo>
                <a:lnTo>
                  <a:pt x="14287" y="1043581"/>
                </a:lnTo>
                <a:lnTo>
                  <a:pt x="17066" y="1035642"/>
                </a:lnTo>
                <a:lnTo>
                  <a:pt x="20241" y="1028100"/>
                </a:lnTo>
                <a:lnTo>
                  <a:pt x="23813" y="1020558"/>
                </a:lnTo>
                <a:lnTo>
                  <a:pt x="27384" y="1013413"/>
                </a:lnTo>
                <a:lnTo>
                  <a:pt x="31353" y="1005871"/>
                </a:lnTo>
                <a:lnTo>
                  <a:pt x="35719" y="998725"/>
                </a:lnTo>
                <a:lnTo>
                  <a:pt x="40084" y="991977"/>
                </a:lnTo>
                <a:lnTo>
                  <a:pt x="49609" y="978481"/>
                </a:lnTo>
                <a:lnTo>
                  <a:pt x="59531" y="965779"/>
                </a:lnTo>
                <a:lnTo>
                  <a:pt x="71041" y="953076"/>
                </a:lnTo>
                <a:lnTo>
                  <a:pt x="82550" y="941168"/>
                </a:lnTo>
                <a:lnTo>
                  <a:pt x="95250" y="929656"/>
                </a:lnTo>
                <a:lnTo>
                  <a:pt x="108744" y="918542"/>
                </a:lnTo>
                <a:lnTo>
                  <a:pt x="122237" y="908221"/>
                </a:lnTo>
                <a:lnTo>
                  <a:pt x="136922" y="897900"/>
                </a:lnTo>
                <a:lnTo>
                  <a:pt x="152003" y="888373"/>
                </a:lnTo>
                <a:lnTo>
                  <a:pt x="167481" y="879244"/>
                </a:lnTo>
                <a:lnTo>
                  <a:pt x="182959" y="870908"/>
                </a:lnTo>
                <a:lnTo>
                  <a:pt x="199628" y="862572"/>
                </a:lnTo>
                <a:lnTo>
                  <a:pt x="216297" y="854633"/>
                </a:lnTo>
                <a:lnTo>
                  <a:pt x="232966" y="847885"/>
                </a:lnTo>
                <a:lnTo>
                  <a:pt x="250031" y="840740"/>
                </a:lnTo>
                <a:lnTo>
                  <a:pt x="267494" y="834388"/>
                </a:lnTo>
                <a:lnTo>
                  <a:pt x="284956" y="828434"/>
                </a:lnTo>
                <a:lnTo>
                  <a:pt x="302419" y="822877"/>
                </a:lnTo>
                <a:lnTo>
                  <a:pt x="319881" y="817716"/>
                </a:lnTo>
                <a:lnTo>
                  <a:pt x="337344" y="813350"/>
                </a:lnTo>
                <a:lnTo>
                  <a:pt x="349250" y="810174"/>
                </a:lnTo>
                <a:lnTo>
                  <a:pt x="361156" y="808190"/>
                </a:lnTo>
                <a:lnTo>
                  <a:pt x="373063" y="805808"/>
                </a:lnTo>
                <a:lnTo>
                  <a:pt x="384969" y="804617"/>
                </a:lnTo>
                <a:lnTo>
                  <a:pt x="396478" y="803823"/>
                </a:lnTo>
                <a:lnTo>
                  <a:pt x="408384" y="803029"/>
                </a:lnTo>
                <a:lnTo>
                  <a:pt x="420291" y="803029"/>
                </a:lnTo>
                <a:lnTo>
                  <a:pt x="431403" y="803029"/>
                </a:lnTo>
                <a:lnTo>
                  <a:pt x="442913" y="803823"/>
                </a:lnTo>
                <a:lnTo>
                  <a:pt x="454819" y="804617"/>
                </a:lnTo>
                <a:lnTo>
                  <a:pt x="465931" y="805808"/>
                </a:lnTo>
                <a:lnTo>
                  <a:pt x="477441" y="807396"/>
                </a:lnTo>
                <a:lnTo>
                  <a:pt x="488156" y="809380"/>
                </a:lnTo>
                <a:lnTo>
                  <a:pt x="499666" y="811762"/>
                </a:lnTo>
                <a:lnTo>
                  <a:pt x="510381" y="814144"/>
                </a:lnTo>
                <a:lnTo>
                  <a:pt x="521891" y="817319"/>
                </a:lnTo>
                <a:lnTo>
                  <a:pt x="532606" y="820495"/>
                </a:lnTo>
                <a:lnTo>
                  <a:pt x="543719" y="823671"/>
                </a:lnTo>
                <a:lnTo>
                  <a:pt x="565547" y="831213"/>
                </a:lnTo>
                <a:lnTo>
                  <a:pt x="587375" y="839946"/>
                </a:lnTo>
                <a:lnTo>
                  <a:pt x="608806" y="849075"/>
                </a:lnTo>
                <a:lnTo>
                  <a:pt x="630237" y="858999"/>
                </a:lnTo>
                <a:lnTo>
                  <a:pt x="651272" y="869717"/>
                </a:lnTo>
                <a:lnTo>
                  <a:pt x="671909" y="880831"/>
                </a:lnTo>
                <a:lnTo>
                  <a:pt x="692944" y="892740"/>
                </a:lnTo>
                <a:lnTo>
                  <a:pt x="713978" y="904648"/>
                </a:lnTo>
                <a:lnTo>
                  <a:pt x="734616" y="916954"/>
                </a:lnTo>
                <a:lnTo>
                  <a:pt x="775494" y="941168"/>
                </a:lnTo>
                <a:lnTo>
                  <a:pt x="816769" y="965382"/>
                </a:lnTo>
                <a:lnTo>
                  <a:pt x="837009" y="976496"/>
                </a:lnTo>
                <a:lnTo>
                  <a:pt x="857250" y="988008"/>
                </a:lnTo>
                <a:lnTo>
                  <a:pt x="877887" y="998725"/>
                </a:lnTo>
                <a:lnTo>
                  <a:pt x="897731" y="1009046"/>
                </a:lnTo>
                <a:lnTo>
                  <a:pt x="918369" y="1018176"/>
                </a:lnTo>
                <a:lnTo>
                  <a:pt x="938213" y="1026909"/>
                </a:lnTo>
                <a:lnTo>
                  <a:pt x="958850" y="1034848"/>
                </a:lnTo>
                <a:lnTo>
                  <a:pt x="979487" y="1041199"/>
                </a:lnTo>
                <a:lnTo>
                  <a:pt x="989409" y="1044375"/>
                </a:lnTo>
                <a:lnTo>
                  <a:pt x="1000125" y="1046756"/>
                </a:lnTo>
                <a:lnTo>
                  <a:pt x="1010047" y="1049138"/>
                </a:lnTo>
                <a:lnTo>
                  <a:pt x="1020366" y="1051123"/>
                </a:lnTo>
                <a:lnTo>
                  <a:pt x="1020763" y="1047947"/>
                </a:lnTo>
                <a:lnTo>
                  <a:pt x="1022350" y="1043978"/>
                </a:lnTo>
                <a:lnTo>
                  <a:pt x="1023541" y="1040802"/>
                </a:lnTo>
                <a:lnTo>
                  <a:pt x="1025128" y="1037230"/>
                </a:lnTo>
                <a:lnTo>
                  <a:pt x="1027113" y="1034451"/>
                </a:lnTo>
                <a:lnTo>
                  <a:pt x="1029494" y="1031672"/>
                </a:lnTo>
                <a:lnTo>
                  <a:pt x="1031875" y="1028894"/>
                </a:lnTo>
                <a:lnTo>
                  <a:pt x="1035050" y="1026909"/>
                </a:lnTo>
                <a:lnTo>
                  <a:pt x="1027906" y="1018573"/>
                </a:lnTo>
                <a:lnTo>
                  <a:pt x="1020763" y="1010634"/>
                </a:lnTo>
                <a:lnTo>
                  <a:pt x="1014016" y="1003092"/>
                </a:lnTo>
                <a:lnTo>
                  <a:pt x="1006475" y="995550"/>
                </a:lnTo>
                <a:lnTo>
                  <a:pt x="990600" y="980863"/>
                </a:lnTo>
                <a:lnTo>
                  <a:pt x="974328" y="966573"/>
                </a:lnTo>
                <a:lnTo>
                  <a:pt x="956866" y="953076"/>
                </a:lnTo>
                <a:lnTo>
                  <a:pt x="939006" y="939580"/>
                </a:lnTo>
                <a:lnTo>
                  <a:pt x="920353" y="926878"/>
                </a:lnTo>
                <a:lnTo>
                  <a:pt x="901303" y="913778"/>
                </a:lnTo>
                <a:lnTo>
                  <a:pt x="881459" y="901473"/>
                </a:lnTo>
                <a:lnTo>
                  <a:pt x="861616" y="889167"/>
                </a:lnTo>
                <a:lnTo>
                  <a:pt x="821134" y="864953"/>
                </a:lnTo>
                <a:lnTo>
                  <a:pt x="779859" y="840343"/>
                </a:lnTo>
                <a:lnTo>
                  <a:pt x="759222" y="828037"/>
                </a:lnTo>
                <a:lnTo>
                  <a:pt x="738981" y="815335"/>
                </a:lnTo>
                <a:lnTo>
                  <a:pt x="718741" y="803029"/>
                </a:lnTo>
                <a:lnTo>
                  <a:pt x="698897" y="789930"/>
                </a:lnTo>
                <a:lnTo>
                  <a:pt x="679450" y="776037"/>
                </a:lnTo>
                <a:lnTo>
                  <a:pt x="660400" y="762143"/>
                </a:lnTo>
                <a:lnTo>
                  <a:pt x="642144" y="747853"/>
                </a:lnTo>
                <a:lnTo>
                  <a:pt x="623887" y="733166"/>
                </a:lnTo>
                <a:lnTo>
                  <a:pt x="607219" y="717288"/>
                </a:lnTo>
                <a:lnTo>
                  <a:pt x="598884" y="709349"/>
                </a:lnTo>
                <a:lnTo>
                  <a:pt x="590550" y="701013"/>
                </a:lnTo>
                <a:lnTo>
                  <a:pt x="582613" y="692677"/>
                </a:lnTo>
                <a:lnTo>
                  <a:pt x="575072" y="683944"/>
                </a:lnTo>
                <a:lnTo>
                  <a:pt x="567531" y="675212"/>
                </a:lnTo>
                <a:lnTo>
                  <a:pt x="560784" y="666479"/>
                </a:lnTo>
                <a:lnTo>
                  <a:pt x="553641" y="657349"/>
                </a:lnTo>
                <a:lnTo>
                  <a:pt x="547291" y="648219"/>
                </a:lnTo>
                <a:lnTo>
                  <a:pt x="540941" y="638692"/>
                </a:lnTo>
                <a:lnTo>
                  <a:pt x="534987" y="628768"/>
                </a:lnTo>
                <a:lnTo>
                  <a:pt x="529431" y="618448"/>
                </a:lnTo>
                <a:lnTo>
                  <a:pt x="523875" y="608127"/>
                </a:lnTo>
                <a:lnTo>
                  <a:pt x="518716" y="597806"/>
                </a:lnTo>
                <a:lnTo>
                  <a:pt x="513953" y="587089"/>
                </a:lnTo>
                <a:lnTo>
                  <a:pt x="509587" y="575974"/>
                </a:lnTo>
                <a:lnTo>
                  <a:pt x="505619" y="564463"/>
                </a:lnTo>
                <a:lnTo>
                  <a:pt x="502047" y="552554"/>
                </a:lnTo>
                <a:lnTo>
                  <a:pt x="498872" y="541043"/>
                </a:lnTo>
                <a:lnTo>
                  <a:pt x="494506" y="523577"/>
                </a:lnTo>
                <a:lnTo>
                  <a:pt x="490537" y="505317"/>
                </a:lnTo>
                <a:lnTo>
                  <a:pt x="486966" y="487454"/>
                </a:lnTo>
                <a:lnTo>
                  <a:pt x="483791" y="469195"/>
                </a:lnTo>
                <a:lnTo>
                  <a:pt x="481409" y="450935"/>
                </a:lnTo>
                <a:lnTo>
                  <a:pt x="479028" y="433072"/>
                </a:lnTo>
                <a:lnTo>
                  <a:pt x="477441" y="414812"/>
                </a:lnTo>
                <a:lnTo>
                  <a:pt x="476647" y="396553"/>
                </a:lnTo>
                <a:lnTo>
                  <a:pt x="475456" y="377896"/>
                </a:lnTo>
                <a:lnTo>
                  <a:pt x="475456" y="360033"/>
                </a:lnTo>
                <a:lnTo>
                  <a:pt x="476647" y="342171"/>
                </a:lnTo>
                <a:lnTo>
                  <a:pt x="477441" y="324308"/>
                </a:lnTo>
                <a:lnTo>
                  <a:pt x="479425" y="306842"/>
                </a:lnTo>
                <a:lnTo>
                  <a:pt x="482203" y="289773"/>
                </a:lnTo>
                <a:lnTo>
                  <a:pt x="485378" y="272705"/>
                </a:lnTo>
                <a:lnTo>
                  <a:pt x="488950" y="256033"/>
                </a:lnTo>
                <a:lnTo>
                  <a:pt x="494109" y="240155"/>
                </a:lnTo>
                <a:lnTo>
                  <a:pt x="499666" y="224277"/>
                </a:lnTo>
                <a:lnTo>
                  <a:pt x="506016" y="209193"/>
                </a:lnTo>
                <a:lnTo>
                  <a:pt x="513556" y="194108"/>
                </a:lnTo>
                <a:lnTo>
                  <a:pt x="517525" y="187360"/>
                </a:lnTo>
                <a:lnTo>
                  <a:pt x="521494" y="180215"/>
                </a:lnTo>
                <a:lnTo>
                  <a:pt x="526256" y="173070"/>
                </a:lnTo>
                <a:lnTo>
                  <a:pt x="530622" y="166322"/>
                </a:lnTo>
                <a:lnTo>
                  <a:pt x="535384" y="159574"/>
                </a:lnTo>
                <a:lnTo>
                  <a:pt x="540544" y="153223"/>
                </a:lnTo>
                <a:lnTo>
                  <a:pt x="545703" y="146871"/>
                </a:lnTo>
                <a:lnTo>
                  <a:pt x="551656" y="140917"/>
                </a:lnTo>
                <a:lnTo>
                  <a:pt x="557609" y="134963"/>
                </a:lnTo>
                <a:lnTo>
                  <a:pt x="563959" y="129009"/>
                </a:lnTo>
                <a:lnTo>
                  <a:pt x="569913" y="123848"/>
                </a:lnTo>
                <a:lnTo>
                  <a:pt x="576263" y="118291"/>
                </a:lnTo>
                <a:lnTo>
                  <a:pt x="583406" y="113131"/>
                </a:lnTo>
                <a:lnTo>
                  <a:pt x="590550" y="108367"/>
                </a:lnTo>
                <a:lnTo>
                  <a:pt x="597694" y="103207"/>
                </a:lnTo>
                <a:lnTo>
                  <a:pt x="605631" y="98841"/>
                </a:lnTo>
                <a:lnTo>
                  <a:pt x="613569" y="94474"/>
                </a:lnTo>
                <a:lnTo>
                  <a:pt x="621903" y="90108"/>
                </a:lnTo>
                <a:lnTo>
                  <a:pt x="630237" y="86535"/>
                </a:lnTo>
                <a:lnTo>
                  <a:pt x="639366" y="82963"/>
                </a:lnTo>
                <a:lnTo>
                  <a:pt x="648097" y="79390"/>
                </a:lnTo>
                <a:lnTo>
                  <a:pt x="657622" y="76214"/>
                </a:lnTo>
                <a:lnTo>
                  <a:pt x="667147" y="73436"/>
                </a:lnTo>
                <a:lnTo>
                  <a:pt x="677466" y="70657"/>
                </a:lnTo>
                <a:lnTo>
                  <a:pt x="683816" y="69466"/>
                </a:lnTo>
                <a:lnTo>
                  <a:pt x="690563" y="68275"/>
                </a:lnTo>
                <a:lnTo>
                  <a:pt x="696913" y="67879"/>
                </a:lnTo>
                <a:lnTo>
                  <a:pt x="703659" y="68275"/>
                </a:lnTo>
                <a:lnTo>
                  <a:pt x="710009" y="69069"/>
                </a:lnTo>
                <a:lnTo>
                  <a:pt x="716756" y="70260"/>
                </a:lnTo>
                <a:lnTo>
                  <a:pt x="723106" y="71848"/>
                </a:lnTo>
                <a:lnTo>
                  <a:pt x="729853" y="74627"/>
                </a:lnTo>
                <a:lnTo>
                  <a:pt x="735806" y="77008"/>
                </a:lnTo>
                <a:lnTo>
                  <a:pt x="742553" y="80581"/>
                </a:lnTo>
                <a:lnTo>
                  <a:pt x="748903" y="84550"/>
                </a:lnTo>
                <a:lnTo>
                  <a:pt x="754856" y="88520"/>
                </a:lnTo>
                <a:lnTo>
                  <a:pt x="761206" y="93283"/>
                </a:lnTo>
                <a:lnTo>
                  <a:pt x="767159" y="98444"/>
                </a:lnTo>
                <a:lnTo>
                  <a:pt x="773509" y="104398"/>
                </a:lnTo>
                <a:lnTo>
                  <a:pt x="779066" y="110352"/>
                </a:lnTo>
                <a:lnTo>
                  <a:pt x="784622" y="117100"/>
                </a:lnTo>
                <a:lnTo>
                  <a:pt x="790972" y="123848"/>
                </a:lnTo>
                <a:lnTo>
                  <a:pt x="796131" y="131390"/>
                </a:lnTo>
                <a:lnTo>
                  <a:pt x="801687" y="139329"/>
                </a:lnTo>
                <a:lnTo>
                  <a:pt x="806847" y="147665"/>
                </a:lnTo>
                <a:lnTo>
                  <a:pt x="812403" y="156398"/>
                </a:lnTo>
                <a:lnTo>
                  <a:pt x="817166" y="165528"/>
                </a:lnTo>
                <a:lnTo>
                  <a:pt x="821928" y="174658"/>
                </a:lnTo>
                <a:lnTo>
                  <a:pt x="826691" y="184582"/>
                </a:lnTo>
                <a:lnTo>
                  <a:pt x="831056" y="194505"/>
                </a:lnTo>
                <a:lnTo>
                  <a:pt x="835422" y="205620"/>
                </a:lnTo>
                <a:lnTo>
                  <a:pt x="839787" y="216338"/>
                </a:lnTo>
                <a:lnTo>
                  <a:pt x="843756" y="227849"/>
                </a:lnTo>
                <a:lnTo>
                  <a:pt x="847328" y="239361"/>
                </a:lnTo>
                <a:lnTo>
                  <a:pt x="850503" y="251269"/>
                </a:lnTo>
                <a:lnTo>
                  <a:pt x="854075" y="263575"/>
                </a:lnTo>
                <a:lnTo>
                  <a:pt x="850900" y="250872"/>
                </a:lnTo>
                <a:lnTo>
                  <a:pt x="848519" y="239361"/>
                </a:lnTo>
                <a:lnTo>
                  <a:pt x="845741" y="227055"/>
                </a:lnTo>
                <a:lnTo>
                  <a:pt x="844153" y="215147"/>
                </a:lnTo>
                <a:lnTo>
                  <a:pt x="842169" y="203635"/>
                </a:lnTo>
                <a:lnTo>
                  <a:pt x="840978" y="192124"/>
                </a:lnTo>
                <a:lnTo>
                  <a:pt x="840184" y="181009"/>
                </a:lnTo>
                <a:lnTo>
                  <a:pt x="839787" y="170292"/>
                </a:lnTo>
                <a:lnTo>
                  <a:pt x="839391" y="159574"/>
                </a:lnTo>
                <a:lnTo>
                  <a:pt x="839391" y="149253"/>
                </a:lnTo>
                <a:lnTo>
                  <a:pt x="839787" y="139329"/>
                </a:lnTo>
                <a:lnTo>
                  <a:pt x="840581" y="129406"/>
                </a:lnTo>
                <a:lnTo>
                  <a:pt x="841375" y="119879"/>
                </a:lnTo>
                <a:lnTo>
                  <a:pt x="842963" y="110749"/>
                </a:lnTo>
                <a:lnTo>
                  <a:pt x="844550" y="101619"/>
                </a:lnTo>
                <a:lnTo>
                  <a:pt x="846137" y="93283"/>
                </a:lnTo>
                <a:lnTo>
                  <a:pt x="848519" y="84947"/>
                </a:lnTo>
                <a:lnTo>
                  <a:pt x="850900" y="77008"/>
                </a:lnTo>
                <a:lnTo>
                  <a:pt x="854075" y="69863"/>
                </a:lnTo>
                <a:lnTo>
                  <a:pt x="857250" y="62718"/>
                </a:lnTo>
                <a:lnTo>
                  <a:pt x="860822" y="55970"/>
                </a:lnTo>
                <a:lnTo>
                  <a:pt x="863997" y="49619"/>
                </a:lnTo>
                <a:lnTo>
                  <a:pt x="868363" y="43665"/>
                </a:lnTo>
                <a:lnTo>
                  <a:pt x="872331" y="37710"/>
                </a:lnTo>
                <a:lnTo>
                  <a:pt x="877094" y="32550"/>
                </a:lnTo>
                <a:lnTo>
                  <a:pt x="882253" y="28184"/>
                </a:lnTo>
                <a:lnTo>
                  <a:pt x="887413" y="23817"/>
                </a:lnTo>
                <a:lnTo>
                  <a:pt x="892572" y="19848"/>
                </a:lnTo>
                <a:lnTo>
                  <a:pt x="898128" y="16672"/>
                </a:lnTo>
                <a:lnTo>
                  <a:pt x="904081" y="13893"/>
                </a:lnTo>
                <a:lnTo>
                  <a:pt x="910431" y="11115"/>
                </a:lnTo>
                <a:lnTo>
                  <a:pt x="916384" y="9527"/>
                </a:lnTo>
                <a:lnTo>
                  <a:pt x="926703" y="6748"/>
                </a:lnTo>
                <a:lnTo>
                  <a:pt x="936625" y="5160"/>
                </a:lnTo>
                <a:lnTo>
                  <a:pt x="946150" y="3573"/>
                </a:lnTo>
                <a:lnTo>
                  <a:pt x="955675" y="1985"/>
                </a:lnTo>
                <a:lnTo>
                  <a:pt x="965597" y="1191"/>
                </a:lnTo>
                <a:lnTo>
                  <a:pt x="974725" y="397"/>
                </a:lnTo>
                <a:lnTo>
                  <a:pt x="983853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1470025" y="4599270"/>
            <a:ext cx="555285" cy="753780"/>
          </a:xfrm>
          <a:custGeom>
            <a:avLst/>
            <a:gdLst>
              <a:gd name="T0" fmla="*/ 446391 w 2111375"/>
              <a:gd name="T1" fmla="*/ 2260601 h 2865438"/>
              <a:gd name="T2" fmla="*/ 184133 w 2111375"/>
              <a:gd name="T3" fmla="*/ 2781301 h 2865438"/>
              <a:gd name="T4" fmla="*/ 352501 w 2111375"/>
              <a:gd name="T5" fmla="*/ 2176860 h 2865438"/>
              <a:gd name="T6" fmla="*/ 1107686 w 2111375"/>
              <a:gd name="T7" fmla="*/ 1233506 h 2865438"/>
              <a:gd name="T8" fmla="*/ 1432210 w 2111375"/>
              <a:gd name="T9" fmla="*/ 1479652 h 2865438"/>
              <a:gd name="T10" fmla="*/ 1539855 w 2111375"/>
              <a:gd name="T11" fmla="*/ 1757213 h 2865438"/>
              <a:gd name="T12" fmla="*/ 1560907 w 2111375"/>
              <a:gd name="T13" fmla="*/ 1651835 h 2865438"/>
              <a:gd name="T14" fmla="*/ 1437771 w 2111375"/>
              <a:gd name="T15" fmla="*/ 1416028 h 2865438"/>
              <a:gd name="T16" fmla="*/ 1010912 w 2111375"/>
              <a:gd name="T17" fmla="*/ 93643 h 2865438"/>
              <a:gd name="T18" fmla="*/ 1178906 w 2111375"/>
              <a:gd name="T19" fmla="*/ 326028 h 2865438"/>
              <a:gd name="T20" fmla="*/ 1149447 w 2111375"/>
              <a:gd name="T21" fmla="*/ 609481 h 2865438"/>
              <a:gd name="T22" fmla="*/ 1241406 w 2111375"/>
              <a:gd name="T23" fmla="*/ 476068 h 2865438"/>
              <a:gd name="T24" fmla="*/ 1186867 w 2111375"/>
              <a:gd name="T25" fmla="*/ 219138 h 2865438"/>
              <a:gd name="T26" fmla="*/ 1018476 w 2111375"/>
              <a:gd name="T27" fmla="*/ 86121 h 2865438"/>
              <a:gd name="T28" fmla="*/ 1119584 w 2111375"/>
              <a:gd name="T29" fmla="*/ 39695 h 2865438"/>
              <a:gd name="T30" fmla="*/ 1298575 w 2111375"/>
              <a:gd name="T31" fmla="*/ 337010 h 2865438"/>
              <a:gd name="T32" fmla="*/ 1271984 w 2111375"/>
              <a:gd name="T33" fmla="*/ 587089 h 2865438"/>
              <a:gd name="T34" fmla="*/ 1062434 w 2111375"/>
              <a:gd name="T35" fmla="*/ 1009840 h 2865438"/>
              <a:gd name="T36" fmla="*/ 1210469 w 2111375"/>
              <a:gd name="T37" fmla="*/ 881625 h 2865438"/>
              <a:gd name="T38" fmla="*/ 1463675 w 2111375"/>
              <a:gd name="T39" fmla="*/ 546997 h 2865438"/>
              <a:gd name="T40" fmla="*/ 1751806 w 2111375"/>
              <a:gd name="T41" fmla="*/ 475546 h 2865438"/>
              <a:gd name="T42" fmla="*/ 1982391 w 2111375"/>
              <a:gd name="T43" fmla="*/ 563669 h 2865438"/>
              <a:gd name="T44" fmla="*/ 2041128 w 2111375"/>
              <a:gd name="T45" fmla="*/ 716494 h 2865438"/>
              <a:gd name="T46" fmla="*/ 1916906 w 2111375"/>
              <a:gd name="T47" fmla="*/ 830816 h 2865438"/>
              <a:gd name="T48" fmla="*/ 2001044 w 2111375"/>
              <a:gd name="T49" fmla="*/ 842724 h 2865438"/>
              <a:gd name="T50" fmla="*/ 2106613 w 2111375"/>
              <a:gd name="T51" fmla="*/ 936404 h 2865438"/>
              <a:gd name="T52" fmla="*/ 2080419 w 2111375"/>
              <a:gd name="T53" fmla="*/ 1105505 h 2865438"/>
              <a:gd name="T54" fmla="*/ 1809750 w 2111375"/>
              <a:gd name="T55" fmla="*/ 1288896 h 2865438"/>
              <a:gd name="T56" fmla="*/ 1568053 w 2111375"/>
              <a:gd name="T57" fmla="*/ 1288102 h 2865438"/>
              <a:gd name="T58" fmla="*/ 1122363 w 2111375"/>
              <a:gd name="T59" fmla="*/ 1067398 h 2865438"/>
              <a:gd name="T60" fmla="*/ 1191816 w 2111375"/>
              <a:gd name="T61" fmla="*/ 1184895 h 2865438"/>
              <a:gd name="T62" fmla="*/ 1551384 w 2111375"/>
              <a:gd name="T63" fmla="*/ 1445294 h 2865438"/>
              <a:gd name="T64" fmla="*/ 1635522 w 2111375"/>
              <a:gd name="T65" fmla="*/ 1715219 h 2865438"/>
              <a:gd name="T66" fmla="*/ 1560116 w 2111375"/>
              <a:gd name="T67" fmla="*/ 1970855 h 2865438"/>
              <a:gd name="T68" fmla="*/ 1408509 w 2111375"/>
              <a:gd name="T69" fmla="*/ 2043100 h 2865438"/>
              <a:gd name="T70" fmla="*/ 1290241 w 2111375"/>
              <a:gd name="T71" fmla="*/ 1936717 h 2865438"/>
              <a:gd name="T72" fmla="*/ 1271587 w 2111375"/>
              <a:gd name="T73" fmla="*/ 1981970 h 2865438"/>
              <a:gd name="T74" fmla="*/ 1194991 w 2111375"/>
              <a:gd name="T75" fmla="*/ 2102245 h 2865438"/>
              <a:gd name="T76" fmla="*/ 1020763 w 2111375"/>
              <a:gd name="T77" fmla="*/ 2088352 h 2865438"/>
              <a:gd name="T78" fmla="*/ 834628 w 2111375"/>
              <a:gd name="T79" fmla="*/ 1844625 h 2865438"/>
              <a:gd name="T80" fmla="*/ 817563 w 2111375"/>
              <a:gd name="T81" fmla="*/ 1590180 h 2865438"/>
              <a:gd name="T82" fmla="*/ 1035050 w 2111375"/>
              <a:gd name="T83" fmla="*/ 1153139 h 2865438"/>
              <a:gd name="T84" fmla="*/ 953294 w 2111375"/>
              <a:gd name="T85" fmla="*/ 1154727 h 2865438"/>
              <a:gd name="T86" fmla="*/ 684213 w 2111375"/>
              <a:gd name="T87" fmla="*/ 1536989 h 2865438"/>
              <a:gd name="T88" fmla="*/ 433387 w 2111375"/>
              <a:gd name="T89" fmla="*/ 1633051 h 2865438"/>
              <a:gd name="T90" fmla="*/ 153591 w 2111375"/>
              <a:gd name="T91" fmla="*/ 1571127 h 2865438"/>
              <a:gd name="T92" fmla="*/ 68659 w 2111375"/>
              <a:gd name="T93" fmla="*/ 1421477 h 2865438"/>
              <a:gd name="T94" fmla="*/ 156369 w 2111375"/>
              <a:gd name="T95" fmla="*/ 1299613 h 2865438"/>
              <a:gd name="T96" fmla="*/ 149622 w 2111375"/>
              <a:gd name="T97" fmla="*/ 1272224 h 2865438"/>
              <a:gd name="T98" fmla="*/ 14287 w 2111375"/>
              <a:gd name="T99" fmla="*/ 1207521 h 2865438"/>
              <a:gd name="T100" fmla="*/ 17066 w 2111375"/>
              <a:gd name="T101" fmla="*/ 1035642 h 2865438"/>
              <a:gd name="T102" fmla="*/ 232966 w 2111375"/>
              <a:gd name="T103" fmla="*/ 847885 h 2865438"/>
              <a:gd name="T104" fmla="*/ 499666 w 2111375"/>
              <a:gd name="T105" fmla="*/ 811762 h 2865438"/>
              <a:gd name="T106" fmla="*/ 918369 w 2111375"/>
              <a:gd name="T107" fmla="*/ 1018176 h 2865438"/>
              <a:gd name="T108" fmla="*/ 990600 w 2111375"/>
              <a:gd name="T109" fmla="*/ 980863 h 2865438"/>
              <a:gd name="T110" fmla="*/ 590550 w 2111375"/>
              <a:gd name="T111" fmla="*/ 701013 h 2865438"/>
              <a:gd name="T112" fmla="*/ 483791 w 2111375"/>
              <a:gd name="T113" fmla="*/ 469195 h 2865438"/>
              <a:gd name="T114" fmla="*/ 530622 w 2111375"/>
              <a:gd name="T115" fmla="*/ 166322 h 2865438"/>
              <a:gd name="T116" fmla="*/ 677466 w 2111375"/>
              <a:gd name="T117" fmla="*/ 70657 h 2865438"/>
              <a:gd name="T118" fmla="*/ 801687 w 2111375"/>
              <a:gd name="T119" fmla="*/ 139329 h 2865438"/>
              <a:gd name="T120" fmla="*/ 839787 w 2111375"/>
              <a:gd name="T121" fmla="*/ 170292 h 2865438"/>
              <a:gd name="T122" fmla="*/ 892572 w 2111375"/>
              <a:gd name="T123" fmla="*/ 19848 h 2865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11375" h="2865438">
                <a:moveTo>
                  <a:pt x="835025" y="1438275"/>
                </a:moveTo>
                <a:lnTo>
                  <a:pt x="806501" y="1477963"/>
                </a:lnTo>
                <a:lnTo>
                  <a:pt x="779563" y="1518047"/>
                </a:lnTo>
                <a:lnTo>
                  <a:pt x="753020" y="1558925"/>
                </a:lnTo>
                <a:lnTo>
                  <a:pt x="727269" y="1599803"/>
                </a:lnTo>
                <a:lnTo>
                  <a:pt x="702311" y="1641872"/>
                </a:lnTo>
                <a:lnTo>
                  <a:pt x="678541" y="1683544"/>
                </a:lnTo>
                <a:lnTo>
                  <a:pt x="655564" y="1726010"/>
                </a:lnTo>
                <a:lnTo>
                  <a:pt x="633379" y="1768872"/>
                </a:lnTo>
                <a:lnTo>
                  <a:pt x="611987" y="1811735"/>
                </a:lnTo>
                <a:lnTo>
                  <a:pt x="590990" y="1855391"/>
                </a:lnTo>
                <a:lnTo>
                  <a:pt x="571182" y="1899841"/>
                </a:lnTo>
                <a:lnTo>
                  <a:pt x="552562" y="1943894"/>
                </a:lnTo>
                <a:lnTo>
                  <a:pt x="534735" y="1988344"/>
                </a:lnTo>
                <a:lnTo>
                  <a:pt x="517700" y="2033191"/>
                </a:lnTo>
                <a:lnTo>
                  <a:pt x="501458" y="2078038"/>
                </a:lnTo>
                <a:lnTo>
                  <a:pt x="486404" y="2123679"/>
                </a:lnTo>
                <a:lnTo>
                  <a:pt x="471746" y="2168922"/>
                </a:lnTo>
                <a:lnTo>
                  <a:pt x="458276" y="2214960"/>
                </a:lnTo>
                <a:lnTo>
                  <a:pt x="446391" y="2260601"/>
                </a:lnTo>
                <a:lnTo>
                  <a:pt x="434903" y="2307035"/>
                </a:lnTo>
                <a:lnTo>
                  <a:pt x="423810" y="2352676"/>
                </a:lnTo>
                <a:lnTo>
                  <a:pt x="414698" y="2399507"/>
                </a:lnTo>
                <a:lnTo>
                  <a:pt x="405983" y="2445941"/>
                </a:lnTo>
                <a:lnTo>
                  <a:pt x="398852" y="2492376"/>
                </a:lnTo>
                <a:lnTo>
                  <a:pt x="391721" y="2539207"/>
                </a:lnTo>
                <a:lnTo>
                  <a:pt x="386571" y="2585641"/>
                </a:lnTo>
                <a:lnTo>
                  <a:pt x="381817" y="2632076"/>
                </a:lnTo>
                <a:lnTo>
                  <a:pt x="378252" y="2678907"/>
                </a:lnTo>
                <a:lnTo>
                  <a:pt x="375479" y="2725738"/>
                </a:lnTo>
                <a:lnTo>
                  <a:pt x="374290" y="2772173"/>
                </a:lnTo>
                <a:lnTo>
                  <a:pt x="373894" y="2795588"/>
                </a:lnTo>
                <a:lnTo>
                  <a:pt x="373894" y="2819004"/>
                </a:lnTo>
                <a:lnTo>
                  <a:pt x="373894" y="2842023"/>
                </a:lnTo>
                <a:lnTo>
                  <a:pt x="374290" y="2865438"/>
                </a:lnTo>
                <a:lnTo>
                  <a:pt x="274458" y="2861469"/>
                </a:lnTo>
                <a:lnTo>
                  <a:pt x="174625" y="2857501"/>
                </a:lnTo>
                <a:lnTo>
                  <a:pt x="177794" y="2831704"/>
                </a:lnTo>
                <a:lnTo>
                  <a:pt x="180964" y="2806304"/>
                </a:lnTo>
                <a:lnTo>
                  <a:pt x="184133" y="2781301"/>
                </a:lnTo>
                <a:lnTo>
                  <a:pt x="187698" y="2756298"/>
                </a:lnTo>
                <a:lnTo>
                  <a:pt x="191660" y="2730898"/>
                </a:lnTo>
                <a:lnTo>
                  <a:pt x="196018" y="2705894"/>
                </a:lnTo>
                <a:lnTo>
                  <a:pt x="200375" y="2680891"/>
                </a:lnTo>
                <a:lnTo>
                  <a:pt x="205129" y="2656285"/>
                </a:lnTo>
                <a:lnTo>
                  <a:pt x="209883" y="2631282"/>
                </a:lnTo>
                <a:lnTo>
                  <a:pt x="215826" y="2606279"/>
                </a:lnTo>
                <a:lnTo>
                  <a:pt x="220976" y="2582069"/>
                </a:lnTo>
                <a:lnTo>
                  <a:pt x="226522" y="2557066"/>
                </a:lnTo>
                <a:lnTo>
                  <a:pt x="232861" y="2532460"/>
                </a:lnTo>
                <a:lnTo>
                  <a:pt x="239199" y="2508647"/>
                </a:lnTo>
                <a:lnTo>
                  <a:pt x="245934" y="2484041"/>
                </a:lnTo>
                <a:lnTo>
                  <a:pt x="252273" y="2459832"/>
                </a:lnTo>
                <a:lnTo>
                  <a:pt x="259403" y="2435622"/>
                </a:lnTo>
                <a:lnTo>
                  <a:pt x="266534" y="2411810"/>
                </a:lnTo>
                <a:lnTo>
                  <a:pt x="281985" y="2364185"/>
                </a:lnTo>
                <a:lnTo>
                  <a:pt x="298623" y="2316560"/>
                </a:lnTo>
                <a:lnTo>
                  <a:pt x="315658" y="2269729"/>
                </a:lnTo>
                <a:lnTo>
                  <a:pt x="333882" y="2223294"/>
                </a:lnTo>
                <a:lnTo>
                  <a:pt x="352501" y="2176860"/>
                </a:lnTo>
                <a:lnTo>
                  <a:pt x="372705" y="2131616"/>
                </a:lnTo>
                <a:lnTo>
                  <a:pt x="393306" y="2085975"/>
                </a:lnTo>
                <a:lnTo>
                  <a:pt x="415095" y="2041525"/>
                </a:lnTo>
                <a:lnTo>
                  <a:pt x="437676" y="1997472"/>
                </a:lnTo>
                <a:lnTo>
                  <a:pt x="461049" y="1953816"/>
                </a:lnTo>
                <a:lnTo>
                  <a:pt x="485611" y="1910557"/>
                </a:lnTo>
                <a:lnTo>
                  <a:pt x="510173" y="1867694"/>
                </a:lnTo>
                <a:lnTo>
                  <a:pt x="535924" y="1826022"/>
                </a:lnTo>
                <a:lnTo>
                  <a:pt x="562863" y="1784350"/>
                </a:lnTo>
                <a:lnTo>
                  <a:pt x="590198" y="1743472"/>
                </a:lnTo>
                <a:lnTo>
                  <a:pt x="618325" y="1703388"/>
                </a:lnTo>
                <a:lnTo>
                  <a:pt x="647245" y="1663700"/>
                </a:lnTo>
                <a:lnTo>
                  <a:pt x="676957" y="1624410"/>
                </a:lnTo>
                <a:lnTo>
                  <a:pt x="706669" y="1585913"/>
                </a:lnTo>
                <a:lnTo>
                  <a:pt x="738362" y="1547813"/>
                </a:lnTo>
                <a:lnTo>
                  <a:pt x="769659" y="1510903"/>
                </a:lnTo>
                <a:lnTo>
                  <a:pt x="801747" y="1473994"/>
                </a:lnTo>
                <a:lnTo>
                  <a:pt x="835025" y="1438275"/>
                </a:lnTo>
                <a:close/>
                <a:moveTo>
                  <a:pt x="1098550" y="1223962"/>
                </a:moveTo>
                <a:lnTo>
                  <a:pt x="1107686" y="1233506"/>
                </a:lnTo>
                <a:lnTo>
                  <a:pt x="1116822" y="1242652"/>
                </a:lnTo>
                <a:lnTo>
                  <a:pt x="1126752" y="1251400"/>
                </a:lnTo>
                <a:lnTo>
                  <a:pt x="1136285" y="1260149"/>
                </a:lnTo>
                <a:lnTo>
                  <a:pt x="1156146" y="1276850"/>
                </a:lnTo>
                <a:lnTo>
                  <a:pt x="1176404" y="1293154"/>
                </a:lnTo>
                <a:lnTo>
                  <a:pt x="1197456" y="1308662"/>
                </a:lnTo>
                <a:lnTo>
                  <a:pt x="1218906" y="1323773"/>
                </a:lnTo>
                <a:lnTo>
                  <a:pt x="1239958" y="1338486"/>
                </a:lnTo>
                <a:lnTo>
                  <a:pt x="1261408" y="1352801"/>
                </a:lnTo>
                <a:lnTo>
                  <a:pt x="1282460" y="1367514"/>
                </a:lnTo>
                <a:lnTo>
                  <a:pt x="1303910" y="1381432"/>
                </a:lnTo>
                <a:lnTo>
                  <a:pt x="1324962" y="1395350"/>
                </a:lnTo>
                <a:lnTo>
                  <a:pt x="1345617" y="1410461"/>
                </a:lnTo>
                <a:lnTo>
                  <a:pt x="1366272" y="1424776"/>
                </a:lnTo>
                <a:lnTo>
                  <a:pt x="1385736" y="1439489"/>
                </a:lnTo>
                <a:lnTo>
                  <a:pt x="1395269" y="1447442"/>
                </a:lnTo>
                <a:lnTo>
                  <a:pt x="1404802" y="1455396"/>
                </a:lnTo>
                <a:lnTo>
                  <a:pt x="1414335" y="1463349"/>
                </a:lnTo>
                <a:lnTo>
                  <a:pt x="1423471" y="1471699"/>
                </a:lnTo>
                <a:lnTo>
                  <a:pt x="1432210" y="1479652"/>
                </a:lnTo>
                <a:lnTo>
                  <a:pt x="1440552" y="1488401"/>
                </a:lnTo>
                <a:lnTo>
                  <a:pt x="1448496" y="1496751"/>
                </a:lnTo>
                <a:lnTo>
                  <a:pt x="1456440" y="1505897"/>
                </a:lnTo>
                <a:lnTo>
                  <a:pt x="1463987" y="1515441"/>
                </a:lnTo>
                <a:lnTo>
                  <a:pt x="1471137" y="1524587"/>
                </a:lnTo>
                <a:lnTo>
                  <a:pt x="1477890" y="1534131"/>
                </a:lnTo>
                <a:lnTo>
                  <a:pt x="1484245" y="1544072"/>
                </a:lnTo>
                <a:lnTo>
                  <a:pt x="1489806" y="1554013"/>
                </a:lnTo>
                <a:lnTo>
                  <a:pt x="1494970" y="1564750"/>
                </a:lnTo>
                <a:lnTo>
                  <a:pt x="1499737" y="1575089"/>
                </a:lnTo>
                <a:lnTo>
                  <a:pt x="1504106" y="1586223"/>
                </a:lnTo>
                <a:lnTo>
                  <a:pt x="1507681" y="1596959"/>
                </a:lnTo>
                <a:lnTo>
                  <a:pt x="1511256" y="1609287"/>
                </a:lnTo>
                <a:lnTo>
                  <a:pt x="1518008" y="1633543"/>
                </a:lnTo>
                <a:lnTo>
                  <a:pt x="1523967" y="1657800"/>
                </a:lnTo>
                <a:lnTo>
                  <a:pt x="1529130" y="1682455"/>
                </a:lnTo>
                <a:lnTo>
                  <a:pt x="1533897" y="1706711"/>
                </a:lnTo>
                <a:lnTo>
                  <a:pt x="1537472" y="1731763"/>
                </a:lnTo>
                <a:lnTo>
                  <a:pt x="1538663" y="1744488"/>
                </a:lnTo>
                <a:lnTo>
                  <a:pt x="1539855" y="1757213"/>
                </a:lnTo>
                <a:lnTo>
                  <a:pt x="1540252" y="1769938"/>
                </a:lnTo>
                <a:lnTo>
                  <a:pt x="1541444" y="1782663"/>
                </a:lnTo>
                <a:lnTo>
                  <a:pt x="1541444" y="1794990"/>
                </a:lnTo>
                <a:lnTo>
                  <a:pt x="1541047" y="1807715"/>
                </a:lnTo>
                <a:lnTo>
                  <a:pt x="1540252" y="1820440"/>
                </a:lnTo>
                <a:lnTo>
                  <a:pt x="1539458" y="1833562"/>
                </a:lnTo>
                <a:lnTo>
                  <a:pt x="1544225" y="1821235"/>
                </a:lnTo>
                <a:lnTo>
                  <a:pt x="1548594" y="1809305"/>
                </a:lnTo>
                <a:lnTo>
                  <a:pt x="1552169" y="1796581"/>
                </a:lnTo>
                <a:lnTo>
                  <a:pt x="1555347" y="1783856"/>
                </a:lnTo>
                <a:lnTo>
                  <a:pt x="1557730" y="1770733"/>
                </a:lnTo>
                <a:lnTo>
                  <a:pt x="1560113" y="1757611"/>
                </a:lnTo>
                <a:lnTo>
                  <a:pt x="1561305" y="1744488"/>
                </a:lnTo>
                <a:lnTo>
                  <a:pt x="1562894" y="1731366"/>
                </a:lnTo>
                <a:lnTo>
                  <a:pt x="1563291" y="1717846"/>
                </a:lnTo>
                <a:lnTo>
                  <a:pt x="1563688" y="1704723"/>
                </a:lnTo>
                <a:lnTo>
                  <a:pt x="1563688" y="1691601"/>
                </a:lnTo>
                <a:lnTo>
                  <a:pt x="1562894" y="1678080"/>
                </a:lnTo>
                <a:lnTo>
                  <a:pt x="1562099" y="1664958"/>
                </a:lnTo>
                <a:lnTo>
                  <a:pt x="1560907" y="1651835"/>
                </a:lnTo>
                <a:lnTo>
                  <a:pt x="1559716" y="1638713"/>
                </a:lnTo>
                <a:lnTo>
                  <a:pt x="1557730" y="1625590"/>
                </a:lnTo>
                <a:lnTo>
                  <a:pt x="1555744" y="1612070"/>
                </a:lnTo>
                <a:lnTo>
                  <a:pt x="1553360" y="1599345"/>
                </a:lnTo>
                <a:lnTo>
                  <a:pt x="1550977" y="1586223"/>
                </a:lnTo>
                <a:lnTo>
                  <a:pt x="1547402" y="1572703"/>
                </a:lnTo>
                <a:lnTo>
                  <a:pt x="1543033" y="1559183"/>
                </a:lnTo>
                <a:lnTo>
                  <a:pt x="1538266" y="1546060"/>
                </a:lnTo>
                <a:lnTo>
                  <a:pt x="1533103" y="1532938"/>
                </a:lnTo>
                <a:lnTo>
                  <a:pt x="1526747" y="1520213"/>
                </a:lnTo>
                <a:lnTo>
                  <a:pt x="1519994" y="1507886"/>
                </a:lnTo>
                <a:lnTo>
                  <a:pt x="1512447" y="1495956"/>
                </a:lnTo>
                <a:lnTo>
                  <a:pt x="1504106" y="1484822"/>
                </a:lnTo>
                <a:lnTo>
                  <a:pt x="1495764" y="1473687"/>
                </a:lnTo>
                <a:lnTo>
                  <a:pt x="1487026" y="1462951"/>
                </a:lnTo>
                <a:lnTo>
                  <a:pt x="1477493" y="1452612"/>
                </a:lnTo>
                <a:lnTo>
                  <a:pt x="1467959" y="1443068"/>
                </a:lnTo>
                <a:lnTo>
                  <a:pt x="1458426" y="1433525"/>
                </a:lnTo>
                <a:lnTo>
                  <a:pt x="1447701" y="1424776"/>
                </a:lnTo>
                <a:lnTo>
                  <a:pt x="1437771" y="1416028"/>
                </a:lnTo>
                <a:lnTo>
                  <a:pt x="1427443" y="1407677"/>
                </a:lnTo>
                <a:lnTo>
                  <a:pt x="1416321" y="1399327"/>
                </a:lnTo>
                <a:lnTo>
                  <a:pt x="1405597" y="1391374"/>
                </a:lnTo>
                <a:lnTo>
                  <a:pt x="1394872" y="1384216"/>
                </a:lnTo>
                <a:lnTo>
                  <a:pt x="1372628" y="1369503"/>
                </a:lnTo>
                <a:lnTo>
                  <a:pt x="1350384" y="1355585"/>
                </a:lnTo>
                <a:lnTo>
                  <a:pt x="1327743" y="1342860"/>
                </a:lnTo>
                <a:lnTo>
                  <a:pt x="1305101" y="1330135"/>
                </a:lnTo>
                <a:lnTo>
                  <a:pt x="1281666" y="1318603"/>
                </a:lnTo>
                <a:lnTo>
                  <a:pt x="1235986" y="1294744"/>
                </a:lnTo>
                <a:lnTo>
                  <a:pt x="1189909" y="1271680"/>
                </a:lnTo>
                <a:lnTo>
                  <a:pt x="1144230" y="1248617"/>
                </a:lnTo>
                <a:lnTo>
                  <a:pt x="1121191" y="1236289"/>
                </a:lnTo>
                <a:lnTo>
                  <a:pt x="1098550" y="1223962"/>
                </a:lnTo>
                <a:close/>
                <a:moveTo>
                  <a:pt x="1005737" y="85725"/>
                </a:moveTo>
                <a:lnTo>
                  <a:pt x="999766" y="86121"/>
                </a:lnTo>
                <a:lnTo>
                  <a:pt x="993396" y="86913"/>
                </a:lnTo>
                <a:lnTo>
                  <a:pt x="987425" y="88100"/>
                </a:lnTo>
                <a:lnTo>
                  <a:pt x="999368" y="90476"/>
                </a:lnTo>
                <a:lnTo>
                  <a:pt x="1010912" y="93643"/>
                </a:lnTo>
                <a:lnTo>
                  <a:pt x="1022059" y="97602"/>
                </a:lnTo>
                <a:lnTo>
                  <a:pt x="1032409" y="102352"/>
                </a:lnTo>
                <a:lnTo>
                  <a:pt x="1042361" y="107895"/>
                </a:lnTo>
                <a:lnTo>
                  <a:pt x="1052313" y="113437"/>
                </a:lnTo>
                <a:lnTo>
                  <a:pt x="1061469" y="120563"/>
                </a:lnTo>
                <a:lnTo>
                  <a:pt x="1070227" y="128085"/>
                </a:lnTo>
                <a:lnTo>
                  <a:pt x="1078587" y="135211"/>
                </a:lnTo>
                <a:lnTo>
                  <a:pt x="1086151" y="143524"/>
                </a:lnTo>
                <a:lnTo>
                  <a:pt x="1093715" y="151838"/>
                </a:lnTo>
                <a:lnTo>
                  <a:pt x="1100880" y="160943"/>
                </a:lnTo>
                <a:lnTo>
                  <a:pt x="1107250" y="170049"/>
                </a:lnTo>
                <a:lnTo>
                  <a:pt x="1114017" y="179550"/>
                </a:lnTo>
                <a:lnTo>
                  <a:pt x="1119590" y="189051"/>
                </a:lnTo>
                <a:lnTo>
                  <a:pt x="1125562" y="198948"/>
                </a:lnTo>
                <a:lnTo>
                  <a:pt x="1136310" y="219138"/>
                </a:lnTo>
                <a:lnTo>
                  <a:pt x="1146262" y="239329"/>
                </a:lnTo>
                <a:lnTo>
                  <a:pt x="1155418" y="260706"/>
                </a:lnTo>
                <a:lnTo>
                  <a:pt x="1163778" y="282084"/>
                </a:lnTo>
                <a:lnTo>
                  <a:pt x="1171740" y="303858"/>
                </a:lnTo>
                <a:lnTo>
                  <a:pt x="1178906" y="326028"/>
                </a:lnTo>
                <a:lnTo>
                  <a:pt x="1184877" y="347801"/>
                </a:lnTo>
                <a:lnTo>
                  <a:pt x="1190848" y="369971"/>
                </a:lnTo>
                <a:lnTo>
                  <a:pt x="1193237" y="380660"/>
                </a:lnTo>
                <a:lnTo>
                  <a:pt x="1194829" y="390953"/>
                </a:lnTo>
                <a:lnTo>
                  <a:pt x="1196422" y="402037"/>
                </a:lnTo>
                <a:lnTo>
                  <a:pt x="1196820" y="412726"/>
                </a:lnTo>
                <a:lnTo>
                  <a:pt x="1197218" y="423019"/>
                </a:lnTo>
                <a:lnTo>
                  <a:pt x="1197218" y="434104"/>
                </a:lnTo>
                <a:lnTo>
                  <a:pt x="1196422" y="444793"/>
                </a:lnTo>
                <a:lnTo>
                  <a:pt x="1195227" y="455878"/>
                </a:lnTo>
                <a:lnTo>
                  <a:pt x="1194033" y="467359"/>
                </a:lnTo>
                <a:lnTo>
                  <a:pt x="1192043" y="478047"/>
                </a:lnTo>
                <a:lnTo>
                  <a:pt x="1190052" y="489132"/>
                </a:lnTo>
                <a:lnTo>
                  <a:pt x="1187664" y="499821"/>
                </a:lnTo>
                <a:lnTo>
                  <a:pt x="1184877" y="511302"/>
                </a:lnTo>
                <a:lnTo>
                  <a:pt x="1181294" y="521991"/>
                </a:lnTo>
                <a:lnTo>
                  <a:pt x="1174925" y="543765"/>
                </a:lnTo>
                <a:lnTo>
                  <a:pt x="1166963" y="565934"/>
                </a:lnTo>
                <a:lnTo>
                  <a:pt x="1158205" y="587708"/>
                </a:lnTo>
                <a:lnTo>
                  <a:pt x="1149447" y="609481"/>
                </a:lnTo>
                <a:lnTo>
                  <a:pt x="1139893" y="631651"/>
                </a:lnTo>
                <a:lnTo>
                  <a:pt x="1120785" y="675594"/>
                </a:lnTo>
                <a:lnTo>
                  <a:pt x="1111629" y="698160"/>
                </a:lnTo>
                <a:lnTo>
                  <a:pt x="1102473" y="720725"/>
                </a:lnTo>
                <a:lnTo>
                  <a:pt x="1118396" y="701723"/>
                </a:lnTo>
                <a:lnTo>
                  <a:pt x="1133125" y="683116"/>
                </a:lnTo>
                <a:lnTo>
                  <a:pt x="1148253" y="663718"/>
                </a:lnTo>
                <a:lnTo>
                  <a:pt x="1162186" y="643923"/>
                </a:lnTo>
                <a:lnTo>
                  <a:pt x="1175721" y="623337"/>
                </a:lnTo>
                <a:lnTo>
                  <a:pt x="1188858" y="602751"/>
                </a:lnTo>
                <a:lnTo>
                  <a:pt x="1200801" y="581374"/>
                </a:lnTo>
                <a:lnTo>
                  <a:pt x="1206772" y="570289"/>
                </a:lnTo>
                <a:lnTo>
                  <a:pt x="1211947" y="559204"/>
                </a:lnTo>
                <a:lnTo>
                  <a:pt x="1217122" y="547723"/>
                </a:lnTo>
                <a:lnTo>
                  <a:pt x="1222695" y="536243"/>
                </a:lnTo>
                <a:lnTo>
                  <a:pt x="1227074" y="524762"/>
                </a:lnTo>
                <a:lnTo>
                  <a:pt x="1231453" y="512885"/>
                </a:lnTo>
                <a:lnTo>
                  <a:pt x="1235434" y="500613"/>
                </a:lnTo>
                <a:lnTo>
                  <a:pt x="1238619" y="487945"/>
                </a:lnTo>
                <a:lnTo>
                  <a:pt x="1241406" y="476068"/>
                </a:lnTo>
                <a:lnTo>
                  <a:pt x="1244192" y="463004"/>
                </a:lnTo>
                <a:lnTo>
                  <a:pt x="1245785" y="450335"/>
                </a:lnTo>
                <a:lnTo>
                  <a:pt x="1246979" y="437271"/>
                </a:lnTo>
                <a:lnTo>
                  <a:pt x="1247775" y="424207"/>
                </a:lnTo>
                <a:lnTo>
                  <a:pt x="1247775" y="411143"/>
                </a:lnTo>
                <a:lnTo>
                  <a:pt x="1247377" y="397683"/>
                </a:lnTo>
                <a:lnTo>
                  <a:pt x="1246183" y="384619"/>
                </a:lnTo>
                <a:lnTo>
                  <a:pt x="1244192" y="371554"/>
                </a:lnTo>
                <a:lnTo>
                  <a:pt x="1241406" y="358490"/>
                </a:lnTo>
                <a:lnTo>
                  <a:pt x="1238221" y="346218"/>
                </a:lnTo>
                <a:lnTo>
                  <a:pt x="1234638" y="333945"/>
                </a:lnTo>
                <a:lnTo>
                  <a:pt x="1231453" y="322069"/>
                </a:lnTo>
                <a:lnTo>
                  <a:pt x="1227472" y="310588"/>
                </a:lnTo>
                <a:lnTo>
                  <a:pt x="1223093" y="298711"/>
                </a:lnTo>
                <a:lnTo>
                  <a:pt x="1218715" y="286835"/>
                </a:lnTo>
                <a:lnTo>
                  <a:pt x="1209558" y="263874"/>
                </a:lnTo>
                <a:lnTo>
                  <a:pt x="1203985" y="252393"/>
                </a:lnTo>
                <a:lnTo>
                  <a:pt x="1198412" y="241308"/>
                </a:lnTo>
                <a:lnTo>
                  <a:pt x="1192839" y="229827"/>
                </a:lnTo>
                <a:lnTo>
                  <a:pt x="1186867" y="219138"/>
                </a:lnTo>
                <a:lnTo>
                  <a:pt x="1180498" y="208054"/>
                </a:lnTo>
                <a:lnTo>
                  <a:pt x="1173731" y="197761"/>
                </a:lnTo>
                <a:lnTo>
                  <a:pt x="1166963" y="187072"/>
                </a:lnTo>
                <a:lnTo>
                  <a:pt x="1159399" y="176779"/>
                </a:lnTo>
                <a:lnTo>
                  <a:pt x="1151438" y="166882"/>
                </a:lnTo>
                <a:lnTo>
                  <a:pt x="1143078" y="156984"/>
                </a:lnTo>
                <a:lnTo>
                  <a:pt x="1135116" y="147483"/>
                </a:lnTo>
                <a:lnTo>
                  <a:pt x="1125562" y="138378"/>
                </a:lnTo>
                <a:lnTo>
                  <a:pt x="1116008" y="129668"/>
                </a:lnTo>
                <a:lnTo>
                  <a:pt x="1106454" y="121751"/>
                </a:lnTo>
                <a:lnTo>
                  <a:pt x="1096103" y="114625"/>
                </a:lnTo>
                <a:lnTo>
                  <a:pt x="1084957" y="107499"/>
                </a:lnTo>
                <a:lnTo>
                  <a:pt x="1073810" y="101561"/>
                </a:lnTo>
                <a:lnTo>
                  <a:pt x="1061868" y="96018"/>
                </a:lnTo>
                <a:lnTo>
                  <a:pt x="1049527" y="91663"/>
                </a:lnTo>
                <a:lnTo>
                  <a:pt x="1043556" y="90080"/>
                </a:lnTo>
                <a:lnTo>
                  <a:pt x="1037186" y="88892"/>
                </a:lnTo>
                <a:lnTo>
                  <a:pt x="1030817" y="87309"/>
                </a:lnTo>
                <a:lnTo>
                  <a:pt x="1024447" y="86517"/>
                </a:lnTo>
                <a:lnTo>
                  <a:pt x="1018476" y="86121"/>
                </a:lnTo>
                <a:lnTo>
                  <a:pt x="1012505" y="85725"/>
                </a:lnTo>
                <a:lnTo>
                  <a:pt x="1005737" y="85725"/>
                </a:lnTo>
                <a:close/>
                <a:moveTo>
                  <a:pt x="983853" y="0"/>
                </a:moveTo>
                <a:lnTo>
                  <a:pt x="992981" y="0"/>
                </a:lnTo>
                <a:lnTo>
                  <a:pt x="1002109" y="397"/>
                </a:lnTo>
                <a:lnTo>
                  <a:pt x="1010841" y="1191"/>
                </a:lnTo>
                <a:lnTo>
                  <a:pt x="1019572" y="1985"/>
                </a:lnTo>
                <a:lnTo>
                  <a:pt x="1027906" y="3573"/>
                </a:lnTo>
                <a:lnTo>
                  <a:pt x="1036241" y="4764"/>
                </a:lnTo>
                <a:lnTo>
                  <a:pt x="1044575" y="6351"/>
                </a:lnTo>
                <a:lnTo>
                  <a:pt x="1052909" y="8733"/>
                </a:lnTo>
                <a:lnTo>
                  <a:pt x="1060450" y="11115"/>
                </a:lnTo>
                <a:lnTo>
                  <a:pt x="1068387" y="13893"/>
                </a:lnTo>
                <a:lnTo>
                  <a:pt x="1076325" y="17069"/>
                </a:lnTo>
                <a:lnTo>
                  <a:pt x="1083866" y="19848"/>
                </a:lnTo>
                <a:lnTo>
                  <a:pt x="1091009" y="23420"/>
                </a:lnTo>
                <a:lnTo>
                  <a:pt x="1098550" y="26993"/>
                </a:lnTo>
                <a:lnTo>
                  <a:pt x="1105694" y="30962"/>
                </a:lnTo>
                <a:lnTo>
                  <a:pt x="1112441" y="35329"/>
                </a:lnTo>
                <a:lnTo>
                  <a:pt x="1119584" y="39695"/>
                </a:lnTo>
                <a:lnTo>
                  <a:pt x="1133078" y="49222"/>
                </a:lnTo>
                <a:lnTo>
                  <a:pt x="1146175" y="59543"/>
                </a:lnTo>
                <a:lnTo>
                  <a:pt x="1158875" y="70657"/>
                </a:lnTo>
                <a:lnTo>
                  <a:pt x="1170781" y="82566"/>
                </a:lnTo>
                <a:lnTo>
                  <a:pt x="1181894" y="95268"/>
                </a:lnTo>
                <a:lnTo>
                  <a:pt x="1193006" y="108764"/>
                </a:lnTo>
                <a:lnTo>
                  <a:pt x="1203722" y="122261"/>
                </a:lnTo>
                <a:lnTo>
                  <a:pt x="1213644" y="136948"/>
                </a:lnTo>
                <a:lnTo>
                  <a:pt x="1223169" y="152032"/>
                </a:lnTo>
                <a:lnTo>
                  <a:pt x="1232297" y="167116"/>
                </a:lnTo>
                <a:lnTo>
                  <a:pt x="1241028" y="183391"/>
                </a:lnTo>
                <a:lnTo>
                  <a:pt x="1249363" y="199269"/>
                </a:lnTo>
                <a:lnTo>
                  <a:pt x="1256506" y="215941"/>
                </a:lnTo>
                <a:lnTo>
                  <a:pt x="1264047" y="232613"/>
                </a:lnTo>
                <a:lnTo>
                  <a:pt x="1271191" y="249681"/>
                </a:lnTo>
                <a:lnTo>
                  <a:pt x="1277144" y="267147"/>
                </a:lnTo>
                <a:lnTo>
                  <a:pt x="1283494" y="284613"/>
                </a:lnTo>
                <a:lnTo>
                  <a:pt x="1289050" y="302079"/>
                </a:lnTo>
                <a:lnTo>
                  <a:pt x="1293813" y="319545"/>
                </a:lnTo>
                <a:lnTo>
                  <a:pt x="1298575" y="337010"/>
                </a:lnTo>
                <a:lnTo>
                  <a:pt x="1301750" y="349316"/>
                </a:lnTo>
                <a:lnTo>
                  <a:pt x="1303734" y="360827"/>
                </a:lnTo>
                <a:lnTo>
                  <a:pt x="1305719" y="372736"/>
                </a:lnTo>
                <a:lnTo>
                  <a:pt x="1307306" y="384644"/>
                </a:lnTo>
                <a:lnTo>
                  <a:pt x="1308100" y="396553"/>
                </a:lnTo>
                <a:lnTo>
                  <a:pt x="1308497" y="408064"/>
                </a:lnTo>
                <a:lnTo>
                  <a:pt x="1308894" y="419973"/>
                </a:lnTo>
                <a:lnTo>
                  <a:pt x="1308894" y="431087"/>
                </a:lnTo>
                <a:lnTo>
                  <a:pt x="1308100" y="442996"/>
                </a:lnTo>
                <a:lnTo>
                  <a:pt x="1307306" y="454507"/>
                </a:lnTo>
                <a:lnTo>
                  <a:pt x="1306116" y="465622"/>
                </a:lnTo>
                <a:lnTo>
                  <a:pt x="1304131" y="477134"/>
                </a:lnTo>
                <a:lnTo>
                  <a:pt x="1302544" y="487851"/>
                </a:lnTo>
                <a:lnTo>
                  <a:pt x="1300163" y="499363"/>
                </a:lnTo>
                <a:lnTo>
                  <a:pt x="1297781" y="510874"/>
                </a:lnTo>
                <a:lnTo>
                  <a:pt x="1294606" y="521592"/>
                </a:lnTo>
                <a:lnTo>
                  <a:pt x="1291431" y="532707"/>
                </a:lnTo>
                <a:lnTo>
                  <a:pt x="1288256" y="543424"/>
                </a:lnTo>
                <a:lnTo>
                  <a:pt x="1280716" y="565256"/>
                </a:lnTo>
                <a:lnTo>
                  <a:pt x="1271984" y="587089"/>
                </a:lnTo>
                <a:lnTo>
                  <a:pt x="1262856" y="608524"/>
                </a:lnTo>
                <a:lnTo>
                  <a:pt x="1252934" y="629959"/>
                </a:lnTo>
                <a:lnTo>
                  <a:pt x="1241822" y="650998"/>
                </a:lnTo>
                <a:lnTo>
                  <a:pt x="1231106" y="672433"/>
                </a:lnTo>
                <a:lnTo>
                  <a:pt x="1219200" y="692677"/>
                </a:lnTo>
                <a:lnTo>
                  <a:pt x="1207294" y="713716"/>
                </a:lnTo>
                <a:lnTo>
                  <a:pt x="1194991" y="734357"/>
                </a:lnTo>
                <a:lnTo>
                  <a:pt x="1170781" y="775640"/>
                </a:lnTo>
                <a:lnTo>
                  <a:pt x="1146572" y="816526"/>
                </a:lnTo>
                <a:lnTo>
                  <a:pt x="1135459" y="836770"/>
                </a:lnTo>
                <a:lnTo>
                  <a:pt x="1123950" y="857014"/>
                </a:lnTo>
                <a:lnTo>
                  <a:pt x="1112837" y="877656"/>
                </a:lnTo>
                <a:lnTo>
                  <a:pt x="1102916" y="897503"/>
                </a:lnTo>
                <a:lnTo>
                  <a:pt x="1093391" y="918145"/>
                </a:lnTo>
                <a:lnTo>
                  <a:pt x="1085056" y="938786"/>
                </a:lnTo>
                <a:lnTo>
                  <a:pt x="1077119" y="958634"/>
                </a:lnTo>
                <a:lnTo>
                  <a:pt x="1070769" y="979275"/>
                </a:lnTo>
                <a:lnTo>
                  <a:pt x="1067594" y="989199"/>
                </a:lnTo>
                <a:lnTo>
                  <a:pt x="1064816" y="999916"/>
                </a:lnTo>
                <a:lnTo>
                  <a:pt x="1062434" y="1009840"/>
                </a:lnTo>
                <a:lnTo>
                  <a:pt x="1060450" y="1020161"/>
                </a:lnTo>
                <a:lnTo>
                  <a:pt x="1064022" y="1020558"/>
                </a:lnTo>
                <a:lnTo>
                  <a:pt x="1067594" y="1022145"/>
                </a:lnTo>
                <a:lnTo>
                  <a:pt x="1071166" y="1023336"/>
                </a:lnTo>
                <a:lnTo>
                  <a:pt x="1074737" y="1024924"/>
                </a:lnTo>
                <a:lnTo>
                  <a:pt x="1077119" y="1026909"/>
                </a:lnTo>
                <a:lnTo>
                  <a:pt x="1080294" y="1029291"/>
                </a:lnTo>
                <a:lnTo>
                  <a:pt x="1083072" y="1032069"/>
                </a:lnTo>
                <a:lnTo>
                  <a:pt x="1085056" y="1034848"/>
                </a:lnTo>
                <a:lnTo>
                  <a:pt x="1092994" y="1028100"/>
                </a:lnTo>
                <a:lnTo>
                  <a:pt x="1100931" y="1021352"/>
                </a:lnTo>
                <a:lnTo>
                  <a:pt x="1108472" y="1013810"/>
                </a:lnTo>
                <a:lnTo>
                  <a:pt x="1116013" y="1006267"/>
                </a:lnTo>
                <a:lnTo>
                  <a:pt x="1131094" y="990786"/>
                </a:lnTo>
                <a:lnTo>
                  <a:pt x="1144984" y="974115"/>
                </a:lnTo>
                <a:lnTo>
                  <a:pt x="1158875" y="956649"/>
                </a:lnTo>
                <a:lnTo>
                  <a:pt x="1171972" y="938786"/>
                </a:lnTo>
                <a:lnTo>
                  <a:pt x="1185069" y="920129"/>
                </a:lnTo>
                <a:lnTo>
                  <a:pt x="1197769" y="901076"/>
                </a:lnTo>
                <a:lnTo>
                  <a:pt x="1210469" y="881625"/>
                </a:lnTo>
                <a:lnTo>
                  <a:pt x="1222772" y="861381"/>
                </a:lnTo>
                <a:lnTo>
                  <a:pt x="1246981" y="820892"/>
                </a:lnTo>
                <a:lnTo>
                  <a:pt x="1271587" y="779609"/>
                </a:lnTo>
                <a:lnTo>
                  <a:pt x="1283891" y="759365"/>
                </a:lnTo>
                <a:lnTo>
                  <a:pt x="1296591" y="738723"/>
                </a:lnTo>
                <a:lnTo>
                  <a:pt x="1308894" y="718479"/>
                </a:lnTo>
                <a:lnTo>
                  <a:pt x="1321991" y="698632"/>
                </a:lnTo>
                <a:lnTo>
                  <a:pt x="1335881" y="679181"/>
                </a:lnTo>
                <a:lnTo>
                  <a:pt x="1349772" y="660127"/>
                </a:lnTo>
                <a:lnTo>
                  <a:pt x="1364059" y="641868"/>
                </a:lnTo>
                <a:lnTo>
                  <a:pt x="1378744" y="624005"/>
                </a:lnTo>
                <a:lnTo>
                  <a:pt x="1394222" y="606936"/>
                </a:lnTo>
                <a:lnTo>
                  <a:pt x="1402556" y="598600"/>
                </a:lnTo>
                <a:lnTo>
                  <a:pt x="1410891" y="590264"/>
                </a:lnTo>
                <a:lnTo>
                  <a:pt x="1419225" y="582325"/>
                </a:lnTo>
                <a:lnTo>
                  <a:pt x="1427559" y="574783"/>
                </a:lnTo>
                <a:lnTo>
                  <a:pt x="1436291" y="567638"/>
                </a:lnTo>
                <a:lnTo>
                  <a:pt x="1445419" y="560493"/>
                </a:lnTo>
                <a:lnTo>
                  <a:pt x="1454547" y="553348"/>
                </a:lnTo>
                <a:lnTo>
                  <a:pt x="1463675" y="546997"/>
                </a:lnTo>
                <a:lnTo>
                  <a:pt x="1473200" y="541043"/>
                </a:lnTo>
                <a:lnTo>
                  <a:pt x="1483122" y="534691"/>
                </a:lnTo>
                <a:lnTo>
                  <a:pt x="1493441" y="529134"/>
                </a:lnTo>
                <a:lnTo>
                  <a:pt x="1503363" y="523974"/>
                </a:lnTo>
                <a:lnTo>
                  <a:pt x="1513681" y="518416"/>
                </a:lnTo>
                <a:lnTo>
                  <a:pt x="1524794" y="513653"/>
                </a:lnTo>
                <a:lnTo>
                  <a:pt x="1535906" y="509287"/>
                </a:lnTo>
                <a:lnTo>
                  <a:pt x="1547416" y="505317"/>
                </a:lnTo>
                <a:lnTo>
                  <a:pt x="1558925" y="502141"/>
                </a:lnTo>
                <a:lnTo>
                  <a:pt x="1570831" y="498569"/>
                </a:lnTo>
                <a:lnTo>
                  <a:pt x="1588294" y="494203"/>
                </a:lnTo>
                <a:lnTo>
                  <a:pt x="1606550" y="490233"/>
                </a:lnTo>
                <a:lnTo>
                  <a:pt x="1624409" y="486660"/>
                </a:lnTo>
                <a:lnTo>
                  <a:pt x="1642269" y="483485"/>
                </a:lnTo>
                <a:lnTo>
                  <a:pt x="1660525" y="481103"/>
                </a:lnTo>
                <a:lnTo>
                  <a:pt x="1678781" y="478721"/>
                </a:lnTo>
                <a:lnTo>
                  <a:pt x="1697037" y="477134"/>
                </a:lnTo>
                <a:lnTo>
                  <a:pt x="1715691" y="476340"/>
                </a:lnTo>
                <a:lnTo>
                  <a:pt x="1733550" y="475546"/>
                </a:lnTo>
                <a:lnTo>
                  <a:pt x="1751806" y="475546"/>
                </a:lnTo>
                <a:lnTo>
                  <a:pt x="1769666" y="476340"/>
                </a:lnTo>
                <a:lnTo>
                  <a:pt x="1787128" y="477134"/>
                </a:lnTo>
                <a:lnTo>
                  <a:pt x="1804591" y="479118"/>
                </a:lnTo>
                <a:lnTo>
                  <a:pt x="1822053" y="481897"/>
                </a:lnTo>
                <a:lnTo>
                  <a:pt x="1838722" y="485073"/>
                </a:lnTo>
                <a:lnTo>
                  <a:pt x="1855391" y="489042"/>
                </a:lnTo>
                <a:lnTo>
                  <a:pt x="1871663" y="493806"/>
                </a:lnTo>
                <a:lnTo>
                  <a:pt x="1887537" y="499363"/>
                </a:lnTo>
                <a:lnTo>
                  <a:pt x="1903016" y="506111"/>
                </a:lnTo>
                <a:lnTo>
                  <a:pt x="1917303" y="513256"/>
                </a:lnTo>
                <a:lnTo>
                  <a:pt x="1924844" y="517226"/>
                </a:lnTo>
                <a:lnTo>
                  <a:pt x="1931591" y="521195"/>
                </a:lnTo>
                <a:lnTo>
                  <a:pt x="1938734" y="525958"/>
                </a:lnTo>
                <a:lnTo>
                  <a:pt x="1945084" y="530325"/>
                </a:lnTo>
                <a:lnTo>
                  <a:pt x="1952228" y="535088"/>
                </a:lnTo>
                <a:lnTo>
                  <a:pt x="1958181" y="540249"/>
                </a:lnTo>
                <a:lnTo>
                  <a:pt x="1964928" y="545806"/>
                </a:lnTo>
                <a:lnTo>
                  <a:pt x="1970881" y="551363"/>
                </a:lnTo>
                <a:lnTo>
                  <a:pt x="1976437" y="557317"/>
                </a:lnTo>
                <a:lnTo>
                  <a:pt x="1982391" y="563669"/>
                </a:lnTo>
                <a:lnTo>
                  <a:pt x="1987947" y="569623"/>
                </a:lnTo>
                <a:lnTo>
                  <a:pt x="1993106" y="576371"/>
                </a:lnTo>
                <a:lnTo>
                  <a:pt x="1998266" y="583119"/>
                </a:lnTo>
                <a:lnTo>
                  <a:pt x="2003822" y="590264"/>
                </a:lnTo>
                <a:lnTo>
                  <a:pt x="2008584" y="597806"/>
                </a:lnTo>
                <a:lnTo>
                  <a:pt x="2012950" y="605348"/>
                </a:lnTo>
                <a:lnTo>
                  <a:pt x="2017316" y="613287"/>
                </a:lnTo>
                <a:lnTo>
                  <a:pt x="2021284" y="621623"/>
                </a:lnTo>
                <a:lnTo>
                  <a:pt x="2025253" y="630356"/>
                </a:lnTo>
                <a:lnTo>
                  <a:pt x="2028825" y="639089"/>
                </a:lnTo>
                <a:lnTo>
                  <a:pt x="2032397" y="647822"/>
                </a:lnTo>
                <a:lnTo>
                  <a:pt x="2035572" y="657349"/>
                </a:lnTo>
                <a:lnTo>
                  <a:pt x="2038747" y="666876"/>
                </a:lnTo>
                <a:lnTo>
                  <a:pt x="2041128" y="677196"/>
                </a:lnTo>
                <a:lnTo>
                  <a:pt x="2042716" y="683547"/>
                </a:lnTo>
                <a:lnTo>
                  <a:pt x="2043509" y="690296"/>
                </a:lnTo>
                <a:lnTo>
                  <a:pt x="2043906" y="696647"/>
                </a:lnTo>
                <a:lnTo>
                  <a:pt x="2043509" y="703395"/>
                </a:lnTo>
                <a:lnTo>
                  <a:pt x="2042716" y="709746"/>
                </a:lnTo>
                <a:lnTo>
                  <a:pt x="2041128" y="716494"/>
                </a:lnTo>
                <a:lnTo>
                  <a:pt x="2039541" y="722845"/>
                </a:lnTo>
                <a:lnTo>
                  <a:pt x="2037159" y="729594"/>
                </a:lnTo>
                <a:lnTo>
                  <a:pt x="2034381" y="735945"/>
                </a:lnTo>
                <a:lnTo>
                  <a:pt x="2031206" y="742296"/>
                </a:lnTo>
                <a:lnTo>
                  <a:pt x="2027237" y="748647"/>
                </a:lnTo>
                <a:lnTo>
                  <a:pt x="2022872" y="754998"/>
                </a:lnTo>
                <a:lnTo>
                  <a:pt x="2018109" y="760953"/>
                </a:lnTo>
                <a:lnTo>
                  <a:pt x="2013347" y="766907"/>
                </a:lnTo>
                <a:lnTo>
                  <a:pt x="2007791" y="773258"/>
                </a:lnTo>
                <a:lnTo>
                  <a:pt x="2001441" y="778815"/>
                </a:lnTo>
                <a:lnTo>
                  <a:pt x="1994694" y="784770"/>
                </a:lnTo>
                <a:lnTo>
                  <a:pt x="1987550" y="790724"/>
                </a:lnTo>
                <a:lnTo>
                  <a:pt x="1980009" y="795884"/>
                </a:lnTo>
                <a:lnTo>
                  <a:pt x="1972072" y="801441"/>
                </a:lnTo>
                <a:lnTo>
                  <a:pt x="1964531" y="806602"/>
                </a:lnTo>
                <a:lnTo>
                  <a:pt x="1955800" y="812159"/>
                </a:lnTo>
                <a:lnTo>
                  <a:pt x="1946672" y="816923"/>
                </a:lnTo>
                <a:lnTo>
                  <a:pt x="1936750" y="821686"/>
                </a:lnTo>
                <a:lnTo>
                  <a:pt x="1927225" y="826449"/>
                </a:lnTo>
                <a:lnTo>
                  <a:pt x="1916906" y="830816"/>
                </a:lnTo>
                <a:lnTo>
                  <a:pt x="1906191" y="835182"/>
                </a:lnTo>
                <a:lnTo>
                  <a:pt x="1895475" y="839549"/>
                </a:lnTo>
                <a:lnTo>
                  <a:pt x="1883966" y="843518"/>
                </a:lnTo>
                <a:lnTo>
                  <a:pt x="1872853" y="847091"/>
                </a:lnTo>
                <a:lnTo>
                  <a:pt x="1860550" y="850266"/>
                </a:lnTo>
                <a:lnTo>
                  <a:pt x="1848247" y="853839"/>
                </a:lnTo>
                <a:lnTo>
                  <a:pt x="1860550" y="851060"/>
                </a:lnTo>
                <a:lnTo>
                  <a:pt x="1872853" y="848282"/>
                </a:lnTo>
                <a:lnTo>
                  <a:pt x="1884759" y="845503"/>
                </a:lnTo>
                <a:lnTo>
                  <a:pt x="1896666" y="843915"/>
                </a:lnTo>
                <a:lnTo>
                  <a:pt x="1908175" y="842327"/>
                </a:lnTo>
                <a:lnTo>
                  <a:pt x="1919287" y="840740"/>
                </a:lnTo>
                <a:lnTo>
                  <a:pt x="1930797" y="839946"/>
                </a:lnTo>
                <a:lnTo>
                  <a:pt x="1941513" y="839549"/>
                </a:lnTo>
                <a:lnTo>
                  <a:pt x="1952228" y="839152"/>
                </a:lnTo>
                <a:lnTo>
                  <a:pt x="1962547" y="839152"/>
                </a:lnTo>
                <a:lnTo>
                  <a:pt x="1972866" y="839549"/>
                </a:lnTo>
                <a:lnTo>
                  <a:pt x="1982391" y="840343"/>
                </a:lnTo>
                <a:lnTo>
                  <a:pt x="1991916" y="841136"/>
                </a:lnTo>
                <a:lnTo>
                  <a:pt x="2001044" y="842724"/>
                </a:lnTo>
                <a:lnTo>
                  <a:pt x="2009775" y="844312"/>
                </a:lnTo>
                <a:lnTo>
                  <a:pt x="2018506" y="845900"/>
                </a:lnTo>
                <a:lnTo>
                  <a:pt x="2026841" y="848282"/>
                </a:lnTo>
                <a:lnTo>
                  <a:pt x="2034778" y="851060"/>
                </a:lnTo>
                <a:lnTo>
                  <a:pt x="2041922" y="853839"/>
                </a:lnTo>
                <a:lnTo>
                  <a:pt x="2049066" y="857014"/>
                </a:lnTo>
                <a:lnTo>
                  <a:pt x="2056209" y="860587"/>
                </a:lnTo>
                <a:lnTo>
                  <a:pt x="2062163" y="864160"/>
                </a:lnTo>
                <a:lnTo>
                  <a:pt x="2068116" y="868526"/>
                </a:lnTo>
                <a:lnTo>
                  <a:pt x="2074069" y="872099"/>
                </a:lnTo>
                <a:lnTo>
                  <a:pt x="2078831" y="877259"/>
                </a:lnTo>
                <a:lnTo>
                  <a:pt x="2083594" y="882022"/>
                </a:lnTo>
                <a:lnTo>
                  <a:pt x="2087959" y="887183"/>
                </a:lnTo>
                <a:lnTo>
                  <a:pt x="2091928" y="892343"/>
                </a:lnTo>
                <a:lnTo>
                  <a:pt x="2095103" y="897900"/>
                </a:lnTo>
                <a:lnTo>
                  <a:pt x="2097881" y="904251"/>
                </a:lnTo>
                <a:lnTo>
                  <a:pt x="2100263" y="910206"/>
                </a:lnTo>
                <a:lnTo>
                  <a:pt x="2102247" y="916557"/>
                </a:lnTo>
                <a:lnTo>
                  <a:pt x="2104628" y="926481"/>
                </a:lnTo>
                <a:lnTo>
                  <a:pt x="2106613" y="936404"/>
                </a:lnTo>
                <a:lnTo>
                  <a:pt x="2108597" y="945931"/>
                </a:lnTo>
                <a:lnTo>
                  <a:pt x="2109787" y="955855"/>
                </a:lnTo>
                <a:lnTo>
                  <a:pt x="2110581" y="965382"/>
                </a:lnTo>
                <a:lnTo>
                  <a:pt x="2111375" y="974908"/>
                </a:lnTo>
                <a:lnTo>
                  <a:pt x="2111375" y="984038"/>
                </a:lnTo>
                <a:lnTo>
                  <a:pt x="2111375" y="992771"/>
                </a:lnTo>
                <a:lnTo>
                  <a:pt x="2111375" y="1001901"/>
                </a:lnTo>
                <a:lnTo>
                  <a:pt x="2110581" y="1010634"/>
                </a:lnTo>
                <a:lnTo>
                  <a:pt x="2109787" y="1019367"/>
                </a:lnTo>
                <a:lnTo>
                  <a:pt x="2108597" y="1027703"/>
                </a:lnTo>
                <a:lnTo>
                  <a:pt x="2106613" y="1036039"/>
                </a:lnTo>
                <a:lnTo>
                  <a:pt x="2105025" y="1044375"/>
                </a:lnTo>
                <a:lnTo>
                  <a:pt x="2102644" y="1052711"/>
                </a:lnTo>
                <a:lnTo>
                  <a:pt x="2100659" y="1060650"/>
                </a:lnTo>
                <a:lnTo>
                  <a:pt x="2097881" y="1068192"/>
                </a:lnTo>
                <a:lnTo>
                  <a:pt x="2095103" y="1076131"/>
                </a:lnTo>
                <a:lnTo>
                  <a:pt x="2091928" y="1083673"/>
                </a:lnTo>
                <a:lnTo>
                  <a:pt x="2088356" y="1091215"/>
                </a:lnTo>
                <a:lnTo>
                  <a:pt x="2084387" y="1098360"/>
                </a:lnTo>
                <a:lnTo>
                  <a:pt x="2080419" y="1105505"/>
                </a:lnTo>
                <a:lnTo>
                  <a:pt x="2076450" y="1112650"/>
                </a:lnTo>
                <a:lnTo>
                  <a:pt x="2072084" y="1119398"/>
                </a:lnTo>
                <a:lnTo>
                  <a:pt x="2062559" y="1132894"/>
                </a:lnTo>
                <a:lnTo>
                  <a:pt x="2052241" y="1145994"/>
                </a:lnTo>
                <a:lnTo>
                  <a:pt x="2041128" y="1158696"/>
                </a:lnTo>
                <a:lnTo>
                  <a:pt x="2028825" y="1170605"/>
                </a:lnTo>
                <a:lnTo>
                  <a:pt x="2016522" y="1181719"/>
                </a:lnTo>
                <a:lnTo>
                  <a:pt x="2003425" y="1193231"/>
                </a:lnTo>
                <a:lnTo>
                  <a:pt x="1989137" y="1203551"/>
                </a:lnTo>
                <a:lnTo>
                  <a:pt x="1974850" y="1213872"/>
                </a:lnTo>
                <a:lnTo>
                  <a:pt x="1960166" y="1223002"/>
                </a:lnTo>
                <a:lnTo>
                  <a:pt x="1944687" y="1232132"/>
                </a:lnTo>
                <a:lnTo>
                  <a:pt x="1928416" y="1240865"/>
                </a:lnTo>
                <a:lnTo>
                  <a:pt x="1912541" y="1249201"/>
                </a:lnTo>
                <a:lnTo>
                  <a:pt x="1895872" y="1256346"/>
                </a:lnTo>
                <a:lnTo>
                  <a:pt x="1879203" y="1263888"/>
                </a:lnTo>
                <a:lnTo>
                  <a:pt x="1861741" y="1271033"/>
                </a:lnTo>
                <a:lnTo>
                  <a:pt x="1844675" y="1276987"/>
                </a:lnTo>
                <a:lnTo>
                  <a:pt x="1827213" y="1282941"/>
                </a:lnTo>
                <a:lnTo>
                  <a:pt x="1809750" y="1288896"/>
                </a:lnTo>
                <a:lnTo>
                  <a:pt x="1792287" y="1293659"/>
                </a:lnTo>
                <a:lnTo>
                  <a:pt x="1774825" y="1298422"/>
                </a:lnTo>
                <a:lnTo>
                  <a:pt x="1762522" y="1301598"/>
                </a:lnTo>
                <a:lnTo>
                  <a:pt x="1751013" y="1303583"/>
                </a:lnTo>
                <a:lnTo>
                  <a:pt x="1738709" y="1305567"/>
                </a:lnTo>
                <a:lnTo>
                  <a:pt x="1726803" y="1307155"/>
                </a:lnTo>
                <a:lnTo>
                  <a:pt x="1714897" y="1307949"/>
                </a:lnTo>
                <a:lnTo>
                  <a:pt x="1703784" y="1308743"/>
                </a:lnTo>
                <a:lnTo>
                  <a:pt x="1691878" y="1308743"/>
                </a:lnTo>
                <a:lnTo>
                  <a:pt x="1680766" y="1308743"/>
                </a:lnTo>
                <a:lnTo>
                  <a:pt x="1668859" y="1307949"/>
                </a:lnTo>
                <a:lnTo>
                  <a:pt x="1657350" y="1307155"/>
                </a:lnTo>
                <a:lnTo>
                  <a:pt x="1646237" y="1305964"/>
                </a:lnTo>
                <a:lnTo>
                  <a:pt x="1634728" y="1303980"/>
                </a:lnTo>
                <a:lnTo>
                  <a:pt x="1623219" y="1302392"/>
                </a:lnTo>
                <a:lnTo>
                  <a:pt x="1612503" y="1300010"/>
                </a:lnTo>
                <a:lnTo>
                  <a:pt x="1600994" y="1297628"/>
                </a:lnTo>
                <a:lnTo>
                  <a:pt x="1590278" y="1294453"/>
                </a:lnTo>
                <a:lnTo>
                  <a:pt x="1579166" y="1291277"/>
                </a:lnTo>
                <a:lnTo>
                  <a:pt x="1568053" y="1288102"/>
                </a:lnTo>
                <a:lnTo>
                  <a:pt x="1546225" y="1280560"/>
                </a:lnTo>
                <a:lnTo>
                  <a:pt x="1524794" y="1271827"/>
                </a:lnTo>
                <a:lnTo>
                  <a:pt x="1503363" y="1262697"/>
                </a:lnTo>
                <a:lnTo>
                  <a:pt x="1481931" y="1252376"/>
                </a:lnTo>
                <a:lnTo>
                  <a:pt x="1460500" y="1241659"/>
                </a:lnTo>
                <a:lnTo>
                  <a:pt x="1439466" y="1230544"/>
                </a:lnTo>
                <a:lnTo>
                  <a:pt x="1418828" y="1219032"/>
                </a:lnTo>
                <a:lnTo>
                  <a:pt x="1398191" y="1207124"/>
                </a:lnTo>
                <a:lnTo>
                  <a:pt x="1377156" y="1194819"/>
                </a:lnTo>
                <a:lnTo>
                  <a:pt x="1336278" y="1170605"/>
                </a:lnTo>
                <a:lnTo>
                  <a:pt x="1295400" y="1146391"/>
                </a:lnTo>
                <a:lnTo>
                  <a:pt x="1275159" y="1135276"/>
                </a:lnTo>
                <a:lnTo>
                  <a:pt x="1254522" y="1123765"/>
                </a:lnTo>
                <a:lnTo>
                  <a:pt x="1234281" y="1112650"/>
                </a:lnTo>
                <a:lnTo>
                  <a:pt x="1214041" y="1102726"/>
                </a:lnTo>
                <a:lnTo>
                  <a:pt x="1193800" y="1093199"/>
                </a:lnTo>
                <a:lnTo>
                  <a:pt x="1173163" y="1084863"/>
                </a:lnTo>
                <a:lnTo>
                  <a:pt x="1153319" y="1076924"/>
                </a:lnTo>
                <a:lnTo>
                  <a:pt x="1132681" y="1070573"/>
                </a:lnTo>
                <a:lnTo>
                  <a:pt x="1122363" y="1067398"/>
                </a:lnTo>
                <a:lnTo>
                  <a:pt x="1112044" y="1065016"/>
                </a:lnTo>
                <a:lnTo>
                  <a:pt x="1101725" y="1062237"/>
                </a:lnTo>
                <a:lnTo>
                  <a:pt x="1091803" y="1060650"/>
                </a:lnTo>
                <a:lnTo>
                  <a:pt x="1090613" y="1063825"/>
                </a:lnTo>
                <a:lnTo>
                  <a:pt x="1089819" y="1067398"/>
                </a:lnTo>
                <a:lnTo>
                  <a:pt x="1088628" y="1070970"/>
                </a:lnTo>
                <a:lnTo>
                  <a:pt x="1086644" y="1074543"/>
                </a:lnTo>
                <a:lnTo>
                  <a:pt x="1084659" y="1077321"/>
                </a:lnTo>
                <a:lnTo>
                  <a:pt x="1082278" y="1080100"/>
                </a:lnTo>
                <a:lnTo>
                  <a:pt x="1079897" y="1082879"/>
                </a:lnTo>
                <a:lnTo>
                  <a:pt x="1077119" y="1084863"/>
                </a:lnTo>
                <a:lnTo>
                  <a:pt x="1083866" y="1092802"/>
                </a:lnTo>
                <a:lnTo>
                  <a:pt x="1090613" y="1100741"/>
                </a:lnTo>
                <a:lnTo>
                  <a:pt x="1098153" y="1108284"/>
                </a:lnTo>
                <a:lnTo>
                  <a:pt x="1105694" y="1115826"/>
                </a:lnTo>
                <a:lnTo>
                  <a:pt x="1121172" y="1130910"/>
                </a:lnTo>
                <a:lnTo>
                  <a:pt x="1137841" y="1145200"/>
                </a:lnTo>
                <a:lnTo>
                  <a:pt x="1154906" y="1158696"/>
                </a:lnTo>
                <a:lnTo>
                  <a:pt x="1173163" y="1172192"/>
                </a:lnTo>
                <a:lnTo>
                  <a:pt x="1191816" y="1184895"/>
                </a:lnTo>
                <a:lnTo>
                  <a:pt x="1210866" y="1197597"/>
                </a:lnTo>
                <a:lnTo>
                  <a:pt x="1230313" y="1210300"/>
                </a:lnTo>
                <a:lnTo>
                  <a:pt x="1250553" y="1222605"/>
                </a:lnTo>
                <a:lnTo>
                  <a:pt x="1291034" y="1246819"/>
                </a:lnTo>
                <a:lnTo>
                  <a:pt x="1332309" y="1271430"/>
                </a:lnTo>
                <a:lnTo>
                  <a:pt x="1352550" y="1283735"/>
                </a:lnTo>
                <a:lnTo>
                  <a:pt x="1373187" y="1296041"/>
                </a:lnTo>
                <a:lnTo>
                  <a:pt x="1393428" y="1308743"/>
                </a:lnTo>
                <a:lnTo>
                  <a:pt x="1412875" y="1321842"/>
                </a:lnTo>
                <a:lnTo>
                  <a:pt x="1432719" y="1335339"/>
                </a:lnTo>
                <a:lnTo>
                  <a:pt x="1451769" y="1349629"/>
                </a:lnTo>
                <a:lnTo>
                  <a:pt x="1470025" y="1363919"/>
                </a:lnTo>
                <a:lnTo>
                  <a:pt x="1487884" y="1378606"/>
                </a:lnTo>
                <a:lnTo>
                  <a:pt x="1504950" y="1394484"/>
                </a:lnTo>
                <a:lnTo>
                  <a:pt x="1513284" y="1402423"/>
                </a:lnTo>
                <a:lnTo>
                  <a:pt x="1521222" y="1410759"/>
                </a:lnTo>
                <a:lnTo>
                  <a:pt x="1529159" y="1419095"/>
                </a:lnTo>
                <a:lnTo>
                  <a:pt x="1537097" y="1427034"/>
                </a:lnTo>
                <a:lnTo>
                  <a:pt x="1544241" y="1435767"/>
                </a:lnTo>
                <a:lnTo>
                  <a:pt x="1551384" y="1445294"/>
                </a:lnTo>
                <a:lnTo>
                  <a:pt x="1557734" y="1454424"/>
                </a:lnTo>
                <a:lnTo>
                  <a:pt x="1564481" y="1463553"/>
                </a:lnTo>
                <a:lnTo>
                  <a:pt x="1570831" y="1473080"/>
                </a:lnTo>
                <a:lnTo>
                  <a:pt x="1577181" y="1483004"/>
                </a:lnTo>
                <a:lnTo>
                  <a:pt x="1582737" y="1493325"/>
                </a:lnTo>
                <a:lnTo>
                  <a:pt x="1587897" y="1503248"/>
                </a:lnTo>
                <a:lnTo>
                  <a:pt x="1593453" y="1513569"/>
                </a:lnTo>
                <a:lnTo>
                  <a:pt x="1597819" y="1524684"/>
                </a:lnTo>
                <a:lnTo>
                  <a:pt x="1602184" y="1535798"/>
                </a:lnTo>
                <a:lnTo>
                  <a:pt x="1606550" y="1547310"/>
                </a:lnTo>
                <a:lnTo>
                  <a:pt x="1609725" y="1558821"/>
                </a:lnTo>
                <a:lnTo>
                  <a:pt x="1612900" y="1570730"/>
                </a:lnTo>
                <a:lnTo>
                  <a:pt x="1617266" y="1588196"/>
                </a:lnTo>
                <a:lnTo>
                  <a:pt x="1621234" y="1606058"/>
                </a:lnTo>
                <a:lnTo>
                  <a:pt x="1624806" y="1624318"/>
                </a:lnTo>
                <a:lnTo>
                  <a:pt x="1627584" y="1642578"/>
                </a:lnTo>
                <a:lnTo>
                  <a:pt x="1630759" y="1660440"/>
                </a:lnTo>
                <a:lnTo>
                  <a:pt x="1633141" y="1678700"/>
                </a:lnTo>
                <a:lnTo>
                  <a:pt x="1634331" y="1696960"/>
                </a:lnTo>
                <a:lnTo>
                  <a:pt x="1635522" y="1715219"/>
                </a:lnTo>
                <a:lnTo>
                  <a:pt x="1635919" y="1733479"/>
                </a:lnTo>
                <a:lnTo>
                  <a:pt x="1635919" y="1751739"/>
                </a:lnTo>
                <a:lnTo>
                  <a:pt x="1635522" y="1769602"/>
                </a:lnTo>
                <a:lnTo>
                  <a:pt x="1634331" y="1787067"/>
                </a:lnTo>
                <a:lnTo>
                  <a:pt x="1632744" y="1804533"/>
                </a:lnTo>
                <a:lnTo>
                  <a:pt x="1629966" y="1821999"/>
                </a:lnTo>
                <a:lnTo>
                  <a:pt x="1626394" y="1839068"/>
                </a:lnTo>
                <a:lnTo>
                  <a:pt x="1622425" y="1855343"/>
                </a:lnTo>
                <a:lnTo>
                  <a:pt x="1617663" y="1871618"/>
                </a:lnTo>
                <a:lnTo>
                  <a:pt x="1612106" y="1887496"/>
                </a:lnTo>
                <a:lnTo>
                  <a:pt x="1605756" y="1902580"/>
                </a:lnTo>
                <a:lnTo>
                  <a:pt x="1598613" y="1917664"/>
                </a:lnTo>
                <a:lnTo>
                  <a:pt x="1594644" y="1924412"/>
                </a:lnTo>
                <a:lnTo>
                  <a:pt x="1590278" y="1931557"/>
                </a:lnTo>
                <a:lnTo>
                  <a:pt x="1585913" y="1938305"/>
                </a:lnTo>
                <a:lnTo>
                  <a:pt x="1581150" y="1945450"/>
                </a:lnTo>
                <a:lnTo>
                  <a:pt x="1576387" y="1952198"/>
                </a:lnTo>
                <a:lnTo>
                  <a:pt x="1571625" y="1958153"/>
                </a:lnTo>
                <a:lnTo>
                  <a:pt x="1565672" y="1964504"/>
                </a:lnTo>
                <a:lnTo>
                  <a:pt x="1560116" y="1970855"/>
                </a:lnTo>
                <a:lnTo>
                  <a:pt x="1554559" y="1976412"/>
                </a:lnTo>
                <a:lnTo>
                  <a:pt x="1548209" y="1981970"/>
                </a:lnTo>
                <a:lnTo>
                  <a:pt x="1541859" y="1987924"/>
                </a:lnTo>
                <a:lnTo>
                  <a:pt x="1535113" y="1993481"/>
                </a:lnTo>
                <a:lnTo>
                  <a:pt x="1528763" y="1998245"/>
                </a:lnTo>
                <a:lnTo>
                  <a:pt x="1521222" y="2003405"/>
                </a:lnTo>
                <a:lnTo>
                  <a:pt x="1513681" y="2008168"/>
                </a:lnTo>
                <a:lnTo>
                  <a:pt x="1506537" y="2012535"/>
                </a:lnTo>
                <a:lnTo>
                  <a:pt x="1498600" y="2016901"/>
                </a:lnTo>
                <a:lnTo>
                  <a:pt x="1490266" y="2021268"/>
                </a:lnTo>
                <a:lnTo>
                  <a:pt x="1481534" y="2024840"/>
                </a:lnTo>
                <a:lnTo>
                  <a:pt x="1472803" y="2028810"/>
                </a:lnTo>
                <a:lnTo>
                  <a:pt x="1463675" y="2032382"/>
                </a:lnTo>
                <a:lnTo>
                  <a:pt x="1454547" y="2035558"/>
                </a:lnTo>
                <a:lnTo>
                  <a:pt x="1445022" y="2038336"/>
                </a:lnTo>
                <a:lnTo>
                  <a:pt x="1434703" y="2041115"/>
                </a:lnTo>
                <a:lnTo>
                  <a:pt x="1428353" y="2042306"/>
                </a:lnTo>
                <a:lnTo>
                  <a:pt x="1421606" y="2043100"/>
                </a:lnTo>
                <a:lnTo>
                  <a:pt x="1415256" y="2043894"/>
                </a:lnTo>
                <a:lnTo>
                  <a:pt x="1408509" y="2043100"/>
                </a:lnTo>
                <a:lnTo>
                  <a:pt x="1402159" y="2042306"/>
                </a:lnTo>
                <a:lnTo>
                  <a:pt x="1395413" y="2041512"/>
                </a:lnTo>
                <a:lnTo>
                  <a:pt x="1389063" y="2039527"/>
                </a:lnTo>
                <a:lnTo>
                  <a:pt x="1382316" y="2037146"/>
                </a:lnTo>
                <a:lnTo>
                  <a:pt x="1375966" y="2034367"/>
                </a:lnTo>
                <a:lnTo>
                  <a:pt x="1369616" y="2031191"/>
                </a:lnTo>
                <a:lnTo>
                  <a:pt x="1363266" y="2027222"/>
                </a:lnTo>
                <a:lnTo>
                  <a:pt x="1356916" y="2022855"/>
                </a:lnTo>
                <a:lnTo>
                  <a:pt x="1350963" y="2018489"/>
                </a:lnTo>
                <a:lnTo>
                  <a:pt x="1345009" y="2013329"/>
                </a:lnTo>
                <a:lnTo>
                  <a:pt x="1338659" y="2007374"/>
                </a:lnTo>
                <a:lnTo>
                  <a:pt x="1333103" y="2001420"/>
                </a:lnTo>
                <a:lnTo>
                  <a:pt x="1327150" y="1994672"/>
                </a:lnTo>
                <a:lnTo>
                  <a:pt x="1321197" y="1987527"/>
                </a:lnTo>
                <a:lnTo>
                  <a:pt x="1315641" y="1979985"/>
                </a:lnTo>
                <a:lnTo>
                  <a:pt x="1310481" y="1972046"/>
                </a:lnTo>
                <a:lnTo>
                  <a:pt x="1305322" y="1964107"/>
                </a:lnTo>
                <a:lnTo>
                  <a:pt x="1299766" y="1955374"/>
                </a:lnTo>
                <a:lnTo>
                  <a:pt x="1295003" y="1946244"/>
                </a:lnTo>
                <a:lnTo>
                  <a:pt x="1290241" y="1936717"/>
                </a:lnTo>
                <a:lnTo>
                  <a:pt x="1285478" y="1927191"/>
                </a:lnTo>
                <a:lnTo>
                  <a:pt x="1281113" y="1916473"/>
                </a:lnTo>
                <a:lnTo>
                  <a:pt x="1276747" y="1906152"/>
                </a:lnTo>
                <a:lnTo>
                  <a:pt x="1272381" y="1895435"/>
                </a:lnTo>
                <a:lnTo>
                  <a:pt x="1268413" y="1883923"/>
                </a:lnTo>
                <a:lnTo>
                  <a:pt x="1264841" y="1872412"/>
                </a:lnTo>
                <a:lnTo>
                  <a:pt x="1261666" y="1860503"/>
                </a:lnTo>
                <a:lnTo>
                  <a:pt x="1258094" y="1848198"/>
                </a:lnTo>
                <a:lnTo>
                  <a:pt x="1260872" y="1860503"/>
                </a:lnTo>
                <a:lnTo>
                  <a:pt x="1263650" y="1872412"/>
                </a:lnTo>
                <a:lnTo>
                  <a:pt x="1266031" y="1884717"/>
                </a:lnTo>
                <a:lnTo>
                  <a:pt x="1268016" y="1896625"/>
                </a:lnTo>
                <a:lnTo>
                  <a:pt x="1269206" y="1907740"/>
                </a:lnTo>
                <a:lnTo>
                  <a:pt x="1270794" y="1919252"/>
                </a:lnTo>
                <a:lnTo>
                  <a:pt x="1271984" y="1930763"/>
                </a:lnTo>
                <a:lnTo>
                  <a:pt x="1272381" y="1941481"/>
                </a:lnTo>
                <a:lnTo>
                  <a:pt x="1272778" y="1952198"/>
                </a:lnTo>
                <a:lnTo>
                  <a:pt x="1272381" y="1962519"/>
                </a:lnTo>
                <a:lnTo>
                  <a:pt x="1272381" y="1972443"/>
                </a:lnTo>
                <a:lnTo>
                  <a:pt x="1271587" y="1981970"/>
                </a:lnTo>
                <a:lnTo>
                  <a:pt x="1270794" y="1991893"/>
                </a:lnTo>
                <a:lnTo>
                  <a:pt x="1269206" y="2001023"/>
                </a:lnTo>
                <a:lnTo>
                  <a:pt x="1267619" y="2009756"/>
                </a:lnTo>
                <a:lnTo>
                  <a:pt x="1265237" y="2018489"/>
                </a:lnTo>
                <a:lnTo>
                  <a:pt x="1263253" y="2026825"/>
                </a:lnTo>
                <a:lnTo>
                  <a:pt x="1260475" y="2034367"/>
                </a:lnTo>
                <a:lnTo>
                  <a:pt x="1258094" y="2041909"/>
                </a:lnTo>
                <a:lnTo>
                  <a:pt x="1254919" y="2049054"/>
                </a:lnTo>
                <a:lnTo>
                  <a:pt x="1251347" y="2055802"/>
                </a:lnTo>
                <a:lnTo>
                  <a:pt x="1247378" y="2062153"/>
                </a:lnTo>
                <a:lnTo>
                  <a:pt x="1243409" y="2068108"/>
                </a:lnTo>
                <a:lnTo>
                  <a:pt x="1239044" y="2073268"/>
                </a:lnTo>
                <a:lnTo>
                  <a:pt x="1234678" y="2078825"/>
                </a:lnTo>
                <a:lnTo>
                  <a:pt x="1229916" y="2083589"/>
                </a:lnTo>
                <a:lnTo>
                  <a:pt x="1224756" y="2087955"/>
                </a:lnTo>
                <a:lnTo>
                  <a:pt x="1219597" y="2091925"/>
                </a:lnTo>
                <a:lnTo>
                  <a:pt x="1214041" y="2094703"/>
                </a:lnTo>
                <a:lnTo>
                  <a:pt x="1207691" y="2097879"/>
                </a:lnTo>
                <a:lnTo>
                  <a:pt x="1201737" y="2099864"/>
                </a:lnTo>
                <a:lnTo>
                  <a:pt x="1194991" y="2102245"/>
                </a:lnTo>
                <a:lnTo>
                  <a:pt x="1185069" y="2104230"/>
                </a:lnTo>
                <a:lnTo>
                  <a:pt x="1175544" y="2106612"/>
                </a:lnTo>
                <a:lnTo>
                  <a:pt x="1165225" y="2108200"/>
                </a:lnTo>
                <a:lnTo>
                  <a:pt x="1155700" y="2109787"/>
                </a:lnTo>
                <a:lnTo>
                  <a:pt x="1146572" y="2110581"/>
                </a:lnTo>
                <a:lnTo>
                  <a:pt x="1137047" y="2111375"/>
                </a:lnTo>
                <a:lnTo>
                  <a:pt x="1127919" y="2111375"/>
                </a:lnTo>
                <a:lnTo>
                  <a:pt x="1118791" y="2111375"/>
                </a:lnTo>
                <a:lnTo>
                  <a:pt x="1110059" y="2111375"/>
                </a:lnTo>
                <a:lnTo>
                  <a:pt x="1101328" y="2110581"/>
                </a:lnTo>
                <a:lnTo>
                  <a:pt x="1092597" y="2109787"/>
                </a:lnTo>
                <a:lnTo>
                  <a:pt x="1084263" y="2108200"/>
                </a:lnTo>
                <a:lnTo>
                  <a:pt x="1075531" y="2106612"/>
                </a:lnTo>
                <a:lnTo>
                  <a:pt x="1067197" y="2105024"/>
                </a:lnTo>
                <a:lnTo>
                  <a:pt x="1059259" y="2102642"/>
                </a:lnTo>
                <a:lnTo>
                  <a:pt x="1051322" y="2100657"/>
                </a:lnTo>
                <a:lnTo>
                  <a:pt x="1043781" y="2097879"/>
                </a:lnTo>
                <a:lnTo>
                  <a:pt x="1035844" y="2094703"/>
                </a:lnTo>
                <a:lnTo>
                  <a:pt x="1028303" y="2091925"/>
                </a:lnTo>
                <a:lnTo>
                  <a:pt x="1020763" y="2088352"/>
                </a:lnTo>
                <a:lnTo>
                  <a:pt x="1013619" y="2084383"/>
                </a:lnTo>
                <a:lnTo>
                  <a:pt x="1006078" y="2080413"/>
                </a:lnTo>
                <a:lnTo>
                  <a:pt x="998934" y="2076444"/>
                </a:lnTo>
                <a:lnTo>
                  <a:pt x="992187" y="2072077"/>
                </a:lnTo>
                <a:lnTo>
                  <a:pt x="978694" y="2062550"/>
                </a:lnTo>
                <a:lnTo>
                  <a:pt x="965994" y="2051833"/>
                </a:lnTo>
                <a:lnTo>
                  <a:pt x="953294" y="2041115"/>
                </a:lnTo>
                <a:lnTo>
                  <a:pt x="941387" y="2028810"/>
                </a:lnTo>
                <a:lnTo>
                  <a:pt x="929481" y="2016504"/>
                </a:lnTo>
                <a:lnTo>
                  <a:pt x="918766" y="2003008"/>
                </a:lnTo>
                <a:lnTo>
                  <a:pt x="908447" y="1989115"/>
                </a:lnTo>
                <a:lnTo>
                  <a:pt x="898128" y="1974825"/>
                </a:lnTo>
                <a:lnTo>
                  <a:pt x="888603" y="1959740"/>
                </a:lnTo>
                <a:lnTo>
                  <a:pt x="879475" y="1944656"/>
                </a:lnTo>
                <a:lnTo>
                  <a:pt x="871141" y="1928381"/>
                </a:lnTo>
                <a:lnTo>
                  <a:pt x="862806" y="1912106"/>
                </a:lnTo>
                <a:lnTo>
                  <a:pt x="854869" y="1895832"/>
                </a:lnTo>
                <a:lnTo>
                  <a:pt x="848122" y="1879160"/>
                </a:lnTo>
                <a:lnTo>
                  <a:pt x="840978" y="1861694"/>
                </a:lnTo>
                <a:lnTo>
                  <a:pt x="834628" y="1844625"/>
                </a:lnTo>
                <a:lnTo>
                  <a:pt x="828675" y="1827159"/>
                </a:lnTo>
                <a:lnTo>
                  <a:pt x="823119" y="1809693"/>
                </a:lnTo>
                <a:lnTo>
                  <a:pt x="817959" y="1792228"/>
                </a:lnTo>
                <a:lnTo>
                  <a:pt x="813594" y="1774762"/>
                </a:lnTo>
                <a:lnTo>
                  <a:pt x="810419" y="1762456"/>
                </a:lnTo>
                <a:lnTo>
                  <a:pt x="808434" y="1750945"/>
                </a:lnTo>
                <a:lnTo>
                  <a:pt x="806053" y="1738639"/>
                </a:lnTo>
                <a:lnTo>
                  <a:pt x="804863" y="1726731"/>
                </a:lnTo>
                <a:lnTo>
                  <a:pt x="804069" y="1714823"/>
                </a:lnTo>
                <a:lnTo>
                  <a:pt x="802878" y="1703708"/>
                </a:lnTo>
                <a:lnTo>
                  <a:pt x="802878" y="1691799"/>
                </a:lnTo>
                <a:lnTo>
                  <a:pt x="802878" y="1680288"/>
                </a:lnTo>
                <a:lnTo>
                  <a:pt x="803672" y="1668776"/>
                </a:lnTo>
                <a:lnTo>
                  <a:pt x="804863" y="1657265"/>
                </a:lnTo>
                <a:lnTo>
                  <a:pt x="806053" y="1646150"/>
                </a:lnTo>
                <a:lnTo>
                  <a:pt x="807244" y="1634639"/>
                </a:lnTo>
                <a:lnTo>
                  <a:pt x="809625" y="1623127"/>
                </a:lnTo>
                <a:lnTo>
                  <a:pt x="811609" y="1612410"/>
                </a:lnTo>
                <a:lnTo>
                  <a:pt x="814387" y="1600898"/>
                </a:lnTo>
                <a:lnTo>
                  <a:pt x="817563" y="1590180"/>
                </a:lnTo>
                <a:lnTo>
                  <a:pt x="820341" y="1579066"/>
                </a:lnTo>
                <a:lnTo>
                  <a:pt x="823913" y="1567951"/>
                </a:lnTo>
                <a:lnTo>
                  <a:pt x="831453" y="1546119"/>
                </a:lnTo>
                <a:lnTo>
                  <a:pt x="840184" y="1524684"/>
                </a:lnTo>
                <a:lnTo>
                  <a:pt x="849313" y="1503248"/>
                </a:lnTo>
                <a:lnTo>
                  <a:pt x="859234" y="1481813"/>
                </a:lnTo>
                <a:lnTo>
                  <a:pt x="869950" y="1460378"/>
                </a:lnTo>
                <a:lnTo>
                  <a:pt x="881063" y="1439339"/>
                </a:lnTo>
                <a:lnTo>
                  <a:pt x="892572" y="1418301"/>
                </a:lnTo>
                <a:lnTo>
                  <a:pt x="904875" y="1398057"/>
                </a:lnTo>
                <a:lnTo>
                  <a:pt x="916384" y="1377018"/>
                </a:lnTo>
                <a:lnTo>
                  <a:pt x="940991" y="1336133"/>
                </a:lnTo>
                <a:lnTo>
                  <a:pt x="965200" y="1295247"/>
                </a:lnTo>
                <a:lnTo>
                  <a:pt x="976709" y="1275002"/>
                </a:lnTo>
                <a:lnTo>
                  <a:pt x="988219" y="1254361"/>
                </a:lnTo>
                <a:lnTo>
                  <a:pt x="998537" y="1234117"/>
                </a:lnTo>
                <a:lnTo>
                  <a:pt x="1009253" y="1213872"/>
                </a:lnTo>
                <a:lnTo>
                  <a:pt x="1018381" y="1193628"/>
                </a:lnTo>
                <a:lnTo>
                  <a:pt x="1027113" y="1172986"/>
                </a:lnTo>
                <a:lnTo>
                  <a:pt x="1035050" y="1153139"/>
                </a:lnTo>
                <a:lnTo>
                  <a:pt x="1041400" y="1132497"/>
                </a:lnTo>
                <a:lnTo>
                  <a:pt x="1044575" y="1122177"/>
                </a:lnTo>
                <a:lnTo>
                  <a:pt x="1046956" y="1111856"/>
                </a:lnTo>
                <a:lnTo>
                  <a:pt x="1049337" y="1101932"/>
                </a:lnTo>
                <a:lnTo>
                  <a:pt x="1051322" y="1091612"/>
                </a:lnTo>
                <a:lnTo>
                  <a:pt x="1047353" y="1090421"/>
                </a:lnTo>
                <a:lnTo>
                  <a:pt x="1044178" y="1089627"/>
                </a:lnTo>
                <a:lnTo>
                  <a:pt x="1041003" y="1088436"/>
                </a:lnTo>
                <a:lnTo>
                  <a:pt x="1037431" y="1086848"/>
                </a:lnTo>
                <a:lnTo>
                  <a:pt x="1034256" y="1084467"/>
                </a:lnTo>
                <a:lnTo>
                  <a:pt x="1031875" y="1082482"/>
                </a:lnTo>
                <a:lnTo>
                  <a:pt x="1029097" y="1079703"/>
                </a:lnTo>
                <a:lnTo>
                  <a:pt x="1027113" y="1076924"/>
                </a:lnTo>
                <a:lnTo>
                  <a:pt x="1018778" y="1083673"/>
                </a:lnTo>
                <a:lnTo>
                  <a:pt x="1010841" y="1090421"/>
                </a:lnTo>
                <a:lnTo>
                  <a:pt x="1003300" y="1097963"/>
                </a:lnTo>
                <a:lnTo>
                  <a:pt x="995759" y="1105505"/>
                </a:lnTo>
                <a:lnTo>
                  <a:pt x="981075" y="1120986"/>
                </a:lnTo>
                <a:lnTo>
                  <a:pt x="966787" y="1137658"/>
                </a:lnTo>
                <a:lnTo>
                  <a:pt x="953294" y="1154727"/>
                </a:lnTo>
                <a:lnTo>
                  <a:pt x="939800" y="1172986"/>
                </a:lnTo>
                <a:lnTo>
                  <a:pt x="926703" y="1191246"/>
                </a:lnTo>
                <a:lnTo>
                  <a:pt x="914003" y="1210697"/>
                </a:lnTo>
                <a:lnTo>
                  <a:pt x="901700" y="1230147"/>
                </a:lnTo>
                <a:lnTo>
                  <a:pt x="889397" y="1250391"/>
                </a:lnTo>
                <a:lnTo>
                  <a:pt x="865187" y="1290880"/>
                </a:lnTo>
                <a:lnTo>
                  <a:pt x="840581" y="1332163"/>
                </a:lnTo>
                <a:lnTo>
                  <a:pt x="828278" y="1352408"/>
                </a:lnTo>
                <a:lnTo>
                  <a:pt x="815578" y="1373049"/>
                </a:lnTo>
                <a:lnTo>
                  <a:pt x="802878" y="1393293"/>
                </a:lnTo>
                <a:lnTo>
                  <a:pt x="789781" y="1412744"/>
                </a:lnTo>
                <a:lnTo>
                  <a:pt x="776287" y="1432591"/>
                </a:lnTo>
                <a:lnTo>
                  <a:pt x="762397" y="1451645"/>
                </a:lnTo>
                <a:lnTo>
                  <a:pt x="748109" y="1469905"/>
                </a:lnTo>
                <a:lnTo>
                  <a:pt x="733028" y="1487767"/>
                </a:lnTo>
                <a:lnTo>
                  <a:pt x="717550" y="1504836"/>
                </a:lnTo>
                <a:lnTo>
                  <a:pt x="709613" y="1513172"/>
                </a:lnTo>
                <a:lnTo>
                  <a:pt x="701278" y="1521111"/>
                </a:lnTo>
                <a:lnTo>
                  <a:pt x="692944" y="1529050"/>
                </a:lnTo>
                <a:lnTo>
                  <a:pt x="684213" y="1536989"/>
                </a:lnTo>
                <a:lnTo>
                  <a:pt x="675481" y="1544134"/>
                </a:lnTo>
                <a:lnTo>
                  <a:pt x="666750" y="1551279"/>
                </a:lnTo>
                <a:lnTo>
                  <a:pt x="657622" y="1558027"/>
                </a:lnTo>
                <a:lnTo>
                  <a:pt x="648494" y="1564776"/>
                </a:lnTo>
                <a:lnTo>
                  <a:pt x="638969" y="1570730"/>
                </a:lnTo>
                <a:lnTo>
                  <a:pt x="629047" y="1577081"/>
                </a:lnTo>
                <a:lnTo>
                  <a:pt x="618728" y="1582638"/>
                </a:lnTo>
                <a:lnTo>
                  <a:pt x="608409" y="1587799"/>
                </a:lnTo>
                <a:lnTo>
                  <a:pt x="597694" y="1592959"/>
                </a:lnTo>
                <a:lnTo>
                  <a:pt x="586978" y="1597325"/>
                </a:lnTo>
                <a:lnTo>
                  <a:pt x="575866" y="1601692"/>
                </a:lnTo>
                <a:lnTo>
                  <a:pt x="564753" y="1606058"/>
                </a:lnTo>
                <a:lnTo>
                  <a:pt x="552847" y="1609631"/>
                </a:lnTo>
                <a:lnTo>
                  <a:pt x="540941" y="1613203"/>
                </a:lnTo>
                <a:lnTo>
                  <a:pt x="523478" y="1617173"/>
                </a:lnTo>
                <a:lnTo>
                  <a:pt x="505619" y="1621142"/>
                </a:lnTo>
                <a:lnTo>
                  <a:pt x="487759" y="1624715"/>
                </a:lnTo>
                <a:lnTo>
                  <a:pt x="469503" y="1627891"/>
                </a:lnTo>
                <a:lnTo>
                  <a:pt x="451247" y="1630669"/>
                </a:lnTo>
                <a:lnTo>
                  <a:pt x="433387" y="1633051"/>
                </a:lnTo>
                <a:lnTo>
                  <a:pt x="414734" y="1634242"/>
                </a:lnTo>
                <a:lnTo>
                  <a:pt x="396478" y="1635433"/>
                </a:lnTo>
                <a:lnTo>
                  <a:pt x="378222" y="1636226"/>
                </a:lnTo>
                <a:lnTo>
                  <a:pt x="360363" y="1636226"/>
                </a:lnTo>
                <a:lnTo>
                  <a:pt x="342503" y="1635433"/>
                </a:lnTo>
                <a:lnTo>
                  <a:pt x="324644" y="1634242"/>
                </a:lnTo>
                <a:lnTo>
                  <a:pt x="307181" y="1632257"/>
                </a:lnTo>
                <a:lnTo>
                  <a:pt x="290116" y="1629875"/>
                </a:lnTo>
                <a:lnTo>
                  <a:pt x="273050" y="1626700"/>
                </a:lnTo>
                <a:lnTo>
                  <a:pt x="256381" y="1622333"/>
                </a:lnTo>
                <a:lnTo>
                  <a:pt x="240109" y="1617570"/>
                </a:lnTo>
                <a:lnTo>
                  <a:pt x="224631" y="1612013"/>
                </a:lnTo>
                <a:lnTo>
                  <a:pt x="209153" y="1605661"/>
                </a:lnTo>
                <a:lnTo>
                  <a:pt x="194469" y="1598516"/>
                </a:lnTo>
                <a:lnTo>
                  <a:pt x="187325" y="1594547"/>
                </a:lnTo>
                <a:lnTo>
                  <a:pt x="180578" y="1590180"/>
                </a:lnTo>
                <a:lnTo>
                  <a:pt x="173434" y="1585814"/>
                </a:lnTo>
                <a:lnTo>
                  <a:pt x="166687" y="1581447"/>
                </a:lnTo>
                <a:lnTo>
                  <a:pt x="159941" y="1576287"/>
                </a:lnTo>
                <a:lnTo>
                  <a:pt x="153591" y="1571127"/>
                </a:lnTo>
                <a:lnTo>
                  <a:pt x="147241" y="1565569"/>
                </a:lnTo>
                <a:lnTo>
                  <a:pt x="141287" y="1560012"/>
                </a:lnTo>
                <a:lnTo>
                  <a:pt x="134937" y="1554455"/>
                </a:lnTo>
                <a:lnTo>
                  <a:pt x="129381" y="1548104"/>
                </a:lnTo>
                <a:lnTo>
                  <a:pt x="124222" y="1542149"/>
                </a:lnTo>
                <a:lnTo>
                  <a:pt x="118666" y="1535004"/>
                </a:lnTo>
                <a:lnTo>
                  <a:pt x="113109" y="1528653"/>
                </a:lnTo>
                <a:lnTo>
                  <a:pt x="108347" y="1521111"/>
                </a:lnTo>
                <a:lnTo>
                  <a:pt x="103584" y="1513569"/>
                </a:lnTo>
                <a:lnTo>
                  <a:pt x="99219" y="1506424"/>
                </a:lnTo>
                <a:lnTo>
                  <a:pt x="94853" y="1498485"/>
                </a:lnTo>
                <a:lnTo>
                  <a:pt x="90487" y="1490149"/>
                </a:lnTo>
                <a:lnTo>
                  <a:pt x="86519" y="1481416"/>
                </a:lnTo>
                <a:lnTo>
                  <a:pt x="82947" y="1472683"/>
                </a:lnTo>
                <a:lnTo>
                  <a:pt x="79772" y="1463553"/>
                </a:lnTo>
                <a:lnTo>
                  <a:pt x="76597" y="1454424"/>
                </a:lnTo>
                <a:lnTo>
                  <a:pt x="73422" y="1444500"/>
                </a:lnTo>
                <a:lnTo>
                  <a:pt x="71041" y="1434576"/>
                </a:lnTo>
                <a:lnTo>
                  <a:pt x="69453" y="1428225"/>
                </a:lnTo>
                <a:lnTo>
                  <a:pt x="68659" y="1421477"/>
                </a:lnTo>
                <a:lnTo>
                  <a:pt x="68263" y="1415126"/>
                </a:lnTo>
                <a:lnTo>
                  <a:pt x="68263" y="1408377"/>
                </a:lnTo>
                <a:lnTo>
                  <a:pt x="69056" y="1402026"/>
                </a:lnTo>
                <a:lnTo>
                  <a:pt x="70644" y="1395278"/>
                </a:lnTo>
                <a:lnTo>
                  <a:pt x="72231" y="1388927"/>
                </a:lnTo>
                <a:lnTo>
                  <a:pt x="75009" y="1382179"/>
                </a:lnTo>
                <a:lnTo>
                  <a:pt x="77391" y="1375828"/>
                </a:lnTo>
                <a:lnTo>
                  <a:pt x="80963" y="1369476"/>
                </a:lnTo>
                <a:lnTo>
                  <a:pt x="84534" y="1363125"/>
                </a:lnTo>
                <a:lnTo>
                  <a:pt x="88900" y="1356774"/>
                </a:lnTo>
                <a:lnTo>
                  <a:pt x="93663" y="1350820"/>
                </a:lnTo>
                <a:lnTo>
                  <a:pt x="98822" y="1344865"/>
                </a:lnTo>
                <a:lnTo>
                  <a:pt x="104378" y="1338514"/>
                </a:lnTo>
                <a:lnTo>
                  <a:pt x="110728" y="1332560"/>
                </a:lnTo>
                <a:lnTo>
                  <a:pt x="117078" y="1326606"/>
                </a:lnTo>
                <a:lnTo>
                  <a:pt x="124222" y="1321049"/>
                </a:lnTo>
                <a:lnTo>
                  <a:pt x="131763" y="1315491"/>
                </a:lnTo>
                <a:lnTo>
                  <a:pt x="139303" y="1310331"/>
                </a:lnTo>
                <a:lnTo>
                  <a:pt x="147637" y="1304774"/>
                </a:lnTo>
                <a:lnTo>
                  <a:pt x="156369" y="1299613"/>
                </a:lnTo>
                <a:lnTo>
                  <a:pt x="165497" y="1294850"/>
                </a:lnTo>
                <a:lnTo>
                  <a:pt x="174625" y="1290086"/>
                </a:lnTo>
                <a:lnTo>
                  <a:pt x="184944" y="1285323"/>
                </a:lnTo>
                <a:lnTo>
                  <a:pt x="194866" y="1280957"/>
                </a:lnTo>
                <a:lnTo>
                  <a:pt x="205978" y="1276590"/>
                </a:lnTo>
                <a:lnTo>
                  <a:pt x="216694" y="1272224"/>
                </a:lnTo>
                <a:lnTo>
                  <a:pt x="227806" y="1268254"/>
                </a:lnTo>
                <a:lnTo>
                  <a:pt x="239316" y="1264682"/>
                </a:lnTo>
                <a:lnTo>
                  <a:pt x="251222" y="1261109"/>
                </a:lnTo>
                <a:lnTo>
                  <a:pt x="263922" y="1257934"/>
                </a:lnTo>
                <a:lnTo>
                  <a:pt x="251222" y="1260712"/>
                </a:lnTo>
                <a:lnTo>
                  <a:pt x="238919" y="1263491"/>
                </a:lnTo>
                <a:lnTo>
                  <a:pt x="227013" y="1265476"/>
                </a:lnTo>
                <a:lnTo>
                  <a:pt x="215503" y="1267857"/>
                </a:lnTo>
                <a:lnTo>
                  <a:pt x="203597" y="1269048"/>
                </a:lnTo>
                <a:lnTo>
                  <a:pt x="192087" y="1270636"/>
                </a:lnTo>
                <a:lnTo>
                  <a:pt x="181372" y="1271827"/>
                </a:lnTo>
                <a:lnTo>
                  <a:pt x="170259" y="1272224"/>
                </a:lnTo>
                <a:lnTo>
                  <a:pt x="159941" y="1272621"/>
                </a:lnTo>
                <a:lnTo>
                  <a:pt x="149622" y="1272224"/>
                </a:lnTo>
                <a:lnTo>
                  <a:pt x="139303" y="1272224"/>
                </a:lnTo>
                <a:lnTo>
                  <a:pt x="129778" y="1271430"/>
                </a:lnTo>
                <a:lnTo>
                  <a:pt x="120253" y="1270636"/>
                </a:lnTo>
                <a:lnTo>
                  <a:pt x="111125" y="1269048"/>
                </a:lnTo>
                <a:lnTo>
                  <a:pt x="101997" y="1267460"/>
                </a:lnTo>
                <a:lnTo>
                  <a:pt x="93663" y="1265079"/>
                </a:lnTo>
                <a:lnTo>
                  <a:pt x="85328" y="1263094"/>
                </a:lnTo>
                <a:lnTo>
                  <a:pt x="77391" y="1260712"/>
                </a:lnTo>
                <a:lnTo>
                  <a:pt x="69850" y="1257934"/>
                </a:lnTo>
                <a:lnTo>
                  <a:pt x="63103" y="1254758"/>
                </a:lnTo>
                <a:lnTo>
                  <a:pt x="55959" y="1251185"/>
                </a:lnTo>
                <a:lnTo>
                  <a:pt x="50006" y="1247216"/>
                </a:lnTo>
                <a:lnTo>
                  <a:pt x="43656" y="1243246"/>
                </a:lnTo>
                <a:lnTo>
                  <a:pt x="38100" y="1238880"/>
                </a:lnTo>
                <a:lnTo>
                  <a:pt x="32941" y="1234513"/>
                </a:lnTo>
                <a:lnTo>
                  <a:pt x="28575" y="1229750"/>
                </a:lnTo>
                <a:lnTo>
                  <a:pt x="24209" y="1224590"/>
                </a:lnTo>
                <a:lnTo>
                  <a:pt x="20241" y="1219429"/>
                </a:lnTo>
                <a:lnTo>
                  <a:pt x="16669" y="1213872"/>
                </a:lnTo>
                <a:lnTo>
                  <a:pt x="14287" y="1207521"/>
                </a:lnTo>
                <a:lnTo>
                  <a:pt x="11509" y="1201567"/>
                </a:lnTo>
                <a:lnTo>
                  <a:pt x="9922" y="1194819"/>
                </a:lnTo>
                <a:lnTo>
                  <a:pt x="7144" y="1184895"/>
                </a:lnTo>
                <a:lnTo>
                  <a:pt x="5556" y="1175368"/>
                </a:lnTo>
                <a:lnTo>
                  <a:pt x="3572" y="1165047"/>
                </a:lnTo>
                <a:lnTo>
                  <a:pt x="2381" y="1155521"/>
                </a:lnTo>
                <a:lnTo>
                  <a:pt x="1587" y="1146391"/>
                </a:lnTo>
                <a:lnTo>
                  <a:pt x="794" y="1136864"/>
                </a:lnTo>
                <a:lnTo>
                  <a:pt x="0" y="1127734"/>
                </a:lnTo>
                <a:lnTo>
                  <a:pt x="0" y="1118604"/>
                </a:lnTo>
                <a:lnTo>
                  <a:pt x="794" y="1109871"/>
                </a:lnTo>
                <a:lnTo>
                  <a:pt x="1587" y="1101138"/>
                </a:lnTo>
                <a:lnTo>
                  <a:pt x="2381" y="1092406"/>
                </a:lnTo>
                <a:lnTo>
                  <a:pt x="3572" y="1084070"/>
                </a:lnTo>
                <a:lnTo>
                  <a:pt x="5159" y="1075337"/>
                </a:lnTo>
                <a:lnTo>
                  <a:pt x="6747" y="1067398"/>
                </a:lnTo>
                <a:lnTo>
                  <a:pt x="8731" y="1059062"/>
                </a:lnTo>
                <a:lnTo>
                  <a:pt x="11509" y="1051123"/>
                </a:lnTo>
                <a:lnTo>
                  <a:pt x="14287" y="1043581"/>
                </a:lnTo>
                <a:lnTo>
                  <a:pt x="17066" y="1035642"/>
                </a:lnTo>
                <a:lnTo>
                  <a:pt x="20241" y="1028100"/>
                </a:lnTo>
                <a:lnTo>
                  <a:pt x="23813" y="1020558"/>
                </a:lnTo>
                <a:lnTo>
                  <a:pt x="27384" y="1013413"/>
                </a:lnTo>
                <a:lnTo>
                  <a:pt x="31353" y="1005871"/>
                </a:lnTo>
                <a:lnTo>
                  <a:pt x="35719" y="998725"/>
                </a:lnTo>
                <a:lnTo>
                  <a:pt x="40084" y="991977"/>
                </a:lnTo>
                <a:lnTo>
                  <a:pt x="49609" y="978481"/>
                </a:lnTo>
                <a:lnTo>
                  <a:pt x="59531" y="965779"/>
                </a:lnTo>
                <a:lnTo>
                  <a:pt x="71041" y="953076"/>
                </a:lnTo>
                <a:lnTo>
                  <a:pt x="82550" y="941168"/>
                </a:lnTo>
                <a:lnTo>
                  <a:pt x="95250" y="929656"/>
                </a:lnTo>
                <a:lnTo>
                  <a:pt x="108744" y="918542"/>
                </a:lnTo>
                <a:lnTo>
                  <a:pt x="122237" y="908221"/>
                </a:lnTo>
                <a:lnTo>
                  <a:pt x="136922" y="897900"/>
                </a:lnTo>
                <a:lnTo>
                  <a:pt x="152003" y="888373"/>
                </a:lnTo>
                <a:lnTo>
                  <a:pt x="167481" y="879244"/>
                </a:lnTo>
                <a:lnTo>
                  <a:pt x="182959" y="870908"/>
                </a:lnTo>
                <a:lnTo>
                  <a:pt x="199628" y="862572"/>
                </a:lnTo>
                <a:lnTo>
                  <a:pt x="216297" y="854633"/>
                </a:lnTo>
                <a:lnTo>
                  <a:pt x="232966" y="847885"/>
                </a:lnTo>
                <a:lnTo>
                  <a:pt x="250031" y="840740"/>
                </a:lnTo>
                <a:lnTo>
                  <a:pt x="267494" y="834388"/>
                </a:lnTo>
                <a:lnTo>
                  <a:pt x="284956" y="828434"/>
                </a:lnTo>
                <a:lnTo>
                  <a:pt x="302419" y="822877"/>
                </a:lnTo>
                <a:lnTo>
                  <a:pt x="319881" y="817716"/>
                </a:lnTo>
                <a:lnTo>
                  <a:pt x="337344" y="813350"/>
                </a:lnTo>
                <a:lnTo>
                  <a:pt x="349250" y="810174"/>
                </a:lnTo>
                <a:lnTo>
                  <a:pt x="361156" y="808190"/>
                </a:lnTo>
                <a:lnTo>
                  <a:pt x="373063" y="805808"/>
                </a:lnTo>
                <a:lnTo>
                  <a:pt x="384969" y="804617"/>
                </a:lnTo>
                <a:lnTo>
                  <a:pt x="396478" y="803823"/>
                </a:lnTo>
                <a:lnTo>
                  <a:pt x="408384" y="803029"/>
                </a:lnTo>
                <a:lnTo>
                  <a:pt x="420291" y="803029"/>
                </a:lnTo>
                <a:lnTo>
                  <a:pt x="431403" y="803029"/>
                </a:lnTo>
                <a:lnTo>
                  <a:pt x="442913" y="803823"/>
                </a:lnTo>
                <a:lnTo>
                  <a:pt x="454819" y="804617"/>
                </a:lnTo>
                <a:lnTo>
                  <a:pt x="465931" y="805808"/>
                </a:lnTo>
                <a:lnTo>
                  <a:pt x="477441" y="807396"/>
                </a:lnTo>
                <a:lnTo>
                  <a:pt x="488156" y="809380"/>
                </a:lnTo>
                <a:lnTo>
                  <a:pt x="499666" y="811762"/>
                </a:lnTo>
                <a:lnTo>
                  <a:pt x="510381" y="814144"/>
                </a:lnTo>
                <a:lnTo>
                  <a:pt x="521891" y="817319"/>
                </a:lnTo>
                <a:lnTo>
                  <a:pt x="532606" y="820495"/>
                </a:lnTo>
                <a:lnTo>
                  <a:pt x="543719" y="823671"/>
                </a:lnTo>
                <a:lnTo>
                  <a:pt x="565547" y="831213"/>
                </a:lnTo>
                <a:lnTo>
                  <a:pt x="587375" y="839946"/>
                </a:lnTo>
                <a:lnTo>
                  <a:pt x="608806" y="849075"/>
                </a:lnTo>
                <a:lnTo>
                  <a:pt x="630237" y="858999"/>
                </a:lnTo>
                <a:lnTo>
                  <a:pt x="651272" y="869717"/>
                </a:lnTo>
                <a:lnTo>
                  <a:pt x="671909" y="880831"/>
                </a:lnTo>
                <a:lnTo>
                  <a:pt x="692944" y="892740"/>
                </a:lnTo>
                <a:lnTo>
                  <a:pt x="713978" y="904648"/>
                </a:lnTo>
                <a:lnTo>
                  <a:pt x="734616" y="916954"/>
                </a:lnTo>
                <a:lnTo>
                  <a:pt x="775494" y="941168"/>
                </a:lnTo>
                <a:lnTo>
                  <a:pt x="816769" y="965382"/>
                </a:lnTo>
                <a:lnTo>
                  <a:pt x="837009" y="976496"/>
                </a:lnTo>
                <a:lnTo>
                  <a:pt x="857250" y="988008"/>
                </a:lnTo>
                <a:lnTo>
                  <a:pt x="877887" y="998725"/>
                </a:lnTo>
                <a:lnTo>
                  <a:pt x="897731" y="1009046"/>
                </a:lnTo>
                <a:lnTo>
                  <a:pt x="918369" y="1018176"/>
                </a:lnTo>
                <a:lnTo>
                  <a:pt x="938213" y="1026909"/>
                </a:lnTo>
                <a:lnTo>
                  <a:pt x="958850" y="1034848"/>
                </a:lnTo>
                <a:lnTo>
                  <a:pt x="979487" y="1041199"/>
                </a:lnTo>
                <a:lnTo>
                  <a:pt x="989409" y="1044375"/>
                </a:lnTo>
                <a:lnTo>
                  <a:pt x="1000125" y="1046756"/>
                </a:lnTo>
                <a:lnTo>
                  <a:pt x="1010047" y="1049138"/>
                </a:lnTo>
                <a:lnTo>
                  <a:pt x="1020366" y="1051123"/>
                </a:lnTo>
                <a:lnTo>
                  <a:pt x="1020763" y="1047947"/>
                </a:lnTo>
                <a:lnTo>
                  <a:pt x="1022350" y="1043978"/>
                </a:lnTo>
                <a:lnTo>
                  <a:pt x="1023541" y="1040802"/>
                </a:lnTo>
                <a:lnTo>
                  <a:pt x="1025128" y="1037230"/>
                </a:lnTo>
                <a:lnTo>
                  <a:pt x="1027113" y="1034451"/>
                </a:lnTo>
                <a:lnTo>
                  <a:pt x="1029494" y="1031672"/>
                </a:lnTo>
                <a:lnTo>
                  <a:pt x="1031875" y="1028894"/>
                </a:lnTo>
                <a:lnTo>
                  <a:pt x="1035050" y="1026909"/>
                </a:lnTo>
                <a:lnTo>
                  <a:pt x="1027906" y="1018573"/>
                </a:lnTo>
                <a:lnTo>
                  <a:pt x="1020763" y="1010634"/>
                </a:lnTo>
                <a:lnTo>
                  <a:pt x="1014016" y="1003092"/>
                </a:lnTo>
                <a:lnTo>
                  <a:pt x="1006475" y="995550"/>
                </a:lnTo>
                <a:lnTo>
                  <a:pt x="990600" y="980863"/>
                </a:lnTo>
                <a:lnTo>
                  <a:pt x="974328" y="966573"/>
                </a:lnTo>
                <a:lnTo>
                  <a:pt x="956866" y="953076"/>
                </a:lnTo>
                <a:lnTo>
                  <a:pt x="939006" y="939580"/>
                </a:lnTo>
                <a:lnTo>
                  <a:pt x="920353" y="926878"/>
                </a:lnTo>
                <a:lnTo>
                  <a:pt x="901303" y="913778"/>
                </a:lnTo>
                <a:lnTo>
                  <a:pt x="881459" y="901473"/>
                </a:lnTo>
                <a:lnTo>
                  <a:pt x="861616" y="889167"/>
                </a:lnTo>
                <a:lnTo>
                  <a:pt x="821134" y="864953"/>
                </a:lnTo>
                <a:lnTo>
                  <a:pt x="779859" y="840343"/>
                </a:lnTo>
                <a:lnTo>
                  <a:pt x="759222" y="828037"/>
                </a:lnTo>
                <a:lnTo>
                  <a:pt x="738981" y="815335"/>
                </a:lnTo>
                <a:lnTo>
                  <a:pt x="718741" y="803029"/>
                </a:lnTo>
                <a:lnTo>
                  <a:pt x="698897" y="789930"/>
                </a:lnTo>
                <a:lnTo>
                  <a:pt x="679450" y="776037"/>
                </a:lnTo>
                <a:lnTo>
                  <a:pt x="660400" y="762143"/>
                </a:lnTo>
                <a:lnTo>
                  <a:pt x="642144" y="747853"/>
                </a:lnTo>
                <a:lnTo>
                  <a:pt x="623887" y="733166"/>
                </a:lnTo>
                <a:lnTo>
                  <a:pt x="607219" y="717288"/>
                </a:lnTo>
                <a:lnTo>
                  <a:pt x="598884" y="709349"/>
                </a:lnTo>
                <a:lnTo>
                  <a:pt x="590550" y="701013"/>
                </a:lnTo>
                <a:lnTo>
                  <a:pt x="582613" y="692677"/>
                </a:lnTo>
                <a:lnTo>
                  <a:pt x="575072" y="683944"/>
                </a:lnTo>
                <a:lnTo>
                  <a:pt x="567531" y="675212"/>
                </a:lnTo>
                <a:lnTo>
                  <a:pt x="560784" y="666479"/>
                </a:lnTo>
                <a:lnTo>
                  <a:pt x="553641" y="657349"/>
                </a:lnTo>
                <a:lnTo>
                  <a:pt x="547291" y="648219"/>
                </a:lnTo>
                <a:lnTo>
                  <a:pt x="540941" y="638692"/>
                </a:lnTo>
                <a:lnTo>
                  <a:pt x="534987" y="628768"/>
                </a:lnTo>
                <a:lnTo>
                  <a:pt x="529431" y="618448"/>
                </a:lnTo>
                <a:lnTo>
                  <a:pt x="523875" y="608127"/>
                </a:lnTo>
                <a:lnTo>
                  <a:pt x="518716" y="597806"/>
                </a:lnTo>
                <a:lnTo>
                  <a:pt x="513953" y="587089"/>
                </a:lnTo>
                <a:lnTo>
                  <a:pt x="509587" y="575974"/>
                </a:lnTo>
                <a:lnTo>
                  <a:pt x="505619" y="564463"/>
                </a:lnTo>
                <a:lnTo>
                  <a:pt x="502047" y="552554"/>
                </a:lnTo>
                <a:lnTo>
                  <a:pt x="498872" y="541043"/>
                </a:lnTo>
                <a:lnTo>
                  <a:pt x="494506" y="523577"/>
                </a:lnTo>
                <a:lnTo>
                  <a:pt x="490537" y="505317"/>
                </a:lnTo>
                <a:lnTo>
                  <a:pt x="486966" y="487454"/>
                </a:lnTo>
                <a:lnTo>
                  <a:pt x="483791" y="469195"/>
                </a:lnTo>
                <a:lnTo>
                  <a:pt x="481409" y="450935"/>
                </a:lnTo>
                <a:lnTo>
                  <a:pt x="479028" y="433072"/>
                </a:lnTo>
                <a:lnTo>
                  <a:pt x="477441" y="414812"/>
                </a:lnTo>
                <a:lnTo>
                  <a:pt x="476647" y="396553"/>
                </a:lnTo>
                <a:lnTo>
                  <a:pt x="475456" y="377896"/>
                </a:lnTo>
                <a:lnTo>
                  <a:pt x="475456" y="360033"/>
                </a:lnTo>
                <a:lnTo>
                  <a:pt x="476647" y="342171"/>
                </a:lnTo>
                <a:lnTo>
                  <a:pt x="477441" y="324308"/>
                </a:lnTo>
                <a:lnTo>
                  <a:pt x="479425" y="306842"/>
                </a:lnTo>
                <a:lnTo>
                  <a:pt x="482203" y="289773"/>
                </a:lnTo>
                <a:lnTo>
                  <a:pt x="485378" y="272705"/>
                </a:lnTo>
                <a:lnTo>
                  <a:pt x="488950" y="256033"/>
                </a:lnTo>
                <a:lnTo>
                  <a:pt x="494109" y="240155"/>
                </a:lnTo>
                <a:lnTo>
                  <a:pt x="499666" y="224277"/>
                </a:lnTo>
                <a:lnTo>
                  <a:pt x="506016" y="209193"/>
                </a:lnTo>
                <a:lnTo>
                  <a:pt x="513556" y="194108"/>
                </a:lnTo>
                <a:lnTo>
                  <a:pt x="517525" y="187360"/>
                </a:lnTo>
                <a:lnTo>
                  <a:pt x="521494" y="180215"/>
                </a:lnTo>
                <a:lnTo>
                  <a:pt x="526256" y="173070"/>
                </a:lnTo>
                <a:lnTo>
                  <a:pt x="530622" y="166322"/>
                </a:lnTo>
                <a:lnTo>
                  <a:pt x="535384" y="159574"/>
                </a:lnTo>
                <a:lnTo>
                  <a:pt x="540544" y="153223"/>
                </a:lnTo>
                <a:lnTo>
                  <a:pt x="545703" y="146871"/>
                </a:lnTo>
                <a:lnTo>
                  <a:pt x="551656" y="140917"/>
                </a:lnTo>
                <a:lnTo>
                  <a:pt x="557609" y="134963"/>
                </a:lnTo>
                <a:lnTo>
                  <a:pt x="563959" y="129009"/>
                </a:lnTo>
                <a:lnTo>
                  <a:pt x="569913" y="123848"/>
                </a:lnTo>
                <a:lnTo>
                  <a:pt x="576263" y="118291"/>
                </a:lnTo>
                <a:lnTo>
                  <a:pt x="583406" y="113131"/>
                </a:lnTo>
                <a:lnTo>
                  <a:pt x="590550" y="108367"/>
                </a:lnTo>
                <a:lnTo>
                  <a:pt x="597694" y="103207"/>
                </a:lnTo>
                <a:lnTo>
                  <a:pt x="605631" y="98841"/>
                </a:lnTo>
                <a:lnTo>
                  <a:pt x="613569" y="94474"/>
                </a:lnTo>
                <a:lnTo>
                  <a:pt x="621903" y="90108"/>
                </a:lnTo>
                <a:lnTo>
                  <a:pt x="630237" y="86535"/>
                </a:lnTo>
                <a:lnTo>
                  <a:pt x="639366" y="82963"/>
                </a:lnTo>
                <a:lnTo>
                  <a:pt x="648097" y="79390"/>
                </a:lnTo>
                <a:lnTo>
                  <a:pt x="657622" y="76214"/>
                </a:lnTo>
                <a:lnTo>
                  <a:pt x="667147" y="73436"/>
                </a:lnTo>
                <a:lnTo>
                  <a:pt x="677466" y="70657"/>
                </a:lnTo>
                <a:lnTo>
                  <a:pt x="683816" y="69466"/>
                </a:lnTo>
                <a:lnTo>
                  <a:pt x="690563" y="68275"/>
                </a:lnTo>
                <a:lnTo>
                  <a:pt x="696913" y="67879"/>
                </a:lnTo>
                <a:lnTo>
                  <a:pt x="703659" y="68275"/>
                </a:lnTo>
                <a:lnTo>
                  <a:pt x="710009" y="69069"/>
                </a:lnTo>
                <a:lnTo>
                  <a:pt x="716756" y="70260"/>
                </a:lnTo>
                <a:lnTo>
                  <a:pt x="723106" y="71848"/>
                </a:lnTo>
                <a:lnTo>
                  <a:pt x="729853" y="74627"/>
                </a:lnTo>
                <a:lnTo>
                  <a:pt x="735806" y="77008"/>
                </a:lnTo>
                <a:lnTo>
                  <a:pt x="742553" y="80581"/>
                </a:lnTo>
                <a:lnTo>
                  <a:pt x="748903" y="84550"/>
                </a:lnTo>
                <a:lnTo>
                  <a:pt x="754856" y="88520"/>
                </a:lnTo>
                <a:lnTo>
                  <a:pt x="761206" y="93283"/>
                </a:lnTo>
                <a:lnTo>
                  <a:pt x="767159" y="98444"/>
                </a:lnTo>
                <a:lnTo>
                  <a:pt x="773509" y="104398"/>
                </a:lnTo>
                <a:lnTo>
                  <a:pt x="779066" y="110352"/>
                </a:lnTo>
                <a:lnTo>
                  <a:pt x="784622" y="117100"/>
                </a:lnTo>
                <a:lnTo>
                  <a:pt x="790972" y="123848"/>
                </a:lnTo>
                <a:lnTo>
                  <a:pt x="796131" y="131390"/>
                </a:lnTo>
                <a:lnTo>
                  <a:pt x="801687" y="139329"/>
                </a:lnTo>
                <a:lnTo>
                  <a:pt x="806847" y="147665"/>
                </a:lnTo>
                <a:lnTo>
                  <a:pt x="812403" y="156398"/>
                </a:lnTo>
                <a:lnTo>
                  <a:pt x="817166" y="165528"/>
                </a:lnTo>
                <a:lnTo>
                  <a:pt x="821928" y="174658"/>
                </a:lnTo>
                <a:lnTo>
                  <a:pt x="826691" y="184582"/>
                </a:lnTo>
                <a:lnTo>
                  <a:pt x="831056" y="194505"/>
                </a:lnTo>
                <a:lnTo>
                  <a:pt x="835422" y="205620"/>
                </a:lnTo>
                <a:lnTo>
                  <a:pt x="839787" y="216338"/>
                </a:lnTo>
                <a:lnTo>
                  <a:pt x="843756" y="227849"/>
                </a:lnTo>
                <a:lnTo>
                  <a:pt x="847328" y="239361"/>
                </a:lnTo>
                <a:lnTo>
                  <a:pt x="850503" y="251269"/>
                </a:lnTo>
                <a:lnTo>
                  <a:pt x="854075" y="263575"/>
                </a:lnTo>
                <a:lnTo>
                  <a:pt x="850900" y="250872"/>
                </a:lnTo>
                <a:lnTo>
                  <a:pt x="848519" y="239361"/>
                </a:lnTo>
                <a:lnTo>
                  <a:pt x="845741" y="227055"/>
                </a:lnTo>
                <a:lnTo>
                  <a:pt x="844153" y="215147"/>
                </a:lnTo>
                <a:lnTo>
                  <a:pt x="842169" y="203635"/>
                </a:lnTo>
                <a:lnTo>
                  <a:pt x="840978" y="192124"/>
                </a:lnTo>
                <a:lnTo>
                  <a:pt x="840184" y="181009"/>
                </a:lnTo>
                <a:lnTo>
                  <a:pt x="839787" y="170292"/>
                </a:lnTo>
                <a:lnTo>
                  <a:pt x="839391" y="159574"/>
                </a:lnTo>
                <a:lnTo>
                  <a:pt x="839391" y="149253"/>
                </a:lnTo>
                <a:lnTo>
                  <a:pt x="839787" y="139329"/>
                </a:lnTo>
                <a:lnTo>
                  <a:pt x="840581" y="129406"/>
                </a:lnTo>
                <a:lnTo>
                  <a:pt x="841375" y="119879"/>
                </a:lnTo>
                <a:lnTo>
                  <a:pt x="842963" y="110749"/>
                </a:lnTo>
                <a:lnTo>
                  <a:pt x="844550" y="101619"/>
                </a:lnTo>
                <a:lnTo>
                  <a:pt x="846137" y="93283"/>
                </a:lnTo>
                <a:lnTo>
                  <a:pt x="848519" y="84947"/>
                </a:lnTo>
                <a:lnTo>
                  <a:pt x="850900" y="77008"/>
                </a:lnTo>
                <a:lnTo>
                  <a:pt x="854075" y="69863"/>
                </a:lnTo>
                <a:lnTo>
                  <a:pt x="857250" y="62718"/>
                </a:lnTo>
                <a:lnTo>
                  <a:pt x="860822" y="55970"/>
                </a:lnTo>
                <a:lnTo>
                  <a:pt x="863997" y="49619"/>
                </a:lnTo>
                <a:lnTo>
                  <a:pt x="868363" y="43665"/>
                </a:lnTo>
                <a:lnTo>
                  <a:pt x="872331" y="37710"/>
                </a:lnTo>
                <a:lnTo>
                  <a:pt x="877094" y="32550"/>
                </a:lnTo>
                <a:lnTo>
                  <a:pt x="882253" y="28184"/>
                </a:lnTo>
                <a:lnTo>
                  <a:pt x="887413" y="23817"/>
                </a:lnTo>
                <a:lnTo>
                  <a:pt x="892572" y="19848"/>
                </a:lnTo>
                <a:lnTo>
                  <a:pt x="898128" y="16672"/>
                </a:lnTo>
                <a:lnTo>
                  <a:pt x="904081" y="13893"/>
                </a:lnTo>
                <a:lnTo>
                  <a:pt x="910431" y="11115"/>
                </a:lnTo>
                <a:lnTo>
                  <a:pt x="916384" y="9527"/>
                </a:lnTo>
                <a:lnTo>
                  <a:pt x="926703" y="6748"/>
                </a:lnTo>
                <a:lnTo>
                  <a:pt x="936625" y="5160"/>
                </a:lnTo>
                <a:lnTo>
                  <a:pt x="946150" y="3573"/>
                </a:lnTo>
                <a:lnTo>
                  <a:pt x="955675" y="1985"/>
                </a:lnTo>
                <a:lnTo>
                  <a:pt x="965597" y="1191"/>
                </a:lnTo>
                <a:lnTo>
                  <a:pt x="974725" y="397"/>
                </a:lnTo>
                <a:lnTo>
                  <a:pt x="983853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65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323" y="2932385"/>
            <a:ext cx="5643676" cy="4225159"/>
          </a:xfrm>
          <a:prstGeom prst="rect">
            <a:avLst/>
          </a:prstGeom>
        </p:spPr>
      </p:pic>
      <p:sp>
        <p:nvSpPr>
          <p:cNvPr id="13" name="Freeform 7"/>
          <p:cNvSpPr>
            <a:spLocks/>
          </p:cNvSpPr>
          <p:nvPr/>
        </p:nvSpPr>
        <p:spPr bwMode="auto">
          <a:xfrm>
            <a:off x="3392372" y="2229917"/>
            <a:ext cx="4062412" cy="3394075"/>
          </a:xfrm>
          <a:custGeom>
            <a:avLst/>
            <a:gdLst>
              <a:gd name="T0" fmla="*/ 2147483646 w 2449"/>
              <a:gd name="T1" fmla="*/ 0 h 2047"/>
              <a:gd name="T2" fmla="*/ 2147483646 w 2449"/>
              <a:gd name="T3" fmla="*/ 0 h 2047"/>
              <a:gd name="T4" fmla="*/ 2147483646 w 2449"/>
              <a:gd name="T5" fmla="*/ 2147483646 h 2047"/>
              <a:gd name="T6" fmla="*/ 2147483646 w 2449"/>
              <a:gd name="T7" fmla="*/ 2147483646 h 2047"/>
              <a:gd name="T8" fmla="*/ 2147483646 w 2449"/>
              <a:gd name="T9" fmla="*/ 2147483646 h 2047"/>
              <a:gd name="T10" fmla="*/ 2147483646 w 2449"/>
              <a:gd name="T11" fmla="*/ 1133175028 h 2047"/>
              <a:gd name="T12" fmla="*/ 1229983564 w 2449"/>
              <a:gd name="T13" fmla="*/ 1133175028 h 2047"/>
              <a:gd name="T14" fmla="*/ 1549172368 w 2449"/>
              <a:gd name="T15" fmla="*/ 1738268796 h 2047"/>
              <a:gd name="T16" fmla="*/ 1425349254 w 2449"/>
              <a:gd name="T17" fmla="*/ 1738268796 h 2047"/>
              <a:gd name="T18" fmla="*/ 1862860576 w 2449"/>
              <a:gd name="T19" fmla="*/ 2147483646 h 2047"/>
              <a:gd name="T20" fmla="*/ 0 w 2449"/>
              <a:gd name="T21" fmla="*/ 2147483646 h 2047"/>
              <a:gd name="T22" fmla="*/ 0 w 2449"/>
              <a:gd name="T23" fmla="*/ 2147483646 h 2047"/>
              <a:gd name="T24" fmla="*/ 0 w 2449"/>
              <a:gd name="T25" fmla="*/ 2147483646 h 2047"/>
              <a:gd name="T26" fmla="*/ 1549172368 w 2449"/>
              <a:gd name="T27" fmla="*/ 2147483646 h 2047"/>
              <a:gd name="T28" fmla="*/ 1229983564 w 2449"/>
              <a:gd name="T29" fmla="*/ 2147483646 h 2047"/>
              <a:gd name="T30" fmla="*/ 2147483646 w 2449"/>
              <a:gd name="T31" fmla="*/ 2147483646 h 2047"/>
              <a:gd name="T32" fmla="*/ 2147483646 w 2449"/>
              <a:gd name="T33" fmla="*/ 2147483646 h 2047"/>
              <a:gd name="T34" fmla="*/ 2147483646 w 2449"/>
              <a:gd name="T35" fmla="*/ 2147483646 h 2047"/>
              <a:gd name="T36" fmla="*/ 2147483646 w 2449"/>
              <a:gd name="T37" fmla="*/ 2147483646 h 2047"/>
              <a:gd name="T38" fmla="*/ 2147483646 w 2449"/>
              <a:gd name="T39" fmla="*/ 2147483646 h 2047"/>
              <a:gd name="T40" fmla="*/ 2147483646 w 2449"/>
              <a:gd name="T41" fmla="*/ 2147483646 h 2047"/>
              <a:gd name="T42" fmla="*/ 2147483646 w 2449"/>
              <a:gd name="T43" fmla="*/ 0 h 204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  <a:close/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3392372" y="2229917"/>
            <a:ext cx="4062412" cy="3394075"/>
          </a:xfrm>
          <a:custGeom>
            <a:avLst/>
            <a:gdLst>
              <a:gd name="T0" fmla="*/ 2147483646 w 2449"/>
              <a:gd name="T1" fmla="*/ 0 h 2047"/>
              <a:gd name="T2" fmla="*/ 2147483646 w 2449"/>
              <a:gd name="T3" fmla="*/ 0 h 2047"/>
              <a:gd name="T4" fmla="*/ 2147483646 w 2449"/>
              <a:gd name="T5" fmla="*/ 2147483646 h 2047"/>
              <a:gd name="T6" fmla="*/ 2147483646 w 2449"/>
              <a:gd name="T7" fmla="*/ 2147483646 h 2047"/>
              <a:gd name="T8" fmla="*/ 2147483646 w 2449"/>
              <a:gd name="T9" fmla="*/ 2147483646 h 2047"/>
              <a:gd name="T10" fmla="*/ 2147483646 w 2449"/>
              <a:gd name="T11" fmla="*/ 1133175028 h 2047"/>
              <a:gd name="T12" fmla="*/ 1229983564 w 2449"/>
              <a:gd name="T13" fmla="*/ 1133175028 h 2047"/>
              <a:gd name="T14" fmla="*/ 1549172368 w 2449"/>
              <a:gd name="T15" fmla="*/ 1738268796 h 2047"/>
              <a:gd name="T16" fmla="*/ 1425349254 w 2449"/>
              <a:gd name="T17" fmla="*/ 1738268796 h 2047"/>
              <a:gd name="T18" fmla="*/ 1862860576 w 2449"/>
              <a:gd name="T19" fmla="*/ 2147483646 h 2047"/>
              <a:gd name="T20" fmla="*/ 0 w 2449"/>
              <a:gd name="T21" fmla="*/ 2147483646 h 2047"/>
              <a:gd name="T22" fmla="*/ 0 w 2449"/>
              <a:gd name="T23" fmla="*/ 2147483646 h 2047"/>
              <a:gd name="T24" fmla="*/ 0 w 2449"/>
              <a:gd name="T25" fmla="*/ 2147483646 h 2047"/>
              <a:gd name="T26" fmla="*/ 1549172368 w 2449"/>
              <a:gd name="T27" fmla="*/ 2147483646 h 2047"/>
              <a:gd name="T28" fmla="*/ 1229983564 w 2449"/>
              <a:gd name="T29" fmla="*/ 2147483646 h 2047"/>
              <a:gd name="T30" fmla="*/ 2147483646 w 2449"/>
              <a:gd name="T31" fmla="*/ 2147483646 h 2047"/>
              <a:gd name="T32" fmla="*/ 2147483646 w 2449"/>
              <a:gd name="T33" fmla="*/ 2147483646 h 2047"/>
              <a:gd name="T34" fmla="*/ 2147483646 w 2449"/>
              <a:gd name="T35" fmla="*/ 2147483646 h 2047"/>
              <a:gd name="T36" fmla="*/ 2147483646 w 2449"/>
              <a:gd name="T37" fmla="*/ 2147483646 h 2047"/>
              <a:gd name="T38" fmla="*/ 2147483646 w 2449"/>
              <a:gd name="T39" fmla="*/ 2147483646 h 2047"/>
              <a:gd name="T40" fmla="*/ 2147483646 w 2449"/>
              <a:gd name="T41" fmla="*/ 2147483646 h 2047"/>
              <a:gd name="T42" fmla="*/ 2147483646 w 2449"/>
              <a:gd name="T43" fmla="*/ 0 h 204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449" h="2047">
                <a:moveTo>
                  <a:pt x="1924" y="0"/>
                </a:moveTo>
                <a:lnTo>
                  <a:pt x="1881" y="0"/>
                </a:lnTo>
                <a:lnTo>
                  <a:pt x="2362" y="935"/>
                </a:lnTo>
                <a:lnTo>
                  <a:pt x="1799" y="935"/>
                </a:lnTo>
                <a:lnTo>
                  <a:pt x="1238" y="935"/>
                </a:lnTo>
                <a:lnTo>
                  <a:pt x="968" y="412"/>
                </a:lnTo>
                <a:lnTo>
                  <a:pt x="447" y="412"/>
                </a:lnTo>
                <a:lnTo>
                  <a:pt x="563" y="632"/>
                </a:lnTo>
                <a:lnTo>
                  <a:pt x="518" y="632"/>
                </a:lnTo>
                <a:lnTo>
                  <a:pt x="677" y="935"/>
                </a:lnTo>
                <a:lnTo>
                  <a:pt x="0" y="935"/>
                </a:lnTo>
                <a:lnTo>
                  <a:pt x="0" y="1025"/>
                </a:lnTo>
                <a:lnTo>
                  <a:pt x="0" y="1415"/>
                </a:lnTo>
                <a:lnTo>
                  <a:pt x="563" y="1415"/>
                </a:lnTo>
                <a:lnTo>
                  <a:pt x="447" y="1638"/>
                </a:lnTo>
                <a:lnTo>
                  <a:pt x="1010" y="1638"/>
                </a:lnTo>
                <a:lnTo>
                  <a:pt x="901" y="1849"/>
                </a:lnTo>
                <a:lnTo>
                  <a:pt x="1465" y="1849"/>
                </a:lnTo>
                <a:lnTo>
                  <a:pt x="1361" y="2047"/>
                </a:lnTo>
                <a:lnTo>
                  <a:pt x="1924" y="2047"/>
                </a:lnTo>
                <a:lnTo>
                  <a:pt x="2449" y="1025"/>
                </a:lnTo>
                <a:lnTo>
                  <a:pt x="19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5503748" y="2083866"/>
            <a:ext cx="1806575" cy="1697038"/>
          </a:xfrm>
          <a:custGeom>
            <a:avLst/>
            <a:gdLst>
              <a:gd name="T0" fmla="*/ 0 w 1089"/>
              <a:gd name="T1" fmla="*/ 0 h 1023"/>
              <a:gd name="T2" fmla="*/ 1543787183 w 1089"/>
              <a:gd name="T3" fmla="*/ 0 h 1023"/>
              <a:gd name="T4" fmla="*/ 2147483646 w 1089"/>
              <a:gd name="T5" fmla="*/ 2147483646 h 1023"/>
              <a:gd name="T6" fmla="*/ 1447473013 w 1089"/>
              <a:gd name="T7" fmla="*/ 2147483646 h 1023"/>
              <a:gd name="T8" fmla="*/ 0 w 1089"/>
              <a:gd name="T9" fmla="*/ 0 h 10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  <a:close/>
              </a:path>
            </a:pathLst>
          </a:custGeom>
          <a:solidFill>
            <a:srgbClr val="F6AC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5503748" y="2083866"/>
            <a:ext cx="1806575" cy="1697038"/>
          </a:xfrm>
          <a:custGeom>
            <a:avLst/>
            <a:gdLst>
              <a:gd name="T0" fmla="*/ 0 w 1089"/>
              <a:gd name="T1" fmla="*/ 0 h 1023"/>
              <a:gd name="T2" fmla="*/ 1543787183 w 1089"/>
              <a:gd name="T3" fmla="*/ 0 h 1023"/>
              <a:gd name="T4" fmla="*/ 2147483646 w 1089"/>
              <a:gd name="T5" fmla="*/ 2147483646 h 1023"/>
              <a:gd name="T6" fmla="*/ 1447473013 w 1089"/>
              <a:gd name="T7" fmla="*/ 2147483646 h 1023"/>
              <a:gd name="T8" fmla="*/ 0 w 1089"/>
              <a:gd name="T9" fmla="*/ 0 h 10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89" h="1023">
                <a:moveTo>
                  <a:pt x="0" y="0"/>
                </a:moveTo>
                <a:lnTo>
                  <a:pt x="561" y="0"/>
                </a:lnTo>
                <a:lnTo>
                  <a:pt x="1089" y="1023"/>
                </a:lnTo>
                <a:lnTo>
                  <a:pt x="526" y="102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5503748" y="3780904"/>
            <a:ext cx="1806575" cy="1700212"/>
          </a:xfrm>
          <a:custGeom>
            <a:avLst/>
            <a:gdLst>
              <a:gd name="T0" fmla="*/ 0 w 1089"/>
              <a:gd name="T1" fmla="*/ 2147483646 h 1025"/>
              <a:gd name="T2" fmla="*/ 1543787183 w 1089"/>
              <a:gd name="T3" fmla="*/ 2147483646 h 1025"/>
              <a:gd name="T4" fmla="*/ 2147483646 w 1089"/>
              <a:gd name="T5" fmla="*/ 0 h 1025"/>
              <a:gd name="T6" fmla="*/ 1447473013 w 1089"/>
              <a:gd name="T7" fmla="*/ 0 h 1025"/>
              <a:gd name="T8" fmla="*/ 0 w 1089"/>
              <a:gd name="T9" fmla="*/ 2147483646 h 10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89" h="1025">
                <a:moveTo>
                  <a:pt x="0" y="1025"/>
                </a:moveTo>
                <a:lnTo>
                  <a:pt x="561" y="1025"/>
                </a:lnTo>
                <a:lnTo>
                  <a:pt x="1089" y="0"/>
                </a:lnTo>
                <a:lnTo>
                  <a:pt x="526" y="0"/>
                </a:lnTo>
                <a:lnTo>
                  <a:pt x="0" y="1025"/>
                </a:lnTo>
                <a:close/>
              </a:path>
            </a:pathLst>
          </a:custGeom>
          <a:solidFill>
            <a:srgbClr val="F49C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4743334" y="2417242"/>
            <a:ext cx="1633538" cy="1363663"/>
          </a:xfrm>
          <a:custGeom>
            <a:avLst/>
            <a:gdLst>
              <a:gd name="T0" fmla="*/ 0 w 985"/>
              <a:gd name="T1" fmla="*/ 0 h 822"/>
              <a:gd name="T2" fmla="*/ 1543306999 w 985"/>
              <a:gd name="T3" fmla="*/ 0 h 822"/>
              <a:gd name="T4" fmla="*/ 2147483646 w 985"/>
              <a:gd name="T5" fmla="*/ 2147483646 h 822"/>
              <a:gd name="T6" fmla="*/ 1166420761 w 985"/>
              <a:gd name="T7" fmla="*/ 2147483646 h 822"/>
              <a:gd name="T8" fmla="*/ 0 w 985"/>
              <a:gd name="T9" fmla="*/ 0 h 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  <a:close/>
              </a:path>
            </a:pathLst>
          </a:custGeom>
          <a:solidFill>
            <a:srgbClr val="F369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3"/>
          <p:cNvSpPr>
            <a:spLocks/>
          </p:cNvSpPr>
          <p:nvPr/>
        </p:nvSpPr>
        <p:spPr bwMode="auto">
          <a:xfrm>
            <a:off x="4743334" y="2417242"/>
            <a:ext cx="1633538" cy="1363663"/>
          </a:xfrm>
          <a:custGeom>
            <a:avLst/>
            <a:gdLst>
              <a:gd name="T0" fmla="*/ 0 w 985"/>
              <a:gd name="T1" fmla="*/ 0 h 822"/>
              <a:gd name="T2" fmla="*/ 1543306999 w 985"/>
              <a:gd name="T3" fmla="*/ 0 h 822"/>
              <a:gd name="T4" fmla="*/ 2147483646 w 985"/>
              <a:gd name="T5" fmla="*/ 2147483646 h 822"/>
              <a:gd name="T6" fmla="*/ 1166420761 w 985"/>
              <a:gd name="T7" fmla="*/ 2147483646 h 822"/>
              <a:gd name="T8" fmla="*/ 0 w 985"/>
              <a:gd name="T9" fmla="*/ 0 h 8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5" h="822">
                <a:moveTo>
                  <a:pt x="0" y="0"/>
                </a:moveTo>
                <a:lnTo>
                  <a:pt x="561" y="0"/>
                </a:lnTo>
                <a:lnTo>
                  <a:pt x="985" y="822"/>
                </a:lnTo>
                <a:lnTo>
                  <a:pt x="424" y="82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4"/>
          <p:cNvSpPr>
            <a:spLocks/>
          </p:cNvSpPr>
          <p:nvPr/>
        </p:nvSpPr>
        <p:spPr bwMode="auto">
          <a:xfrm>
            <a:off x="4743334" y="3780905"/>
            <a:ext cx="1633538" cy="1366837"/>
          </a:xfrm>
          <a:custGeom>
            <a:avLst/>
            <a:gdLst>
              <a:gd name="T0" fmla="*/ 0 w 985"/>
              <a:gd name="T1" fmla="*/ 2147483646 h 824"/>
              <a:gd name="T2" fmla="*/ 1543306999 w 985"/>
              <a:gd name="T3" fmla="*/ 2147483646 h 824"/>
              <a:gd name="T4" fmla="*/ 2147483646 w 985"/>
              <a:gd name="T5" fmla="*/ 0 h 824"/>
              <a:gd name="T6" fmla="*/ 1166420761 w 985"/>
              <a:gd name="T7" fmla="*/ 0 h 824"/>
              <a:gd name="T8" fmla="*/ 0 w 985"/>
              <a:gd name="T9" fmla="*/ 2147483646 h 8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85" h="824">
                <a:moveTo>
                  <a:pt x="0" y="824"/>
                </a:moveTo>
                <a:lnTo>
                  <a:pt x="561" y="824"/>
                </a:lnTo>
                <a:lnTo>
                  <a:pt x="985" y="0"/>
                </a:lnTo>
                <a:lnTo>
                  <a:pt x="424" y="0"/>
                </a:lnTo>
                <a:lnTo>
                  <a:pt x="0" y="824"/>
                </a:lnTo>
                <a:close/>
              </a:path>
            </a:pathLst>
          </a:custGeom>
          <a:solidFill>
            <a:srgbClr val="F046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5"/>
          <p:cNvSpPr>
            <a:spLocks/>
          </p:cNvSpPr>
          <p:nvPr/>
        </p:nvSpPr>
        <p:spPr bwMode="auto">
          <a:xfrm>
            <a:off x="3987685" y="2763316"/>
            <a:ext cx="1458913" cy="1017588"/>
          </a:xfrm>
          <a:custGeom>
            <a:avLst/>
            <a:gdLst>
              <a:gd name="T0" fmla="*/ 0 w 879"/>
              <a:gd name="T1" fmla="*/ 0 h 613"/>
              <a:gd name="T2" fmla="*/ 1552801271 w 879"/>
              <a:gd name="T3" fmla="*/ 0 h 613"/>
              <a:gd name="T4" fmla="*/ 2147483646 w 879"/>
              <a:gd name="T5" fmla="*/ 1687984270 h 613"/>
              <a:gd name="T6" fmla="*/ 875515434 w 879"/>
              <a:gd name="T7" fmla="*/ 1687984270 h 613"/>
              <a:gd name="T8" fmla="*/ 0 w 879"/>
              <a:gd name="T9" fmla="*/ 0 h 6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79" h="613">
                <a:moveTo>
                  <a:pt x="0" y="0"/>
                </a:moveTo>
                <a:lnTo>
                  <a:pt x="564" y="0"/>
                </a:lnTo>
                <a:lnTo>
                  <a:pt x="879" y="613"/>
                </a:lnTo>
                <a:lnTo>
                  <a:pt x="318" y="613"/>
                </a:lnTo>
                <a:lnTo>
                  <a:pt x="0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16"/>
          <p:cNvSpPr>
            <a:spLocks/>
          </p:cNvSpPr>
          <p:nvPr/>
        </p:nvSpPr>
        <p:spPr bwMode="auto">
          <a:xfrm>
            <a:off x="3987685" y="3780905"/>
            <a:ext cx="1458913" cy="1019175"/>
          </a:xfrm>
          <a:custGeom>
            <a:avLst/>
            <a:gdLst>
              <a:gd name="T0" fmla="*/ 0 w 879"/>
              <a:gd name="T1" fmla="*/ 1690615776 h 615"/>
              <a:gd name="T2" fmla="*/ 1552801271 w 879"/>
              <a:gd name="T3" fmla="*/ 1690615776 h 615"/>
              <a:gd name="T4" fmla="*/ 2147483646 w 879"/>
              <a:gd name="T5" fmla="*/ 0 h 615"/>
              <a:gd name="T6" fmla="*/ 875515434 w 879"/>
              <a:gd name="T7" fmla="*/ 0 h 615"/>
              <a:gd name="T8" fmla="*/ 0 w 879"/>
              <a:gd name="T9" fmla="*/ 1690615776 h 6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79" h="615">
                <a:moveTo>
                  <a:pt x="0" y="615"/>
                </a:moveTo>
                <a:lnTo>
                  <a:pt x="564" y="615"/>
                </a:lnTo>
                <a:lnTo>
                  <a:pt x="879" y="0"/>
                </a:lnTo>
                <a:lnTo>
                  <a:pt x="318" y="0"/>
                </a:lnTo>
                <a:lnTo>
                  <a:pt x="0" y="615"/>
                </a:lnTo>
                <a:close/>
              </a:path>
            </a:pathLst>
          </a:custGeom>
          <a:solidFill>
            <a:srgbClr val="45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17"/>
          <p:cNvSpPr>
            <a:spLocks/>
          </p:cNvSpPr>
          <p:nvPr/>
        </p:nvSpPr>
        <p:spPr bwMode="auto">
          <a:xfrm>
            <a:off x="3246322" y="3131616"/>
            <a:ext cx="1268412" cy="649288"/>
          </a:xfrm>
          <a:custGeom>
            <a:avLst/>
            <a:gdLst>
              <a:gd name="T0" fmla="*/ 0 w 765"/>
              <a:gd name="T1" fmla="*/ 0 h 391"/>
              <a:gd name="T2" fmla="*/ 1542974285 w 765"/>
              <a:gd name="T3" fmla="*/ 0 h 391"/>
              <a:gd name="T4" fmla="*/ 2104055090 w 765"/>
              <a:gd name="T5" fmla="*/ 1077044248 h 391"/>
              <a:gd name="T6" fmla="*/ 0 w 765"/>
              <a:gd name="T7" fmla="*/ 1077044248 h 391"/>
              <a:gd name="T8" fmla="*/ 0 w 765"/>
              <a:gd name="T9" fmla="*/ 0 h 3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  <a:close/>
              </a:path>
            </a:pathLst>
          </a:custGeom>
          <a:solidFill>
            <a:srgbClr val="4BAE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18"/>
          <p:cNvSpPr>
            <a:spLocks/>
          </p:cNvSpPr>
          <p:nvPr/>
        </p:nvSpPr>
        <p:spPr bwMode="auto">
          <a:xfrm>
            <a:off x="3246322" y="3131616"/>
            <a:ext cx="1268412" cy="649288"/>
          </a:xfrm>
          <a:custGeom>
            <a:avLst/>
            <a:gdLst>
              <a:gd name="T0" fmla="*/ 0 w 765"/>
              <a:gd name="T1" fmla="*/ 0 h 391"/>
              <a:gd name="T2" fmla="*/ 1542974285 w 765"/>
              <a:gd name="T3" fmla="*/ 0 h 391"/>
              <a:gd name="T4" fmla="*/ 2104055090 w 765"/>
              <a:gd name="T5" fmla="*/ 1077044248 h 391"/>
              <a:gd name="T6" fmla="*/ 0 w 765"/>
              <a:gd name="T7" fmla="*/ 1077044248 h 391"/>
              <a:gd name="T8" fmla="*/ 0 w 765"/>
              <a:gd name="T9" fmla="*/ 0 h 3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65" h="391">
                <a:moveTo>
                  <a:pt x="0" y="0"/>
                </a:moveTo>
                <a:lnTo>
                  <a:pt x="561" y="0"/>
                </a:lnTo>
                <a:lnTo>
                  <a:pt x="765" y="391"/>
                </a:lnTo>
                <a:lnTo>
                  <a:pt x="0" y="39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19"/>
          <p:cNvSpPr>
            <a:spLocks/>
          </p:cNvSpPr>
          <p:nvPr/>
        </p:nvSpPr>
        <p:spPr bwMode="auto">
          <a:xfrm>
            <a:off x="3246322" y="3780905"/>
            <a:ext cx="1268412" cy="650875"/>
          </a:xfrm>
          <a:custGeom>
            <a:avLst/>
            <a:gdLst>
              <a:gd name="T0" fmla="*/ 0 w 765"/>
              <a:gd name="T1" fmla="*/ 1079677412 h 393"/>
              <a:gd name="T2" fmla="*/ 1542974285 w 765"/>
              <a:gd name="T3" fmla="*/ 1079677412 h 393"/>
              <a:gd name="T4" fmla="*/ 2104055090 w 765"/>
              <a:gd name="T5" fmla="*/ 0 h 393"/>
              <a:gd name="T6" fmla="*/ 0 w 765"/>
              <a:gd name="T7" fmla="*/ 0 h 393"/>
              <a:gd name="T8" fmla="*/ 0 w 765"/>
              <a:gd name="T9" fmla="*/ 1079677412 h 3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65" h="393">
                <a:moveTo>
                  <a:pt x="0" y="393"/>
                </a:moveTo>
                <a:lnTo>
                  <a:pt x="561" y="393"/>
                </a:lnTo>
                <a:lnTo>
                  <a:pt x="765" y="0"/>
                </a:lnTo>
                <a:lnTo>
                  <a:pt x="0" y="0"/>
                </a:lnTo>
                <a:lnTo>
                  <a:pt x="0" y="393"/>
                </a:lnTo>
                <a:close/>
              </a:path>
            </a:pathLst>
          </a:custGeom>
          <a:solidFill>
            <a:srgbClr val="2AA1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auto">
          <a:xfrm>
            <a:off x="2393834" y="3131617"/>
            <a:ext cx="852488" cy="1300163"/>
          </a:xfrm>
          <a:prstGeom prst="rect">
            <a:avLst/>
          </a:prstGeom>
          <a:solidFill>
            <a:srgbClr val="E6EA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" name="Freeform 41"/>
          <p:cNvSpPr>
            <a:spLocks noEditPoints="1"/>
          </p:cNvSpPr>
          <p:nvPr/>
        </p:nvSpPr>
        <p:spPr bwMode="auto">
          <a:xfrm>
            <a:off x="6049847" y="2307704"/>
            <a:ext cx="381000" cy="381000"/>
          </a:xfrm>
          <a:custGeom>
            <a:avLst/>
            <a:gdLst>
              <a:gd name="T0" fmla="*/ 108145082 w 97"/>
              <a:gd name="T1" fmla="*/ 1112343247 h 97"/>
              <a:gd name="T2" fmla="*/ 108145082 w 97"/>
              <a:gd name="T3" fmla="*/ 1112343247 h 97"/>
              <a:gd name="T4" fmla="*/ 0 w 97"/>
              <a:gd name="T5" fmla="*/ 1127791423 h 97"/>
              <a:gd name="T6" fmla="*/ 0 w 97"/>
              <a:gd name="T7" fmla="*/ 1498571196 h 97"/>
              <a:gd name="T8" fmla="*/ 370779773 w 97"/>
              <a:gd name="T9" fmla="*/ 1498571196 h 97"/>
              <a:gd name="T10" fmla="*/ 386227948 w 97"/>
              <a:gd name="T11" fmla="*/ 1390426113 h 97"/>
              <a:gd name="T12" fmla="*/ 386227948 w 97"/>
              <a:gd name="T13" fmla="*/ 1390426113 h 97"/>
              <a:gd name="T14" fmla="*/ 108145082 w 97"/>
              <a:gd name="T15" fmla="*/ 1112343247 h 97"/>
              <a:gd name="T16" fmla="*/ 0 w 97"/>
              <a:gd name="T17" fmla="*/ 556169660 h 97"/>
              <a:gd name="T18" fmla="*/ 0 w 97"/>
              <a:gd name="T19" fmla="*/ 834256454 h 97"/>
              <a:gd name="T20" fmla="*/ 664314742 w 97"/>
              <a:gd name="T21" fmla="*/ 1498571196 h 97"/>
              <a:gd name="T22" fmla="*/ 942401536 w 97"/>
              <a:gd name="T23" fmla="*/ 1498571196 h 97"/>
              <a:gd name="T24" fmla="*/ 0 w 97"/>
              <a:gd name="T25" fmla="*/ 556169660 h 97"/>
              <a:gd name="T26" fmla="*/ 0 w 97"/>
              <a:gd name="T27" fmla="*/ 0 h 97"/>
              <a:gd name="T28" fmla="*/ 0 w 97"/>
              <a:gd name="T29" fmla="*/ 278086794 h 97"/>
              <a:gd name="T30" fmla="*/ 1220484402 w 97"/>
              <a:gd name="T31" fmla="*/ 1498571196 h 97"/>
              <a:gd name="T32" fmla="*/ 1498571196 w 97"/>
              <a:gd name="T33" fmla="*/ 1498571196 h 97"/>
              <a:gd name="T34" fmla="*/ 0 w 97"/>
              <a:gd name="T35" fmla="*/ 0 h 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7" h="97">
                <a:moveTo>
                  <a:pt x="7" y="72"/>
                </a:moveTo>
                <a:cubicBezTo>
                  <a:pt x="7" y="72"/>
                  <a:pt x="7" y="72"/>
                  <a:pt x="7" y="72"/>
                </a:cubicBezTo>
                <a:cubicBezTo>
                  <a:pt x="4" y="72"/>
                  <a:pt x="2" y="73"/>
                  <a:pt x="0" y="73"/>
                </a:cubicBezTo>
                <a:cubicBezTo>
                  <a:pt x="0" y="97"/>
                  <a:pt x="0" y="97"/>
                  <a:pt x="0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5"/>
                  <a:pt x="25" y="93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80"/>
                  <a:pt x="17" y="72"/>
                  <a:pt x="7" y="72"/>
                </a:cubicBezTo>
                <a:moveTo>
                  <a:pt x="0" y="36"/>
                </a:moveTo>
                <a:cubicBezTo>
                  <a:pt x="0" y="54"/>
                  <a:pt x="0" y="54"/>
                  <a:pt x="0" y="54"/>
                </a:cubicBezTo>
                <a:cubicBezTo>
                  <a:pt x="24" y="54"/>
                  <a:pt x="43" y="73"/>
                  <a:pt x="43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61" y="63"/>
                  <a:pt x="34" y="36"/>
                  <a:pt x="0" y="36"/>
                </a:cubicBezTo>
                <a:moveTo>
                  <a:pt x="0" y="0"/>
                </a:moveTo>
                <a:cubicBezTo>
                  <a:pt x="0" y="18"/>
                  <a:pt x="0" y="18"/>
                  <a:pt x="0" y="18"/>
                </a:cubicBezTo>
                <a:cubicBezTo>
                  <a:pt x="44" y="18"/>
                  <a:pt x="79" y="53"/>
                  <a:pt x="79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43"/>
                  <a:pt x="54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42"/>
          <p:cNvSpPr>
            <a:spLocks noEditPoints="1"/>
          </p:cNvSpPr>
          <p:nvPr/>
        </p:nvSpPr>
        <p:spPr bwMode="auto">
          <a:xfrm>
            <a:off x="4459173" y="2923654"/>
            <a:ext cx="409575" cy="411162"/>
          </a:xfrm>
          <a:custGeom>
            <a:avLst/>
            <a:gdLst>
              <a:gd name="T0" fmla="*/ 899887472 w 104"/>
              <a:gd name="T1" fmla="*/ 705730204 h 105"/>
              <a:gd name="T2" fmla="*/ 899887472 w 104"/>
              <a:gd name="T3" fmla="*/ 352867060 h 105"/>
              <a:gd name="T4" fmla="*/ 698187537 w 104"/>
              <a:gd name="T5" fmla="*/ 352867060 h 105"/>
              <a:gd name="T6" fmla="*/ 698187537 w 104"/>
              <a:gd name="T7" fmla="*/ 705730204 h 105"/>
              <a:gd name="T8" fmla="*/ 356850095 w 104"/>
              <a:gd name="T9" fmla="*/ 705730204 h 105"/>
              <a:gd name="T10" fmla="*/ 356850095 w 104"/>
              <a:gd name="T11" fmla="*/ 889836800 h 105"/>
              <a:gd name="T12" fmla="*/ 698187537 w 104"/>
              <a:gd name="T13" fmla="*/ 889836800 h 105"/>
              <a:gd name="T14" fmla="*/ 698187537 w 104"/>
              <a:gd name="T15" fmla="*/ 1258042161 h 105"/>
              <a:gd name="T16" fmla="*/ 899887472 w 104"/>
              <a:gd name="T17" fmla="*/ 1258042161 h 105"/>
              <a:gd name="T18" fmla="*/ 899887472 w 104"/>
              <a:gd name="T19" fmla="*/ 889836800 h 105"/>
              <a:gd name="T20" fmla="*/ 1241224914 w 104"/>
              <a:gd name="T21" fmla="*/ 889836800 h 105"/>
              <a:gd name="T22" fmla="*/ 1241224914 w 104"/>
              <a:gd name="T23" fmla="*/ 705730204 h 105"/>
              <a:gd name="T24" fmla="*/ 899887472 w 104"/>
              <a:gd name="T25" fmla="*/ 705730204 h 105"/>
              <a:gd name="T26" fmla="*/ 806795800 w 104"/>
              <a:gd name="T27" fmla="*/ 0 h 105"/>
              <a:gd name="T28" fmla="*/ 0 w 104"/>
              <a:gd name="T29" fmla="*/ 797783502 h 105"/>
              <a:gd name="T30" fmla="*/ 806795800 w 104"/>
              <a:gd name="T31" fmla="*/ 1610909221 h 105"/>
              <a:gd name="T32" fmla="*/ 1613591600 w 104"/>
              <a:gd name="T33" fmla="*/ 797783502 h 105"/>
              <a:gd name="T34" fmla="*/ 806795800 w 104"/>
              <a:gd name="T35" fmla="*/ 0 h 105"/>
              <a:gd name="T36" fmla="*/ 806795800 w 104"/>
              <a:gd name="T37" fmla="*/ 1426806541 h 105"/>
              <a:gd name="T38" fmla="*/ 170666752 w 104"/>
              <a:gd name="T39" fmla="*/ 797783502 h 105"/>
              <a:gd name="T40" fmla="*/ 806795800 w 104"/>
              <a:gd name="T41" fmla="*/ 184102680 h 105"/>
              <a:gd name="T42" fmla="*/ 1427408257 w 104"/>
              <a:gd name="T43" fmla="*/ 797783502 h 105"/>
              <a:gd name="T44" fmla="*/ 806795800 w 104"/>
              <a:gd name="T45" fmla="*/ 1426806541 h 10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43"/>
          <p:cNvSpPr>
            <a:spLocks noEditPoints="1"/>
          </p:cNvSpPr>
          <p:nvPr/>
        </p:nvSpPr>
        <p:spPr bwMode="auto">
          <a:xfrm>
            <a:off x="3584459" y="3260205"/>
            <a:ext cx="458788" cy="396875"/>
          </a:xfrm>
          <a:custGeom>
            <a:avLst/>
            <a:gdLst>
              <a:gd name="T0" fmla="*/ 383277479 w 276"/>
              <a:gd name="T1" fmla="*/ 443485395 h 239"/>
              <a:gd name="T2" fmla="*/ 306071438 w 276"/>
              <a:gd name="T3" fmla="*/ 443485395 h 239"/>
              <a:gd name="T4" fmla="*/ 306071438 w 276"/>
              <a:gd name="T5" fmla="*/ 523366867 h 239"/>
              <a:gd name="T6" fmla="*/ 383277479 w 276"/>
              <a:gd name="T7" fmla="*/ 523366867 h 239"/>
              <a:gd name="T8" fmla="*/ 383277479 w 276"/>
              <a:gd name="T9" fmla="*/ 443485395 h 239"/>
              <a:gd name="T10" fmla="*/ 173716087 w 276"/>
              <a:gd name="T11" fmla="*/ 308511362 h 239"/>
              <a:gd name="T12" fmla="*/ 377763712 w 276"/>
              <a:gd name="T13" fmla="*/ 104673706 h 239"/>
              <a:gd name="T14" fmla="*/ 579053622 w 276"/>
              <a:gd name="T15" fmla="*/ 308511362 h 239"/>
              <a:gd name="T16" fmla="*/ 173716087 w 276"/>
              <a:gd name="T17" fmla="*/ 308511362 h 239"/>
              <a:gd name="T18" fmla="*/ 377763712 w 276"/>
              <a:gd name="T19" fmla="*/ 0 h 239"/>
              <a:gd name="T20" fmla="*/ 350189888 w 276"/>
              <a:gd name="T21" fmla="*/ 27545450 h 239"/>
              <a:gd name="T22" fmla="*/ 57905362 w 276"/>
              <a:gd name="T23" fmla="*/ 319529210 h 239"/>
              <a:gd name="T24" fmla="*/ 0 w 276"/>
              <a:gd name="T25" fmla="*/ 385639618 h 239"/>
              <a:gd name="T26" fmla="*/ 154413745 w 276"/>
              <a:gd name="T27" fmla="*/ 385639618 h 239"/>
              <a:gd name="T28" fmla="*/ 154413745 w 276"/>
              <a:gd name="T29" fmla="*/ 658340900 h 239"/>
              <a:gd name="T30" fmla="*/ 234379164 w 276"/>
              <a:gd name="T31" fmla="*/ 658340900 h 239"/>
              <a:gd name="T32" fmla="*/ 234379164 w 276"/>
              <a:gd name="T33" fmla="*/ 385639618 h 239"/>
              <a:gd name="T34" fmla="*/ 507361348 w 276"/>
              <a:gd name="T35" fmla="*/ 385639618 h 239"/>
              <a:gd name="T36" fmla="*/ 507361348 w 276"/>
              <a:gd name="T37" fmla="*/ 658340900 h 239"/>
              <a:gd name="T38" fmla="*/ 587325105 w 276"/>
              <a:gd name="T39" fmla="*/ 658340900 h 239"/>
              <a:gd name="T40" fmla="*/ 587325105 w 276"/>
              <a:gd name="T41" fmla="*/ 385639618 h 239"/>
              <a:gd name="T42" fmla="*/ 761041191 w 276"/>
              <a:gd name="T43" fmla="*/ 385639618 h 239"/>
              <a:gd name="T44" fmla="*/ 697620400 w 276"/>
              <a:gd name="T45" fmla="*/ 319529210 h 239"/>
              <a:gd name="T46" fmla="*/ 402579821 w 276"/>
              <a:gd name="T47" fmla="*/ 27545450 h 239"/>
              <a:gd name="T48" fmla="*/ 377763712 w 276"/>
              <a:gd name="T49" fmla="*/ 0 h 23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close/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close/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44"/>
          <p:cNvSpPr>
            <a:spLocks noEditPoints="1"/>
          </p:cNvSpPr>
          <p:nvPr/>
        </p:nvSpPr>
        <p:spPr bwMode="auto">
          <a:xfrm>
            <a:off x="3584459" y="3260205"/>
            <a:ext cx="458788" cy="396875"/>
          </a:xfrm>
          <a:custGeom>
            <a:avLst/>
            <a:gdLst>
              <a:gd name="T0" fmla="*/ 383277479 w 276"/>
              <a:gd name="T1" fmla="*/ 443485395 h 239"/>
              <a:gd name="T2" fmla="*/ 306071438 w 276"/>
              <a:gd name="T3" fmla="*/ 443485395 h 239"/>
              <a:gd name="T4" fmla="*/ 306071438 w 276"/>
              <a:gd name="T5" fmla="*/ 523366867 h 239"/>
              <a:gd name="T6" fmla="*/ 383277479 w 276"/>
              <a:gd name="T7" fmla="*/ 523366867 h 239"/>
              <a:gd name="T8" fmla="*/ 383277479 w 276"/>
              <a:gd name="T9" fmla="*/ 443485395 h 239"/>
              <a:gd name="T10" fmla="*/ 173716087 w 276"/>
              <a:gd name="T11" fmla="*/ 308511362 h 239"/>
              <a:gd name="T12" fmla="*/ 377763712 w 276"/>
              <a:gd name="T13" fmla="*/ 104673706 h 239"/>
              <a:gd name="T14" fmla="*/ 579053622 w 276"/>
              <a:gd name="T15" fmla="*/ 308511362 h 239"/>
              <a:gd name="T16" fmla="*/ 173716087 w 276"/>
              <a:gd name="T17" fmla="*/ 308511362 h 239"/>
              <a:gd name="T18" fmla="*/ 377763712 w 276"/>
              <a:gd name="T19" fmla="*/ 0 h 239"/>
              <a:gd name="T20" fmla="*/ 350189888 w 276"/>
              <a:gd name="T21" fmla="*/ 27545450 h 239"/>
              <a:gd name="T22" fmla="*/ 57905362 w 276"/>
              <a:gd name="T23" fmla="*/ 319529210 h 239"/>
              <a:gd name="T24" fmla="*/ 0 w 276"/>
              <a:gd name="T25" fmla="*/ 385639618 h 239"/>
              <a:gd name="T26" fmla="*/ 154413745 w 276"/>
              <a:gd name="T27" fmla="*/ 385639618 h 239"/>
              <a:gd name="T28" fmla="*/ 154413745 w 276"/>
              <a:gd name="T29" fmla="*/ 658340900 h 239"/>
              <a:gd name="T30" fmla="*/ 234379164 w 276"/>
              <a:gd name="T31" fmla="*/ 658340900 h 239"/>
              <a:gd name="T32" fmla="*/ 234379164 w 276"/>
              <a:gd name="T33" fmla="*/ 385639618 h 239"/>
              <a:gd name="T34" fmla="*/ 507361348 w 276"/>
              <a:gd name="T35" fmla="*/ 385639618 h 239"/>
              <a:gd name="T36" fmla="*/ 507361348 w 276"/>
              <a:gd name="T37" fmla="*/ 658340900 h 239"/>
              <a:gd name="T38" fmla="*/ 587325105 w 276"/>
              <a:gd name="T39" fmla="*/ 658340900 h 239"/>
              <a:gd name="T40" fmla="*/ 587325105 w 276"/>
              <a:gd name="T41" fmla="*/ 385639618 h 239"/>
              <a:gd name="T42" fmla="*/ 761041191 w 276"/>
              <a:gd name="T43" fmla="*/ 385639618 h 239"/>
              <a:gd name="T44" fmla="*/ 697620400 w 276"/>
              <a:gd name="T45" fmla="*/ 319529210 h 239"/>
              <a:gd name="T46" fmla="*/ 402579821 w 276"/>
              <a:gd name="T47" fmla="*/ 27545450 h 239"/>
              <a:gd name="T48" fmla="*/ 377763712 w 276"/>
              <a:gd name="T49" fmla="*/ 0 h 23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45"/>
          <p:cNvSpPr>
            <a:spLocks noEditPoints="1"/>
          </p:cNvSpPr>
          <p:nvPr/>
        </p:nvSpPr>
        <p:spPr bwMode="auto">
          <a:xfrm>
            <a:off x="5244984" y="2683941"/>
            <a:ext cx="420688" cy="323850"/>
          </a:xfrm>
          <a:custGeom>
            <a:avLst/>
            <a:gdLst>
              <a:gd name="T0" fmla="*/ 697841578 w 253"/>
              <a:gd name="T1" fmla="*/ 490372009 h 195"/>
              <a:gd name="T2" fmla="*/ 0 w 253"/>
              <a:gd name="T3" fmla="*/ 490372009 h 195"/>
              <a:gd name="T4" fmla="*/ 0 w 253"/>
              <a:gd name="T5" fmla="*/ 537205702 h 195"/>
              <a:gd name="T6" fmla="*/ 697841578 w 253"/>
              <a:gd name="T7" fmla="*/ 537205702 h 195"/>
              <a:gd name="T8" fmla="*/ 697841578 w 253"/>
              <a:gd name="T9" fmla="*/ 490372009 h 195"/>
              <a:gd name="T10" fmla="*/ 220661664 w 253"/>
              <a:gd name="T11" fmla="*/ 256205208 h 195"/>
              <a:gd name="T12" fmla="*/ 44132333 w 253"/>
              <a:gd name="T13" fmla="*/ 256205208 h 195"/>
              <a:gd name="T14" fmla="*/ 44132333 w 253"/>
              <a:gd name="T15" fmla="*/ 462823169 h 195"/>
              <a:gd name="T16" fmla="*/ 220661664 w 253"/>
              <a:gd name="T17" fmla="*/ 462823169 h 195"/>
              <a:gd name="T18" fmla="*/ 220661664 w 253"/>
              <a:gd name="T19" fmla="*/ 256205208 h 195"/>
              <a:gd name="T20" fmla="*/ 444080248 w 253"/>
              <a:gd name="T21" fmla="*/ 165294701 h 195"/>
              <a:gd name="T22" fmla="*/ 267552580 w 253"/>
              <a:gd name="T23" fmla="*/ 165294701 h 195"/>
              <a:gd name="T24" fmla="*/ 267552580 w 253"/>
              <a:gd name="T25" fmla="*/ 462823169 h 195"/>
              <a:gd name="T26" fmla="*/ 444080248 w 253"/>
              <a:gd name="T27" fmla="*/ 462823169 h 195"/>
              <a:gd name="T28" fmla="*/ 444080248 w 253"/>
              <a:gd name="T29" fmla="*/ 165294701 h 195"/>
              <a:gd name="T30" fmla="*/ 664741912 w 253"/>
              <a:gd name="T31" fmla="*/ 0 h 195"/>
              <a:gd name="T32" fmla="*/ 488212581 w 253"/>
              <a:gd name="T33" fmla="*/ 0 h 195"/>
              <a:gd name="T34" fmla="*/ 488212581 w 253"/>
              <a:gd name="T35" fmla="*/ 462823169 h 195"/>
              <a:gd name="T36" fmla="*/ 664741912 w 253"/>
              <a:gd name="T37" fmla="*/ 462823169 h 195"/>
              <a:gd name="T38" fmla="*/ 664741912 w 253"/>
              <a:gd name="T39" fmla="*/ 0 h 1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close/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close/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close/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46"/>
          <p:cNvSpPr>
            <a:spLocks noEditPoints="1"/>
          </p:cNvSpPr>
          <p:nvPr/>
        </p:nvSpPr>
        <p:spPr bwMode="auto">
          <a:xfrm>
            <a:off x="5244984" y="2683941"/>
            <a:ext cx="420688" cy="323850"/>
          </a:xfrm>
          <a:custGeom>
            <a:avLst/>
            <a:gdLst>
              <a:gd name="T0" fmla="*/ 697841578 w 253"/>
              <a:gd name="T1" fmla="*/ 490372009 h 195"/>
              <a:gd name="T2" fmla="*/ 0 w 253"/>
              <a:gd name="T3" fmla="*/ 490372009 h 195"/>
              <a:gd name="T4" fmla="*/ 0 w 253"/>
              <a:gd name="T5" fmla="*/ 537205702 h 195"/>
              <a:gd name="T6" fmla="*/ 697841578 w 253"/>
              <a:gd name="T7" fmla="*/ 537205702 h 195"/>
              <a:gd name="T8" fmla="*/ 697841578 w 253"/>
              <a:gd name="T9" fmla="*/ 490372009 h 195"/>
              <a:gd name="T10" fmla="*/ 220661664 w 253"/>
              <a:gd name="T11" fmla="*/ 256205208 h 195"/>
              <a:gd name="T12" fmla="*/ 44132333 w 253"/>
              <a:gd name="T13" fmla="*/ 256205208 h 195"/>
              <a:gd name="T14" fmla="*/ 44132333 w 253"/>
              <a:gd name="T15" fmla="*/ 462823169 h 195"/>
              <a:gd name="T16" fmla="*/ 220661664 w 253"/>
              <a:gd name="T17" fmla="*/ 462823169 h 195"/>
              <a:gd name="T18" fmla="*/ 220661664 w 253"/>
              <a:gd name="T19" fmla="*/ 256205208 h 195"/>
              <a:gd name="T20" fmla="*/ 444080248 w 253"/>
              <a:gd name="T21" fmla="*/ 165294701 h 195"/>
              <a:gd name="T22" fmla="*/ 267552580 w 253"/>
              <a:gd name="T23" fmla="*/ 165294701 h 195"/>
              <a:gd name="T24" fmla="*/ 267552580 w 253"/>
              <a:gd name="T25" fmla="*/ 462823169 h 195"/>
              <a:gd name="T26" fmla="*/ 444080248 w 253"/>
              <a:gd name="T27" fmla="*/ 462823169 h 195"/>
              <a:gd name="T28" fmla="*/ 444080248 w 253"/>
              <a:gd name="T29" fmla="*/ 165294701 h 195"/>
              <a:gd name="T30" fmla="*/ 664741912 w 253"/>
              <a:gd name="T31" fmla="*/ 0 h 195"/>
              <a:gd name="T32" fmla="*/ 488212581 w 253"/>
              <a:gd name="T33" fmla="*/ 0 h 195"/>
              <a:gd name="T34" fmla="*/ 488212581 w 253"/>
              <a:gd name="T35" fmla="*/ 462823169 h 195"/>
              <a:gd name="T36" fmla="*/ 664741912 w 253"/>
              <a:gd name="T37" fmla="*/ 462823169 h 195"/>
              <a:gd name="T38" fmla="*/ 664741912 w 253"/>
              <a:gd name="T39" fmla="*/ 0 h 1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53" h="195">
                <a:moveTo>
                  <a:pt x="253" y="178"/>
                </a:moveTo>
                <a:lnTo>
                  <a:pt x="0" y="178"/>
                </a:lnTo>
                <a:lnTo>
                  <a:pt x="0" y="195"/>
                </a:lnTo>
                <a:lnTo>
                  <a:pt x="253" y="195"/>
                </a:lnTo>
                <a:lnTo>
                  <a:pt x="253" y="178"/>
                </a:lnTo>
                <a:moveTo>
                  <a:pt x="80" y="93"/>
                </a:moveTo>
                <a:lnTo>
                  <a:pt x="16" y="93"/>
                </a:lnTo>
                <a:lnTo>
                  <a:pt x="16" y="168"/>
                </a:lnTo>
                <a:lnTo>
                  <a:pt x="80" y="168"/>
                </a:lnTo>
                <a:lnTo>
                  <a:pt x="80" y="93"/>
                </a:lnTo>
                <a:moveTo>
                  <a:pt x="161" y="60"/>
                </a:moveTo>
                <a:lnTo>
                  <a:pt x="97" y="60"/>
                </a:lnTo>
                <a:lnTo>
                  <a:pt x="97" y="168"/>
                </a:lnTo>
                <a:lnTo>
                  <a:pt x="161" y="168"/>
                </a:lnTo>
                <a:lnTo>
                  <a:pt x="161" y="60"/>
                </a:lnTo>
                <a:moveTo>
                  <a:pt x="241" y="0"/>
                </a:moveTo>
                <a:lnTo>
                  <a:pt x="177" y="0"/>
                </a:lnTo>
                <a:lnTo>
                  <a:pt x="177" y="168"/>
                </a:lnTo>
                <a:lnTo>
                  <a:pt x="241" y="168"/>
                </a:lnTo>
                <a:lnTo>
                  <a:pt x="24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27"/>
          <p:cNvSpPr>
            <a:spLocks/>
          </p:cNvSpPr>
          <p:nvPr/>
        </p:nvSpPr>
        <p:spPr bwMode="auto">
          <a:xfrm>
            <a:off x="3757497" y="5031854"/>
            <a:ext cx="741362" cy="303212"/>
          </a:xfrm>
          <a:custGeom>
            <a:avLst/>
            <a:gdLst>
              <a:gd name="T0" fmla="*/ 2147483646 w 189"/>
              <a:gd name="T1" fmla="*/ 0 h 77"/>
              <a:gd name="T2" fmla="*/ 2147483646 w 189"/>
              <a:gd name="T3" fmla="*/ 0 h 77"/>
              <a:gd name="T4" fmla="*/ 2147483646 w 189"/>
              <a:gd name="T5" fmla="*/ 0 h 77"/>
              <a:gd name="T6" fmla="*/ 2147483646 w 189"/>
              <a:gd name="T7" fmla="*/ 30880370 h 77"/>
              <a:gd name="T8" fmla="*/ 1292676440 w 189"/>
              <a:gd name="T9" fmla="*/ 988124592 h 77"/>
              <a:gd name="T10" fmla="*/ 0 w 189"/>
              <a:gd name="T11" fmla="*/ 988124592 h 77"/>
              <a:gd name="T12" fmla="*/ 0 w 189"/>
              <a:gd name="T13" fmla="*/ 1188839123 h 77"/>
              <a:gd name="T14" fmla="*/ 1323456692 w 189"/>
              <a:gd name="T15" fmla="*/ 1188839123 h 77"/>
              <a:gd name="T16" fmla="*/ 1369621186 w 189"/>
              <a:gd name="T17" fmla="*/ 1188839123 h 77"/>
              <a:gd name="T18" fmla="*/ 1400401438 w 189"/>
              <a:gd name="T19" fmla="*/ 1173398937 h 77"/>
              <a:gd name="T20" fmla="*/ 2147483646 w 189"/>
              <a:gd name="T21" fmla="*/ 200714531 h 77"/>
              <a:gd name="T22" fmla="*/ 2147483646 w 189"/>
              <a:gd name="T23" fmla="*/ 200714531 h 77"/>
              <a:gd name="T24" fmla="*/ 2147483646 w 189"/>
              <a:gd name="T25" fmla="*/ 108077358 h 77"/>
              <a:gd name="T26" fmla="*/ 2147483646 w 189"/>
              <a:gd name="T27" fmla="*/ 0 h 7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89" h="77">
                <a:moveTo>
                  <a:pt x="18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2"/>
                  <a:pt x="146" y="2"/>
                  <a:pt x="146" y="2"/>
                </a:cubicBezTo>
                <a:cubicBezTo>
                  <a:pt x="84" y="64"/>
                  <a:pt x="84" y="64"/>
                  <a:pt x="8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0" y="77"/>
                  <a:pt x="0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6"/>
                  <a:pt x="91" y="76"/>
                  <a:pt x="91" y="76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8" y="11"/>
                  <a:pt x="188" y="9"/>
                  <a:pt x="188" y="7"/>
                </a:cubicBezTo>
                <a:cubicBezTo>
                  <a:pt x="188" y="4"/>
                  <a:pt x="188" y="2"/>
                  <a:pt x="1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22"/>
          <p:cNvSpPr>
            <a:spLocks/>
          </p:cNvSpPr>
          <p:nvPr/>
        </p:nvSpPr>
        <p:spPr bwMode="auto">
          <a:xfrm>
            <a:off x="5311660" y="5750992"/>
            <a:ext cx="741363" cy="301625"/>
          </a:xfrm>
          <a:custGeom>
            <a:avLst/>
            <a:gdLst>
              <a:gd name="T0" fmla="*/ 2147483646 w 189"/>
              <a:gd name="T1" fmla="*/ 0 h 77"/>
              <a:gd name="T2" fmla="*/ 2147483646 w 189"/>
              <a:gd name="T3" fmla="*/ 0 h 77"/>
              <a:gd name="T4" fmla="*/ 2147483646 w 189"/>
              <a:gd name="T5" fmla="*/ 0 h 77"/>
              <a:gd name="T6" fmla="*/ 2147483646 w 189"/>
              <a:gd name="T7" fmla="*/ 30718744 h 77"/>
              <a:gd name="T8" fmla="*/ 1292678183 w 189"/>
              <a:gd name="T9" fmla="*/ 982952786 h 77"/>
              <a:gd name="T10" fmla="*/ 0 w 189"/>
              <a:gd name="T11" fmla="*/ 982952786 h 77"/>
              <a:gd name="T12" fmla="*/ 0 w 189"/>
              <a:gd name="T13" fmla="*/ 1182616784 h 77"/>
              <a:gd name="T14" fmla="*/ 1323458477 w 189"/>
              <a:gd name="T15" fmla="*/ 1182616784 h 77"/>
              <a:gd name="T16" fmla="*/ 1369623033 w 189"/>
              <a:gd name="T17" fmla="*/ 1182616784 h 77"/>
              <a:gd name="T18" fmla="*/ 1400403327 w 189"/>
              <a:gd name="T19" fmla="*/ 1151898041 h 77"/>
              <a:gd name="T20" fmla="*/ 2147483646 w 189"/>
              <a:gd name="T21" fmla="*/ 199663998 h 77"/>
              <a:gd name="T22" fmla="*/ 2147483646 w 189"/>
              <a:gd name="T23" fmla="*/ 199663998 h 77"/>
              <a:gd name="T24" fmla="*/ 2147483646 w 189"/>
              <a:gd name="T25" fmla="*/ 92152313 h 77"/>
              <a:gd name="T26" fmla="*/ 2147483646 w 189"/>
              <a:gd name="T27" fmla="*/ 0 h 7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89" h="77">
                <a:moveTo>
                  <a:pt x="189" y="0"/>
                </a:moveTo>
                <a:cubicBezTo>
                  <a:pt x="150" y="0"/>
                  <a:pt x="150" y="0"/>
                  <a:pt x="150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2"/>
                  <a:pt x="146" y="2"/>
                  <a:pt x="146" y="2"/>
                </a:cubicBezTo>
                <a:cubicBezTo>
                  <a:pt x="84" y="64"/>
                  <a:pt x="84" y="64"/>
                  <a:pt x="8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0" y="77"/>
                  <a:pt x="0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9" y="77"/>
                  <a:pt x="89" y="77"/>
                  <a:pt x="89" y="77"/>
                </a:cubicBezTo>
                <a:cubicBezTo>
                  <a:pt x="91" y="75"/>
                  <a:pt x="91" y="75"/>
                  <a:pt x="91" y="75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89" y="13"/>
                  <a:pt x="189" y="13"/>
                  <a:pt x="189" y="13"/>
                </a:cubicBezTo>
                <a:cubicBezTo>
                  <a:pt x="188" y="11"/>
                  <a:pt x="188" y="9"/>
                  <a:pt x="188" y="6"/>
                </a:cubicBezTo>
                <a:cubicBezTo>
                  <a:pt x="188" y="4"/>
                  <a:pt x="188" y="2"/>
                  <a:pt x="1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Oval 26"/>
          <p:cNvSpPr>
            <a:spLocks noChangeArrowheads="1"/>
          </p:cNvSpPr>
          <p:nvPr/>
        </p:nvSpPr>
        <p:spPr bwMode="auto">
          <a:xfrm>
            <a:off x="4495684" y="4995341"/>
            <a:ext cx="107950" cy="107950"/>
          </a:xfrm>
          <a:prstGeom prst="ellipse">
            <a:avLst/>
          </a:prstGeom>
          <a:solidFill>
            <a:srgbClr val="FFFFFF"/>
          </a:solidFill>
          <a:ln w="47625">
            <a:solidFill>
              <a:srgbClr val="605E5E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6" name="文本框 53"/>
          <p:cNvSpPr txBox="1">
            <a:spLocks noChangeArrowheads="1"/>
          </p:cNvSpPr>
          <p:nvPr/>
        </p:nvSpPr>
        <p:spPr bwMode="auto">
          <a:xfrm>
            <a:off x="3192348" y="4871516"/>
            <a:ext cx="611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320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7" name="文本框 54"/>
          <p:cNvSpPr txBox="1">
            <a:spLocks noChangeArrowheads="1"/>
          </p:cNvSpPr>
          <p:nvPr/>
        </p:nvSpPr>
        <p:spPr bwMode="auto">
          <a:xfrm>
            <a:off x="2831984" y="5325541"/>
            <a:ext cx="1004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输入文本</a:t>
            </a:r>
          </a:p>
        </p:txBody>
      </p:sp>
      <p:sp>
        <p:nvSpPr>
          <p:cNvPr id="38" name="文本框 55"/>
          <p:cNvSpPr txBox="1">
            <a:spLocks noChangeArrowheads="1"/>
          </p:cNvSpPr>
          <p:nvPr/>
        </p:nvSpPr>
        <p:spPr bwMode="auto">
          <a:xfrm>
            <a:off x="4760797" y="5592241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320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9" name="文本框 56"/>
          <p:cNvSpPr txBox="1">
            <a:spLocks noChangeArrowheads="1"/>
          </p:cNvSpPr>
          <p:nvPr/>
        </p:nvSpPr>
        <p:spPr bwMode="auto">
          <a:xfrm>
            <a:off x="4389323" y="6044680"/>
            <a:ext cx="10048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输入文本</a:t>
            </a: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>
            <a:off x="6040323" y="5719241"/>
            <a:ext cx="109537" cy="107950"/>
          </a:xfrm>
          <a:prstGeom prst="ellipse">
            <a:avLst/>
          </a:prstGeom>
          <a:solidFill>
            <a:srgbClr val="FFFFFF"/>
          </a:solidFill>
          <a:ln w="47625">
            <a:solidFill>
              <a:srgbClr val="F49C1A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1" name="Freeform 32"/>
          <p:cNvSpPr>
            <a:spLocks/>
          </p:cNvSpPr>
          <p:nvPr/>
        </p:nvSpPr>
        <p:spPr bwMode="auto">
          <a:xfrm>
            <a:off x="4378210" y="1839392"/>
            <a:ext cx="887413" cy="447675"/>
          </a:xfrm>
          <a:custGeom>
            <a:avLst/>
            <a:gdLst>
              <a:gd name="T0" fmla="*/ 1372301746 w 226"/>
              <a:gd name="T1" fmla="*/ 0 h 114"/>
              <a:gd name="T2" fmla="*/ 1341462181 w 226"/>
              <a:gd name="T3" fmla="*/ 0 h 114"/>
              <a:gd name="T4" fmla="*/ 0 w 226"/>
              <a:gd name="T5" fmla="*/ 0 h 114"/>
              <a:gd name="T6" fmla="*/ 0 w 226"/>
              <a:gd name="T7" fmla="*/ 200566254 h 114"/>
              <a:gd name="T8" fmla="*/ 1295206760 w 226"/>
              <a:gd name="T9" fmla="*/ 200566254 h 114"/>
              <a:gd name="T10" fmla="*/ 2147483646 w 226"/>
              <a:gd name="T11" fmla="*/ 1727946961 h 114"/>
              <a:gd name="T12" fmla="*/ 2147483646 w 226"/>
              <a:gd name="T13" fmla="*/ 1758805120 h 114"/>
              <a:gd name="T14" fmla="*/ 2147483646 w 226"/>
              <a:gd name="T15" fmla="*/ 1758805120 h 114"/>
              <a:gd name="T16" fmla="*/ 2147483646 w 226"/>
              <a:gd name="T17" fmla="*/ 1758805120 h 114"/>
              <a:gd name="T18" fmla="*/ 2147483646 w 226"/>
              <a:gd name="T19" fmla="*/ 1666234569 h 114"/>
              <a:gd name="T20" fmla="*/ 2147483646 w 226"/>
              <a:gd name="T21" fmla="*/ 1558238866 h 114"/>
              <a:gd name="T22" fmla="*/ 2147483646 w 226"/>
              <a:gd name="T23" fmla="*/ 1558238866 h 114"/>
              <a:gd name="T24" fmla="*/ 1403137384 w 226"/>
              <a:gd name="T25" fmla="*/ 30858159 h 114"/>
              <a:gd name="T26" fmla="*/ 1372301746 w 226"/>
              <a:gd name="T27" fmla="*/ 0 h 1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26" h="114">
                <a:moveTo>
                  <a:pt x="89" y="0"/>
                </a:moveTo>
                <a:cubicBezTo>
                  <a:pt x="87" y="0"/>
                  <a:pt x="87" y="0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183" y="112"/>
                  <a:pt x="183" y="112"/>
                  <a:pt x="183" y="112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188" y="114"/>
                  <a:pt x="188" y="114"/>
                  <a:pt x="188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5" y="112"/>
                  <a:pt x="225" y="110"/>
                  <a:pt x="225" y="108"/>
                </a:cubicBezTo>
                <a:cubicBezTo>
                  <a:pt x="225" y="105"/>
                  <a:pt x="225" y="103"/>
                  <a:pt x="226" y="101"/>
                </a:cubicBezTo>
                <a:cubicBezTo>
                  <a:pt x="190" y="101"/>
                  <a:pt x="190" y="101"/>
                  <a:pt x="190" y="101"/>
                </a:cubicBezTo>
                <a:cubicBezTo>
                  <a:pt x="91" y="2"/>
                  <a:pt x="91" y="2"/>
                  <a:pt x="91" y="2"/>
                </a:cubicBezTo>
                <a:cubicBezTo>
                  <a:pt x="89" y="0"/>
                  <a:pt x="89" y="0"/>
                  <a:pt x="8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37"/>
          <p:cNvSpPr>
            <a:spLocks/>
          </p:cNvSpPr>
          <p:nvPr/>
        </p:nvSpPr>
        <p:spPr bwMode="auto">
          <a:xfrm>
            <a:off x="3614622" y="2712517"/>
            <a:ext cx="234950" cy="238125"/>
          </a:xfrm>
          <a:custGeom>
            <a:avLst/>
            <a:gdLst>
              <a:gd name="T0" fmla="*/ 138358139 w 60"/>
              <a:gd name="T1" fmla="*/ 0 h 61"/>
              <a:gd name="T2" fmla="*/ 0 w 60"/>
              <a:gd name="T3" fmla="*/ 152864539 h 61"/>
              <a:gd name="T4" fmla="*/ 768650673 w 60"/>
              <a:gd name="T5" fmla="*/ 932470174 h 61"/>
              <a:gd name="T6" fmla="*/ 922378458 w 60"/>
              <a:gd name="T7" fmla="*/ 779605635 h 61"/>
              <a:gd name="T8" fmla="*/ 138358139 w 60"/>
              <a:gd name="T9" fmla="*/ 0 h 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0" h="61">
                <a:moveTo>
                  <a:pt x="9" y="0"/>
                </a:moveTo>
                <a:cubicBezTo>
                  <a:pt x="0" y="10"/>
                  <a:pt x="0" y="10"/>
                  <a:pt x="0" y="10"/>
                </a:cubicBezTo>
                <a:cubicBezTo>
                  <a:pt x="50" y="61"/>
                  <a:pt x="50" y="61"/>
                  <a:pt x="50" y="61"/>
                </a:cubicBezTo>
                <a:cubicBezTo>
                  <a:pt x="52" y="57"/>
                  <a:pt x="56" y="53"/>
                  <a:pt x="60" y="51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A5B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Oval 31"/>
          <p:cNvSpPr>
            <a:spLocks noChangeArrowheads="1"/>
          </p:cNvSpPr>
          <p:nvPr/>
        </p:nvSpPr>
        <p:spPr bwMode="auto">
          <a:xfrm>
            <a:off x="5260859" y="2198166"/>
            <a:ext cx="107950" cy="107950"/>
          </a:xfrm>
          <a:prstGeom prst="ellipse">
            <a:avLst/>
          </a:prstGeom>
          <a:solidFill>
            <a:srgbClr val="FFFFFF"/>
          </a:solidFill>
          <a:ln w="47625">
            <a:solidFill>
              <a:srgbClr val="D16776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4" name="Oval 36"/>
          <p:cNvSpPr>
            <a:spLocks noChangeArrowheads="1"/>
          </p:cNvSpPr>
          <p:nvPr/>
        </p:nvSpPr>
        <p:spPr bwMode="auto">
          <a:xfrm>
            <a:off x="3803534" y="2904604"/>
            <a:ext cx="107950" cy="107950"/>
          </a:xfrm>
          <a:prstGeom prst="ellipse">
            <a:avLst/>
          </a:prstGeom>
          <a:solidFill>
            <a:srgbClr val="FFFFFF"/>
          </a:solidFill>
          <a:ln w="47625">
            <a:solidFill>
              <a:srgbClr val="4F9DAE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5" name="文本框 62"/>
          <p:cNvSpPr txBox="1">
            <a:spLocks noChangeArrowheads="1"/>
          </p:cNvSpPr>
          <p:nvPr/>
        </p:nvSpPr>
        <p:spPr bwMode="auto">
          <a:xfrm>
            <a:off x="3132023" y="2302941"/>
            <a:ext cx="5619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320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46" name="文本框 63"/>
          <p:cNvSpPr txBox="1">
            <a:spLocks noChangeArrowheads="1"/>
          </p:cNvSpPr>
          <p:nvPr/>
        </p:nvSpPr>
        <p:spPr bwMode="auto">
          <a:xfrm>
            <a:off x="2741498" y="2755380"/>
            <a:ext cx="10048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输入文本</a:t>
            </a:r>
          </a:p>
        </p:txBody>
      </p:sp>
      <p:sp>
        <p:nvSpPr>
          <p:cNvPr id="47" name="文本框 64"/>
          <p:cNvSpPr txBox="1">
            <a:spLocks noChangeArrowheads="1"/>
          </p:cNvSpPr>
          <p:nvPr/>
        </p:nvSpPr>
        <p:spPr bwMode="auto">
          <a:xfrm>
            <a:off x="3816234" y="1436166"/>
            <a:ext cx="622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3200">
              <a:solidFill>
                <a:srgbClr val="605E5E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48" name="文本框 65"/>
          <p:cNvSpPr txBox="1">
            <a:spLocks noChangeArrowheads="1"/>
          </p:cNvSpPr>
          <p:nvPr/>
        </p:nvSpPr>
        <p:spPr bwMode="auto">
          <a:xfrm>
            <a:off x="3397134" y="1883842"/>
            <a:ext cx="10048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Tahoma" panose="020B0604030504040204" pitchFamily="34" charset="0"/>
              </a:rPr>
              <a:t>输入文本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900111" y="557213"/>
            <a:ext cx="43782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四项递进图表</a:t>
            </a:r>
            <a:endParaRPr lang="en-US" altLang="zh-CN" sz="44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CHARTS</a:t>
            </a:r>
            <a:endParaRPr lang="zh-CN" altLang="en-US" sz="2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52511" y="709613"/>
            <a:ext cx="43782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四项递进图表</a:t>
            </a:r>
            <a:endParaRPr lang="en-US" altLang="zh-CN" sz="44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CHARTS</a:t>
            </a:r>
            <a:endParaRPr lang="zh-CN" altLang="en-US" sz="2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048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75000"/>
              </a:schemeClr>
            </a:gs>
            <a:gs pos="100000">
              <a:schemeClr val="bg1">
                <a:lumMod val="75000"/>
              </a:schemeClr>
            </a:gs>
            <a:gs pos="5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286" y="0"/>
            <a:ext cx="8083927" cy="68580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124200" y="2038350"/>
            <a:ext cx="3219450" cy="3219450"/>
          </a:xfrm>
          <a:prstGeom prst="ellipse">
            <a:avLst/>
          </a:prstGeom>
          <a:solidFill>
            <a:schemeClr val="bg1"/>
          </a:solidFill>
          <a:ln w="2540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第二章</a:t>
            </a:r>
            <a:endParaRPr lang="en-US" altLang="zh-CN" sz="3200" dirty="0" smtClean="0">
              <a:solidFill>
                <a:schemeClr val="bg1">
                  <a:lumMod val="6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请在此输入标题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453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976" y="2632841"/>
            <a:ext cx="5259024" cy="422515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0111" y="557213"/>
            <a:ext cx="43782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WIFI</a:t>
            </a:r>
            <a:r>
              <a:rPr lang="zh-CN" altLang="en-US" sz="4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创意图表</a:t>
            </a:r>
            <a:endParaRPr lang="en-US" altLang="zh-CN" sz="44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CHARTS</a:t>
            </a:r>
            <a:endParaRPr lang="zh-CN" altLang="en-US" sz="2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" name="图形1"/>
          <p:cNvSpPr/>
          <p:nvPr/>
        </p:nvSpPr>
        <p:spPr bwMode="auto">
          <a:xfrm>
            <a:off x="2465691" y="5331518"/>
            <a:ext cx="603014" cy="429928"/>
          </a:xfrm>
          <a:custGeom>
            <a:avLst/>
            <a:gdLst/>
            <a:ahLst/>
            <a:cxnLst/>
            <a:rect l="l" t="t" r="r" b="b"/>
            <a:pathLst>
              <a:path w="514297" h="365729">
                <a:moveTo>
                  <a:pt x="257447" y="0"/>
                </a:moveTo>
                <a:cubicBezTo>
                  <a:pt x="358149" y="0"/>
                  <a:pt x="449193" y="41347"/>
                  <a:pt x="514297" y="108218"/>
                </a:cubicBezTo>
                <a:lnTo>
                  <a:pt x="256787" y="365729"/>
                </a:lnTo>
                <a:lnTo>
                  <a:pt x="0" y="108942"/>
                </a:lnTo>
                <a:cubicBezTo>
                  <a:pt x="65093" y="41624"/>
                  <a:pt x="156409" y="0"/>
                  <a:pt x="257447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endParaRPr lang="zh-CN" altLang="en-US" b="1" kern="0" dirty="0">
              <a:solidFill>
                <a:srgbClr val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9" name="同心圆 26"/>
          <p:cNvSpPr/>
          <p:nvPr/>
        </p:nvSpPr>
        <p:spPr bwMode="auto">
          <a:xfrm>
            <a:off x="1868261" y="4488419"/>
            <a:ext cx="1797873" cy="820768"/>
          </a:xfrm>
          <a:custGeom>
            <a:avLst/>
            <a:gdLst/>
            <a:ahLst/>
            <a:cxnLst/>
            <a:rect l="l" t="t" r="r" b="b"/>
            <a:pathLst>
              <a:path w="1532806" h="700136">
                <a:moveTo>
                  <a:pt x="766717" y="0"/>
                </a:moveTo>
                <a:cubicBezTo>
                  <a:pt x="1066241" y="0"/>
                  <a:pt x="1337285" y="121931"/>
                  <a:pt x="1532806" y="318980"/>
                </a:cubicBezTo>
                <a:lnTo>
                  <a:pt x="1152374" y="699412"/>
                </a:lnTo>
                <a:cubicBezTo>
                  <a:pt x="1054305" y="599574"/>
                  <a:pt x="917721" y="537840"/>
                  <a:pt x="766717" y="537840"/>
                </a:cubicBezTo>
                <a:cubicBezTo>
                  <a:pt x="615378" y="537840"/>
                  <a:pt x="478521" y="599849"/>
                  <a:pt x="380464" y="700136"/>
                </a:cubicBezTo>
                <a:lnTo>
                  <a:pt x="0" y="319672"/>
                </a:lnTo>
                <a:cubicBezTo>
                  <a:pt x="195541" y="122204"/>
                  <a:pt x="466858" y="0"/>
                  <a:pt x="766717" y="0"/>
                </a:cubicBezTo>
                <a:close/>
              </a:path>
            </a:pathLst>
          </a:cu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anchor="ctr"/>
          <a:lstStyle/>
          <a:p>
            <a:pPr marL="136922" indent="-136922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Font typeface="Arial" pitchFamily="34" charset="0"/>
              <a:buChar char="•"/>
            </a:pPr>
            <a:endParaRPr lang="zh-CN" altLang="en-US" b="1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同心圆 25"/>
          <p:cNvSpPr/>
          <p:nvPr/>
        </p:nvSpPr>
        <p:spPr bwMode="auto">
          <a:xfrm>
            <a:off x="1270831" y="3643454"/>
            <a:ext cx="2992735" cy="1068301"/>
          </a:xfrm>
          <a:custGeom>
            <a:avLst/>
            <a:gdLst/>
            <a:ahLst/>
            <a:cxnLst/>
            <a:rect l="l" t="t" r="r" b="b"/>
            <a:pathLst>
              <a:path w="2551040" h="910534">
                <a:moveTo>
                  <a:pt x="1275834" y="0"/>
                </a:moveTo>
                <a:cubicBezTo>
                  <a:pt x="1774180" y="0"/>
                  <a:pt x="2225225" y="202518"/>
                  <a:pt x="2551040" y="529863"/>
                </a:cubicBezTo>
                <a:lnTo>
                  <a:pt x="2171060" y="909843"/>
                </a:lnTo>
                <a:cubicBezTo>
                  <a:pt x="1942490" y="679744"/>
                  <a:pt x="1625789" y="537372"/>
                  <a:pt x="1275834" y="537372"/>
                </a:cubicBezTo>
                <a:cubicBezTo>
                  <a:pt x="925544" y="537372"/>
                  <a:pt x="608570" y="680017"/>
                  <a:pt x="379979" y="910534"/>
                </a:cubicBezTo>
                <a:lnTo>
                  <a:pt x="0" y="530555"/>
                </a:lnTo>
                <a:cubicBezTo>
                  <a:pt x="325836" y="202791"/>
                  <a:pt x="777153" y="0"/>
                  <a:pt x="1275834" y="0"/>
                </a:cubicBezTo>
                <a:close/>
              </a:path>
            </a:pathLst>
          </a:custGeom>
          <a:solidFill>
            <a:srgbClr val="FFC000"/>
          </a:solidFill>
          <a:ln w="3175" cap="flat" cmpd="sng" algn="ctr">
            <a:solidFill>
              <a:srgbClr val="5B9BD5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b="1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同心圆 24"/>
          <p:cNvSpPr/>
          <p:nvPr/>
        </p:nvSpPr>
        <p:spPr bwMode="auto">
          <a:xfrm>
            <a:off x="675265" y="2800351"/>
            <a:ext cx="4183873" cy="1315835"/>
          </a:xfrm>
          <a:custGeom>
            <a:avLst/>
            <a:gdLst/>
            <a:ahLst/>
            <a:cxnLst/>
            <a:rect l="l" t="t" r="r" b="b"/>
            <a:pathLst>
              <a:path w="3569274" h="1123123">
                <a:moveTo>
                  <a:pt x="1784951" y="0"/>
                </a:moveTo>
                <a:cubicBezTo>
                  <a:pt x="2482120" y="0"/>
                  <a:pt x="3113164" y="283107"/>
                  <a:pt x="3569274" y="740746"/>
                </a:cubicBezTo>
                <a:lnTo>
                  <a:pt x="3187589" y="1122432"/>
                </a:lnTo>
                <a:cubicBezTo>
                  <a:pt x="2829161" y="762474"/>
                  <a:pt x="2333062" y="539784"/>
                  <a:pt x="1784951" y="539784"/>
                </a:cubicBezTo>
                <a:cubicBezTo>
                  <a:pt x="1236505" y="539784"/>
                  <a:pt x="740134" y="762747"/>
                  <a:pt x="381685" y="1123123"/>
                </a:cubicBezTo>
                <a:lnTo>
                  <a:pt x="0" y="741438"/>
                </a:lnTo>
                <a:cubicBezTo>
                  <a:pt x="456130" y="283379"/>
                  <a:pt x="1087447" y="0"/>
                  <a:pt x="1784951" y="0"/>
                </a:cubicBezTo>
                <a:close/>
              </a:path>
            </a:pathLst>
          </a:custGeom>
          <a:solidFill>
            <a:srgbClr val="0070C0"/>
          </a:solidFill>
          <a:ln w="3175" cap="flat" cmpd="sng" algn="ctr">
            <a:solidFill>
              <a:srgbClr val="5B9BD5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endParaRPr lang="zh-CN" altLang="en-US" b="1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KSO_GT2"/>
          <p:cNvSpPr/>
          <p:nvPr/>
        </p:nvSpPr>
        <p:spPr bwMode="auto">
          <a:xfrm>
            <a:off x="1004718" y="3992185"/>
            <a:ext cx="3524968" cy="35244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spcFirstLastPara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sz="16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此处输入标题</a:t>
            </a:r>
          </a:p>
        </p:txBody>
      </p:sp>
      <p:sp>
        <p:nvSpPr>
          <p:cNvPr id="13" name="KSO_GT1"/>
          <p:cNvSpPr/>
          <p:nvPr/>
        </p:nvSpPr>
        <p:spPr bwMode="auto">
          <a:xfrm>
            <a:off x="1860698" y="4848035"/>
            <a:ext cx="1813006" cy="181272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spcFirstLastPara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sz="16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4533917" y="3679240"/>
            <a:ext cx="819614" cy="1"/>
          </a:xfrm>
          <a:prstGeom prst="straightConnector1">
            <a:avLst/>
          </a:prstGeom>
          <a:noFill/>
          <a:ln w="6350" cap="flat" cmpd="sng" algn="ctr">
            <a:solidFill>
              <a:srgbClr val="5B9BD5">
                <a:lumMod val="60000"/>
                <a:lumOff val="40000"/>
              </a:srgbClr>
            </a:solidFill>
            <a:prstDash val="dash"/>
            <a:miter lim="800000"/>
            <a:tailEnd type="triangle"/>
          </a:ln>
          <a:effectLst/>
        </p:spPr>
      </p:cxnSp>
      <p:sp>
        <p:nvSpPr>
          <p:cNvPr id="15" name="KSO_GT1.1"/>
          <p:cNvSpPr>
            <a:spLocks noChangeArrowheads="1"/>
          </p:cNvSpPr>
          <p:nvPr/>
        </p:nvSpPr>
        <p:spPr bwMode="auto">
          <a:xfrm>
            <a:off x="5353534" y="3458269"/>
            <a:ext cx="3732797" cy="292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kern="0" dirty="0">
                <a:solidFill>
                  <a:srgbClr val="585858"/>
                </a:solidFill>
                <a:latin typeface="微软雅黑" pitchFamily="34" charset="-122"/>
                <a:ea typeface="微软雅黑" pitchFamily="34" charset="-122"/>
              </a:rPr>
              <a:t>请在此处输入您的文字</a:t>
            </a: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3962887" y="4324542"/>
            <a:ext cx="1390647" cy="1"/>
          </a:xfrm>
          <a:prstGeom prst="straightConnector1">
            <a:avLst/>
          </a:prstGeom>
          <a:noFill/>
          <a:ln w="6350" cap="flat" cmpd="sng" algn="ctr">
            <a:solidFill>
              <a:srgbClr val="5B9BD5">
                <a:lumMod val="60000"/>
                <a:lumOff val="40000"/>
              </a:srgbClr>
            </a:solidFill>
            <a:prstDash val="dash"/>
            <a:miter lim="800000"/>
            <a:tailEnd type="triangle"/>
          </a:ln>
          <a:effectLst/>
        </p:spPr>
      </p:cxnSp>
      <p:sp>
        <p:nvSpPr>
          <p:cNvPr id="17" name="KSO_GT1.1"/>
          <p:cNvSpPr>
            <a:spLocks noChangeArrowheads="1"/>
          </p:cNvSpPr>
          <p:nvPr/>
        </p:nvSpPr>
        <p:spPr bwMode="auto">
          <a:xfrm>
            <a:off x="5353534" y="4103571"/>
            <a:ext cx="3732797" cy="292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kern="0" dirty="0">
                <a:solidFill>
                  <a:srgbClr val="585858"/>
                </a:solidFill>
                <a:latin typeface="微软雅黑" pitchFamily="34" charset="-122"/>
                <a:ea typeface="微软雅黑" pitchFamily="34" charset="-122"/>
              </a:rPr>
              <a:t>请在此处输入您的文字</a:t>
            </a: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3286288" y="4964929"/>
            <a:ext cx="2067246" cy="1"/>
          </a:xfrm>
          <a:prstGeom prst="straightConnector1">
            <a:avLst/>
          </a:prstGeom>
          <a:noFill/>
          <a:ln w="6350" cap="flat" cmpd="sng" algn="ctr">
            <a:solidFill>
              <a:srgbClr val="5B9BD5">
                <a:lumMod val="60000"/>
                <a:lumOff val="40000"/>
              </a:srgbClr>
            </a:solidFill>
            <a:prstDash val="dash"/>
            <a:miter lim="800000"/>
            <a:tailEnd type="triangle"/>
          </a:ln>
          <a:effectLst/>
        </p:spPr>
      </p:cxnSp>
      <p:sp>
        <p:nvSpPr>
          <p:cNvPr id="19" name="KSO_GT1.1"/>
          <p:cNvSpPr>
            <a:spLocks noChangeArrowheads="1"/>
          </p:cNvSpPr>
          <p:nvPr/>
        </p:nvSpPr>
        <p:spPr bwMode="auto">
          <a:xfrm>
            <a:off x="5353534" y="4743958"/>
            <a:ext cx="3732797" cy="292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kern="0" dirty="0">
                <a:solidFill>
                  <a:srgbClr val="585858"/>
                </a:solidFill>
                <a:latin typeface="微软雅黑" pitchFamily="34" charset="-122"/>
                <a:ea typeface="微软雅黑" pitchFamily="34" charset="-122"/>
              </a:rPr>
              <a:t>请在此处输入您的文字</a:t>
            </a:r>
          </a:p>
        </p:txBody>
      </p:sp>
      <p:sp>
        <p:nvSpPr>
          <p:cNvPr id="20" name="KSO_GT3"/>
          <p:cNvSpPr/>
          <p:nvPr/>
        </p:nvSpPr>
        <p:spPr bwMode="auto">
          <a:xfrm>
            <a:off x="236635" y="3165931"/>
            <a:ext cx="5177728" cy="517693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spcFirstLastPara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sz="16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请在此处输入标题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423249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504" y="2412124"/>
            <a:ext cx="5938496" cy="444587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0111" y="557213"/>
            <a:ext cx="43782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饼状统计图</a:t>
            </a:r>
            <a:endParaRPr lang="en-US" altLang="zh-CN" sz="4400" dirty="0" smtClean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  <a:p>
            <a:r>
              <a:rPr lang="en-US" altLang="zh-CN" sz="28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CHARTS</a:t>
            </a:r>
            <a:endParaRPr lang="zh-CN" altLang="en-US" sz="28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6175648" y="4957723"/>
            <a:ext cx="4848" cy="547098"/>
          </a:xfrm>
          <a:prstGeom prst="line">
            <a:avLst/>
          </a:prstGeom>
          <a:ln>
            <a:solidFill>
              <a:srgbClr val="CC99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748208" y="2459176"/>
            <a:ext cx="1090" cy="680987"/>
          </a:xfrm>
          <a:prstGeom prst="line">
            <a:avLst/>
          </a:prstGeom>
          <a:ln>
            <a:solidFill>
              <a:srgbClr val="CC99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9"/>
          <p:cNvSpPr>
            <a:spLocks/>
          </p:cNvSpPr>
          <p:nvPr/>
        </p:nvSpPr>
        <p:spPr bwMode="gray">
          <a:xfrm>
            <a:off x="3129750" y="2705956"/>
            <a:ext cx="1297781" cy="1345406"/>
          </a:xfrm>
          <a:custGeom>
            <a:avLst/>
            <a:gdLst>
              <a:gd name="T0" fmla="*/ 0 w 846"/>
              <a:gd name="T1" fmla="*/ 2354 h 875"/>
              <a:gd name="T2" fmla="*/ 1 w 846"/>
              <a:gd name="T3" fmla="*/ 2433 h 875"/>
              <a:gd name="T4" fmla="*/ 828 w 846"/>
              <a:gd name="T5" fmla="*/ 2433 h 875"/>
              <a:gd name="T6" fmla="*/ 2331 w 846"/>
              <a:gd name="T7" fmla="*/ 783 h 875"/>
              <a:gd name="T8" fmla="*/ 2331 w 846"/>
              <a:gd name="T9" fmla="*/ 0 h 875"/>
              <a:gd name="T10" fmla="*/ 0 w 846"/>
              <a:gd name="T11" fmla="*/ 2354 h 8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46"/>
              <a:gd name="T19" fmla="*/ 0 h 875"/>
              <a:gd name="T20" fmla="*/ 846 w 846"/>
              <a:gd name="T21" fmla="*/ 875 h 8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46" h="875">
                <a:moveTo>
                  <a:pt x="0" y="846"/>
                </a:moveTo>
                <a:cubicBezTo>
                  <a:pt x="0" y="855"/>
                  <a:pt x="0" y="865"/>
                  <a:pt x="1" y="875"/>
                </a:cubicBezTo>
                <a:cubicBezTo>
                  <a:pt x="300" y="875"/>
                  <a:pt x="300" y="875"/>
                  <a:pt x="300" y="875"/>
                </a:cubicBezTo>
                <a:cubicBezTo>
                  <a:pt x="317" y="269"/>
                  <a:pt x="846" y="281"/>
                  <a:pt x="846" y="281"/>
                </a:cubicBezTo>
                <a:cubicBezTo>
                  <a:pt x="846" y="0"/>
                  <a:pt x="846" y="0"/>
                  <a:pt x="846" y="0"/>
                </a:cubicBezTo>
                <a:cubicBezTo>
                  <a:pt x="379" y="0"/>
                  <a:pt x="0" y="378"/>
                  <a:pt x="0" y="846"/>
                </a:cubicBezTo>
                <a:close/>
              </a:path>
            </a:pathLst>
          </a:custGeom>
          <a:solidFill>
            <a:srgbClr val="E3E3E3"/>
          </a:solidFill>
          <a:ln w="1270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44"/>
          <p:cNvSpPr>
            <a:spLocks/>
          </p:cNvSpPr>
          <p:nvPr/>
        </p:nvSpPr>
        <p:spPr bwMode="gray">
          <a:xfrm rot="5235986" flipH="1">
            <a:off x="2844594" y="2661308"/>
            <a:ext cx="389334" cy="542925"/>
          </a:xfrm>
          <a:custGeom>
            <a:avLst/>
            <a:gdLst>
              <a:gd name="T0" fmla="*/ 0 w 618"/>
              <a:gd name="T1" fmla="*/ 0 h 654"/>
              <a:gd name="T2" fmla="*/ 2147483647 w 618"/>
              <a:gd name="T3" fmla="*/ 2147483647 h 654"/>
              <a:gd name="T4" fmla="*/ 0 60000 65536"/>
              <a:gd name="T5" fmla="*/ 0 60000 65536"/>
              <a:gd name="T6" fmla="*/ 0 w 618"/>
              <a:gd name="T7" fmla="*/ 0 h 654"/>
              <a:gd name="T8" fmla="*/ 618 w 618"/>
              <a:gd name="T9" fmla="*/ 654 h 65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18" h="654">
                <a:moveTo>
                  <a:pt x="0" y="0"/>
                </a:moveTo>
                <a:cubicBezTo>
                  <a:pt x="0" y="0"/>
                  <a:pt x="486" y="192"/>
                  <a:pt x="618" y="654"/>
                </a:cubicBezTo>
              </a:path>
            </a:pathLst>
          </a:custGeom>
          <a:noFill/>
          <a:ln w="25400" cap="flat">
            <a:solidFill>
              <a:srgbClr val="AB97DD"/>
            </a:solidFill>
            <a:prstDash val="solid"/>
            <a:miter lim="800000"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35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8"/>
          <p:cNvSpPr>
            <a:spLocks/>
          </p:cNvSpPr>
          <p:nvPr/>
        </p:nvSpPr>
        <p:spPr bwMode="gray">
          <a:xfrm>
            <a:off x="4434673" y="2705956"/>
            <a:ext cx="1302544" cy="1345406"/>
          </a:xfrm>
          <a:custGeom>
            <a:avLst/>
            <a:gdLst>
              <a:gd name="T0" fmla="*/ 0 w 845"/>
              <a:gd name="T1" fmla="*/ 0 h 875"/>
              <a:gd name="T2" fmla="*/ 0 w 845"/>
              <a:gd name="T3" fmla="*/ 783 h 875"/>
              <a:gd name="T4" fmla="*/ 1611 w 845"/>
              <a:gd name="T5" fmla="*/ 2433 h 875"/>
              <a:gd name="T6" fmla="*/ 2373 w 845"/>
              <a:gd name="T7" fmla="*/ 2433 h 875"/>
              <a:gd name="T8" fmla="*/ 2373 w 845"/>
              <a:gd name="T9" fmla="*/ 2354 h 875"/>
              <a:gd name="T10" fmla="*/ 0 w 845"/>
              <a:gd name="T11" fmla="*/ 0 h 8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45"/>
              <a:gd name="T19" fmla="*/ 0 h 875"/>
              <a:gd name="T20" fmla="*/ 845 w 845"/>
              <a:gd name="T21" fmla="*/ 875 h 8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45" h="875">
                <a:moveTo>
                  <a:pt x="0" y="0"/>
                </a:moveTo>
                <a:cubicBezTo>
                  <a:pt x="0" y="281"/>
                  <a:pt x="0" y="281"/>
                  <a:pt x="0" y="281"/>
                </a:cubicBezTo>
                <a:cubicBezTo>
                  <a:pt x="605" y="336"/>
                  <a:pt x="573" y="875"/>
                  <a:pt x="573" y="875"/>
                </a:cubicBezTo>
                <a:cubicBezTo>
                  <a:pt x="845" y="875"/>
                  <a:pt x="845" y="875"/>
                  <a:pt x="845" y="875"/>
                </a:cubicBezTo>
                <a:cubicBezTo>
                  <a:pt x="845" y="865"/>
                  <a:pt x="845" y="856"/>
                  <a:pt x="845" y="846"/>
                </a:cubicBezTo>
                <a:cubicBezTo>
                  <a:pt x="845" y="379"/>
                  <a:pt x="467" y="0"/>
                  <a:pt x="0" y="0"/>
                </a:cubicBezTo>
                <a:close/>
              </a:path>
            </a:pathLst>
          </a:custGeom>
          <a:solidFill>
            <a:srgbClr val="4781B1"/>
          </a:solidFill>
          <a:ln w="1270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135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45"/>
          <p:cNvSpPr>
            <a:spLocks/>
          </p:cNvSpPr>
          <p:nvPr/>
        </p:nvSpPr>
        <p:spPr bwMode="gray">
          <a:xfrm rot="16364014">
            <a:off x="5663994" y="2661309"/>
            <a:ext cx="389334" cy="542925"/>
          </a:xfrm>
          <a:custGeom>
            <a:avLst/>
            <a:gdLst>
              <a:gd name="T0" fmla="*/ 0 w 618"/>
              <a:gd name="T1" fmla="*/ 0 h 654"/>
              <a:gd name="T2" fmla="*/ 2147483647 w 618"/>
              <a:gd name="T3" fmla="*/ 2147483647 h 654"/>
              <a:gd name="T4" fmla="*/ 0 60000 65536"/>
              <a:gd name="T5" fmla="*/ 0 60000 65536"/>
              <a:gd name="T6" fmla="*/ 0 w 618"/>
              <a:gd name="T7" fmla="*/ 0 h 654"/>
              <a:gd name="T8" fmla="*/ 618 w 618"/>
              <a:gd name="T9" fmla="*/ 654 h 65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18" h="654">
                <a:moveTo>
                  <a:pt x="0" y="0"/>
                </a:moveTo>
                <a:cubicBezTo>
                  <a:pt x="0" y="0"/>
                  <a:pt x="486" y="192"/>
                  <a:pt x="618" y="654"/>
                </a:cubicBezTo>
              </a:path>
            </a:pathLst>
          </a:custGeom>
          <a:noFill/>
          <a:ln w="25400" cap="flat">
            <a:solidFill>
              <a:srgbClr val="DBDBDB"/>
            </a:solidFill>
            <a:prstDash val="solid"/>
            <a:miter lim="800000"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35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10"/>
          <p:cNvSpPr>
            <a:spLocks/>
          </p:cNvSpPr>
          <p:nvPr/>
        </p:nvSpPr>
        <p:spPr bwMode="gray">
          <a:xfrm>
            <a:off x="3129749" y="4054933"/>
            <a:ext cx="1301353" cy="1257300"/>
          </a:xfrm>
          <a:custGeom>
            <a:avLst/>
            <a:gdLst>
              <a:gd name="T0" fmla="*/ 833 w 846"/>
              <a:gd name="T1" fmla="*/ 0 h 817"/>
              <a:gd name="T2" fmla="*/ 0 w 846"/>
              <a:gd name="T3" fmla="*/ 0 h 817"/>
              <a:gd name="T4" fmla="*/ 2357 w 846"/>
              <a:gd name="T5" fmla="*/ 2280 h 817"/>
              <a:gd name="T6" fmla="*/ 2357 w 846"/>
              <a:gd name="T7" fmla="*/ 1479 h 817"/>
              <a:gd name="T8" fmla="*/ 833 w 846"/>
              <a:gd name="T9" fmla="*/ 0 h 8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6"/>
              <a:gd name="T16" fmla="*/ 0 h 817"/>
              <a:gd name="T17" fmla="*/ 846 w 846"/>
              <a:gd name="T18" fmla="*/ 817 h 8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6" h="817">
                <a:moveTo>
                  <a:pt x="299" y="0"/>
                </a:moveTo>
                <a:cubicBezTo>
                  <a:pt x="0" y="0"/>
                  <a:pt x="0" y="0"/>
                  <a:pt x="0" y="0"/>
                </a:cubicBezTo>
                <a:cubicBezTo>
                  <a:pt x="16" y="454"/>
                  <a:pt x="388" y="817"/>
                  <a:pt x="846" y="817"/>
                </a:cubicBezTo>
                <a:cubicBezTo>
                  <a:pt x="846" y="530"/>
                  <a:pt x="846" y="530"/>
                  <a:pt x="846" y="530"/>
                </a:cubicBezTo>
                <a:cubicBezTo>
                  <a:pt x="310" y="476"/>
                  <a:pt x="299" y="0"/>
                  <a:pt x="299" y="0"/>
                </a:cubicBezTo>
                <a:close/>
              </a:path>
            </a:pathLst>
          </a:custGeom>
          <a:solidFill>
            <a:srgbClr val="92D050"/>
          </a:solidFill>
          <a:ln w="1270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Freeform 46"/>
          <p:cNvSpPr>
            <a:spLocks/>
          </p:cNvSpPr>
          <p:nvPr/>
        </p:nvSpPr>
        <p:spPr bwMode="gray">
          <a:xfrm rot="16364014" flipH="1" flipV="1">
            <a:off x="2844594" y="4744901"/>
            <a:ext cx="389334" cy="542925"/>
          </a:xfrm>
          <a:custGeom>
            <a:avLst/>
            <a:gdLst>
              <a:gd name="T0" fmla="*/ 0 w 618"/>
              <a:gd name="T1" fmla="*/ 0 h 654"/>
              <a:gd name="T2" fmla="*/ 2147483647 w 618"/>
              <a:gd name="T3" fmla="*/ 2147483647 h 654"/>
              <a:gd name="T4" fmla="*/ 0 60000 65536"/>
              <a:gd name="T5" fmla="*/ 0 60000 65536"/>
              <a:gd name="T6" fmla="*/ 0 w 618"/>
              <a:gd name="T7" fmla="*/ 0 h 654"/>
              <a:gd name="T8" fmla="*/ 618 w 618"/>
              <a:gd name="T9" fmla="*/ 654 h 65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18" h="654">
                <a:moveTo>
                  <a:pt x="0" y="0"/>
                </a:moveTo>
                <a:cubicBezTo>
                  <a:pt x="0" y="0"/>
                  <a:pt x="486" y="192"/>
                  <a:pt x="618" y="654"/>
                </a:cubicBezTo>
              </a:path>
            </a:pathLst>
          </a:custGeom>
          <a:noFill/>
          <a:ln w="25400" cap="flat">
            <a:solidFill>
              <a:srgbClr val="DBDBDB"/>
            </a:solidFill>
            <a:prstDash val="solid"/>
            <a:miter lim="800000"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35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gray">
          <a:xfrm>
            <a:off x="4437055" y="4054933"/>
            <a:ext cx="1300162" cy="1257300"/>
          </a:xfrm>
          <a:custGeom>
            <a:avLst/>
            <a:gdLst>
              <a:gd name="T0" fmla="*/ 1595 w 845"/>
              <a:gd name="T1" fmla="*/ 0 h 817"/>
              <a:gd name="T2" fmla="*/ 0 w 845"/>
              <a:gd name="T3" fmla="*/ 1479 h 817"/>
              <a:gd name="T4" fmla="*/ 0 w 845"/>
              <a:gd name="T5" fmla="*/ 2280 h 817"/>
              <a:gd name="T6" fmla="*/ 2356 w 845"/>
              <a:gd name="T7" fmla="*/ 0 h 817"/>
              <a:gd name="T8" fmla="*/ 1595 w 845"/>
              <a:gd name="T9" fmla="*/ 0 h 8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5"/>
              <a:gd name="T16" fmla="*/ 0 h 817"/>
              <a:gd name="T17" fmla="*/ 845 w 845"/>
              <a:gd name="T18" fmla="*/ 817 h 8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5" h="817">
                <a:moveTo>
                  <a:pt x="572" y="0"/>
                </a:moveTo>
                <a:cubicBezTo>
                  <a:pt x="517" y="536"/>
                  <a:pt x="0" y="530"/>
                  <a:pt x="0" y="530"/>
                </a:cubicBezTo>
                <a:cubicBezTo>
                  <a:pt x="0" y="817"/>
                  <a:pt x="0" y="817"/>
                  <a:pt x="0" y="817"/>
                </a:cubicBezTo>
                <a:cubicBezTo>
                  <a:pt x="457" y="817"/>
                  <a:pt x="830" y="454"/>
                  <a:pt x="845" y="0"/>
                </a:cubicBezTo>
                <a:lnTo>
                  <a:pt x="572" y="0"/>
                </a:lnTo>
                <a:close/>
              </a:path>
            </a:pathLst>
          </a:custGeom>
          <a:solidFill>
            <a:srgbClr val="FEB511"/>
          </a:solidFill>
          <a:ln w="1270" cap="flat" cmpd="sng">
            <a:noFill/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endParaRPr lang="zh-CN" altLang="en-US" sz="135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47"/>
          <p:cNvSpPr>
            <a:spLocks/>
          </p:cNvSpPr>
          <p:nvPr/>
        </p:nvSpPr>
        <p:spPr bwMode="gray">
          <a:xfrm rot="5235986" flipV="1">
            <a:off x="5653278" y="4744901"/>
            <a:ext cx="389334" cy="542925"/>
          </a:xfrm>
          <a:custGeom>
            <a:avLst/>
            <a:gdLst>
              <a:gd name="T0" fmla="*/ 0 w 618"/>
              <a:gd name="T1" fmla="*/ 0 h 654"/>
              <a:gd name="T2" fmla="*/ 2147483647 w 618"/>
              <a:gd name="T3" fmla="*/ 2147483647 h 654"/>
              <a:gd name="T4" fmla="*/ 0 60000 65536"/>
              <a:gd name="T5" fmla="*/ 0 60000 65536"/>
              <a:gd name="T6" fmla="*/ 0 w 618"/>
              <a:gd name="T7" fmla="*/ 0 h 654"/>
              <a:gd name="T8" fmla="*/ 618 w 618"/>
              <a:gd name="T9" fmla="*/ 654 h 65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18" h="654">
                <a:moveTo>
                  <a:pt x="0" y="0"/>
                </a:moveTo>
                <a:cubicBezTo>
                  <a:pt x="0" y="0"/>
                  <a:pt x="486" y="192"/>
                  <a:pt x="618" y="654"/>
                </a:cubicBezTo>
              </a:path>
            </a:pathLst>
          </a:custGeom>
          <a:noFill/>
          <a:ln w="25400" cap="flat">
            <a:solidFill>
              <a:srgbClr val="AB97DD"/>
            </a:solidFill>
            <a:prstDash val="solid"/>
            <a:miter lim="800000"/>
            <a:headEnd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35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KSO_GT4"/>
          <p:cNvSpPr txBox="1">
            <a:spLocks noChangeArrowheads="1"/>
          </p:cNvSpPr>
          <p:nvPr/>
        </p:nvSpPr>
        <p:spPr bwMode="gray">
          <a:xfrm rot="8317307">
            <a:off x="3949545" y="3455903"/>
            <a:ext cx="1440000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AEAEAE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none" lIns="0" tIns="0" rIns="0" bIns="0" numCol="1">
            <a:prstTxWarp prst="textArchUp">
              <a:avLst/>
            </a:prstTxWarp>
          </a:bodyPr>
          <a:lstStyle>
            <a:defPPr>
              <a:defRPr lang="zh-CN"/>
            </a:defPPr>
            <a:lvl1pPr algn="ctr" defTabSz="801688">
              <a:spcAft>
                <a:spcPct val="40000"/>
              </a:spcAft>
              <a:defRPr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" charset="0"/>
              </a:defRPr>
            </a:lvl1pPr>
            <a:lvl2pPr marL="742950" indent="-285750" defTabSz="801688">
              <a:defRPr>
                <a:latin typeface="Arial" charset="0"/>
              </a:defRPr>
            </a:lvl2pPr>
            <a:lvl3pPr marL="1143000" indent="-228600" defTabSz="801688">
              <a:defRPr>
                <a:latin typeface="Arial" charset="0"/>
              </a:defRPr>
            </a:lvl3pPr>
            <a:lvl4pPr marL="1600200" indent="-228600" defTabSz="801688">
              <a:defRPr>
                <a:latin typeface="Arial" charset="0"/>
              </a:defRPr>
            </a:lvl4pPr>
            <a:lvl5pPr marL="2057400" indent="-228600" defTabSz="801688">
              <a:defRPr>
                <a:latin typeface="Arial" charset="0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9pPr>
          </a:lstStyle>
          <a:p>
            <a:r>
              <a:rPr lang="zh-CN" altLang="en-US" noProof="1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项目三</a:t>
            </a:r>
            <a:endParaRPr lang="en-US" altLang="zh-CN" noProof="1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2" name="KSO_GT3"/>
          <p:cNvSpPr txBox="1">
            <a:spLocks noChangeArrowheads="1"/>
          </p:cNvSpPr>
          <p:nvPr/>
        </p:nvSpPr>
        <p:spPr bwMode="gray">
          <a:xfrm rot="18722312">
            <a:off x="3541448" y="3114537"/>
            <a:ext cx="1440000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AEAEAE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none" lIns="0" tIns="0" rIns="0" bIns="0" numCol="1">
            <a:prstTxWarp prst="textArchUp">
              <a:avLst/>
            </a:prstTxWarp>
          </a:bodyPr>
          <a:lstStyle>
            <a:lvl1pPr defTabSz="8016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Aft>
                <a:spcPct val="40000"/>
              </a:spcAft>
            </a:pPr>
            <a:r>
              <a:rPr lang="zh-CN" altLang="en-US" b="1" noProof="1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项目一</a:t>
            </a:r>
            <a:endParaRPr lang="en-US" altLang="zh-CN" b="1" noProof="1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33" name="KSO_GT3"/>
          <p:cNvSpPr txBox="1">
            <a:spLocks noChangeArrowheads="1"/>
          </p:cNvSpPr>
          <p:nvPr/>
        </p:nvSpPr>
        <p:spPr bwMode="gray">
          <a:xfrm rot="13416646">
            <a:off x="3532187" y="3457518"/>
            <a:ext cx="1440000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AEAEAE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none" lIns="0" tIns="0" rIns="0" bIns="0" numCol="1">
            <a:prstTxWarp prst="textArchUp">
              <a:avLst/>
            </a:prstTxWarp>
          </a:bodyPr>
          <a:lstStyle>
            <a:lvl1pPr defTabSz="8016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Aft>
                <a:spcPct val="40000"/>
              </a:spcAft>
            </a:pPr>
            <a:r>
              <a:rPr lang="zh-CN" altLang="en-US" b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项目四</a:t>
            </a:r>
            <a:endParaRPr lang="en-US" altLang="zh-CN" b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34" name="KSO_GT3"/>
          <p:cNvSpPr txBox="1">
            <a:spLocks noChangeArrowheads="1"/>
          </p:cNvSpPr>
          <p:nvPr/>
        </p:nvSpPr>
        <p:spPr bwMode="gray">
          <a:xfrm rot="2760811">
            <a:off x="3927199" y="3097807"/>
            <a:ext cx="1440000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AEAEAE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none" lIns="0" tIns="0" rIns="0" bIns="0" numCol="1">
            <a:prstTxWarp prst="textArchUp">
              <a:avLst/>
            </a:prstTxWarp>
          </a:bodyPr>
          <a:lstStyle>
            <a:lvl1pPr defTabSz="8016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Aft>
                <a:spcPct val="40000"/>
              </a:spcAft>
            </a:pPr>
            <a:r>
              <a:rPr lang="zh-CN" altLang="en-US" b="1" noProof="1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项目二</a:t>
            </a:r>
            <a:endParaRPr lang="en-US" altLang="zh-CN" b="1" noProof="1">
              <a:solidFill>
                <a:prstClr val="white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8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149</Words>
  <Application>Microsoft Office PowerPoint</Application>
  <PresentationFormat>自定义</PresentationFormat>
  <Paragraphs>53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木荷设计工作室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95</cp:revision>
  <dcterms:created xsi:type="dcterms:W3CDTF">2015-04-26T03:10:17Z</dcterms:created>
  <dcterms:modified xsi:type="dcterms:W3CDTF">2015-07-12T10:43:05Z</dcterms:modified>
</cp:coreProperties>
</file>