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2" r:id="rId7"/>
    <p:sldId id="260" r:id="rId8"/>
    <p:sldId id="261"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5" r:id="rId23"/>
    <p:sldId id="279" r:id="rId24"/>
    <p:sldId id="277" r:id="rId25"/>
    <p:sldId id="278" r:id="rId26"/>
    <p:sldId id="281"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570"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10569" t="24630" r="4553" b="44054"/>
          <a:stretch>
            <a:fillRect/>
          </a:stretch>
        </p:blipFill>
        <p:spPr>
          <a:xfrm>
            <a:off x="3183708" y="1513019"/>
            <a:ext cx="5682344" cy="1071716"/>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48333" t="8489" r="34882" b="70086"/>
          <a:stretch>
            <a:fillRect/>
          </a:stretch>
        </p:blipFill>
        <p:spPr>
          <a:xfrm>
            <a:off x="5257437" y="614948"/>
            <a:ext cx="1534886" cy="1001485"/>
          </a:xfrm>
          <a:prstGeom prst="rect">
            <a:avLst/>
          </a:prstGeom>
        </p:spPr>
      </p:pic>
      <p:sp>
        <p:nvSpPr>
          <p:cNvPr id="28" name="文本框 27"/>
          <p:cNvSpPr txBox="1"/>
          <p:nvPr/>
        </p:nvSpPr>
        <p:spPr>
          <a:xfrm>
            <a:off x="3165739" y="2633719"/>
            <a:ext cx="5718280" cy="506730"/>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zh-CN" altLang="en-US" sz="2700" b="1">
                <a:ln w="19050">
                  <a:solidFill>
                    <a:schemeClr val="bg1"/>
                  </a:solidFill>
                </a:ln>
                <a:solidFill>
                  <a:srgbClr val="D60E18"/>
                </a:solidFill>
                <a:latin typeface="微软雅黑" panose="020B0503020204020204" charset="-122"/>
                <a:ea typeface="微软雅黑" panose="020B0503020204020204" charset="-122"/>
              </a:rPr>
              <a:t>十九大主题党政类模板</a:t>
            </a:r>
            <a:endParaRPr lang="zh-CN" altLang="en-US" sz="2700" b="1">
              <a:ln w="19050">
                <a:solidFill>
                  <a:schemeClr val="bg1"/>
                </a:solidFill>
              </a:ln>
              <a:solidFill>
                <a:srgbClr val="D60E18"/>
              </a:solidFill>
              <a:latin typeface="微软雅黑" panose="020B0503020204020204" charset="-122"/>
              <a:ea typeface="微软雅黑" panose="020B0503020204020204" charset="-122"/>
            </a:endParaRPr>
          </a:p>
        </p:txBody>
      </p:sp>
      <p:sp>
        <p:nvSpPr>
          <p:cNvPr id="6" name="矩形: 圆角 3"/>
          <p:cNvSpPr/>
          <p:nvPr/>
        </p:nvSpPr>
        <p:spPr>
          <a:xfrm>
            <a:off x="5433247" y="3167450"/>
            <a:ext cx="1183267" cy="351311"/>
          </a:xfrm>
          <a:prstGeom prst="roundRect">
            <a:avLst>
              <a:gd name="adj" fmla="val 50000"/>
            </a:avLst>
          </a:prstGeom>
          <a:solidFill>
            <a:srgbClr val="D60E18"/>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a:latin typeface="华文细黑" panose="02010600040101010101" pitchFamily="2" charset="-122"/>
                <a:ea typeface="华文细黑" panose="02010600040101010101" pitchFamily="2" charset="-122"/>
              </a:rPr>
              <a:t>党支部</a:t>
            </a:r>
            <a:endParaRPr lang="zh-CN" altLang="en-US" sz="1350">
              <a:latin typeface="华文细黑" panose="02010600040101010101" pitchFamily="2" charset="-122"/>
              <a:ea typeface="华文细黑" panose="02010600040101010101" pitchFamily="2" charset="-122"/>
            </a:endParaRPr>
          </a:p>
        </p:txBody>
      </p:sp>
      <p:pic>
        <p:nvPicPr>
          <p:cNvPr id="3" name="刘一祯 - 永远跟党走(乐队伴奏) - instrumental">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126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4586">
        <p:zoom/>
      </p:transition>
    </mc:Choice>
    <mc:Fallback>
      <p:transition advTm="458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000"/>
                                        <p:tgtEl>
                                          <p:spTgt spid="25"/>
                                        </p:tgtEl>
                                      </p:cBhvr>
                                    </p:animEffect>
                                    <p:anim calcmode="lin" valueType="num">
                                      <p:cBhvr>
                                        <p:cTn id="11" dur="1000" fill="hold"/>
                                        <p:tgtEl>
                                          <p:spTgt spid="25"/>
                                        </p:tgtEl>
                                        <p:attrNameLst>
                                          <p:attrName>ppt_x</p:attrName>
                                        </p:attrNameLst>
                                      </p:cBhvr>
                                      <p:tavLst>
                                        <p:tav tm="0">
                                          <p:val>
                                            <p:strVal val="#ppt_x"/>
                                          </p:val>
                                        </p:tav>
                                        <p:tav tm="100000">
                                          <p:val>
                                            <p:strVal val="#ppt_x"/>
                                          </p:val>
                                        </p:tav>
                                      </p:tavLst>
                                    </p:anim>
                                    <p:anim calcmode="lin" valueType="num">
                                      <p:cBhvr>
                                        <p:cTn id="12" dur="1000" fill="hold"/>
                                        <p:tgtEl>
                                          <p:spTgt spid="2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8"/>
                                        </p:tgtEl>
                                        <p:attrNameLst>
                                          <p:attrName>ppt_y</p:attrName>
                                        </p:attrNameLst>
                                      </p:cBhvr>
                                      <p:tavLst>
                                        <p:tav tm="0">
                                          <p:val>
                                            <p:strVal val="#ppt_y"/>
                                          </p:val>
                                        </p:tav>
                                        <p:tav tm="100000">
                                          <p:val>
                                            <p:strVal val="#ppt_y"/>
                                          </p:val>
                                        </p:tav>
                                      </p:tavLst>
                                    </p:anim>
                                    <p:anim calcmode="lin" valueType="num">
                                      <p:cBhvr>
                                        <p:cTn id="2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8"/>
                                        </p:tgtEl>
                                      </p:cBhvr>
                                    </p:animEffect>
                                  </p:childTnLst>
                                </p:cTn>
                              </p:par>
                            </p:childTnLst>
                          </p:cTn>
                        </p:par>
                        <p:par>
                          <p:cTn id="27" fill="hold">
                            <p:stCondLst>
                              <p:cond delay="2450"/>
                            </p:stCondLst>
                            <p:childTnLst>
                              <p:par>
                                <p:cTn id="28" presetID="2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3"/>
                </p:tgtEl>
              </p:cMediaNode>
            </p:audio>
          </p:childTnLst>
        </p:cTn>
      </p:par>
    </p:tnLst>
    <p:bldLst>
      <p:bldP spid="28"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工作成绩展示</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11" name="KSO_Shape"/>
          <p:cNvSpPr/>
          <p:nvPr/>
        </p:nvSpPr>
        <p:spPr bwMode="auto">
          <a:xfrm>
            <a:off x="953598" y="2001429"/>
            <a:ext cx="2376198" cy="2380165"/>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latin typeface="微软雅黑" panose="020B0503020204020204" charset="-122"/>
              <a:ea typeface="微软雅黑" panose="020B0503020204020204" charset="-122"/>
            </a:endParaRPr>
          </a:p>
        </p:txBody>
      </p:sp>
      <p:sp>
        <p:nvSpPr>
          <p:cNvPr id="12" name="矩形 11"/>
          <p:cNvSpPr/>
          <p:nvPr/>
        </p:nvSpPr>
        <p:spPr>
          <a:xfrm>
            <a:off x="1529646" y="1334009"/>
            <a:ext cx="1198880" cy="398780"/>
          </a:xfrm>
          <a:prstGeom prst="rect">
            <a:avLst/>
          </a:prstGeom>
        </p:spPr>
        <p:txBody>
          <a:bodyPr wrap="none">
            <a:spAutoFit/>
          </a:bodyPr>
          <a:lstStyle/>
          <a:p>
            <a:r>
              <a:rPr lang="zh-CN" altLang="en-US" sz="2000" b="1" dirty="0">
                <a:solidFill>
                  <a:srgbClr val="FF0000"/>
                </a:solidFill>
                <a:latin typeface="微软雅黑" panose="020B0503020204020204" charset="-122"/>
                <a:ea typeface="微软雅黑" panose="020B0503020204020204" charset="-122"/>
              </a:rPr>
              <a:t>工作荣誉</a:t>
            </a:r>
            <a:endParaRPr lang="zh-CN" altLang="en-US" sz="2000" b="1" dirty="0">
              <a:solidFill>
                <a:srgbClr val="FF0000"/>
              </a:solidFill>
              <a:latin typeface="微软雅黑" panose="020B0503020204020204" charset="-122"/>
              <a:ea typeface="微软雅黑" panose="020B0503020204020204" charset="-122"/>
            </a:endParaRPr>
          </a:p>
        </p:txBody>
      </p:sp>
      <p:sp>
        <p:nvSpPr>
          <p:cNvPr id="13" name="矩形 12"/>
          <p:cNvSpPr/>
          <p:nvPr/>
        </p:nvSpPr>
        <p:spPr>
          <a:xfrm>
            <a:off x="1460188" y="1632097"/>
            <a:ext cx="1616075" cy="306705"/>
          </a:xfrm>
          <a:prstGeom prst="rect">
            <a:avLst/>
          </a:prstGeom>
        </p:spPr>
        <p:txBody>
          <a:bodyPr wrap="none">
            <a:spAutoFit/>
          </a:bodyPr>
          <a:lstStyle/>
          <a:p>
            <a:r>
              <a:rPr lang="en-US" altLang="zh-CN" sz="1400" dirty="0">
                <a:solidFill>
                  <a:schemeClr val="tx1">
                    <a:lumMod val="75000"/>
                    <a:lumOff val="25000"/>
                  </a:schemeClr>
                </a:solidFill>
                <a:latin typeface="微软雅黑" panose="020B0503020204020204" charset="-122"/>
                <a:ea typeface="微软雅黑" panose="020B0503020204020204" charset="-122"/>
              </a:rPr>
              <a:t>Enterprise honor</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sp>
        <p:nvSpPr>
          <p:cNvPr id="14" name="矩形 13"/>
          <p:cNvSpPr/>
          <p:nvPr/>
        </p:nvSpPr>
        <p:spPr>
          <a:xfrm>
            <a:off x="3653898" y="1646230"/>
            <a:ext cx="4536482" cy="2757170"/>
          </a:xfrm>
          <a:prstGeom prst="rect">
            <a:avLst/>
          </a:prstGeom>
        </p:spPr>
        <p:txBody>
          <a:bodyPr wrap="square">
            <a:spAutoFit/>
          </a:bodyPr>
          <a:lstStyle/>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en-US" altLang="zh-CN"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r>
              <a:rPr lang="zh-CN" altLang="en-US" sz="1050" b="0"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这里输入简单的文字概述里输入简单文字概述输入简单的文字概述里输入输入里这里输入简单的文字概述里输入简单文字概述</a:t>
            </a: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a:p>
            <a:pPr marL="228600" indent="-228600">
              <a:lnSpc>
                <a:spcPct val="150000"/>
              </a:lnSpc>
              <a:buClr>
                <a:srgbClr val="C00000"/>
              </a:buClr>
              <a:buFont typeface="Wingdings" panose="05000000000000000000" pitchFamily="2" charset="2"/>
              <a:buChar char="n"/>
            </a:pPr>
            <a:endParaRPr lang="zh-CN" altLang="en-US" sz="1050" b="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983">
        <p:zoom/>
      </p:transition>
    </mc:Choice>
    <mc:Fallback>
      <p:transition advTm="98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工作成绩展示</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33" name="AutoShape 5"/>
          <p:cNvSpPr/>
          <p:nvPr/>
        </p:nvSpPr>
        <p:spPr bwMode="auto">
          <a:xfrm>
            <a:off x="1017296" y="1228579"/>
            <a:ext cx="7053467" cy="35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215">
              <a:lnSpc>
                <a:spcPct val="120000"/>
              </a:lnSpc>
              <a:spcBef>
                <a:spcPts val="850"/>
              </a:spcBef>
            </a:pPr>
            <a:r>
              <a:rPr lang="es-ES" altLang="zh-CN" sz="700" dirty="0">
                <a:solidFill>
                  <a:schemeClr val="tx1">
                    <a:lumMod val="85000"/>
                    <a:lumOff val="15000"/>
                  </a:schemeClr>
                </a:solidFill>
                <a:latin typeface="微软雅黑" panose="020B0503020204020204" charset="-122"/>
                <a:ea typeface="微软雅黑" panose="020B0503020204020204" charset="-122"/>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70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4" name="Line 6"/>
          <p:cNvSpPr>
            <a:spLocks noChangeShapeType="1"/>
          </p:cNvSpPr>
          <p:nvPr/>
        </p:nvSpPr>
        <p:spPr bwMode="auto">
          <a:xfrm flipV="1">
            <a:off x="667360" y="4193831"/>
            <a:ext cx="4452754"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7965">
              <a:defRPr/>
            </a:pPr>
            <a:endParaRPr lang="es-ES" sz="500">
              <a:solidFill>
                <a:schemeClr val="tx1">
                  <a:lumMod val="85000"/>
                  <a:lumOff val="15000"/>
                </a:schemeClr>
              </a:solidFill>
              <a:latin typeface="+mn-lt"/>
              <a:ea typeface="+mn-ea"/>
              <a:cs typeface="+mn-ea"/>
              <a:sym typeface="+mn-lt"/>
            </a:endParaRPr>
          </a:p>
        </p:txBody>
      </p:sp>
      <p:sp>
        <p:nvSpPr>
          <p:cNvPr id="35" name="AutoShape 7"/>
          <p:cNvSpPr/>
          <p:nvPr/>
        </p:nvSpPr>
        <p:spPr bwMode="auto">
          <a:xfrm>
            <a:off x="1604092" y="1969747"/>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80%</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6" name="AutoShape 8"/>
          <p:cNvSpPr/>
          <p:nvPr/>
        </p:nvSpPr>
        <p:spPr bwMode="auto">
          <a:xfrm>
            <a:off x="1013131" y="2567440"/>
            <a:ext cx="356482"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45%</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7" name="AutoShape 9"/>
          <p:cNvSpPr/>
          <p:nvPr/>
        </p:nvSpPr>
        <p:spPr bwMode="auto">
          <a:xfrm>
            <a:off x="2195651" y="2933558"/>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25%</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8" name="AutoShape 10"/>
          <p:cNvSpPr/>
          <p:nvPr/>
        </p:nvSpPr>
        <p:spPr bwMode="auto">
          <a:xfrm>
            <a:off x="2831843" y="2247757"/>
            <a:ext cx="357078" cy="2589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70%</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9" name="AutoShape 11"/>
          <p:cNvSpPr/>
          <p:nvPr/>
        </p:nvSpPr>
        <p:spPr bwMode="auto">
          <a:xfrm>
            <a:off x="3378171" y="2615065"/>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35%</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0" name="AutoShape 12"/>
          <p:cNvSpPr/>
          <p:nvPr/>
        </p:nvSpPr>
        <p:spPr bwMode="auto">
          <a:xfrm>
            <a:off x="1526131"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1" name="AutoShape 13"/>
          <p:cNvSpPr/>
          <p:nvPr/>
        </p:nvSpPr>
        <p:spPr bwMode="auto">
          <a:xfrm>
            <a:off x="944095"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2" name="AutoShape 14"/>
          <p:cNvSpPr/>
          <p:nvPr/>
        </p:nvSpPr>
        <p:spPr bwMode="auto">
          <a:xfrm>
            <a:off x="2117093"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3" name="AutoShape 15"/>
          <p:cNvSpPr/>
          <p:nvPr/>
        </p:nvSpPr>
        <p:spPr bwMode="auto">
          <a:xfrm>
            <a:off x="2705676"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4" name="AutoShape 16"/>
          <p:cNvSpPr/>
          <p:nvPr/>
        </p:nvSpPr>
        <p:spPr bwMode="auto">
          <a:xfrm>
            <a:off x="3300209" y="4400406"/>
            <a:ext cx="502289" cy="1839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5" name="AutoShape 17"/>
          <p:cNvSpPr/>
          <p:nvPr/>
        </p:nvSpPr>
        <p:spPr bwMode="auto">
          <a:xfrm>
            <a:off x="3938783" y="2245376"/>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70%</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6" name="AutoShape 18"/>
          <p:cNvSpPr/>
          <p:nvPr/>
        </p:nvSpPr>
        <p:spPr bwMode="auto">
          <a:xfrm>
            <a:off x="3878675" y="4397430"/>
            <a:ext cx="501693" cy="183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7" name="AutoShape 19"/>
          <p:cNvSpPr/>
          <p:nvPr/>
        </p:nvSpPr>
        <p:spPr bwMode="auto">
          <a:xfrm>
            <a:off x="1035748" y="2903788"/>
            <a:ext cx="308872"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8" name="AutoShape 20"/>
          <p:cNvSpPr/>
          <p:nvPr/>
        </p:nvSpPr>
        <p:spPr bwMode="auto">
          <a:xfrm>
            <a:off x="1627305" y="2224540"/>
            <a:ext cx="308872" cy="2081213"/>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9" name="AutoShape 21"/>
          <p:cNvSpPr/>
          <p:nvPr/>
        </p:nvSpPr>
        <p:spPr bwMode="auto">
          <a:xfrm>
            <a:off x="2218864" y="3269313"/>
            <a:ext cx="308872" cy="1036439"/>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0" name="AutoShape 22"/>
          <p:cNvSpPr/>
          <p:nvPr/>
        </p:nvSpPr>
        <p:spPr bwMode="auto">
          <a:xfrm>
            <a:off x="2810421" y="2563865"/>
            <a:ext cx="308872" cy="1741885"/>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1" name="AutoShape 23"/>
          <p:cNvSpPr/>
          <p:nvPr/>
        </p:nvSpPr>
        <p:spPr bwMode="auto">
          <a:xfrm>
            <a:off x="3402572" y="2903788"/>
            <a:ext cx="308277"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2" name="AutoShape 24"/>
          <p:cNvSpPr/>
          <p:nvPr/>
        </p:nvSpPr>
        <p:spPr bwMode="auto">
          <a:xfrm>
            <a:off x="3964373" y="2554936"/>
            <a:ext cx="308277" cy="1741885"/>
          </a:xfrm>
          <a:prstGeom prst="roundRect">
            <a:avLst>
              <a:gd name="adj" fmla="val 50000"/>
            </a:avLst>
          </a:prstGeom>
          <a:solidFill>
            <a:schemeClr val="tx1">
              <a:lumMod val="75000"/>
              <a:lumOff val="25000"/>
            </a:schemeClr>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3" name="AutoShape 25"/>
          <p:cNvSpPr/>
          <p:nvPr/>
        </p:nvSpPr>
        <p:spPr bwMode="auto">
          <a:xfrm>
            <a:off x="4612469" y="2903788"/>
            <a:ext cx="308277" cy="1401962"/>
          </a:xfrm>
          <a:prstGeom prst="roundRect">
            <a:avLst>
              <a:gd name="adj" fmla="val 50000"/>
            </a:avLst>
          </a:prstGeom>
          <a:solidFill>
            <a:srgbClr val="C000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4" name="AutoShape 26"/>
          <p:cNvSpPr/>
          <p:nvPr/>
        </p:nvSpPr>
        <p:spPr bwMode="auto">
          <a:xfrm>
            <a:off x="4587473" y="2615065"/>
            <a:ext cx="357078" cy="2583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rPr>
              <a:t>35%</a:t>
            </a:r>
            <a:endParaRPr lang="es-ES" altLang="zh-CN" sz="11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5" name="AutoShape 27"/>
          <p:cNvSpPr/>
          <p:nvPr/>
        </p:nvSpPr>
        <p:spPr bwMode="auto">
          <a:xfrm>
            <a:off x="4526175" y="4397430"/>
            <a:ext cx="501693" cy="183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rPr>
              <a:t>Data Here</a:t>
            </a:r>
            <a:endParaRPr lang="es-ES" altLang="zh-CN" sz="7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nvGrpSpPr>
          <p:cNvPr id="56" name="Group 28"/>
          <p:cNvGrpSpPr/>
          <p:nvPr/>
        </p:nvGrpSpPr>
        <p:grpSpPr bwMode="auto">
          <a:xfrm>
            <a:off x="5293296" y="2207274"/>
            <a:ext cx="2835789" cy="2449116"/>
            <a:chOff x="0" y="0"/>
            <a:chExt cx="7565081" cy="6530302"/>
          </a:xfrm>
        </p:grpSpPr>
        <p:sp>
          <p:nvSpPr>
            <p:cNvPr id="57" name="AutoShape 29"/>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570">
                <a:lnSpc>
                  <a:spcPct val="120000"/>
                </a:lnSpc>
                <a:spcBef>
                  <a:spcPts val="850"/>
                </a:spcBef>
              </a:pPr>
              <a:r>
                <a:rPr lang="es-ES" altLang="zh-CN" sz="700">
                  <a:solidFill>
                    <a:schemeClr val="tx1">
                      <a:lumMod val="85000"/>
                      <a:lumOff val="15000"/>
                    </a:schemeClr>
                  </a:solidFill>
                  <a:latin typeface="微软雅黑" panose="020B0503020204020204" charset="-122"/>
                  <a:ea typeface="微软雅黑" panose="020B0503020204020204" charset="-122"/>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700">
                <a:solidFill>
                  <a:schemeClr val="tx1">
                    <a:lumMod val="85000"/>
                    <a:lumOff val="15000"/>
                  </a:schemeClr>
                </a:solidFill>
                <a:latin typeface="微软雅黑" panose="020B0503020204020204" charset="-122"/>
                <a:ea typeface="微软雅黑" panose="020B0503020204020204" charset="-122"/>
                <a:cs typeface="+mn-ea"/>
                <a:sym typeface="+mn-lt"/>
              </a:endParaRPr>
            </a:p>
            <a:p>
              <a:pPr algn="just" defTabSz="242570">
                <a:lnSpc>
                  <a:spcPct val="120000"/>
                </a:lnSpc>
                <a:spcBef>
                  <a:spcPts val="850"/>
                </a:spcBef>
              </a:pPr>
              <a:r>
                <a:rPr lang="es-ES" altLang="zh-CN" sz="700">
                  <a:solidFill>
                    <a:schemeClr val="tx1">
                      <a:lumMod val="85000"/>
                      <a:lumOff val="15000"/>
                    </a:schemeClr>
                  </a:solidFill>
                  <a:latin typeface="微软雅黑" panose="020B0503020204020204" charset="-122"/>
                  <a:ea typeface="微软雅黑" panose="020B0503020204020204" charset="-122"/>
                  <a:cs typeface="+mn-ea"/>
                  <a:sym typeface="+mn-lt"/>
                </a:rPr>
                <a:t>Nunc ut quam adipiscing, elementum enim ac, ullamcorper magna. Curabitur a felis eu tellus tincidunt rhoncus. Cras rhoncus diam tortor, id cursus purus volutpat quis venenatis non, adipiscing quis orci. Integer condimentum leo.</a:t>
              </a:r>
              <a:endParaRPr lang="es-ES" altLang="zh-CN" sz="700">
                <a:solidFill>
                  <a:schemeClr val="tx1">
                    <a:lumMod val="85000"/>
                    <a:lumOff val="15000"/>
                  </a:schemeClr>
                </a:solidFill>
                <a:latin typeface="微软雅黑" panose="020B0503020204020204" charset="-122"/>
                <a:ea typeface="微软雅黑" panose="020B0503020204020204" charset="-122"/>
                <a:cs typeface="+mn-ea"/>
                <a:sym typeface="+mn-lt"/>
              </a:endParaRPr>
            </a:p>
            <a:p>
              <a:pPr algn="just" defTabSz="242570">
                <a:lnSpc>
                  <a:spcPct val="120000"/>
                </a:lnSpc>
                <a:spcBef>
                  <a:spcPts val="850"/>
                </a:spcBef>
              </a:pPr>
              <a:r>
                <a:rPr lang="es-ES" altLang="zh-CN" sz="700">
                  <a:solidFill>
                    <a:schemeClr val="tx1">
                      <a:lumMod val="85000"/>
                      <a:lumOff val="15000"/>
                    </a:schemeClr>
                  </a:solidFill>
                  <a:latin typeface="微软雅黑" panose="020B0503020204020204" charset="-122"/>
                  <a:ea typeface="微软雅黑" panose="020B0503020204020204" charset="-122"/>
                  <a:cs typeface="+mn-ea"/>
                  <a:sym typeface="+mn-lt"/>
                </a:rPr>
                <a:t>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1865">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8" name="AutoShape 30"/>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7084" tIns="27084" rIns="27084" bIns="27084" anchor="ctr"/>
            <a:lstStyle/>
            <a:p>
              <a:pPr defTabSz="309245"/>
              <a:r>
                <a:rPr lang="es-ES" altLang="zh-CN" sz="900" b="1">
                  <a:solidFill>
                    <a:schemeClr val="tx1">
                      <a:lumMod val="85000"/>
                      <a:lumOff val="15000"/>
                    </a:schemeClr>
                  </a:solidFill>
                  <a:latin typeface="微软雅黑" panose="020B0503020204020204" charset="-122"/>
                  <a:ea typeface="微软雅黑" panose="020B0503020204020204" charset="-122"/>
                  <a:cs typeface="+mn-ea"/>
                  <a:sym typeface="+mn-lt"/>
                </a:rPr>
                <a:t>Circle Chart Example</a:t>
              </a:r>
              <a:endParaRPr lang="es-ES" altLang="zh-CN" sz="900" b="1">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9" advTm="2200">
        <p:zoom/>
      </p:transition>
    </mc:Choice>
    <mc:Fallback>
      <p:transition advTm="220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down)">
                                      <p:cBhvr>
                                        <p:cTn id="15" dur="500"/>
                                        <p:tgtEl>
                                          <p:spTgt spid="4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down)">
                                      <p:cBhvr>
                                        <p:cTn id="18" dur="500"/>
                                        <p:tgtEl>
                                          <p:spTgt spid="5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down)">
                                      <p:cBhvr>
                                        <p:cTn id="21" dur="500"/>
                                        <p:tgtEl>
                                          <p:spTgt spid="5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1000"/>
                            </p:stCondLst>
                            <p:childTnLst>
                              <p:par>
                                <p:cTn id="32" presetID="9" presetClass="entr" presetSubtype="0"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dissolve">
                                      <p:cBhvr>
                                        <p:cTn id="34" dur="500"/>
                                        <p:tgtEl>
                                          <p:spTgt spid="3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dissolve">
                                      <p:cBhvr>
                                        <p:cTn id="37" dur="500"/>
                                        <p:tgtEl>
                                          <p:spTgt spid="4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dissolve">
                                      <p:cBhvr>
                                        <p:cTn id="40" dur="500"/>
                                        <p:tgtEl>
                                          <p:spTgt spid="4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dissolve">
                                      <p:cBhvr>
                                        <p:cTn id="43" dur="500"/>
                                        <p:tgtEl>
                                          <p:spTgt spid="4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dissolve">
                                      <p:cBhvr>
                                        <p:cTn id="46" dur="500"/>
                                        <p:tgtEl>
                                          <p:spTgt spid="4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dissolve">
                                      <p:cBhvr>
                                        <p:cTn id="49" dur="500"/>
                                        <p:tgtEl>
                                          <p:spTgt spid="44"/>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dissolve">
                                      <p:cBhvr>
                                        <p:cTn id="52" dur="500"/>
                                        <p:tgtEl>
                                          <p:spTgt spid="46"/>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dissolve">
                                      <p:cBhvr>
                                        <p:cTn id="55" dur="500"/>
                                        <p:tgtEl>
                                          <p:spTgt spid="55"/>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dissolve">
                                      <p:cBhvr>
                                        <p:cTn id="58" dur="500"/>
                                        <p:tgtEl>
                                          <p:spTgt spid="35"/>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dissolve">
                                      <p:cBhvr>
                                        <p:cTn id="61" dur="500"/>
                                        <p:tgtEl>
                                          <p:spTgt spid="36"/>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dissolve">
                                      <p:cBhvr>
                                        <p:cTn id="64" dur="500"/>
                                        <p:tgtEl>
                                          <p:spTgt spid="37"/>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dissolve">
                                      <p:cBhvr>
                                        <p:cTn id="67" dur="500"/>
                                        <p:tgtEl>
                                          <p:spTgt spid="38"/>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dissolve">
                                      <p:cBhvr>
                                        <p:cTn id="70" dur="500"/>
                                        <p:tgtEl>
                                          <p:spTgt spid="39"/>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dissolve">
                                      <p:cBhvr>
                                        <p:cTn id="73" dur="500"/>
                                        <p:tgtEl>
                                          <p:spTgt spid="45"/>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dissolve">
                                      <p:cBhvr>
                                        <p:cTn id="76" dur="500"/>
                                        <p:tgtEl>
                                          <p:spTgt spid="54"/>
                                        </p:tgtEl>
                                      </p:cBhvr>
                                    </p:animEffect>
                                  </p:childTnLst>
                                </p:cTn>
                              </p:par>
                            </p:childTnLst>
                          </p:cTn>
                        </p:par>
                        <p:par>
                          <p:cTn id="77" fill="hold">
                            <p:stCondLst>
                              <p:cond delay="1500"/>
                            </p:stCondLst>
                            <p:childTnLst>
                              <p:par>
                                <p:cTn id="78" presetID="42" presetClass="entr" presetSubtype="0"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1000"/>
                                        <p:tgtEl>
                                          <p:spTgt spid="56"/>
                                        </p:tgtEl>
                                      </p:cBhvr>
                                    </p:animEffect>
                                    <p:anim calcmode="lin" valueType="num">
                                      <p:cBhvr>
                                        <p:cTn id="81" dur="1000" fill="hold"/>
                                        <p:tgtEl>
                                          <p:spTgt spid="56"/>
                                        </p:tgtEl>
                                        <p:attrNameLst>
                                          <p:attrName>ppt_x</p:attrName>
                                        </p:attrNameLst>
                                      </p:cBhvr>
                                      <p:tavLst>
                                        <p:tav tm="0">
                                          <p:val>
                                            <p:strVal val="#ppt_x"/>
                                          </p:val>
                                        </p:tav>
                                        <p:tav tm="100000">
                                          <p:val>
                                            <p:strVal val="#ppt_x"/>
                                          </p:val>
                                        </p:tav>
                                      </p:tavLst>
                                    </p:anim>
                                    <p:anim calcmode="lin" valueType="num">
                                      <p:cBhvr>
                                        <p:cTn id="8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autoUpdateAnimBg="0"/>
      <p:bldP spid="35" grpId="0" bldLvl="0" animBg="1" autoUpdateAnimBg="0"/>
      <p:bldP spid="36" grpId="0" bldLvl="0" animBg="1" autoUpdateAnimBg="0"/>
      <p:bldP spid="37" grpId="0" bldLvl="0" animBg="1" autoUpdateAnimBg="0"/>
      <p:bldP spid="38" grpId="0" bldLvl="0" animBg="1" autoUpdateAnimBg="0"/>
      <p:bldP spid="39" grpId="0" bldLvl="0" animBg="1" autoUpdateAnimBg="0"/>
      <p:bldP spid="40" grpId="0" bldLvl="0" animBg="1" autoUpdateAnimBg="0"/>
      <p:bldP spid="41" grpId="0" bldLvl="0" animBg="1" autoUpdateAnimBg="0"/>
      <p:bldP spid="42" grpId="0" bldLvl="0" animBg="1" autoUpdateAnimBg="0"/>
      <p:bldP spid="43" grpId="0" bldLvl="0" animBg="1" autoUpdateAnimBg="0"/>
      <p:bldP spid="44" grpId="0" bldLvl="0" animBg="1" autoUpdateAnimBg="0"/>
      <p:bldP spid="45" grpId="0" bldLvl="0" animBg="1" autoUpdateAnimBg="0"/>
      <p:bldP spid="46" grpId="0" bldLvl="0" animBg="1" autoUpdateAnimBg="0"/>
      <p:bldP spid="47" grpId="0" bldLvl="0" animBg="1" autoUpdateAnimBg="0"/>
      <p:bldP spid="48" grpId="0" bldLvl="0" animBg="1" autoUpdateAnimBg="0"/>
      <p:bldP spid="49" grpId="0" bldLvl="0" animBg="1"/>
      <p:bldP spid="50" grpId="0" bldLvl="0" animBg="1" autoUpdateAnimBg="0"/>
      <p:bldP spid="51" grpId="0" bldLvl="0" animBg="1" autoUpdateAnimBg="0"/>
      <p:bldP spid="52" grpId="0" bldLvl="0" animBg="1" autoUpdateAnimBg="0"/>
      <p:bldP spid="53" grpId="0" bldLvl="0" animBg="1" autoUpdateAnimBg="0"/>
      <p:bldP spid="54" grpId="0" bldLvl="0" animBg="1" autoUpdateAnimBg="0"/>
      <p:bldP spid="55"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工作成绩展示</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32" name="椭圆 31"/>
          <p:cNvSpPr/>
          <p:nvPr/>
        </p:nvSpPr>
        <p:spPr>
          <a:xfrm>
            <a:off x="689216" y="160009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33" name="直接连接符 32"/>
          <p:cNvCxnSpPr>
            <a:stCxn id="32" idx="6"/>
          </p:cNvCxnSpPr>
          <p:nvPr/>
        </p:nvCxnSpPr>
        <p:spPr>
          <a:xfrm>
            <a:off x="1293130" y="190204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89216" y="258992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35" name="直接连接符 34"/>
          <p:cNvCxnSpPr>
            <a:stCxn id="34" idx="6"/>
          </p:cNvCxnSpPr>
          <p:nvPr/>
        </p:nvCxnSpPr>
        <p:spPr>
          <a:xfrm>
            <a:off x="1293130" y="289187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89216" y="368830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37" name="直接连接符 36"/>
          <p:cNvCxnSpPr>
            <a:stCxn id="36" idx="6"/>
          </p:cNvCxnSpPr>
          <p:nvPr/>
        </p:nvCxnSpPr>
        <p:spPr>
          <a:xfrm>
            <a:off x="1293130" y="399025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752954" y="160009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39" name="直接连接符 38"/>
          <p:cNvCxnSpPr>
            <a:stCxn id="38" idx="6"/>
          </p:cNvCxnSpPr>
          <p:nvPr/>
        </p:nvCxnSpPr>
        <p:spPr>
          <a:xfrm>
            <a:off x="5356868" y="190204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4752954" y="2589922"/>
            <a:ext cx="603914" cy="603914"/>
          </a:xfrm>
          <a:prstGeom prst="ellipse">
            <a:avLst/>
          </a:prstGeom>
          <a:solidFill>
            <a:srgbClr val="C00000"/>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41" name="直接连接符 40"/>
          <p:cNvCxnSpPr>
            <a:stCxn id="40" idx="6"/>
          </p:cNvCxnSpPr>
          <p:nvPr/>
        </p:nvCxnSpPr>
        <p:spPr>
          <a:xfrm>
            <a:off x="5356868" y="289187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4752954" y="3688302"/>
            <a:ext cx="603914" cy="603914"/>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200" dirty="0">
                <a:latin typeface="微软雅黑" panose="020B0503020204020204" charset="-122"/>
                <a:ea typeface="微软雅黑" panose="020B0503020204020204" charset="-122"/>
              </a:rPr>
              <a:t>TEXT</a:t>
            </a:r>
            <a:endParaRPr lang="en-US" altLang="zh-CN" sz="1200" dirty="0">
              <a:latin typeface="微软雅黑" panose="020B0503020204020204" charset="-122"/>
              <a:ea typeface="微软雅黑" panose="020B0503020204020204" charset="-122"/>
            </a:endParaRPr>
          </a:p>
        </p:txBody>
      </p:sp>
      <p:cxnSp>
        <p:nvCxnSpPr>
          <p:cNvPr id="43" name="直接连接符 42"/>
          <p:cNvCxnSpPr>
            <a:stCxn id="42" idx="6"/>
          </p:cNvCxnSpPr>
          <p:nvPr/>
        </p:nvCxnSpPr>
        <p:spPr>
          <a:xfrm>
            <a:off x="5356868" y="3990259"/>
            <a:ext cx="351586"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718967" y="1641799"/>
            <a:ext cx="2663969" cy="723529"/>
            <a:chOff x="2136461" y="1993722"/>
            <a:chExt cx="3551959" cy="964706"/>
          </a:xfrm>
        </p:grpSpPr>
        <p:sp>
          <p:nvSpPr>
            <p:cNvPr id="45" name="文本框 44"/>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46" name="文本框 45"/>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47" name="组合 46"/>
          <p:cNvGrpSpPr/>
          <p:nvPr/>
        </p:nvGrpSpPr>
        <p:grpSpPr>
          <a:xfrm>
            <a:off x="1718967" y="2681398"/>
            <a:ext cx="2663969" cy="723529"/>
            <a:chOff x="2136461" y="1993722"/>
            <a:chExt cx="3551959" cy="964706"/>
          </a:xfrm>
        </p:grpSpPr>
        <p:sp>
          <p:nvSpPr>
            <p:cNvPr id="48" name="文本框 47"/>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49" name="文本框 48"/>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50" name="组合 49"/>
          <p:cNvGrpSpPr/>
          <p:nvPr/>
        </p:nvGrpSpPr>
        <p:grpSpPr>
          <a:xfrm>
            <a:off x="1718967" y="3720998"/>
            <a:ext cx="2663969" cy="723530"/>
            <a:chOff x="2136461" y="1993722"/>
            <a:chExt cx="3551959" cy="964706"/>
          </a:xfrm>
        </p:grpSpPr>
        <p:sp>
          <p:nvSpPr>
            <p:cNvPr id="51" name="文本框 50"/>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52" name="文本框 51"/>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53" name="组合 52"/>
          <p:cNvGrpSpPr/>
          <p:nvPr/>
        </p:nvGrpSpPr>
        <p:grpSpPr>
          <a:xfrm>
            <a:off x="5801137" y="1617874"/>
            <a:ext cx="2663969" cy="723530"/>
            <a:chOff x="2136461" y="1993722"/>
            <a:chExt cx="3551959" cy="964706"/>
          </a:xfrm>
        </p:grpSpPr>
        <p:sp>
          <p:nvSpPr>
            <p:cNvPr id="54" name="文本框 53"/>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55" name="文本框 54"/>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56" name="组合 55"/>
          <p:cNvGrpSpPr/>
          <p:nvPr/>
        </p:nvGrpSpPr>
        <p:grpSpPr>
          <a:xfrm>
            <a:off x="5801137" y="2657474"/>
            <a:ext cx="2663969" cy="723530"/>
            <a:chOff x="2136461" y="1993722"/>
            <a:chExt cx="3551959" cy="964706"/>
          </a:xfrm>
        </p:grpSpPr>
        <p:sp>
          <p:nvSpPr>
            <p:cNvPr id="57" name="文本框 56"/>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58" name="文本框 57"/>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59" name="组合 58"/>
          <p:cNvGrpSpPr/>
          <p:nvPr/>
        </p:nvGrpSpPr>
        <p:grpSpPr>
          <a:xfrm>
            <a:off x="5801137" y="3697074"/>
            <a:ext cx="2663969" cy="723530"/>
            <a:chOff x="2136461" y="1993722"/>
            <a:chExt cx="3551959" cy="964706"/>
          </a:xfrm>
        </p:grpSpPr>
        <p:sp>
          <p:nvSpPr>
            <p:cNvPr id="60" name="文本框 59"/>
            <p:cNvSpPr txBox="1"/>
            <p:nvPr/>
          </p:nvSpPr>
          <p:spPr>
            <a:xfrm>
              <a:off x="2136462" y="2282788"/>
              <a:ext cx="3551958" cy="675640"/>
            </a:xfrm>
            <a:prstGeom prst="rect">
              <a:avLst/>
            </a:prstGeom>
            <a:noFill/>
          </p:spPr>
          <p:txBody>
            <a:bodyPr wrap="square" rtlCol="0">
              <a:spAutoFit/>
            </a:bodyPr>
            <a:lstStyle/>
            <a:p>
              <a:pPr>
                <a:lnSpc>
                  <a:spcPct val="150000"/>
                </a:lnSpc>
                <a:spcAft>
                  <a:spcPts val="600"/>
                </a:spcAft>
                <a:buClr>
                  <a:schemeClr val="accent1"/>
                </a:buClr>
              </a:pPr>
              <a:r>
                <a:rPr lang="zh-CN" altLang="en-US" sz="900" dirty="0">
                  <a:solidFill>
                    <a:schemeClr val="tx1">
                      <a:lumMod val="75000"/>
                      <a:lumOff val="25000"/>
                    </a:schemeClr>
                  </a:solidFill>
                  <a:latin typeface="微软雅黑" panose="020B0503020204020204" charset="-122"/>
                  <a:ea typeface="微软雅黑" panose="020B0503020204020204" charset="-122"/>
                </a:rPr>
                <a:t>为客户提供有效服务，是我们工作的方向和价值评价的标尺，成就客户就是成就我们自己</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61" name="文本框 60"/>
            <p:cNvSpPr txBox="1"/>
            <p:nvPr/>
          </p:nvSpPr>
          <p:spPr>
            <a:xfrm>
              <a:off x="2136461" y="1993722"/>
              <a:ext cx="3551959" cy="367453"/>
            </a:xfrm>
            <a:prstGeom prst="rect">
              <a:avLst/>
            </a:prstGeom>
            <a:noFill/>
          </p:spPr>
          <p:txBody>
            <a:bodyPr wrap="square" rtlCol="0">
              <a:spAutoFit/>
            </a:bodyPr>
            <a:lstStyle/>
            <a:p>
              <a:r>
                <a:rPr lang="en-US" altLang="zh-CN" sz="1200" dirty="0">
                  <a:solidFill>
                    <a:schemeClr val="tx1">
                      <a:lumMod val="75000"/>
                      <a:lumOff val="25000"/>
                    </a:schemeClr>
                  </a:solidFill>
                  <a:latin typeface="微软雅黑" panose="020B0503020204020204" charset="-122"/>
                  <a:ea typeface="微软雅黑" panose="020B0503020204020204" charset="-122"/>
                </a:rPr>
                <a:t>SUBTITLE HERE</a:t>
              </a:r>
              <a:endParaRPr lang="en-US" altLang="zh-CN" sz="12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3323">
        <p:zoom/>
      </p:transition>
    </mc:Choice>
    <mc:Fallback>
      <p:transition advTm="332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par>
                                <p:cTn id="39" presetID="22" presetClass="entr" presetSubtype="8"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par>
                                <p:cTn id="45" presetID="22" presetClass="entr" presetSubtype="8"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500"/>
                                        <p:tgtEl>
                                          <p:spTgt spid="41"/>
                                        </p:tgtEl>
                                      </p:cBhvr>
                                    </p:animEffect>
                                  </p:childTnLst>
                                </p:cTn>
                              </p:par>
                              <p:par>
                                <p:cTn id="51" presetID="22" presetClass="entr" presetSubtype="8" fill="hold"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up)">
                                      <p:cBhvr>
                                        <p:cTn id="57" dur="500"/>
                                        <p:tgtEl>
                                          <p:spTgt spid="44"/>
                                        </p:tgtEl>
                                      </p:cBhvr>
                                    </p:animEffect>
                                  </p:childTnLst>
                                </p:cTn>
                              </p:par>
                              <p:par>
                                <p:cTn id="58" presetID="22" presetClass="entr" presetSubtype="1"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up)">
                                      <p:cBhvr>
                                        <p:cTn id="60" dur="500"/>
                                        <p:tgtEl>
                                          <p:spTgt spid="47"/>
                                        </p:tgtEl>
                                      </p:cBhvr>
                                    </p:animEffect>
                                  </p:childTnLst>
                                </p:cTn>
                              </p:par>
                              <p:par>
                                <p:cTn id="61" presetID="22" presetClass="entr" presetSubtype="1" fill="hold"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up)">
                                      <p:cBhvr>
                                        <p:cTn id="63" dur="500"/>
                                        <p:tgtEl>
                                          <p:spTgt spid="50"/>
                                        </p:tgtEl>
                                      </p:cBhvr>
                                    </p:animEffect>
                                  </p:childTnLst>
                                </p:cTn>
                              </p:par>
                              <p:par>
                                <p:cTn id="64" presetID="22" presetClass="entr" presetSubtype="1" fill="hold"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500"/>
                                        <p:tgtEl>
                                          <p:spTgt spid="53"/>
                                        </p:tgtEl>
                                      </p:cBhvr>
                                    </p:animEffect>
                                  </p:childTnLst>
                                </p:cTn>
                              </p:par>
                              <p:par>
                                <p:cTn id="67" presetID="22" presetClass="entr" presetSubtype="1"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up)">
                                      <p:cBhvr>
                                        <p:cTn id="69" dur="500"/>
                                        <p:tgtEl>
                                          <p:spTgt spid="56"/>
                                        </p:tgtEl>
                                      </p:cBhvr>
                                    </p:animEffect>
                                  </p:childTnLst>
                                </p:cTn>
                              </p:par>
                              <p:par>
                                <p:cTn id="70" presetID="22" presetClass="entr" presetSubtype="1" fill="hold"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up)">
                                      <p:cBhvr>
                                        <p:cTn id="7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4" grpId="0" bldLvl="0" animBg="1"/>
      <p:bldP spid="36" grpId="0" bldLvl="0" animBg="1"/>
      <p:bldP spid="38" grpId="0" bldLvl="0" animBg="1"/>
      <p:bldP spid="40" grpId="0" bldLvl="0" animBg="1"/>
      <p:bldP spid="4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工作成绩展示</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25" name="六边形 24"/>
          <p:cNvSpPr/>
          <p:nvPr/>
        </p:nvSpPr>
        <p:spPr>
          <a:xfrm rot="5400000">
            <a:off x="1558170" y="1404348"/>
            <a:ext cx="1452803" cy="1252416"/>
          </a:xfrm>
          <a:prstGeom prst="hexagon">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6" name="六边形 25"/>
          <p:cNvSpPr/>
          <p:nvPr/>
        </p:nvSpPr>
        <p:spPr>
          <a:xfrm rot="5400000">
            <a:off x="5876608" y="1404349"/>
            <a:ext cx="1452803" cy="1252416"/>
          </a:xfrm>
          <a:prstGeom prst="hexagon">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7" name="六边形 26"/>
          <p:cNvSpPr/>
          <p:nvPr/>
        </p:nvSpPr>
        <p:spPr>
          <a:xfrm rot="5400000">
            <a:off x="3402221" y="1041679"/>
            <a:ext cx="2083140" cy="1795809"/>
          </a:xfrm>
          <a:prstGeom prst="hexagon">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9" name="矩形 28"/>
          <p:cNvSpPr/>
          <p:nvPr/>
        </p:nvSpPr>
        <p:spPr>
          <a:xfrm>
            <a:off x="1431925"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0" name="矩形 29"/>
          <p:cNvSpPr/>
          <p:nvPr/>
        </p:nvSpPr>
        <p:spPr>
          <a:xfrm>
            <a:off x="1202373"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50" b="0" dirty="0">
              <a:solidFill>
                <a:schemeClr val="tx1">
                  <a:lumMod val="75000"/>
                  <a:lumOff val="25000"/>
                </a:schemeClr>
              </a:solidFill>
              <a:latin typeface="微软雅黑" panose="020B0503020204020204" charset="-122"/>
              <a:ea typeface="微软雅黑" panose="020B0503020204020204" charset="-122"/>
            </a:endParaRPr>
          </a:p>
        </p:txBody>
      </p:sp>
      <p:sp>
        <p:nvSpPr>
          <p:cNvPr id="31" name="矩形 30"/>
          <p:cNvSpPr/>
          <p:nvPr/>
        </p:nvSpPr>
        <p:spPr>
          <a:xfrm>
            <a:off x="5765800"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2" name="矩形 31"/>
          <p:cNvSpPr/>
          <p:nvPr/>
        </p:nvSpPr>
        <p:spPr>
          <a:xfrm>
            <a:off x="5536248"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50" b="0" dirty="0">
              <a:solidFill>
                <a:schemeClr val="tx1">
                  <a:lumMod val="75000"/>
                  <a:lumOff val="25000"/>
                </a:schemeClr>
              </a:solidFill>
              <a:latin typeface="微软雅黑" panose="020B0503020204020204" charset="-122"/>
              <a:ea typeface="微软雅黑" panose="020B0503020204020204" charset="-122"/>
            </a:endParaRPr>
          </a:p>
        </p:txBody>
      </p:sp>
      <p:sp>
        <p:nvSpPr>
          <p:cNvPr id="33" name="矩形 32"/>
          <p:cNvSpPr/>
          <p:nvPr/>
        </p:nvSpPr>
        <p:spPr>
          <a:xfrm>
            <a:off x="3540125" y="2954020"/>
            <a:ext cx="1673860" cy="368300"/>
          </a:xfrm>
          <a:prstGeom prst="rect">
            <a:avLst/>
          </a:prstGeom>
        </p:spPr>
        <p:txBody>
          <a:bodyPr wrap="square">
            <a:spAutoFit/>
          </a:bodyPr>
          <a:lstStyle/>
          <a:p>
            <a:pPr algn="ctr"/>
            <a:r>
              <a:rPr lang="zh-CN" altLang="en-US" sz="1800" dirty="0">
                <a:solidFill>
                  <a:schemeClr val="tx1">
                    <a:lumMod val="75000"/>
                    <a:lumOff val="25000"/>
                  </a:schemeClr>
                </a:solidFill>
                <a:latin typeface="微软雅黑" panose="020B0503020204020204" charset="-122"/>
                <a:ea typeface="微软雅黑" panose="020B0503020204020204" charset="-122"/>
              </a:rPr>
              <a:t>请</a:t>
            </a:r>
            <a:r>
              <a:rPr lang="zh-CN" altLang="en-US" sz="1800" dirty="0">
                <a:solidFill>
                  <a:srgbClr val="C00000"/>
                </a:solidFill>
                <a:latin typeface="微软雅黑" panose="020B0503020204020204" charset="-122"/>
                <a:ea typeface="微软雅黑" panose="020B0503020204020204" charset="-122"/>
              </a:rPr>
              <a:t>输入标题</a:t>
            </a:r>
            <a:endParaRPr lang="en-US" altLang="zh-CN" sz="1800" dirty="0">
              <a:solidFill>
                <a:srgbClr val="C00000"/>
              </a:solidFill>
              <a:latin typeface="微软雅黑" panose="020B0503020204020204" charset="-122"/>
              <a:ea typeface="微软雅黑" panose="020B0503020204020204" charset="-122"/>
            </a:endParaRPr>
          </a:p>
        </p:txBody>
      </p:sp>
      <p:sp>
        <p:nvSpPr>
          <p:cNvPr id="34" name="矩形 33"/>
          <p:cNvSpPr/>
          <p:nvPr/>
        </p:nvSpPr>
        <p:spPr>
          <a:xfrm>
            <a:off x="3310573" y="3322005"/>
            <a:ext cx="2132965" cy="916942"/>
          </a:xfrm>
          <a:prstGeom prst="rect">
            <a:avLst/>
          </a:prstGeom>
        </p:spPr>
        <p:txBody>
          <a:bodyPr vert="eaVert" wrap="square">
            <a:spAutoFit/>
          </a:bodyPr>
          <a:lstStyle/>
          <a:p>
            <a:pPr>
              <a:lnSpc>
                <a:spcPct val="130000"/>
              </a:lnSpc>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50" b="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2387">
        <p:zoom/>
      </p:transition>
    </mc:Choice>
    <mc:Fallback>
      <p:transition advTm="238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randombar(horizontal)">
                                      <p:cBhvr>
                                        <p:cTn id="26" dur="500"/>
                                        <p:tgtEl>
                                          <p:spTgt spid="3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500"/>
                                        <p:tgtEl>
                                          <p:spTgt spid="31"/>
                                        </p:tgtEl>
                                      </p:cBhvr>
                                    </p:animEffect>
                                  </p:childTnLst>
                                </p:cTn>
                              </p:par>
                            </p:childTnLst>
                          </p:cTn>
                        </p:par>
                        <p:par>
                          <p:cTn id="30" fill="hold">
                            <p:stCondLst>
                              <p:cond delay="10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30"/>
                                        </p:tgtEl>
                                        <p:attrNameLst>
                                          <p:attrName>style.visibility</p:attrName>
                                        </p:attrNameLst>
                                      </p:cBhvr>
                                      <p:to>
                                        <p:strVal val="visible"/>
                                      </p:to>
                                    </p:set>
                                    <p:animEffect transition="in" filter="fade">
                                      <p:cBhvr>
                                        <p:cTn id="33" dur="250"/>
                                        <p:tgtEl>
                                          <p:spTgt spid="30"/>
                                        </p:tgtEl>
                                      </p:cBhvr>
                                    </p:animEffect>
                                  </p:childTnLst>
                                </p:cTn>
                              </p:par>
                              <p:par>
                                <p:cTn id="34" presetID="10" presetClass="entr" presetSubtype="0" fill="hold" grpId="0" nodeType="withEffect">
                                  <p:stCondLst>
                                    <p:cond delay="0"/>
                                  </p:stCondLst>
                                  <p:iterate type="wd">
                                    <p:tmPct val="10000"/>
                                  </p:iterate>
                                  <p:childTnLst>
                                    <p:set>
                                      <p:cBhvr>
                                        <p:cTn id="35" dur="1" fill="hold">
                                          <p:stCondLst>
                                            <p:cond delay="0"/>
                                          </p:stCondLst>
                                        </p:cTn>
                                        <p:tgtEl>
                                          <p:spTgt spid="34"/>
                                        </p:tgtEl>
                                        <p:attrNameLst>
                                          <p:attrName>style.visibility</p:attrName>
                                        </p:attrNameLst>
                                      </p:cBhvr>
                                      <p:to>
                                        <p:strVal val="visible"/>
                                      </p:to>
                                    </p:set>
                                    <p:animEffect transition="in" filter="fade">
                                      <p:cBhvr>
                                        <p:cTn id="36" dur="250"/>
                                        <p:tgtEl>
                                          <p:spTgt spid="34"/>
                                        </p:tgtEl>
                                      </p:cBhvr>
                                    </p:animEffect>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2"/>
                                        </p:tgtEl>
                                        <p:attrNameLst>
                                          <p:attrName>style.visibility</p:attrName>
                                        </p:attrNameLst>
                                      </p:cBhvr>
                                      <p:to>
                                        <p:strVal val="visible"/>
                                      </p:to>
                                    </p:set>
                                    <p:animEffect transition="in" filter="fade">
                                      <p:cBhvr>
                                        <p:cTn id="39"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9" grpId="0"/>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sp>
        <p:nvSpPr>
          <p:cNvPr id="3" name="矩形 2"/>
          <p:cNvSpPr/>
          <p:nvPr/>
        </p:nvSpPr>
        <p:spPr>
          <a:xfrm>
            <a:off x="5047962" y="1037874"/>
            <a:ext cx="1911928" cy="1199408"/>
          </a:xfrm>
          <a:prstGeom prst="rect">
            <a:avLst/>
          </a:prstGeom>
          <a:noFill/>
          <a:ln>
            <a:solidFill>
              <a:srgbClr val="D60E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48333" t="8489" r="34882" b="70086"/>
          <a:stretch>
            <a:fillRect/>
          </a:stretch>
        </p:blipFill>
        <p:spPr>
          <a:xfrm>
            <a:off x="5236482" y="470333"/>
            <a:ext cx="1534886" cy="1001485"/>
          </a:xfrm>
          <a:prstGeom prst="rect">
            <a:avLst/>
          </a:prstGeom>
        </p:spPr>
      </p:pic>
      <p:sp>
        <p:nvSpPr>
          <p:cNvPr id="4" name="文本框 3"/>
          <p:cNvSpPr txBox="1"/>
          <p:nvPr/>
        </p:nvSpPr>
        <p:spPr>
          <a:xfrm>
            <a:off x="5333712" y="1451035"/>
            <a:ext cx="1340428" cy="714375"/>
          </a:xfrm>
          <a:prstGeom prst="rect">
            <a:avLst/>
          </a:prstGeom>
          <a:noFill/>
        </p:spPr>
        <p:txBody>
          <a:bodyPr wrap="square" rtlCol="0">
            <a:spAutoFit/>
          </a:bodyPr>
          <a:lstStyle/>
          <a:p>
            <a:pPr algn="ctr"/>
            <a:r>
              <a:rPr lang="en-US" altLang="zh-CN" sz="4050">
                <a:solidFill>
                  <a:srgbClr val="D60E18"/>
                </a:solidFill>
                <a:latin typeface="Arial Black" panose="020B0A04020102020204" pitchFamily="34" charset="0"/>
              </a:rPr>
              <a:t>0</a:t>
            </a:r>
            <a:r>
              <a:rPr lang="en-US" sz="4050">
                <a:solidFill>
                  <a:srgbClr val="D60E18"/>
                </a:solidFill>
                <a:latin typeface="Arial Black" panose="020B0A04020102020204" pitchFamily="34" charset="0"/>
              </a:rPr>
              <a:t>3</a:t>
            </a:r>
            <a:endParaRPr lang="en-US" sz="4050">
              <a:solidFill>
                <a:srgbClr val="D60E18"/>
              </a:solidFill>
              <a:latin typeface="Arial Black" panose="020B0A04020102020204" pitchFamily="34" charset="0"/>
            </a:endParaRPr>
          </a:p>
        </p:txBody>
      </p:sp>
      <p:sp>
        <p:nvSpPr>
          <p:cNvPr id="22" name="文本框 21"/>
          <p:cNvSpPr txBox="1"/>
          <p:nvPr/>
        </p:nvSpPr>
        <p:spPr>
          <a:xfrm>
            <a:off x="4967260" y="2387361"/>
            <a:ext cx="2073331" cy="460375"/>
          </a:xfrm>
          <a:prstGeom prst="rect">
            <a:avLst/>
          </a:prstGeom>
          <a:noFill/>
          <a:effectLst/>
        </p:spPr>
        <p:txBody>
          <a:bodyPr wrap="square" rtlCol="0">
            <a:spAutoFit/>
          </a:bodyPr>
          <a:lstStyle/>
          <a:p>
            <a:r>
              <a:rPr lang="zh-CN" altLang="en-US" sz="2400" b="1">
                <a:ln w="19050">
                  <a:solidFill>
                    <a:schemeClr val="bg1"/>
                  </a:solidFill>
                </a:ln>
                <a:solidFill>
                  <a:srgbClr val="D60E18"/>
                </a:solidFill>
                <a:latin typeface="微软雅黑" panose="020B0503020204020204" charset="-122"/>
                <a:ea typeface="微软雅黑" panose="020B0503020204020204" charset="-122"/>
              </a:rPr>
              <a:t>工作经验总结</a:t>
            </a:r>
            <a:endParaRPr lang="zh-CN" altLang="en-US" sz="2400" b="1">
              <a:ln w="19050">
                <a:solidFill>
                  <a:schemeClr val="bg1"/>
                </a:solidFill>
              </a:ln>
              <a:solidFill>
                <a:srgbClr val="D60E18"/>
              </a:solidFill>
              <a:latin typeface="微软雅黑" panose="020B0503020204020204" charset="-122"/>
              <a:ea typeface="微软雅黑" panose="020B0503020204020204" charset="-122"/>
            </a:endParaRPr>
          </a:p>
        </p:txBody>
      </p:sp>
      <p:cxnSp>
        <p:nvCxnSpPr>
          <p:cNvPr id="8" name="直接连接符 7"/>
          <p:cNvCxnSpPr/>
          <p:nvPr/>
        </p:nvCxnSpPr>
        <p:spPr>
          <a:xfrm>
            <a:off x="5791654" y="2908980"/>
            <a:ext cx="424543" cy="0"/>
          </a:xfrm>
          <a:prstGeom prst="line">
            <a:avLst/>
          </a:prstGeom>
          <a:ln w="28575">
            <a:solidFill>
              <a:srgbClr val="D60E18"/>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390858" y="2976022"/>
            <a:ext cx="5226134" cy="506730"/>
          </a:xfrm>
          <a:prstGeom prst="rect">
            <a:avLst/>
          </a:prstGeom>
        </p:spPr>
        <p:txBody>
          <a:bodyPr wrap="square">
            <a:spAutoFit/>
          </a:bodyPr>
          <a:lstStyle/>
          <a:p>
            <a:pPr algn="ctr">
              <a:lnSpc>
                <a:spcPct val="150000"/>
              </a:lnSpc>
            </a:pPr>
            <a:r>
              <a:rPr lang="en-US" altLang="zh-CN" sz="900" dirty="0">
                <a:solidFill>
                  <a:srgbClr val="D60E18"/>
                </a:solidFill>
                <a:latin typeface="华文细黑" panose="02010600040101010101" pitchFamily="2" charset="-122"/>
                <a:ea typeface="华文细黑" panose="02010600040101010101" pitchFamily="2" charset="-122"/>
              </a:rPr>
              <a:t>This PPT template for the rice husk designer pencil demo works, focusing on the production of </a:t>
            </a:r>
            <a:r>
              <a:rPr lang="en-US" altLang="zh-CN" sz="900">
                <a:solidFill>
                  <a:srgbClr val="D60E18"/>
                </a:solidFill>
                <a:latin typeface="华文细黑" panose="02010600040101010101" pitchFamily="2" charset="-122"/>
                <a:ea typeface="华文细黑" panose="02010600040101010101" pitchFamily="2" charset="-122"/>
              </a:rPr>
              <a:t>high-end design husk designer pencil demo works</a:t>
            </a:r>
            <a:endParaRPr lang="zh-CN" altLang="en-US" sz="900" dirty="0">
              <a:solidFill>
                <a:srgbClr val="D60E18"/>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3604">
        <p:zoom/>
      </p:transition>
    </mc:Choice>
    <mc:Fallback>
      <p:transition advTm="360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anim calcmode="lin" valueType="num">
                                      <p:cBhvr>
                                        <p:cTn id="2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2"/>
                                        </p:tgtEl>
                                      </p:cBhvr>
                                    </p:animEffect>
                                  </p:childTnLst>
                                </p:cTn>
                              </p:par>
                            </p:childTnLst>
                          </p:cTn>
                        </p:par>
                        <p:par>
                          <p:cTn id="28" fill="hold">
                            <p:stCondLst>
                              <p:cond delay="175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2" grpId="0" bldLvl="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工作经验总结</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24" name="TextBox 49"/>
          <p:cNvSpPr txBox="1"/>
          <p:nvPr/>
        </p:nvSpPr>
        <p:spPr>
          <a:xfrm>
            <a:off x="870018" y="2008132"/>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5" name="TextBox 50"/>
          <p:cNvSpPr txBox="1"/>
          <p:nvPr/>
        </p:nvSpPr>
        <p:spPr>
          <a:xfrm>
            <a:off x="1211542" y="267841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6" name="TextBox 51"/>
          <p:cNvSpPr txBox="1"/>
          <p:nvPr/>
        </p:nvSpPr>
        <p:spPr>
          <a:xfrm>
            <a:off x="1776731" y="3059771"/>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7" name="TextBox 52"/>
          <p:cNvSpPr txBox="1"/>
          <p:nvPr/>
        </p:nvSpPr>
        <p:spPr>
          <a:xfrm>
            <a:off x="3016303" y="333505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8" name="TextBox 53"/>
          <p:cNvSpPr txBox="1"/>
          <p:nvPr/>
        </p:nvSpPr>
        <p:spPr>
          <a:xfrm>
            <a:off x="7290847" y="2736268"/>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29" name="TextBox 54"/>
          <p:cNvSpPr txBox="1"/>
          <p:nvPr/>
        </p:nvSpPr>
        <p:spPr>
          <a:xfrm>
            <a:off x="6973636" y="2127615"/>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0" name="TextBox 55"/>
          <p:cNvSpPr txBox="1"/>
          <p:nvPr/>
        </p:nvSpPr>
        <p:spPr>
          <a:xfrm>
            <a:off x="6449782" y="1720226"/>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1" name="TextBox 56"/>
          <p:cNvSpPr txBox="1"/>
          <p:nvPr/>
        </p:nvSpPr>
        <p:spPr>
          <a:xfrm>
            <a:off x="5209570" y="1429737"/>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2" name="TextBox 57"/>
          <p:cNvSpPr txBox="1"/>
          <p:nvPr/>
        </p:nvSpPr>
        <p:spPr>
          <a:xfrm>
            <a:off x="4107247" y="1797918"/>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3" name="TextBox 58"/>
          <p:cNvSpPr txBox="1"/>
          <p:nvPr/>
        </p:nvSpPr>
        <p:spPr>
          <a:xfrm>
            <a:off x="3808285" y="2052337"/>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4" name="TextBox 59"/>
          <p:cNvSpPr txBox="1"/>
          <p:nvPr/>
        </p:nvSpPr>
        <p:spPr>
          <a:xfrm>
            <a:off x="3624408" y="2284319"/>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5" name="TextBox 60"/>
          <p:cNvSpPr txBox="1"/>
          <p:nvPr/>
        </p:nvSpPr>
        <p:spPr>
          <a:xfrm>
            <a:off x="4555887" y="2533544"/>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6" name="TextBox 61"/>
          <p:cNvSpPr txBox="1"/>
          <p:nvPr/>
        </p:nvSpPr>
        <p:spPr>
          <a:xfrm>
            <a:off x="4378112" y="2787963"/>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7" name="TextBox 62"/>
          <p:cNvSpPr txBox="1"/>
          <p:nvPr/>
        </p:nvSpPr>
        <p:spPr>
          <a:xfrm>
            <a:off x="4073048" y="3019945"/>
            <a:ext cx="982980" cy="252730"/>
          </a:xfrm>
          <a:prstGeom prst="rect">
            <a:avLst/>
          </a:prstGeom>
          <a:noFill/>
        </p:spPr>
        <p:txBody>
          <a:bodyPr wrap="none" rtlCol="0">
            <a:spAutoFit/>
          </a:bodyPr>
          <a:lstStyle/>
          <a:p>
            <a:r>
              <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rPr>
              <a:t>添加文字标题</a:t>
            </a:r>
            <a:endParaRPr lang="zh-CN" altLang="en-US" sz="105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8" name="TextBox 134"/>
          <p:cNvSpPr txBox="1"/>
          <p:nvPr/>
        </p:nvSpPr>
        <p:spPr>
          <a:xfrm>
            <a:off x="553855" y="3943390"/>
            <a:ext cx="7738091" cy="845185"/>
          </a:xfrm>
          <a:prstGeom prst="rect">
            <a:avLst/>
          </a:prstGeom>
          <a:noFill/>
        </p:spPr>
        <p:txBody>
          <a:bodyPr wrap="square" rtlCol="0">
            <a:spAutoFit/>
          </a:bodyPr>
          <a:lstStyle/>
          <a:p>
            <a:pPr marL="285750" indent="-285750">
              <a:lnSpc>
                <a:spcPts val="1960"/>
              </a:lnSpc>
              <a:buFont typeface="Arial" panose="020B0604020202020204" pitchFamily="34" charset="0"/>
              <a:buChar char="•"/>
            </a:pPr>
            <a:r>
              <a:rPr lang="zh-CN" altLang="en-US" sz="900" b="0" dirty="0">
                <a:solidFill>
                  <a:schemeClr val="tx1">
                    <a:lumMod val="85000"/>
                    <a:lumOff val="15000"/>
                  </a:schemeClr>
                </a:solidFill>
                <a:latin typeface="微软雅黑" panose="020B0503020204020204" charset="-122"/>
                <a:ea typeface="微软雅黑" panose="020B0503020204020204" charset="-122"/>
                <a:cs typeface="+mn-ea"/>
                <a:sym typeface="+mn-lt"/>
              </a:rPr>
              <a:t>请您添加文字内容，内容详尽简要清晰足够表达标题，准确无误。添加文字内容，内容详尽简要清晰。请您添加文字内容，内容详尽简要清晰足够表达标题，准确无误。添加文字内容，内容详尽简要清晰。请您添加文字内容，内容详尽简要清晰足够表达标题，准确无误。添加文字内容，内容详尽简要清晰。</a:t>
            </a:r>
            <a:endParaRPr lang="en-US" altLang="zh-CN" sz="900" b="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39" name="椭圆 38"/>
          <p:cNvSpPr/>
          <p:nvPr/>
        </p:nvSpPr>
        <p:spPr>
          <a:xfrm>
            <a:off x="1900238" y="1838037"/>
            <a:ext cx="584200" cy="5842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0" name="椭圆 39"/>
          <p:cNvSpPr/>
          <p:nvPr/>
        </p:nvSpPr>
        <p:spPr>
          <a:xfrm>
            <a:off x="6470094" y="2012128"/>
            <a:ext cx="525577" cy="525577"/>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nvGrpSpPr>
          <p:cNvPr id="41" name="组合 40"/>
          <p:cNvGrpSpPr/>
          <p:nvPr/>
        </p:nvGrpSpPr>
        <p:grpSpPr>
          <a:xfrm>
            <a:off x="2189164" y="2476946"/>
            <a:ext cx="518643" cy="518643"/>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3" name="椭圆 4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sp>
        <p:nvSpPr>
          <p:cNvPr id="44" name="椭圆 43"/>
          <p:cNvSpPr>
            <a:spLocks noChangeAspect="1"/>
          </p:cNvSpPr>
          <p:nvPr/>
        </p:nvSpPr>
        <p:spPr>
          <a:xfrm>
            <a:off x="2721515" y="2834576"/>
            <a:ext cx="468000" cy="468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5" name="椭圆 44"/>
          <p:cNvSpPr>
            <a:spLocks noChangeAspect="1"/>
          </p:cNvSpPr>
          <p:nvPr/>
        </p:nvSpPr>
        <p:spPr>
          <a:xfrm>
            <a:off x="5499438" y="1687547"/>
            <a:ext cx="396000" cy="396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6" name="椭圆 45"/>
          <p:cNvSpPr>
            <a:spLocks noChangeAspect="1"/>
          </p:cNvSpPr>
          <p:nvPr/>
        </p:nvSpPr>
        <p:spPr>
          <a:xfrm>
            <a:off x="3772243" y="2866737"/>
            <a:ext cx="342000" cy="342000"/>
          </a:xfrm>
          <a:prstGeom prst="ellipse">
            <a:avLst/>
          </a:prstGeom>
          <a:solidFill>
            <a:srgbClr val="C00000"/>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7" name="椭圆 46"/>
          <p:cNvSpPr>
            <a:spLocks noChangeAspect="1"/>
          </p:cNvSpPr>
          <p:nvPr/>
        </p:nvSpPr>
        <p:spPr>
          <a:xfrm>
            <a:off x="4781938" y="2035767"/>
            <a:ext cx="277200" cy="2772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48" name="椭圆 47"/>
          <p:cNvSpPr>
            <a:spLocks noChangeAspect="1"/>
          </p:cNvSpPr>
          <p:nvPr/>
        </p:nvSpPr>
        <p:spPr>
          <a:xfrm>
            <a:off x="4389543" y="2500684"/>
            <a:ext cx="216000" cy="216000"/>
          </a:xfrm>
          <a:prstGeom prst="ellipse">
            <a:avLst/>
          </a:prstGeom>
          <a:solidFill>
            <a:srgbClr val="C00000"/>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nvGrpSpPr>
          <p:cNvPr id="49" name="组合 48"/>
          <p:cNvGrpSpPr/>
          <p:nvPr/>
        </p:nvGrpSpPr>
        <p:grpSpPr>
          <a:xfrm>
            <a:off x="6742190" y="2554886"/>
            <a:ext cx="583583" cy="583583"/>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1" name="椭圆 5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2" name="组合 51"/>
          <p:cNvGrpSpPr/>
          <p:nvPr/>
        </p:nvGrpSpPr>
        <p:grpSpPr>
          <a:xfrm>
            <a:off x="5987876" y="1688468"/>
            <a:ext cx="484598" cy="484598"/>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4" name="椭圆 5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5" name="组合 54"/>
          <p:cNvGrpSpPr/>
          <p:nvPr/>
        </p:nvGrpSpPr>
        <p:grpSpPr>
          <a:xfrm>
            <a:off x="3281018" y="2924635"/>
            <a:ext cx="399491" cy="399491"/>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57" name="椭圆 5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58" name="组合 57"/>
          <p:cNvGrpSpPr/>
          <p:nvPr/>
        </p:nvGrpSpPr>
        <p:grpSpPr>
          <a:xfrm>
            <a:off x="5084783" y="1834511"/>
            <a:ext cx="339856" cy="339856"/>
            <a:chOff x="304800" y="673100"/>
            <a:chExt cx="4000500" cy="4000500"/>
          </a:xfrm>
          <a:solidFill>
            <a:schemeClr val="tx1">
              <a:lumMod val="85000"/>
              <a:lumOff val="15000"/>
            </a:schemeClr>
          </a:solidFill>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0" name="椭圆 7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81" name="组合 80"/>
          <p:cNvGrpSpPr/>
          <p:nvPr/>
        </p:nvGrpSpPr>
        <p:grpSpPr>
          <a:xfrm>
            <a:off x="4115410" y="2680795"/>
            <a:ext cx="274133" cy="274133"/>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82" name="同心圆 8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3" name="椭圆 8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grpSp>
        <p:nvGrpSpPr>
          <p:cNvPr id="84" name="组合 83"/>
          <p:cNvGrpSpPr/>
          <p:nvPr/>
        </p:nvGrpSpPr>
        <p:grpSpPr>
          <a:xfrm>
            <a:off x="4577362" y="2286998"/>
            <a:ext cx="226575" cy="226575"/>
            <a:chOff x="304800" y="673100"/>
            <a:chExt cx="4000500" cy="4000500"/>
          </a:xfrm>
          <a:solidFill>
            <a:schemeClr val="tx1">
              <a:lumMod val="85000"/>
              <a:lumOff val="15000"/>
            </a:schemeClr>
          </a:solidFill>
          <a:effectLst>
            <a:outerShdw blurRad="127000" dist="127000" dir="8100000" algn="tr" rotWithShape="0">
              <a:prstClr val="black">
                <a:alpha val="40000"/>
              </a:prstClr>
            </a:outerShdw>
          </a:effectLst>
        </p:grpSpPr>
        <p:sp>
          <p:nvSpPr>
            <p:cNvPr id="85" name="同心圆 8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86" name="椭圆 8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b="0">
                <a:solidFill>
                  <a:schemeClr val="tx1">
                    <a:lumMod val="85000"/>
                    <a:lumOff val="15000"/>
                  </a:schemeClr>
                </a:solidFill>
                <a:latin typeface="微软雅黑" panose="020B0503020204020204" charset="-122"/>
                <a:ea typeface="微软雅黑" panose="020B050302020402020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9" advTm="4258">
        <p:zoom/>
      </p:transition>
    </mc:Choice>
    <mc:Fallback>
      <p:transition advTm="425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84"/>
                                        </p:tgtEl>
                                        <p:attrNameLst>
                                          <p:attrName>style.visibility</p:attrName>
                                        </p:attrNameLst>
                                      </p:cBhvr>
                                      <p:to>
                                        <p:strVal val="visible"/>
                                      </p:to>
                                    </p:set>
                                    <p:anim calcmode="lin" valueType="num">
                                      <p:cBhvr>
                                        <p:cTn id="9" dur="1000" fill="hold"/>
                                        <p:tgtEl>
                                          <p:spTgt spid="84"/>
                                        </p:tgtEl>
                                        <p:attrNameLst>
                                          <p:attrName>ppt_w</p:attrName>
                                        </p:attrNameLst>
                                      </p:cBhvr>
                                      <p:tavLst>
                                        <p:tav tm="0">
                                          <p:val>
                                            <p:fltVal val="0"/>
                                          </p:val>
                                        </p:tav>
                                        <p:tav tm="100000">
                                          <p:val>
                                            <p:strVal val="#ppt_w"/>
                                          </p:val>
                                        </p:tav>
                                      </p:tavLst>
                                    </p:anim>
                                    <p:anim calcmode="lin" valueType="num">
                                      <p:cBhvr>
                                        <p:cTn id="10" dur="1000" fill="hold"/>
                                        <p:tgtEl>
                                          <p:spTgt spid="84"/>
                                        </p:tgtEl>
                                        <p:attrNameLst>
                                          <p:attrName>ppt_h</p:attrName>
                                        </p:attrNameLst>
                                      </p:cBhvr>
                                      <p:tavLst>
                                        <p:tav tm="0">
                                          <p:val>
                                            <p:fltVal val="0"/>
                                          </p:val>
                                        </p:tav>
                                        <p:tav tm="100000">
                                          <p:val>
                                            <p:strVal val="#ppt_h"/>
                                          </p:val>
                                        </p:tav>
                                      </p:tavLst>
                                    </p:anim>
                                    <p:animEffect transition="in" filter="fade">
                                      <p:cBhvr>
                                        <p:cTn id="11" dur="1000"/>
                                        <p:tgtEl>
                                          <p:spTgt spid="84"/>
                                        </p:tgtEl>
                                      </p:cBhvr>
                                    </p:animEffect>
                                  </p:childTnLst>
                                </p:cTn>
                              </p:par>
                              <p:par>
                                <p:cTn id="12" presetID="42" presetClass="path" presetSubtype="0" accel="50000" decel="50000" fill="hold" nodeType="withEffect">
                                  <p:stCondLst>
                                    <p:cond delay="0"/>
                                  </p:stCondLst>
                                  <p:childTnLst>
                                    <p:animMotion origin="layout" path="M 2.77778E-6 1.97531E-6 L 0.55781 1.97531E-6 " pathEditMode="relative" rAng="0" ptsTypes="AA">
                                      <p:cBhvr>
                                        <p:cTn id="13" dur="1000" spd="-100000" fill="hold"/>
                                        <p:tgtEl>
                                          <p:spTgt spid="84"/>
                                        </p:tgtEl>
                                        <p:attrNameLst>
                                          <p:attrName>ppt_x</p:attrName>
                                          <p:attrName>ppt_y</p:attrName>
                                        </p:attrNameLst>
                                      </p:cBhvr>
                                      <p:rCtr x="27882" y="0"/>
                                    </p:animMotion>
                                  </p:childTnLst>
                                </p:cTn>
                              </p:par>
                              <p:par>
                                <p:cTn id="14" presetID="1"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childTnLst>
                                </p:cTn>
                              </p:par>
                              <p:par>
                                <p:cTn id="16" presetID="42" presetClass="path" presetSubtype="0" accel="50000" decel="50000" fill="hold" grpId="2" nodeType="withEffect">
                                  <p:stCondLst>
                                    <p:cond delay="0"/>
                                  </p:stCondLst>
                                  <p:childTnLst>
                                    <p:animMotion origin="layout" path="M -2.77778E-7 1.23457E-6 L -0.56719 0.00278 " pathEditMode="relative" rAng="0" ptsTypes="AA">
                                      <p:cBhvr>
                                        <p:cTn id="17" dur="1000" spd="-100000" fill="hold"/>
                                        <p:tgtEl>
                                          <p:spTgt spid="48"/>
                                        </p:tgtEl>
                                        <p:attrNameLst>
                                          <p:attrName>ppt_x</p:attrName>
                                          <p:attrName>ppt_y</p:attrName>
                                        </p:attrNameLst>
                                      </p:cBhvr>
                                      <p:rCtr x="-28368" y="123"/>
                                    </p:animMotion>
                                  </p:childTnLst>
                                </p:cTn>
                              </p:par>
                              <p:par>
                                <p:cTn id="18" presetID="53" presetClass="entr" presetSubtype="16" fill="hold" grpId="1"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Effect transition="in" filter="fade">
                                      <p:cBhvr>
                                        <p:cTn id="22" dur="1000"/>
                                        <p:tgtEl>
                                          <p:spTgt spid="48"/>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47"/>
                                        </p:tgtEl>
                                        <p:attrNameLst>
                                          <p:attrName>style.visibility</p:attrName>
                                        </p:attrNameLst>
                                      </p:cBhvr>
                                      <p:to>
                                        <p:strVal val="visible"/>
                                      </p:to>
                                    </p:set>
                                  </p:childTnLst>
                                </p:cTn>
                              </p:par>
                              <p:par>
                                <p:cTn id="25" presetID="42" presetClass="path" presetSubtype="0" accel="50000" decel="50000" fill="hold" grpId="2" nodeType="withEffect">
                                  <p:stCondLst>
                                    <p:cond delay="300"/>
                                  </p:stCondLst>
                                  <p:childTnLst>
                                    <p:animMotion origin="layout" path="M -8.33333E-7 -8.64198E-7 L 0.225 0.76111 " pathEditMode="relative" rAng="0" ptsTypes="AA">
                                      <p:cBhvr>
                                        <p:cTn id="26" dur="1000" spd="-100000" fill="hold"/>
                                        <p:tgtEl>
                                          <p:spTgt spid="47"/>
                                        </p:tgtEl>
                                        <p:attrNameLst>
                                          <p:attrName>ppt_x</p:attrName>
                                          <p:attrName>ppt_y</p:attrName>
                                        </p:attrNameLst>
                                      </p:cBhvr>
                                      <p:rCtr x="11250" y="38056"/>
                                    </p:animMotion>
                                  </p:childTnLst>
                                </p:cTn>
                              </p:par>
                              <p:par>
                                <p:cTn id="27" presetID="53" presetClass="entr" presetSubtype="16" fill="hold" grpId="1" nodeType="withEffect">
                                  <p:stCondLst>
                                    <p:cond delay="300"/>
                                  </p:stCondLst>
                                  <p:childTnLst>
                                    <p:set>
                                      <p:cBhvr>
                                        <p:cTn id="28" dur="1" fill="hold">
                                          <p:stCondLst>
                                            <p:cond delay="0"/>
                                          </p:stCondLst>
                                        </p:cTn>
                                        <p:tgtEl>
                                          <p:spTgt spid="47"/>
                                        </p:tgtEl>
                                        <p:attrNameLst>
                                          <p:attrName>style.visibility</p:attrName>
                                        </p:attrNameLst>
                                      </p:cBhvr>
                                      <p:to>
                                        <p:strVal val="visible"/>
                                      </p:to>
                                    </p:set>
                                    <p:anim calcmode="lin" valueType="num">
                                      <p:cBhvr>
                                        <p:cTn id="29" dur="1000" fill="hold"/>
                                        <p:tgtEl>
                                          <p:spTgt spid="47"/>
                                        </p:tgtEl>
                                        <p:attrNameLst>
                                          <p:attrName>ppt_w</p:attrName>
                                        </p:attrNameLst>
                                      </p:cBhvr>
                                      <p:tavLst>
                                        <p:tav tm="0">
                                          <p:val>
                                            <p:fltVal val="0"/>
                                          </p:val>
                                        </p:tav>
                                        <p:tav tm="100000">
                                          <p:val>
                                            <p:strVal val="#ppt_w"/>
                                          </p:val>
                                        </p:tav>
                                      </p:tavLst>
                                    </p:anim>
                                    <p:anim calcmode="lin" valueType="num">
                                      <p:cBhvr>
                                        <p:cTn id="30" dur="1000" fill="hold"/>
                                        <p:tgtEl>
                                          <p:spTgt spid="47"/>
                                        </p:tgtEl>
                                        <p:attrNameLst>
                                          <p:attrName>ppt_h</p:attrName>
                                        </p:attrNameLst>
                                      </p:cBhvr>
                                      <p:tavLst>
                                        <p:tav tm="0">
                                          <p:val>
                                            <p:fltVal val="0"/>
                                          </p:val>
                                        </p:tav>
                                        <p:tav tm="100000">
                                          <p:val>
                                            <p:strVal val="#ppt_h"/>
                                          </p:val>
                                        </p:tav>
                                      </p:tavLst>
                                    </p:anim>
                                    <p:animEffect transition="in" filter="fade">
                                      <p:cBhvr>
                                        <p:cTn id="31" dur="1000"/>
                                        <p:tgtEl>
                                          <p:spTgt spid="47"/>
                                        </p:tgtEl>
                                      </p:cBhvr>
                                    </p:animEffect>
                                  </p:childTnLst>
                                </p:cTn>
                              </p:par>
                              <p:par>
                                <p:cTn id="32" presetID="1" presetClass="entr" presetSubtype="0" fill="hold" nodeType="withEffect">
                                  <p:stCondLst>
                                    <p:cond delay="300"/>
                                  </p:stCondLst>
                                  <p:childTnLst>
                                    <p:set>
                                      <p:cBhvr>
                                        <p:cTn id="33" dur="1" fill="hold">
                                          <p:stCondLst>
                                            <p:cond delay="0"/>
                                          </p:stCondLst>
                                        </p:cTn>
                                        <p:tgtEl>
                                          <p:spTgt spid="81"/>
                                        </p:tgtEl>
                                        <p:attrNameLst>
                                          <p:attrName>style.visibility</p:attrName>
                                        </p:attrNameLst>
                                      </p:cBhvr>
                                      <p:to>
                                        <p:strVal val="visible"/>
                                      </p:to>
                                    </p:set>
                                  </p:childTnLst>
                                </p:cTn>
                              </p:par>
                              <p:par>
                                <p:cTn id="34" presetID="42" presetClass="path" presetSubtype="0" accel="50000" decel="50000" fill="hold" nodeType="withEffect">
                                  <p:stCondLst>
                                    <p:cond delay="300"/>
                                  </p:stCondLst>
                                  <p:childTnLst>
                                    <p:animMotion origin="layout" path="M -5.55556E-7 -8.64198E-7 L -0.25 -0.67778 " pathEditMode="relative" rAng="0" ptsTypes="AA">
                                      <p:cBhvr>
                                        <p:cTn id="35" dur="1000" spd="-100000" fill="hold"/>
                                        <p:tgtEl>
                                          <p:spTgt spid="81"/>
                                        </p:tgtEl>
                                        <p:attrNameLst>
                                          <p:attrName>ppt_x</p:attrName>
                                          <p:attrName>ppt_y</p:attrName>
                                        </p:attrNameLst>
                                      </p:cBhvr>
                                      <p:rCtr x="-12500" y="-33889"/>
                                    </p:animMotion>
                                  </p:childTnLst>
                                </p:cTn>
                              </p:par>
                              <p:par>
                                <p:cTn id="36" presetID="53" presetClass="entr" presetSubtype="16" fill="hold" nodeType="withEffect">
                                  <p:stCondLst>
                                    <p:cond delay="300"/>
                                  </p:stCondLst>
                                  <p:childTnLst>
                                    <p:set>
                                      <p:cBhvr>
                                        <p:cTn id="37" dur="1" fill="hold">
                                          <p:stCondLst>
                                            <p:cond delay="0"/>
                                          </p:stCondLst>
                                        </p:cTn>
                                        <p:tgtEl>
                                          <p:spTgt spid="81"/>
                                        </p:tgtEl>
                                        <p:attrNameLst>
                                          <p:attrName>style.visibility</p:attrName>
                                        </p:attrNameLst>
                                      </p:cBhvr>
                                      <p:to>
                                        <p:strVal val="visible"/>
                                      </p:to>
                                    </p:set>
                                    <p:anim calcmode="lin" valueType="num">
                                      <p:cBhvr>
                                        <p:cTn id="38" dur="1000" fill="hold"/>
                                        <p:tgtEl>
                                          <p:spTgt spid="81"/>
                                        </p:tgtEl>
                                        <p:attrNameLst>
                                          <p:attrName>ppt_w</p:attrName>
                                        </p:attrNameLst>
                                      </p:cBhvr>
                                      <p:tavLst>
                                        <p:tav tm="0">
                                          <p:val>
                                            <p:fltVal val="0"/>
                                          </p:val>
                                        </p:tav>
                                        <p:tav tm="100000">
                                          <p:val>
                                            <p:strVal val="#ppt_w"/>
                                          </p:val>
                                        </p:tav>
                                      </p:tavLst>
                                    </p:anim>
                                    <p:anim calcmode="lin" valueType="num">
                                      <p:cBhvr>
                                        <p:cTn id="39" dur="1000" fill="hold"/>
                                        <p:tgtEl>
                                          <p:spTgt spid="81"/>
                                        </p:tgtEl>
                                        <p:attrNameLst>
                                          <p:attrName>ppt_h</p:attrName>
                                        </p:attrNameLst>
                                      </p:cBhvr>
                                      <p:tavLst>
                                        <p:tav tm="0">
                                          <p:val>
                                            <p:fltVal val="0"/>
                                          </p:val>
                                        </p:tav>
                                        <p:tav tm="100000">
                                          <p:val>
                                            <p:strVal val="#ppt_h"/>
                                          </p:val>
                                        </p:tav>
                                      </p:tavLst>
                                    </p:anim>
                                    <p:animEffect transition="in" filter="fade">
                                      <p:cBhvr>
                                        <p:cTn id="40" dur="1000"/>
                                        <p:tgtEl>
                                          <p:spTgt spid="81"/>
                                        </p:tgtEl>
                                      </p:cBhvr>
                                    </p:animEffect>
                                  </p:childTnLst>
                                </p:cTn>
                              </p:par>
                              <p:par>
                                <p:cTn id="41" presetID="1" presetClass="entr" presetSubtype="0" fill="hold" grpId="0" nodeType="withEffect">
                                  <p:stCondLst>
                                    <p:cond delay="600"/>
                                  </p:stCondLst>
                                  <p:childTnLst>
                                    <p:set>
                                      <p:cBhvr>
                                        <p:cTn id="42" dur="1" fill="hold">
                                          <p:stCondLst>
                                            <p:cond delay="0"/>
                                          </p:stCondLst>
                                        </p:cTn>
                                        <p:tgtEl>
                                          <p:spTgt spid="46"/>
                                        </p:tgtEl>
                                        <p:attrNameLst>
                                          <p:attrName>style.visibility</p:attrName>
                                        </p:attrNameLst>
                                      </p:cBhvr>
                                      <p:to>
                                        <p:strVal val="visible"/>
                                      </p:to>
                                    </p:set>
                                  </p:childTnLst>
                                </p:cTn>
                              </p:par>
                              <p:par>
                                <p:cTn id="43" presetID="42" presetClass="path" presetSubtype="0" accel="50000" decel="50000" fill="hold" grpId="2" nodeType="withEffect">
                                  <p:stCondLst>
                                    <p:cond delay="600"/>
                                  </p:stCondLst>
                                  <p:childTnLst>
                                    <p:animMotion origin="layout" path="M 0 -2.09877E-6 L -0.00937 0.58056 " pathEditMode="relative" rAng="0" ptsTypes="AA">
                                      <p:cBhvr>
                                        <p:cTn id="44" dur="1000" spd="-100000" fill="hold"/>
                                        <p:tgtEl>
                                          <p:spTgt spid="46"/>
                                        </p:tgtEl>
                                        <p:attrNameLst>
                                          <p:attrName>ppt_x</p:attrName>
                                          <p:attrName>ppt_y</p:attrName>
                                        </p:attrNameLst>
                                      </p:cBhvr>
                                      <p:rCtr x="-469" y="29012"/>
                                    </p:animMotion>
                                  </p:childTnLst>
                                </p:cTn>
                              </p:par>
                              <p:par>
                                <p:cTn id="45" presetID="53" presetClass="entr" presetSubtype="16" fill="hold" grpId="1" nodeType="withEffect">
                                  <p:stCondLst>
                                    <p:cond delay="600"/>
                                  </p:stCondLst>
                                  <p:childTnLst>
                                    <p:set>
                                      <p:cBhvr>
                                        <p:cTn id="46" dur="1" fill="hold">
                                          <p:stCondLst>
                                            <p:cond delay="0"/>
                                          </p:stCondLst>
                                        </p:cTn>
                                        <p:tgtEl>
                                          <p:spTgt spid="46"/>
                                        </p:tgtEl>
                                        <p:attrNameLst>
                                          <p:attrName>style.visibility</p:attrName>
                                        </p:attrNameLst>
                                      </p:cBhvr>
                                      <p:to>
                                        <p:strVal val="visible"/>
                                      </p:to>
                                    </p:set>
                                    <p:anim calcmode="lin" valueType="num">
                                      <p:cBhvr>
                                        <p:cTn id="47" dur="1000" fill="hold"/>
                                        <p:tgtEl>
                                          <p:spTgt spid="46"/>
                                        </p:tgtEl>
                                        <p:attrNameLst>
                                          <p:attrName>ppt_w</p:attrName>
                                        </p:attrNameLst>
                                      </p:cBhvr>
                                      <p:tavLst>
                                        <p:tav tm="0">
                                          <p:val>
                                            <p:fltVal val="0"/>
                                          </p:val>
                                        </p:tav>
                                        <p:tav tm="100000">
                                          <p:val>
                                            <p:strVal val="#ppt_w"/>
                                          </p:val>
                                        </p:tav>
                                      </p:tavLst>
                                    </p:anim>
                                    <p:anim calcmode="lin" valueType="num">
                                      <p:cBhvr>
                                        <p:cTn id="48" dur="1000" fill="hold"/>
                                        <p:tgtEl>
                                          <p:spTgt spid="46"/>
                                        </p:tgtEl>
                                        <p:attrNameLst>
                                          <p:attrName>ppt_h</p:attrName>
                                        </p:attrNameLst>
                                      </p:cBhvr>
                                      <p:tavLst>
                                        <p:tav tm="0">
                                          <p:val>
                                            <p:fltVal val="0"/>
                                          </p:val>
                                        </p:tav>
                                        <p:tav tm="100000">
                                          <p:val>
                                            <p:strVal val="#ppt_h"/>
                                          </p:val>
                                        </p:tav>
                                      </p:tavLst>
                                    </p:anim>
                                    <p:animEffect transition="in" filter="fade">
                                      <p:cBhvr>
                                        <p:cTn id="49" dur="1000"/>
                                        <p:tgtEl>
                                          <p:spTgt spid="46"/>
                                        </p:tgtEl>
                                      </p:cBhvr>
                                    </p:animEffect>
                                  </p:childTnLst>
                                </p:cTn>
                              </p:par>
                              <p:par>
                                <p:cTn id="50" presetID="1" presetClass="entr" presetSubtype="0" fill="hold" nodeType="withEffect">
                                  <p:stCondLst>
                                    <p:cond delay="600"/>
                                  </p:stCondLst>
                                  <p:childTnLst>
                                    <p:set>
                                      <p:cBhvr>
                                        <p:cTn id="51" dur="1" fill="hold">
                                          <p:stCondLst>
                                            <p:cond delay="0"/>
                                          </p:stCondLst>
                                        </p:cTn>
                                        <p:tgtEl>
                                          <p:spTgt spid="58"/>
                                        </p:tgtEl>
                                        <p:attrNameLst>
                                          <p:attrName>style.visibility</p:attrName>
                                        </p:attrNameLst>
                                      </p:cBhvr>
                                      <p:to>
                                        <p:strVal val="visible"/>
                                      </p:to>
                                    </p:set>
                                  </p:childTnLst>
                                </p:cTn>
                              </p:par>
                              <p:par>
                                <p:cTn id="52" presetID="53" presetClass="entr" presetSubtype="16" fill="hold" nodeType="withEffect">
                                  <p:stCondLst>
                                    <p:cond delay="600"/>
                                  </p:stCondLst>
                                  <p:childTnLst>
                                    <p:set>
                                      <p:cBhvr>
                                        <p:cTn id="53" dur="1" fill="hold">
                                          <p:stCondLst>
                                            <p:cond delay="0"/>
                                          </p:stCondLst>
                                        </p:cTn>
                                        <p:tgtEl>
                                          <p:spTgt spid="58"/>
                                        </p:tgtEl>
                                        <p:attrNameLst>
                                          <p:attrName>style.visibility</p:attrName>
                                        </p:attrNameLst>
                                      </p:cBhvr>
                                      <p:to>
                                        <p:strVal val="visible"/>
                                      </p:to>
                                    </p:set>
                                    <p:anim calcmode="lin" valueType="num">
                                      <p:cBhvr>
                                        <p:cTn id="54" dur="1000" fill="hold"/>
                                        <p:tgtEl>
                                          <p:spTgt spid="58"/>
                                        </p:tgtEl>
                                        <p:attrNameLst>
                                          <p:attrName>ppt_w</p:attrName>
                                        </p:attrNameLst>
                                      </p:cBhvr>
                                      <p:tavLst>
                                        <p:tav tm="0">
                                          <p:val>
                                            <p:fltVal val="0"/>
                                          </p:val>
                                        </p:tav>
                                        <p:tav tm="100000">
                                          <p:val>
                                            <p:strVal val="#ppt_w"/>
                                          </p:val>
                                        </p:tav>
                                      </p:tavLst>
                                    </p:anim>
                                    <p:anim calcmode="lin" valueType="num">
                                      <p:cBhvr>
                                        <p:cTn id="55" dur="1000" fill="hold"/>
                                        <p:tgtEl>
                                          <p:spTgt spid="58"/>
                                        </p:tgtEl>
                                        <p:attrNameLst>
                                          <p:attrName>ppt_h</p:attrName>
                                        </p:attrNameLst>
                                      </p:cBhvr>
                                      <p:tavLst>
                                        <p:tav tm="0">
                                          <p:val>
                                            <p:fltVal val="0"/>
                                          </p:val>
                                        </p:tav>
                                        <p:tav tm="100000">
                                          <p:val>
                                            <p:strVal val="#ppt_h"/>
                                          </p:val>
                                        </p:tav>
                                      </p:tavLst>
                                    </p:anim>
                                    <p:animEffect transition="in" filter="fade">
                                      <p:cBhvr>
                                        <p:cTn id="56" dur="1000"/>
                                        <p:tgtEl>
                                          <p:spTgt spid="58"/>
                                        </p:tgtEl>
                                      </p:cBhvr>
                                    </p:animEffect>
                                  </p:childTnLst>
                                </p:cTn>
                              </p:par>
                              <p:par>
                                <p:cTn id="57" presetID="42" presetClass="path" presetSubtype="0" accel="50000" decel="50000" fill="hold" nodeType="withEffect">
                                  <p:stCondLst>
                                    <p:cond delay="600"/>
                                  </p:stCondLst>
                                  <p:childTnLst>
                                    <p:animMotion origin="layout" path="M -2.77778E-6 3.82716E-6 L 0.00157 -0.53056 " pathEditMode="relative" rAng="0" ptsTypes="AA">
                                      <p:cBhvr>
                                        <p:cTn id="58" dur="1000" spd="-100000" fill="hold"/>
                                        <p:tgtEl>
                                          <p:spTgt spid="58"/>
                                        </p:tgtEl>
                                        <p:attrNameLst>
                                          <p:attrName>ppt_x</p:attrName>
                                          <p:attrName>ppt_y</p:attrName>
                                        </p:attrNameLst>
                                      </p:cBhvr>
                                      <p:rCtr x="69" y="-26543"/>
                                    </p:animMotion>
                                  </p:childTnLst>
                                </p:cTn>
                              </p:par>
                              <p:par>
                                <p:cTn id="59" presetID="1" presetClass="entr" presetSubtype="0" fill="hold" nodeType="withEffect">
                                  <p:stCondLst>
                                    <p:cond delay="900"/>
                                  </p:stCondLst>
                                  <p:childTnLst>
                                    <p:set>
                                      <p:cBhvr>
                                        <p:cTn id="60" dur="1" fill="hold">
                                          <p:stCondLst>
                                            <p:cond delay="0"/>
                                          </p:stCondLst>
                                        </p:cTn>
                                        <p:tgtEl>
                                          <p:spTgt spid="55"/>
                                        </p:tgtEl>
                                        <p:attrNameLst>
                                          <p:attrName>style.visibility</p:attrName>
                                        </p:attrNameLst>
                                      </p:cBhvr>
                                      <p:to>
                                        <p:strVal val="visible"/>
                                      </p:to>
                                    </p:set>
                                  </p:childTnLst>
                                </p:cTn>
                              </p:par>
                              <p:par>
                                <p:cTn id="61" presetID="42" presetClass="path" presetSubtype="0" accel="50000" decel="50000" fill="hold" nodeType="withEffect">
                                  <p:stCondLst>
                                    <p:cond delay="900"/>
                                  </p:stCondLst>
                                  <p:childTnLst>
                                    <p:animMotion origin="layout" path="M 4.44444E-6 2.59259E-6 L -0.29844 0.54166 " pathEditMode="relative" rAng="0" ptsTypes="AA">
                                      <p:cBhvr>
                                        <p:cTn id="62" dur="1000" spd="-100000" fill="hold"/>
                                        <p:tgtEl>
                                          <p:spTgt spid="55"/>
                                        </p:tgtEl>
                                        <p:attrNameLst>
                                          <p:attrName>ppt_x</p:attrName>
                                          <p:attrName>ppt_y</p:attrName>
                                        </p:attrNameLst>
                                      </p:cBhvr>
                                      <p:rCtr x="-14931" y="27068"/>
                                    </p:animMotion>
                                  </p:childTnLst>
                                </p:cTn>
                              </p:par>
                              <p:par>
                                <p:cTn id="63" presetID="53" presetClass="entr" presetSubtype="16" fill="hold" nodeType="withEffect">
                                  <p:stCondLst>
                                    <p:cond delay="900"/>
                                  </p:stCondLst>
                                  <p:childTnLst>
                                    <p:set>
                                      <p:cBhvr>
                                        <p:cTn id="64" dur="1" fill="hold">
                                          <p:stCondLst>
                                            <p:cond delay="0"/>
                                          </p:stCondLst>
                                        </p:cTn>
                                        <p:tgtEl>
                                          <p:spTgt spid="55"/>
                                        </p:tgtEl>
                                        <p:attrNameLst>
                                          <p:attrName>style.visibility</p:attrName>
                                        </p:attrNameLst>
                                      </p:cBhvr>
                                      <p:to>
                                        <p:strVal val="visible"/>
                                      </p:to>
                                    </p:set>
                                    <p:anim calcmode="lin" valueType="num">
                                      <p:cBhvr>
                                        <p:cTn id="65" dur="1000" fill="hold"/>
                                        <p:tgtEl>
                                          <p:spTgt spid="55"/>
                                        </p:tgtEl>
                                        <p:attrNameLst>
                                          <p:attrName>ppt_w</p:attrName>
                                        </p:attrNameLst>
                                      </p:cBhvr>
                                      <p:tavLst>
                                        <p:tav tm="0">
                                          <p:val>
                                            <p:fltVal val="0"/>
                                          </p:val>
                                        </p:tav>
                                        <p:tav tm="100000">
                                          <p:val>
                                            <p:strVal val="#ppt_w"/>
                                          </p:val>
                                        </p:tav>
                                      </p:tavLst>
                                    </p:anim>
                                    <p:anim calcmode="lin" valueType="num">
                                      <p:cBhvr>
                                        <p:cTn id="66" dur="1000" fill="hold"/>
                                        <p:tgtEl>
                                          <p:spTgt spid="55"/>
                                        </p:tgtEl>
                                        <p:attrNameLst>
                                          <p:attrName>ppt_h</p:attrName>
                                        </p:attrNameLst>
                                      </p:cBhvr>
                                      <p:tavLst>
                                        <p:tav tm="0">
                                          <p:val>
                                            <p:fltVal val="0"/>
                                          </p:val>
                                        </p:tav>
                                        <p:tav tm="100000">
                                          <p:val>
                                            <p:strVal val="#ppt_h"/>
                                          </p:val>
                                        </p:tav>
                                      </p:tavLst>
                                    </p:anim>
                                    <p:animEffect transition="in" filter="fade">
                                      <p:cBhvr>
                                        <p:cTn id="67" dur="1000"/>
                                        <p:tgtEl>
                                          <p:spTgt spid="55"/>
                                        </p:tgtEl>
                                      </p:cBhvr>
                                    </p:animEffect>
                                  </p:childTnLst>
                                </p:cTn>
                              </p:par>
                              <p:par>
                                <p:cTn id="68" presetID="1" presetClass="entr" presetSubtype="0" fill="hold" grpId="0" nodeType="withEffect">
                                  <p:stCondLst>
                                    <p:cond delay="900"/>
                                  </p:stCondLst>
                                  <p:childTnLst>
                                    <p:set>
                                      <p:cBhvr>
                                        <p:cTn id="69" dur="1" fill="hold">
                                          <p:stCondLst>
                                            <p:cond delay="0"/>
                                          </p:stCondLst>
                                        </p:cTn>
                                        <p:tgtEl>
                                          <p:spTgt spid="45"/>
                                        </p:tgtEl>
                                        <p:attrNameLst>
                                          <p:attrName>style.visibility</p:attrName>
                                        </p:attrNameLst>
                                      </p:cBhvr>
                                      <p:to>
                                        <p:strVal val="visible"/>
                                      </p:to>
                                    </p:set>
                                  </p:childTnLst>
                                </p:cTn>
                              </p:par>
                              <p:par>
                                <p:cTn id="70" presetID="42" presetClass="path" presetSubtype="0" accel="50000" decel="50000" fill="hold" grpId="2" nodeType="withEffect">
                                  <p:stCondLst>
                                    <p:cond delay="900"/>
                                  </p:stCondLst>
                                  <p:childTnLst>
                                    <p:animMotion origin="layout" path="M -2.77778E-7 1.97531E-6 L 0.32656 -0.51111 " pathEditMode="relative" rAng="0" ptsTypes="AA">
                                      <p:cBhvr>
                                        <p:cTn id="71" dur="1000" spd="-100000" fill="hold"/>
                                        <p:tgtEl>
                                          <p:spTgt spid="45"/>
                                        </p:tgtEl>
                                        <p:attrNameLst>
                                          <p:attrName>ppt_x</p:attrName>
                                          <p:attrName>ppt_y</p:attrName>
                                        </p:attrNameLst>
                                      </p:cBhvr>
                                      <p:rCtr x="16319" y="-25556"/>
                                    </p:animMotion>
                                  </p:childTnLst>
                                </p:cTn>
                              </p:par>
                              <p:par>
                                <p:cTn id="72" presetID="53" presetClass="entr" presetSubtype="16" fill="hold" grpId="1" nodeType="withEffect">
                                  <p:stCondLst>
                                    <p:cond delay="900"/>
                                  </p:stCondLst>
                                  <p:childTnLst>
                                    <p:set>
                                      <p:cBhvr>
                                        <p:cTn id="73" dur="1" fill="hold">
                                          <p:stCondLst>
                                            <p:cond delay="0"/>
                                          </p:stCondLst>
                                        </p:cTn>
                                        <p:tgtEl>
                                          <p:spTgt spid="45"/>
                                        </p:tgtEl>
                                        <p:attrNameLst>
                                          <p:attrName>style.visibility</p:attrName>
                                        </p:attrNameLst>
                                      </p:cBhvr>
                                      <p:to>
                                        <p:strVal val="visible"/>
                                      </p:to>
                                    </p:set>
                                    <p:anim calcmode="lin" valueType="num">
                                      <p:cBhvr>
                                        <p:cTn id="74" dur="1000" fill="hold"/>
                                        <p:tgtEl>
                                          <p:spTgt spid="45"/>
                                        </p:tgtEl>
                                        <p:attrNameLst>
                                          <p:attrName>ppt_w</p:attrName>
                                        </p:attrNameLst>
                                      </p:cBhvr>
                                      <p:tavLst>
                                        <p:tav tm="0">
                                          <p:val>
                                            <p:fltVal val="0"/>
                                          </p:val>
                                        </p:tav>
                                        <p:tav tm="100000">
                                          <p:val>
                                            <p:strVal val="#ppt_w"/>
                                          </p:val>
                                        </p:tav>
                                      </p:tavLst>
                                    </p:anim>
                                    <p:anim calcmode="lin" valueType="num">
                                      <p:cBhvr>
                                        <p:cTn id="75" dur="1000" fill="hold"/>
                                        <p:tgtEl>
                                          <p:spTgt spid="45"/>
                                        </p:tgtEl>
                                        <p:attrNameLst>
                                          <p:attrName>ppt_h</p:attrName>
                                        </p:attrNameLst>
                                      </p:cBhvr>
                                      <p:tavLst>
                                        <p:tav tm="0">
                                          <p:val>
                                            <p:fltVal val="0"/>
                                          </p:val>
                                        </p:tav>
                                        <p:tav tm="100000">
                                          <p:val>
                                            <p:strVal val="#ppt_h"/>
                                          </p:val>
                                        </p:tav>
                                      </p:tavLst>
                                    </p:anim>
                                    <p:animEffect transition="in" filter="fade">
                                      <p:cBhvr>
                                        <p:cTn id="76" dur="1000"/>
                                        <p:tgtEl>
                                          <p:spTgt spid="45"/>
                                        </p:tgtEl>
                                      </p:cBhvr>
                                    </p:animEffect>
                                  </p:childTnLst>
                                </p:cTn>
                              </p:par>
                              <p:par>
                                <p:cTn id="77" presetID="1" presetClass="entr" presetSubtype="0" fill="hold" nodeType="withEffect">
                                  <p:stCondLst>
                                    <p:cond delay="1200"/>
                                  </p:stCondLst>
                                  <p:childTnLst>
                                    <p:set>
                                      <p:cBhvr>
                                        <p:cTn id="78" dur="1" fill="hold">
                                          <p:stCondLst>
                                            <p:cond delay="0"/>
                                          </p:stCondLst>
                                        </p:cTn>
                                        <p:tgtEl>
                                          <p:spTgt spid="52"/>
                                        </p:tgtEl>
                                        <p:attrNameLst>
                                          <p:attrName>style.visibility</p:attrName>
                                        </p:attrNameLst>
                                      </p:cBhvr>
                                      <p:to>
                                        <p:strVal val="visible"/>
                                      </p:to>
                                    </p:set>
                                  </p:childTnLst>
                                </p:cTn>
                              </p:par>
                              <p:par>
                                <p:cTn id="79" presetID="42" presetClass="path" presetSubtype="0" accel="50000" decel="50000" fill="hold" nodeType="withEffect">
                                  <p:stCondLst>
                                    <p:cond delay="1200"/>
                                  </p:stCondLst>
                                  <p:childTnLst>
                                    <p:animMotion origin="layout" path="M 1.11022E-16 1.35802E-6 L 0.1125 0.80278 " pathEditMode="relative" rAng="0" ptsTypes="AA">
                                      <p:cBhvr>
                                        <p:cTn id="80" dur="1000" spd="-100000" fill="hold"/>
                                        <p:tgtEl>
                                          <p:spTgt spid="52"/>
                                        </p:tgtEl>
                                        <p:attrNameLst>
                                          <p:attrName>ppt_x</p:attrName>
                                          <p:attrName>ppt_y</p:attrName>
                                        </p:attrNameLst>
                                      </p:cBhvr>
                                      <p:rCtr x="5625" y="40123"/>
                                    </p:animMotion>
                                  </p:childTnLst>
                                </p:cTn>
                              </p:par>
                              <p:par>
                                <p:cTn id="81" presetID="53" presetClass="entr" presetSubtype="16" fill="hold" nodeType="withEffect">
                                  <p:stCondLst>
                                    <p:cond delay="1200"/>
                                  </p:stCondLst>
                                  <p:childTnLst>
                                    <p:set>
                                      <p:cBhvr>
                                        <p:cTn id="82" dur="1" fill="hold">
                                          <p:stCondLst>
                                            <p:cond delay="0"/>
                                          </p:stCondLst>
                                        </p:cTn>
                                        <p:tgtEl>
                                          <p:spTgt spid="52"/>
                                        </p:tgtEl>
                                        <p:attrNameLst>
                                          <p:attrName>style.visibility</p:attrName>
                                        </p:attrNameLst>
                                      </p:cBhvr>
                                      <p:to>
                                        <p:strVal val="visible"/>
                                      </p:to>
                                    </p:set>
                                    <p:anim calcmode="lin" valueType="num">
                                      <p:cBhvr>
                                        <p:cTn id="83" dur="1000" fill="hold"/>
                                        <p:tgtEl>
                                          <p:spTgt spid="52"/>
                                        </p:tgtEl>
                                        <p:attrNameLst>
                                          <p:attrName>ppt_w</p:attrName>
                                        </p:attrNameLst>
                                      </p:cBhvr>
                                      <p:tavLst>
                                        <p:tav tm="0">
                                          <p:val>
                                            <p:fltVal val="0"/>
                                          </p:val>
                                        </p:tav>
                                        <p:tav tm="100000">
                                          <p:val>
                                            <p:strVal val="#ppt_w"/>
                                          </p:val>
                                        </p:tav>
                                      </p:tavLst>
                                    </p:anim>
                                    <p:anim calcmode="lin" valueType="num">
                                      <p:cBhvr>
                                        <p:cTn id="84" dur="1000" fill="hold"/>
                                        <p:tgtEl>
                                          <p:spTgt spid="52"/>
                                        </p:tgtEl>
                                        <p:attrNameLst>
                                          <p:attrName>ppt_h</p:attrName>
                                        </p:attrNameLst>
                                      </p:cBhvr>
                                      <p:tavLst>
                                        <p:tav tm="0">
                                          <p:val>
                                            <p:fltVal val="0"/>
                                          </p:val>
                                        </p:tav>
                                        <p:tav tm="100000">
                                          <p:val>
                                            <p:strVal val="#ppt_h"/>
                                          </p:val>
                                        </p:tav>
                                      </p:tavLst>
                                    </p:anim>
                                    <p:animEffect transition="in" filter="fade">
                                      <p:cBhvr>
                                        <p:cTn id="85" dur="1000"/>
                                        <p:tgtEl>
                                          <p:spTgt spid="52"/>
                                        </p:tgtEl>
                                      </p:cBhvr>
                                    </p:animEffect>
                                  </p:childTnLst>
                                </p:cTn>
                              </p:par>
                              <p:par>
                                <p:cTn id="86" presetID="1" presetClass="entr" presetSubtype="0" fill="hold" grpId="0" nodeType="withEffect">
                                  <p:stCondLst>
                                    <p:cond delay="1200"/>
                                  </p:stCondLst>
                                  <p:childTnLst>
                                    <p:set>
                                      <p:cBhvr>
                                        <p:cTn id="87" dur="1" fill="hold">
                                          <p:stCondLst>
                                            <p:cond delay="0"/>
                                          </p:stCondLst>
                                        </p:cTn>
                                        <p:tgtEl>
                                          <p:spTgt spid="44"/>
                                        </p:tgtEl>
                                        <p:attrNameLst>
                                          <p:attrName>style.visibility</p:attrName>
                                        </p:attrNameLst>
                                      </p:cBhvr>
                                      <p:to>
                                        <p:strVal val="visible"/>
                                      </p:to>
                                    </p:set>
                                  </p:childTnLst>
                                </p:cTn>
                              </p:par>
                              <p:par>
                                <p:cTn id="88" presetID="53" presetClass="entr" presetSubtype="16" fill="hold" grpId="1" nodeType="withEffect">
                                  <p:stCondLst>
                                    <p:cond delay="12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1000" fill="hold"/>
                                        <p:tgtEl>
                                          <p:spTgt spid="44"/>
                                        </p:tgtEl>
                                        <p:attrNameLst>
                                          <p:attrName>ppt_w</p:attrName>
                                        </p:attrNameLst>
                                      </p:cBhvr>
                                      <p:tavLst>
                                        <p:tav tm="0">
                                          <p:val>
                                            <p:fltVal val="0"/>
                                          </p:val>
                                        </p:tav>
                                        <p:tav tm="100000">
                                          <p:val>
                                            <p:strVal val="#ppt_w"/>
                                          </p:val>
                                        </p:tav>
                                      </p:tavLst>
                                    </p:anim>
                                    <p:anim calcmode="lin" valueType="num">
                                      <p:cBhvr>
                                        <p:cTn id="91" dur="1000" fill="hold"/>
                                        <p:tgtEl>
                                          <p:spTgt spid="44"/>
                                        </p:tgtEl>
                                        <p:attrNameLst>
                                          <p:attrName>ppt_h</p:attrName>
                                        </p:attrNameLst>
                                      </p:cBhvr>
                                      <p:tavLst>
                                        <p:tav tm="0">
                                          <p:val>
                                            <p:fltVal val="0"/>
                                          </p:val>
                                        </p:tav>
                                        <p:tav tm="100000">
                                          <p:val>
                                            <p:strVal val="#ppt_h"/>
                                          </p:val>
                                        </p:tav>
                                      </p:tavLst>
                                    </p:anim>
                                    <p:animEffect transition="in" filter="fade">
                                      <p:cBhvr>
                                        <p:cTn id="92" dur="1000"/>
                                        <p:tgtEl>
                                          <p:spTgt spid="44"/>
                                        </p:tgtEl>
                                      </p:cBhvr>
                                    </p:animEffect>
                                  </p:childTnLst>
                                </p:cTn>
                              </p:par>
                              <p:par>
                                <p:cTn id="93" presetID="42" presetClass="path" presetSubtype="0" accel="50000" decel="50000" fill="hold" grpId="2" nodeType="withEffect">
                                  <p:stCondLst>
                                    <p:cond delay="1200"/>
                                  </p:stCondLst>
                                  <p:childTnLst>
                                    <p:animMotion origin="layout" path="M -2.77778E-7 3.7037E-6 L -0.125 -0.68889 " pathEditMode="relative" rAng="0" ptsTypes="AA">
                                      <p:cBhvr>
                                        <p:cTn id="94" dur="1000" spd="-100000" fill="hold"/>
                                        <p:tgtEl>
                                          <p:spTgt spid="44"/>
                                        </p:tgtEl>
                                        <p:attrNameLst>
                                          <p:attrName>ppt_x</p:attrName>
                                          <p:attrName>ppt_y</p:attrName>
                                        </p:attrNameLst>
                                      </p:cBhvr>
                                      <p:rCtr x="-6250" y="-34444"/>
                                    </p:animMotion>
                                  </p:childTnLst>
                                </p:cTn>
                              </p:par>
                              <p:par>
                                <p:cTn id="95" presetID="1" presetClass="entr" presetSubtype="0" fill="hold" nodeType="withEffect">
                                  <p:stCondLst>
                                    <p:cond delay="1500"/>
                                  </p:stCondLst>
                                  <p:childTnLst>
                                    <p:set>
                                      <p:cBhvr>
                                        <p:cTn id="96" dur="1" fill="hold">
                                          <p:stCondLst>
                                            <p:cond delay="0"/>
                                          </p:stCondLst>
                                        </p:cTn>
                                        <p:tgtEl>
                                          <p:spTgt spid="41"/>
                                        </p:tgtEl>
                                        <p:attrNameLst>
                                          <p:attrName>style.visibility</p:attrName>
                                        </p:attrNameLst>
                                      </p:cBhvr>
                                      <p:to>
                                        <p:strVal val="visible"/>
                                      </p:to>
                                    </p:set>
                                  </p:childTnLst>
                                </p:cTn>
                              </p:par>
                              <p:par>
                                <p:cTn id="97" presetID="42" presetClass="path" presetSubtype="0" accel="50000" decel="50000" fill="hold" nodeType="withEffect">
                                  <p:stCondLst>
                                    <p:cond delay="1500"/>
                                  </p:stCondLst>
                                  <p:childTnLst>
                                    <p:animMotion origin="layout" path="M 1.66667E-6 -1.23457E-7 L 0.4875 0.71111 " pathEditMode="relative" rAng="0" ptsTypes="AA">
                                      <p:cBhvr>
                                        <p:cTn id="98" dur="1000" spd="-100000" fill="hold"/>
                                        <p:tgtEl>
                                          <p:spTgt spid="41"/>
                                        </p:tgtEl>
                                        <p:attrNameLst>
                                          <p:attrName>ppt_x</p:attrName>
                                          <p:attrName>ppt_y</p:attrName>
                                        </p:attrNameLst>
                                      </p:cBhvr>
                                      <p:rCtr x="24375" y="35556"/>
                                    </p:animMotion>
                                  </p:childTnLst>
                                </p:cTn>
                              </p:par>
                              <p:par>
                                <p:cTn id="99" presetID="53" presetClass="entr" presetSubtype="16" fill="hold" nodeType="withEffect">
                                  <p:stCondLst>
                                    <p:cond delay="150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1000" fill="hold"/>
                                        <p:tgtEl>
                                          <p:spTgt spid="41"/>
                                        </p:tgtEl>
                                        <p:attrNameLst>
                                          <p:attrName>ppt_w</p:attrName>
                                        </p:attrNameLst>
                                      </p:cBhvr>
                                      <p:tavLst>
                                        <p:tav tm="0">
                                          <p:val>
                                            <p:fltVal val="0"/>
                                          </p:val>
                                        </p:tav>
                                        <p:tav tm="100000">
                                          <p:val>
                                            <p:strVal val="#ppt_w"/>
                                          </p:val>
                                        </p:tav>
                                      </p:tavLst>
                                    </p:anim>
                                    <p:anim calcmode="lin" valueType="num">
                                      <p:cBhvr>
                                        <p:cTn id="102" dur="1000" fill="hold"/>
                                        <p:tgtEl>
                                          <p:spTgt spid="41"/>
                                        </p:tgtEl>
                                        <p:attrNameLst>
                                          <p:attrName>ppt_h</p:attrName>
                                        </p:attrNameLst>
                                      </p:cBhvr>
                                      <p:tavLst>
                                        <p:tav tm="0">
                                          <p:val>
                                            <p:fltVal val="0"/>
                                          </p:val>
                                        </p:tav>
                                        <p:tav tm="100000">
                                          <p:val>
                                            <p:strVal val="#ppt_h"/>
                                          </p:val>
                                        </p:tav>
                                      </p:tavLst>
                                    </p:anim>
                                    <p:animEffect transition="in" filter="fade">
                                      <p:cBhvr>
                                        <p:cTn id="103" dur="1000"/>
                                        <p:tgtEl>
                                          <p:spTgt spid="41"/>
                                        </p:tgtEl>
                                      </p:cBhvr>
                                    </p:animEffect>
                                  </p:childTnLst>
                                </p:cTn>
                              </p:par>
                              <p:par>
                                <p:cTn id="104" presetID="1" presetClass="entr" presetSubtype="0" fill="hold" grpId="0" nodeType="withEffect">
                                  <p:stCondLst>
                                    <p:cond delay="1500"/>
                                  </p:stCondLst>
                                  <p:childTnLst>
                                    <p:set>
                                      <p:cBhvr>
                                        <p:cTn id="105" dur="1" fill="hold">
                                          <p:stCondLst>
                                            <p:cond delay="0"/>
                                          </p:stCondLst>
                                        </p:cTn>
                                        <p:tgtEl>
                                          <p:spTgt spid="40"/>
                                        </p:tgtEl>
                                        <p:attrNameLst>
                                          <p:attrName>style.visibility</p:attrName>
                                        </p:attrNameLst>
                                      </p:cBhvr>
                                      <p:to>
                                        <p:strVal val="visible"/>
                                      </p:to>
                                    </p:set>
                                  </p:childTnLst>
                                </p:cTn>
                              </p:par>
                              <p:par>
                                <p:cTn id="106" presetID="42" presetClass="path" presetSubtype="0" accel="50000" decel="50000" fill="hold" grpId="2" nodeType="withEffect">
                                  <p:stCondLst>
                                    <p:cond delay="1500"/>
                                  </p:stCondLst>
                                  <p:childTnLst>
                                    <p:animMotion origin="layout" path="M -4.72222E-6 4.69136E-6 L -0.51406 -0.62778 " pathEditMode="relative" rAng="0" ptsTypes="AA">
                                      <p:cBhvr>
                                        <p:cTn id="107" dur="1000" spd="-100000" fill="hold"/>
                                        <p:tgtEl>
                                          <p:spTgt spid="40"/>
                                        </p:tgtEl>
                                        <p:attrNameLst>
                                          <p:attrName>ppt_x</p:attrName>
                                          <p:attrName>ppt_y</p:attrName>
                                        </p:attrNameLst>
                                      </p:cBhvr>
                                      <p:rCtr x="-25712" y="-31389"/>
                                    </p:animMotion>
                                  </p:childTnLst>
                                </p:cTn>
                              </p:par>
                              <p:par>
                                <p:cTn id="108" presetID="53" presetClass="entr" presetSubtype="16" fill="hold" grpId="1" nodeType="withEffect">
                                  <p:stCondLst>
                                    <p:cond delay="1500"/>
                                  </p:stCondLst>
                                  <p:childTnLst>
                                    <p:set>
                                      <p:cBhvr>
                                        <p:cTn id="109" dur="1" fill="hold">
                                          <p:stCondLst>
                                            <p:cond delay="0"/>
                                          </p:stCondLst>
                                        </p:cTn>
                                        <p:tgtEl>
                                          <p:spTgt spid="40"/>
                                        </p:tgtEl>
                                        <p:attrNameLst>
                                          <p:attrName>style.visibility</p:attrName>
                                        </p:attrNameLst>
                                      </p:cBhvr>
                                      <p:to>
                                        <p:strVal val="visible"/>
                                      </p:to>
                                    </p:set>
                                    <p:anim calcmode="lin" valueType="num">
                                      <p:cBhvr>
                                        <p:cTn id="110" dur="1000" fill="hold"/>
                                        <p:tgtEl>
                                          <p:spTgt spid="40"/>
                                        </p:tgtEl>
                                        <p:attrNameLst>
                                          <p:attrName>ppt_w</p:attrName>
                                        </p:attrNameLst>
                                      </p:cBhvr>
                                      <p:tavLst>
                                        <p:tav tm="0">
                                          <p:val>
                                            <p:fltVal val="0"/>
                                          </p:val>
                                        </p:tav>
                                        <p:tav tm="100000">
                                          <p:val>
                                            <p:strVal val="#ppt_w"/>
                                          </p:val>
                                        </p:tav>
                                      </p:tavLst>
                                    </p:anim>
                                    <p:anim calcmode="lin" valueType="num">
                                      <p:cBhvr>
                                        <p:cTn id="111" dur="1000" fill="hold"/>
                                        <p:tgtEl>
                                          <p:spTgt spid="40"/>
                                        </p:tgtEl>
                                        <p:attrNameLst>
                                          <p:attrName>ppt_h</p:attrName>
                                        </p:attrNameLst>
                                      </p:cBhvr>
                                      <p:tavLst>
                                        <p:tav tm="0">
                                          <p:val>
                                            <p:fltVal val="0"/>
                                          </p:val>
                                        </p:tav>
                                        <p:tav tm="100000">
                                          <p:val>
                                            <p:strVal val="#ppt_h"/>
                                          </p:val>
                                        </p:tav>
                                      </p:tavLst>
                                    </p:anim>
                                    <p:animEffect transition="in" filter="fade">
                                      <p:cBhvr>
                                        <p:cTn id="112" dur="1000"/>
                                        <p:tgtEl>
                                          <p:spTgt spid="40"/>
                                        </p:tgtEl>
                                      </p:cBhvr>
                                    </p:animEffect>
                                  </p:childTnLst>
                                </p:cTn>
                              </p:par>
                              <p:par>
                                <p:cTn id="113" presetID="1" presetClass="entr" presetSubtype="0" fill="hold" grpId="0" nodeType="withEffect">
                                  <p:stCondLst>
                                    <p:cond delay="1800"/>
                                  </p:stCondLst>
                                  <p:childTnLst>
                                    <p:set>
                                      <p:cBhvr>
                                        <p:cTn id="114" dur="1" fill="hold">
                                          <p:stCondLst>
                                            <p:cond delay="0"/>
                                          </p:stCondLst>
                                        </p:cTn>
                                        <p:tgtEl>
                                          <p:spTgt spid="39"/>
                                        </p:tgtEl>
                                        <p:attrNameLst>
                                          <p:attrName>style.visibility</p:attrName>
                                        </p:attrNameLst>
                                      </p:cBhvr>
                                      <p:to>
                                        <p:strVal val="visible"/>
                                      </p:to>
                                    </p:set>
                                  </p:childTnLst>
                                </p:cTn>
                              </p:par>
                              <p:par>
                                <p:cTn id="115" presetID="53" presetClass="entr" presetSubtype="16" fill="hold" grpId="1" nodeType="withEffect">
                                  <p:stCondLst>
                                    <p:cond delay="1800"/>
                                  </p:stCondLst>
                                  <p:childTnLst>
                                    <p:set>
                                      <p:cBhvr>
                                        <p:cTn id="116" dur="1" fill="hold">
                                          <p:stCondLst>
                                            <p:cond delay="0"/>
                                          </p:stCondLst>
                                        </p:cTn>
                                        <p:tgtEl>
                                          <p:spTgt spid="39"/>
                                        </p:tgtEl>
                                        <p:attrNameLst>
                                          <p:attrName>style.visibility</p:attrName>
                                        </p:attrNameLst>
                                      </p:cBhvr>
                                      <p:to>
                                        <p:strVal val="visible"/>
                                      </p:to>
                                    </p:set>
                                    <p:anim calcmode="lin" valueType="num">
                                      <p:cBhvr>
                                        <p:cTn id="117" dur="1000" fill="hold"/>
                                        <p:tgtEl>
                                          <p:spTgt spid="39"/>
                                        </p:tgtEl>
                                        <p:attrNameLst>
                                          <p:attrName>ppt_w</p:attrName>
                                        </p:attrNameLst>
                                      </p:cBhvr>
                                      <p:tavLst>
                                        <p:tav tm="0">
                                          <p:val>
                                            <p:fltVal val="0"/>
                                          </p:val>
                                        </p:tav>
                                        <p:tav tm="100000">
                                          <p:val>
                                            <p:strVal val="#ppt_w"/>
                                          </p:val>
                                        </p:tav>
                                      </p:tavLst>
                                    </p:anim>
                                    <p:anim calcmode="lin" valueType="num">
                                      <p:cBhvr>
                                        <p:cTn id="118" dur="1000" fill="hold"/>
                                        <p:tgtEl>
                                          <p:spTgt spid="39"/>
                                        </p:tgtEl>
                                        <p:attrNameLst>
                                          <p:attrName>ppt_h</p:attrName>
                                        </p:attrNameLst>
                                      </p:cBhvr>
                                      <p:tavLst>
                                        <p:tav tm="0">
                                          <p:val>
                                            <p:fltVal val="0"/>
                                          </p:val>
                                        </p:tav>
                                        <p:tav tm="100000">
                                          <p:val>
                                            <p:strVal val="#ppt_h"/>
                                          </p:val>
                                        </p:tav>
                                      </p:tavLst>
                                    </p:anim>
                                    <p:animEffect transition="in" filter="fade">
                                      <p:cBhvr>
                                        <p:cTn id="119" dur="1000"/>
                                        <p:tgtEl>
                                          <p:spTgt spid="39"/>
                                        </p:tgtEl>
                                      </p:cBhvr>
                                    </p:animEffect>
                                  </p:childTnLst>
                                </p:cTn>
                              </p:par>
                              <p:par>
                                <p:cTn id="120" presetID="42" presetClass="path" presetSubtype="0" accel="50000" decel="50000" fill="hold" grpId="2" nodeType="withEffect">
                                  <p:stCondLst>
                                    <p:cond delay="1800"/>
                                  </p:stCondLst>
                                  <p:childTnLst>
                                    <p:animMotion origin="layout" path="M 3.05556E-6 2.46914E-6 L 0.59531 -0.52222 " pathEditMode="relative" rAng="0" ptsTypes="AA">
                                      <p:cBhvr>
                                        <p:cTn id="121" dur="1000" spd="-100000" fill="hold"/>
                                        <p:tgtEl>
                                          <p:spTgt spid="39"/>
                                        </p:tgtEl>
                                        <p:attrNameLst>
                                          <p:attrName>ppt_x</p:attrName>
                                          <p:attrName>ppt_y</p:attrName>
                                        </p:attrNameLst>
                                      </p:cBhvr>
                                      <p:rCtr x="29757" y="-26111"/>
                                    </p:animMotion>
                                  </p:childTnLst>
                                </p:cTn>
                              </p:par>
                              <p:par>
                                <p:cTn id="122" presetID="1" presetClass="entr" presetSubtype="0" fill="hold" nodeType="withEffect">
                                  <p:stCondLst>
                                    <p:cond delay="1800"/>
                                  </p:stCondLst>
                                  <p:childTnLst>
                                    <p:set>
                                      <p:cBhvr>
                                        <p:cTn id="123" dur="1" fill="hold">
                                          <p:stCondLst>
                                            <p:cond delay="0"/>
                                          </p:stCondLst>
                                        </p:cTn>
                                        <p:tgtEl>
                                          <p:spTgt spid="49"/>
                                        </p:tgtEl>
                                        <p:attrNameLst>
                                          <p:attrName>style.visibility</p:attrName>
                                        </p:attrNameLst>
                                      </p:cBhvr>
                                      <p:to>
                                        <p:strVal val="visible"/>
                                      </p:to>
                                    </p:set>
                                  </p:childTnLst>
                                </p:cTn>
                              </p:par>
                              <p:par>
                                <p:cTn id="124" presetID="53" presetClass="entr" presetSubtype="16" fill="hold" nodeType="withEffect">
                                  <p:stCondLst>
                                    <p:cond delay="1800"/>
                                  </p:stCondLst>
                                  <p:childTnLst>
                                    <p:set>
                                      <p:cBhvr>
                                        <p:cTn id="125" dur="1" fill="hold">
                                          <p:stCondLst>
                                            <p:cond delay="0"/>
                                          </p:stCondLst>
                                        </p:cTn>
                                        <p:tgtEl>
                                          <p:spTgt spid="49"/>
                                        </p:tgtEl>
                                        <p:attrNameLst>
                                          <p:attrName>style.visibility</p:attrName>
                                        </p:attrNameLst>
                                      </p:cBhvr>
                                      <p:to>
                                        <p:strVal val="visible"/>
                                      </p:to>
                                    </p:set>
                                    <p:anim calcmode="lin" valueType="num">
                                      <p:cBhvr>
                                        <p:cTn id="126" dur="1000" fill="hold"/>
                                        <p:tgtEl>
                                          <p:spTgt spid="49"/>
                                        </p:tgtEl>
                                        <p:attrNameLst>
                                          <p:attrName>ppt_w</p:attrName>
                                        </p:attrNameLst>
                                      </p:cBhvr>
                                      <p:tavLst>
                                        <p:tav tm="0">
                                          <p:val>
                                            <p:fltVal val="0"/>
                                          </p:val>
                                        </p:tav>
                                        <p:tav tm="100000">
                                          <p:val>
                                            <p:strVal val="#ppt_w"/>
                                          </p:val>
                                        </p:tav>
                                      </p:tavLst>
                                    </p:anim>
                                    <p:anim calcmode="lin" valueType="num">
                                      <p:cBhvr>
                                        <p:cTn id="127" dur="1000" fill="hold"/>
                                        <p:tgtEl>
                                          <p:spTgt spid="49"/>
                                        </p:tgtEl>
                                        <p:attrNameLst>
                                          <p:attrName>ppt_h</p:attrName>
                                        </p:attrNameLst>
                                      </p:cBhvr>
                                      <p:tavLst>
                                        <p:tav tm="0">
                                          <p:val>
                                            <p:fltVal val="0"/>
                                          </p:val>
                                        </p:tav>
                                        <p:tav tm="100000">
                                          <p:val>
                                            <p:strVal val="#ppt_h"/>
                                          </p:val>
                                        </p:tav>
                                      </p:tavLst>
                                    </p:anim>
                                    <p:animEffect transition="in" filter="fade">
                                      <p:cBhvr>
                                        <p:cTn id="128" dur="1000"/>
                                        <p:tgtEl>
                                          <p:spTgt spid="49"/>
                                        </p:tgtEl>
                                      </p:cBhvr>
                                    </p:animEffect>
                                  </p:childTnLst>
                                </p:cTn>
                              </p:par>
                              <p:par>
                                <p:cTn id="129" presetID="42" presetClass="path" presetSubtype="0" accel="50000" decel="50000" fill="hold" nodeType="withEffect">
                                  <p:stCondLst>
                                    <p:cond delay="1800"/>
                                  </p:stCondLst>
                                  <p:childTnLst>
                                    <p:animMotion origin="layout" path="M -8.33333E-7 4.93827E-6 L -0.69375 0.72777 " pathEditMode="relative" rAng="0" ptsTypes="AA">
                                      <p:cBhvr>
                                        <p:cTn id="130" dur="1000" spd="-100000" fill="hold"/>
                                        <p:tgtEl>
                                          <p:spTgt spid="49"/>
                                        </p:tgtEl>
                                        <p:attrNameLst>
                                          <p:attrName>ppt_x</p:attrName>
                                          <p:attrName>ppt_y</p:attrName>
                                        </p:attrNameLst>
                                      </p:cBhvr>
                                      <p:rCtr x="-34688" y="36389"/>
                                    </p:animMotion>
                                  </p:childTnLst>
                                </p:cTn>
                              </p:par>
                            </p:childTnLst>
                          </p:cTn>
                        </p:par>
                        <p:par>
                          <p:cTn id="131" fill="hold">
                            <p:stCondLst>
                              <p:cond delay="0"/>
                            </p:stCondLst>
                            <p:childTnLst>
                              <p:par>
                                <p:cTn id="132" presetID="12" presetClass="entr" presetSubtype="8" fill="hold" grpId="0" nodeType="afterEffect">
                                  <p:stCondLst>
                                    <p:cond delay="0"/>
                                  </p:stCondLst>
                                  <p:childTnLst>
                                    <p:set>
                                      <p:cBhvr>
                                        <p:cTn id="133" dur="1" fill="hold">
                                          <p:stCondLst>
                                            <p:cond delay="0"/>
                                          </p:stCondLst>
                                        </p:cTn>
                                        <p:tgtEl>
                                          <p:spTgt spid="35"/>
                                        </p:tgtEl>
                                        <p:attrNameLst>
                                          <p:attrName>style.visibility</p:attrName>
                                        </p:attrNameLst>
                                      </p:cBhvr>
                                      <p:to>
                                        <p:strVal val="visible"/>
                                      </p:to>
                                    </p:set>
                                    <p:anim calcmode="lin" valueType="num">
                                      <p:cBhvr additive="base">
                                        <p:cTn id="134" dur="500"/>
                                        <p:tgtEl>
                                          <p:spTgt spid="35"/>
                                        </p:tgtEl>
                                        <p:attrNameLst>
                                          <p:attrName>ppt_x</p:attrName>
                                        </p:attrNameLst>
                                      </p:cBhvr>
                                      <p:tavLst>
                                        <p:tav tm="0">
                                          <p:val>
                                            <p:strVal val="#ppt_x-#ppt_w*1.125000"/>
                                          </p:val>
                                        </p:tav>
                                        <p:tav tm="100000">
                                          <p:val>
                                            <p:strVal val="#ppt_x"/>
                                          </p:val>
                                        </p:tav>
                                      </p:tavLst>
                                    </p:anim>
                                    <p:animEffect transition="in" filter="wipe(right)">
                                      <p:cBhvr>
                                        <p:cTn id="135" dur="500"/>
                                        <p:tgtEl>
                                          <p:spTgt spid="3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 calcmode="lin" valueType="num">
                                      <p:cBhvr additive="base">
                                        <p:cTn id="138" dur="500"/>
                                        <p:tgtEl>
                                          <p:spTgt spid="36"/>
                                        </p:tgtEl>
                                        <p:attrNameLst>
                                          <p:attrName>ppt_x</p:attrName>
                                        </p:attrNameLst>
                                      </p:cBhvr>
                                      <p:tavLst>
                                        <p:tav tm="0">
                                          <p:val>
                                            <p:strVal val="#ppt_x-#ppt_w*1.125000"/>
                                          </p:val>
                                        </p:tav>
                                        <p:tav tm="100000">
                                          <p:val>
                                            <p:strVal val="#ppt_x"/>
                                          </p:val>
                                        </p:tav>
                                      </p:tavLst>
                                    </p:anim>
                                    <p:animEffect transition="in" filter="wipe(right)">
                                      <p:cBhvr>
                                        <p:cTn id="139" dur="500"/>
                                        <p:tgtEl>
                                          <p:spTgt spid="36"/>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37"/>
                                        </p:tgtEl>
                                        <p:attrNameLst>
                                          <p:attrName>style.visibility</p:attrName>
                                        </p:attrNameLst>
                                      </p:cBhvr>
                                      <p:to>
                                        <p:strVal val="visible"/>
                                      </p:to>
                                    </p:set>
                                    <p:anim calcmode="lin" valueType="num">
                                      <p:cBhvr additive="base">
                                        <p:cTn id="142" dur="500"/>
                                        <p:tgtEl>
                                          <p:spTgt spid="37"/>
                                        </p:tgtEl>
                                        <p:attrNameLst>
                                          <p:attrName>ppt_x</p:attrName>
                                        </p:attrNameLst>
                                      </p:cBhvr>
                                      <p:tavLst>
                                        <p:tav tm="0">
                                          <p:val>
                                            <p:strVal val="#ppt_x-#ppt_w*1.125000"/>
                                          </p:val>
                                        </p:tav>
                                        <p:tav tm="100000">
                                          <p:val>
                                            <p:strVal val="#ppt_x"/>
                                          </p:val>
                                        </p:tav>
                                      </p:tavLst>
                                    </p:anim>
                                    <p:animEffect transition="in" filter="wipe(right)">
                                      <p:cBhvr>
                                        <p:cTn id="143" dur="500"/>
                                        <p:tgtEl>
                                          <p:spTgt spid="37"/>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34"/>
                                        </p:tgtEl>
                                        <p:attrNameLst>
                                          <p:attrName>style.visibility</p:attrName>
                                        </p:attrNameLst>
                                      </p:cBhvr>
                                      <p:to>
                                        <p:strVal val="visible"/>
                                      </p:to>
                                    </p:set>
                                    <p:anim calcmode="lin" valueType="num">
                                      <p:cBhvr additive="base">
                                        <p:cTn id="146" dur="500"/>
                                        <p:tgtEl>
                                          <p:spTgt spid="34"/>
                                        </p:tgtEl>
                                        <p:attrNameLst>
                                          <p:attrName>ppt_x</p:attrName>
                                        </p:attrNameLst>
                                      </p:cBhvr>
                                      <p:tavLst>
                                        <p:tav tm="0">
                                          <p:val>
                                            <p:strVal val="#ppt_x+#ppt_w*1.125000"/>
                                          </p:val>
                                        </p:tav>
                                        <p:tav tm="100000">
                                          <p:val>
                                            <p:strVal val="#ppt_x"/>
                                          </p:val>
                                        </p:tav>
                                      </p:tavLst>
                                    </p:anim>
                                    <p:animEffect transition="in" filter="wipe(left)">
                                      <p:cBhvr>
                                        <p:cTn id="147" dur="500"/>
                                        <p:tgtEl>
                                          <p:spTgt spid="34"/>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33"/>
                                        </p:tgtEl>
                                        <p:attrNameLst>
                                          <p:attrName>style.visibility</p:attrName>
                                        </p:attrNameLst>
                                      </p:cBhvr>
                                      <p:to>
                                        <p:strVal val="visible"/>
                                      </p:to>
                                    </p:set>
                                    <p:anim calcmode="lin" valueType="num">
                                      <p:cBhvr additive="base">
                                        <p:cTn id="150" dur="500"/>
                                        <p:tgtEl>
                                          <p:spTgt spid="33"/>
                                        </p:tgtEl>
                                        <p:attrNameLst>
                                          <p:attrName>ppt_x</p:attrName>
                                        </p:attrNameLst>
                                      </p:cBhvr>
                                      <p:tavLst>
                                        <p:tav tm="0">
                                          <p:val>
                                            <p:strVal val="#ppt_x+#ppt_w*1.125000"/>
                                          </p:val>
                                        </p:tav>
                                        <p:tav tm="100000">
                                          <p:val>
                                            <p:strVal val="#ppt_x"/>
                                          </p:val>
                                        </p:tav>
                                      </p:tavLst>
                                    </p:anim>
                                    <p:animEffect transition="in" filter="wipe(left)">
                                      <p:cBhvr>
                                        <p:cTn id="151" dur="500"/>
                                        <p:tgtEl>
                                          <p:spTgt spid="3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32"/>
                                        </p:tgtEl>
                                        <p:attrNameLst>
                                          <p:attrName>style.visibility</p:attrName>
                                        </p:attrNameLst>
                                      </p:cBhvr>
                                      <p:to>
                                        <p:strVal val="visible"/>
                                      </p:to>
                                    </p:set>
                                    <p:anim calcmode="lin" valueType="num">
                                      <p:cBhvr additive="base">
                                        <p:cTn id="154" dur="500"/>
                                        <p:tgtEl>
                                          <p:spTgt spid="32"/>
                                        </p:tgtEl>
                                        <p:attrNameLst>
                                          <p:attrName>ppt_x</p:attrName>
                                        </p:attrNameLst>
                                      </p:cBhvr>
                                      <p:tavLst>
                                        <p:tav tm="0">
                                          <p:val>
                                            <p:strVal val="#ppt_x+#ppt_w*1.125000"/>
                                          </p:val>
                                        </p:tav>
                                        <p:tav tm="100000">
                                          <p:val>
                                            <p:strVal val="#ppt_x"/>
                                          </p:val>
                                        </p:tav>
                                      </p:tavLst>
                                    </p:anim>
                                    <p:animEffect transition="in" filter="wipe(left)">
                                      <p:cBhvr>
                                        <p:cTn id="155" dur="500"/>
                                        <p:tgtEl>
                                          <p:spTgt spid="32"/>
                                        </p:tgtEl>
                                      </p:cBhvr>
                                    </p:animEffect>
                                  </p:childTnLst>
                                </p:cTn>
                              </p:par>
                              <p:par>
                                <p:cTn id="156" presetID="12" presetClass="entr" presetSubtype="4" fill="hold" grpId="0" nodeType="withEffect">
                                  <p:stCondLst>
                                    <p:cond delay="0"/>
                                  </p:stCondLst>
                                  <p:childTnLst>
                                    <p:set>
                                      <p:cBhvr>
                                        <p:cTn id="157" dur="1" fill="hold">
                                          <p:stCondLst>
                                            <p:cond delay="0"/>
                                          </p:stCondLst>
                                        </p:cTn>
                                        <p:tgtEl>
                                          <p:spTgt spid="31"/>
                                        </p:tgtEl>
                                        <p:attrNameLst>
                                          <p:attrName>style.visibility</p:attrName>
                                        </p:attrNameLst>
                                      </p:cBhvr>
                                      <p:to>
                                        <p:strVal val="visible"/>
                                      </p:to>
                                    </p:set>
                                    <p:anim calcmode="lin" valueType="num">
                                      <p:cBhvr additive="base">
                                        <p:cTn id="158" dur="500"/>
                                        <p:tgtEl>
                                          <p:spTgt spid="31"/>
                                        </p:tgtEl>
                                        <p:attrNameLst>
                                          <p:attrName>ppt_y</p:attrName>
                                        </p:attrNameLst>
                                      </p:cBhvr>
                                      <p:tavLst>
                                        <p:tav tm="0">
                                          <p:val>
                                            <p:strVal val="#ppt_y+#ppt_h*1.125000"/>
                                          </p:val>
                                        </p:tav>
                                        <p:tav tm="100000">
                                          <p:val>
                                            <p:strVal val="#ppt_y"/>
                                          </p:val>
                                        </p:tav>
                                      </p:tavLst>
                                    </p:anim>
                                    <p:animEffect transition="in" filter="wipe(up)">
                                      <p:cBhvr>
                                        <p:cTn id="159" dur="500"/>
                                        <p:tgtEl>
                                          <p:spTgt spid="31"/>
                                        </p:tgtEl>
                                      </p:cBhvr>
                                    </p:animEffect>
                                  </p:childTnLst>
                                </p:cTn>
                              </p:par>
                              <p:par>
                                <p:cTn id="160" presetID="12" presetClass="entr" presetSubtype="1" fill="hold" grpId="0" nodeType="withEffect">
                                  <p:stCondLst>
                                    <p:cond delay="0"/>
                                  </p:stCondLst>
                                  <p:childTnLst>
                                    <p:set>
                                      <p:cBhvr>
                                        <p:cTn id="161" dur="1" fill="hold">
                                          <p:stCondLst>
                                            <p:cond delay="0"/>
                                          </p:stCondLst>
                                        </p:cTn>
                                        <p:tgtEl>
                                          <p:spTgt spid="27"/>
                                        </p:tgtEl>
                                        <p:attrNameLst>
                                          <p:attrName>style.visibility</p:attrName>
                                        </p:attrNameLst>
                                      </p:cBhvr>
                                      <p:to>
                                        <p:strVal val="visible"/>
                                      </p:to>
                                    </p:set>
                                    <p:anim calcmode="lin" valueType="num">
                                      <p:cBhvr additive="base">
                                        <p:cTn id="162" dur="500"/>
                                        <p:tgtEl>
                                          <p:spTgt spid="27"/>
                                        </p:tgtEl>
                                        <p:attrNameLst>
                                          <p:attrName>ppt_y</p:attrName>
                                        </p:attrNameLst>
                                      </p:cBhvr>
                                      <p:tavLst>
                                        <p:tav tm="0">
                                          <p:val>
                                            <p:strVal val="#ppt_y-#ppt_h*1.125000"/>
                                          </p:val>
                                        </p:tav>
                                        <p:tav tm="100000">
                                          <p:val>
                                            <p:strVal val="#ppt_y"/>
                                          </p:val>
                                        </p:tav>
                                      </p:tavLst>
                                    </p:anim>
                                    <p:animEffect transition="in" filter="wipe(down)">
                                      <p:cBhvr>
                                        <p:cTn id="163" dur="500"/>
                                        <p:tgtEl>
                                          <p:spTgt spid="27"/>
                                        </p:tgtEl>
                                      </p:cBhvr>
                                    </p:animEffect>
                                  </p:childTnLst>
                                </p:cTn>
                              </p:par>
                              <p:par>
                                <p:cTn id="164" presetID="12" presetClass="entr" presetSubtype="2" fill="hold" grpId="0" nodeType="withEffect">
                                  <p:stCondLst>
                                    <p:cond delay="0"/>
                                  </p:stCondLst>
                                  <p:childTnLst>
                                    <p:set>
                                      <p:cBhvr>
                                        <p:cTn id="165" dur="1" fill="hold">
                                          <p:stCondLst>
                                            <p:cond delay="0"/>
                                          </p:stCondLst>
                                        </p:cTn>
                                        <p:tgtEl>
                                          <p:spTgt spid="26"/>
                                        </p:tgtEl>
                                        <p:attrNameLst>
                                          <p:attrName>style.visibility</p:attrName>
                                        </p:attrNameLst>
                                      </p:cBhvr>
                                      <p:to>
                                        <p:strVal val="visible"/>
                                      </p:to>
                                    </p:set>
                                    <p:anim calcmode="lin" valueType="num">
                                      <p:cBhvr additive="base">
                                        <p:cTn id="166" dur="500"/>
                                        <p:tgtEl>
                                          <p:spTgt spid="26"/>
                                        </p:tgtEl>
                                        <p:attrNameLst>
                                          <p:attrName>ppt_x</p:attrName>
                                        </p:attrNameLst>
                                      </p:cBhvr>
                                      <p:tavLst>
                                        <p:tav tm="0">
                                          <p:val>
                                            <p:strVal val="#ppt_x+#ppt_w*1.125000"/>
                                          </p:val>
                                        </p:tav>
                                        <p:tav tm="100000">
                                          <p:val>
                                            <p:strVal val="#ppt_x"/>
                                          </p:val>
                                        </p:tav>
                                      </p:tavLst>
                                    </p:anim>
                                    <p:animEffect transition="in" filter="wipe(left)">
                                      <p:cBhvr>
                                        <p:cTn id="167" dur="500"/>
                                        <p:tgtEl>
                                          <p:spTgt spid="26"/>
                                        </p:tgtEl>
                                      </p:cBhvr>
                                    </p:animEffect>
                                  </p:childTnLst>
                                </p:cTn>
                              </p:par>
                              <p:par>
                                <p:cTn id="168" presetID="12" presetClass="entr" presetSubtype="8" fill="hold" grpId="0" nodeType="withEffect">
                                  <p:stCondLst>
                                    <p:cond delay="0"/>
                                  </p:stCondLst>
                                  <p:childTnLst>
                                    <p:set>
                                      <p:cBhvr>
                                        <p:cTn id="169" dur="1" fill="hold">
                                          <p:stCondLst>
                                            <p:cond delay="0"/>
                                          </p:stCondLst>
                                        </p:cTn>
                                        <p:tgtEl>
                                          <p:spTgt spid="30"/>
                                        </p:tgtEl>
                                        <p:attrNameLst>
                                          <p:attrName>style.visibility</p:attrName>
                                        </p:attrNameLst>
                                      </p:cBhvr>
                                      <p:to>
                                        <p:strVal val="visible"/>
                                      </p:to>
                                    </p:set>
                                    <p:anim calcmode="lin" valueType="num">
                                      <p:cBhvr additive="base">
                                        <p:cTn id="170" dur="500"/>
                                        <p:tgtEl>
                                          <p:spTgt spid="30"/>
                                        </p:tgtEl>
                                        <p:attrNameLst>
                                          <p:attrName>ppt_x</p:attrName>
                                        </p:attrNameLst>
                                      </p:cBhvr>
                                      <p:tavLst>
                                        <p:tav tm="0">
                                          <p:val>
                                            <p:strVal val="#ppt_x-#ppt_w*1.125000"/>
                                          </p:val>
                                        </p:tav>
                                        <p:tav tm="100000">
                                          <p:val>
                                            <p:strVal val="#ppt_x"/>
                                          </p:val>
                                        </p:tav>
                                      </p:tavLst>
                                    </p:anim>
                                    <p:animEffect transition="in" filter="wipe(right)">
                                      <p:cBhvr>
                                        <p:cTn id="171" dur="500"/>
                                        <p:tgtEl>
                                          <p:spTgt spid="30"/>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29"/>
                                        </p:tgtEl>
                                        <p:attrNameLst>
                                          <p:attrName>style.visibility</p:attrName>
                                        </p:attrNameLst>
                                      </p:cBhvr>
                                      <p:to>
                                        <p:strVal val="visible"/>
                                      </p:to>
                                    </p:set>
                                    <p:anim calcmode="lin" valueType="num">
                                      <p:cBhvr additive="base">
                                        <p:cTn id="174" dur="500"/>
                                        <p:tgtEl>
                                          <p:spTgt spid="29"/>
                                        </p:tgtEl>
                                        <p:attrNameLst>
                                          <p:attrName>ppt_x</p:attrName>
                                        </p:attrNameLst>
                                      </p:cBhvr>
                                      <p:tavLst>
                                        <p:tav tm="0">
                                          <p:val>
                                            <p:strVal val="#ppt_x-#ppt_w*1.125000"/>
                                          </p:val>
                                        </p:tav>
                                        <p:tav tm="100000">
                                          <p:val>
                                            <p:strVal val="#ppt_x"/>
                                          </p:val>
                                        </p:tav>
                                      </p:tavLst>
                                    </p:anim>
                                    <p:animEffect transition="in" filter="wipe(right)">
                                      <p:cBhvr>
                                        <p:cTn id="175" dur="500"/>
                                        <p:tgtEl>
                                          <p:spTgt spid="2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28"/>
                                        </p:tgtEl>
                                        <p:attrNameLst>
                                          <p:attrName>style.visibility</p:attrName>
                                        </p:attrNameLst>
                                      </p:cBhvr>
                                      <p:to>
                                        <p:strVal val="visible"/>
                                      </p:to>
                                    </p:set>
                                    <p:anim calcmode="lin" valueType="num">
                                      <p:cBhvr additive="base">
                                        <p:cTn id="178" dur="500"/>
                                        <p:tgtEl>
                                          <p:spTgt spid="28"/>
                                        </p:tgtEl>
                                        <p:attrNameLst>
                                          <p:attrName>ppt_x</p:attrName>
                                        </p:attrNameLst>
                                      </p:cBhvr>
                                      <p:tavLst>
                                        <p:tav tm="0">
                                          <p:val>
                                            <p:strVal val="#ppt_x-#ppt_w*1.125000"/>
                                          </p:val>
                                        </p:tav>
                                        <p:tav tm="100000">
                                          <p:val>
                                            <p:strVal val="#ppt_x"/>
                                          </p:val>
                                        </p:tav>
                                      </p:tavLst>
                                    </p:anim>
                                    <p:animEffect transition="in" filter="wipe(right)">
                                      <p:cBhvr>
                                        <p:cTn id="179" dur="500"/>
                                        <p:tgtEl>
                                          <p:spTgt spid="28"/>
                                        </p:tgtEl>
                                      </p:cBhvr>
                                    </p:animEffect>
                                  </p:childTnLst>
                                </p:cTn>
                              </p:par>
                              <p:par>
                                <p:cTn id="180" presetID="12" presetClass="entr" presetSubtype="2" fill="hold" grpId="0" nodeType="withEffect">
                                  <p:stCondLst>
                                    <p:cond delay="0"/>
                                  </p:stCondLst>
                                  <p:childTnLst>
                                    <p:set>
                                      <p:cBhvr>
                                        <p:cTn id="181" dur="1" fill="hold">
                                          <p:stCondLst>
                                            <p:cond delay="0"/>
                                          </p:stCondLst>
                                        </p:cTn>
                                        <p:tgtEl>
                                          <p:spTgt spid="25"/>
                                        </p:tgtEl>
                                        <p:attrNameLst>
                                          <p:attrName>style.visibility</p:attrName>
                                        </p:attrNameLst>
                                      </p:cBhvr>
                                      <p:to>
                                        <p:strVal val="visible"/>
                                      </p:to>
                                    </p:set>
                                    <p:anim calcmode="lin" valueType="num">
                                      <p:cBhvr additive="base">
                                        <p:cTn id="182" dur="500"/>
                                        <p:tgtEl>
                                          <p:spTgt spid="25"/>
                                        </p:tgtEl>
                                        <p:attrNameLst>
                                          <p:attrName>ppt_x</p:attrName>
                                        </p:attrNameLst>
                                      </p:cBhvr>
                                      <p:tavLst>
                                        <p:tav tm="0">
                                          <p:val>
                                            <p:strVal val="#ppt_x+#ppt_w*1.125000"/>
                                          </p:val>
                                        </p:tav>
                                        <p:tav tm="100000">
                                          <p:val>
                                            <p:strVal val="#ppt_x"/>
                                          </p:val>
                                        </p:tav>
                                      </p:tavLst>
                                    </p:anim>
                                    <p:animEffect transition="in" filter="wipe(left)">
                                      <p:cBhvr>
                                        <p:cTn id="183" dur="500"/>
                                        <p:tgtEl>
                                          <p:spTgt spid="25"/>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24"/>
                                        </p:tgtEl>
                                        <p:attrNameLst>
                                          <p:attrName>style.visibility</p:attrName>
                                        </p:attrNameLst>
                                      </p:cBhvr>
                                      <p:to>
                                        <p:strVal val="visible"/>
                                      </p:to>
                                    </p:set>
                                    <p:anim calcmode="lin" valueType="num">
                                      <p:cBhvr additive="base">
                                        <p:cTn id="186" dur="500"/>
                                        <p:tgtEl>
                                          <p:spTgt spid="24"/>
                                        </p:tgtEl>
                                        <p:attrNameLst>
                                          <p:attrName>ppt_x</p:attrName>
                                        </p:attrNameLst>
                                      </p:cBhvr>
                                      <p:tavLst>
                                        <p:tav tm="0">
                                          <p:val>
                                            <p:strVal val="#ppt_x+#ppt_w*1.125000"/>
                                          </p:val>
                                        </p:tav>
                                        <p:tav tm="100000">
                                          <p:val>
                                            <p:strVal val="#ppt_x"/>
                                          </p:val>
                                        </p:tav>
                                      </p:tavLst>
                                    </p:anim>
                                    <p:animEffect transition="in" filter="wipe(left)">
                                      <p:cBhvr>
                                        <p:cTn id="187" dur="500"/>
                                        <p:tgtEl>
                                          <p:spTgt spid="24"/>
                                        </p:tgtEl>
                                      </p:cBhvr>
                                    </p:animEffect>
                                  </p:childTnLst>
                                </p:cTn>
                              </p:par>
                            </p:childTnLst>
                          </p:cTn>
                        </p:par>
                        <p:par>
                          <p:cTn id="188" fill="hold">
                            <p:stCondLst>
                              <p:cond delay="500"/>
                            </p:stCondLst>
                            <p:childTnLst>
                              <p:par>
                                <p:cTn id="189" presetID="18" presetClass="entr" presetSubtype="12" fill="hold" grpId="0" nodeType="afterEffect">
                                  <p:stCondLst>
                                    <p:cond delay="0"/>
                                  </p:stCondLst>
                                  <p:childTnLst>
                                    <p:set>
                                      <p:cBhvr>
                                        <p:cTn id="190" dur="1" fill="hold">
                                          <p:stCondLst>
                                            <p:cond delay="0"/>
                                          </p:stCondLst>
                                        </p:cTn>
                                        <p:tgtEl>
                                          <p:spTgt spid="38"/>
                                        </p:tgtEl>
                                        <p:attrNameLst>
                                          <p:attrName>style.visibility</p:attrName>
                                        </p:attrNameLst>
                                      </p:cBhvr>
                                      <p:to>
                                        <p:strVal val="visible"/>
                                      </p:to>
                                    </p:set>
                                    <p:animEffect transition="in" filter="strips(downLeft)">
                                      <p:cBhvr>
                                        <p:cTn id="19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bldLvl="0" animBg="1"/>
      <p:bldP spid="39" grpId="1" bldLvl="0" animBg="1"/>
      <p:bldP spid="39" grpId="2" bldLvl="0" animBg="1"/>
      <p:bldP spid="40" grpId="0" bldLvl="0" animBg="1"/>
      <p:bldP spid="40" grpId="1" bldLvl="0" animBg="1"/>
      <p:bldP spid="40" grpId="2" bldLvl="0" animBg="1"/>
      <p:bldP spid="44" grpId="0" bldLvl="0" animBg="1"/>
      <p:bldP spid="44" grpId="1" bldLvl="0" animBg="1"/>
      <p:bldP spid="44" grpId="2" bldLvl="0" animBg="1"/>
      <p:bldP spid="45" grpId="0" bldLvl="0" animBg="1"/>
      <p:bldP spid="45" grpId="1" bldLvl="0" animBg="1"/>
      <p:bldP spid="45" grpId="2" bldLvl="0" animBg="1"/>
      <p:bldP spid="46" grpId="0" bldLvl="0" animBg="1"/>
      <p:bldP spid="46" grpId="1" bldLvl="0" animBg="1"/>
      <p:bldP spid="46" grpId="2" bldLvl="0" animBg="1"/>
      <p:bldP spid="47" grpId="0" bldLvl="0" animBg="1"/>
      <p:bldP spid="47" grpId="1" bldLvl="0" animBg="1"/>
      <p:bldP spid="47" grpId="2" bldLvl="0" animBg="1"/>
      <p:bldP spid="48" grpId="0" bldLvl="0" animBg="1"/>
      <p:bldP spid="48" grpId="1" bldLvl="0" animBg="1"/>
      <p:bldP spid="48" grpId="2"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工作经验总结</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77" name="Freeform 7"/>
          <p:cNvSpPr/>
          <p:nvPr/>
        </p:nvSpPr>
        <p:spPr bwMode="auto">
          <a:xfrm>
            <a:off x="3772016" y="1493537"/>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68580" tIns="34290" rIns="68580" bIns="34290" anchor="ctr"/>
          <a:lstStyle/>
          <a:p>
            <a:pPr algn="ctr">
              <a:defRPr/>
            </a:pPr>
            <a:r>
              <a:rPr lang="en-AU" sz="1100" kern="0">
                <a:solidFill>
                  <a:schemeClr val="bg1"/>
                </a:solidFill>
                <a:latin typeface="微软雅黑" panose="020B0503020204020204" charset="-122"/>
                <a:ea typeface="微软雅黑" panose="020B0503020204020204" charset="-122"/>
              </a:rPr>
              <a:t>05</a:t>
            </a:r>
            <a:endParaRPr lang="en-AU" sz="1100" kern="0">
              <a:solidFill>
                <a:schemeClr val="bg1"/>
              </a:solidFill>
              <a:latin typeface="微软雅黑" panose="020B0503020204020204" charset="-122"/>
              <a:ea typeface="微软雅黑" panose="020B0503020204020204" charset="-122"/>
            </a:endParaRPr>
          </a:p>
          <a:p>
            <a:pPr algn="ctr">
              <a:defRPr/>
            </a:pPr>
            <a:endParaRPr lang="en-AU" sz="1100" kern="0">
              <a:solidFill>
                <a:schemeClr val="bg1"/>
              </a:solidFill>
              <a:latin typeface="微软雅黑" panose="020B0503020204020204" charset="-122"/>
              <a:ea typeface="微软雅黑" panose="020B0503020204020204" charset="-122"/>
            </a:endParaRPr>
          </a:p>
        </p:txBody>
      </p:sp>
      <p:sp>
        <p:nvSpPr>
          <p:cNvPr id="78" name="Freeform 8"/>
          <p:cNvSpPr/>
          <p:nvPr/>
        </p:nvSpPr>
        <p:spPr bwMode="auto">
          <a:xfrm>
            <a:off x="3278303" y="2061862"/>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2200" kern="0">
                <a:solidFill>
                  <a:schemeClr val="bg1"/>
                </a:solidFill>
                <a:latin typeface="微软雅黑" panose="020B0503020204020204" charset="-122"/>
                <a:ea typeface="微软雅黑" panose="020B0503020204020204" charset="-122"/>
              </a:rPr>
              <a:t>03</a:t>
            </a:r>
            <a:endParaRPr lang="en-AU" sz="2200" kern="0">
              <a:solidFill>
                <a:schemeClr val="bg1"/>
              </a:solidFill>
              <a:latin typeface="微软雅黑" panose="020B0503020204020204" charset="-122"/>
              <a:ea typeface="微软雅黑" panose="020B0503020204020204" charset="-122"/>
            </a:endParaRPr>
          </a:p>
          <a:p>
            <a:pPr algn="ctr">
              <a:defRPr/>
            </a:pPr>
            <a:endParaRPr lang="en-AU" sz="2200" kern="0">
              <a:solidFill>
                <a:schemeClr val="bg1"/>
              </a:solidFill>
              <a:latin typeface="微软雅黑" panose="020B0503020204020204" charset="-122"/>
              <a:ea typeface="微软雅黑" panose="020B0503020204020204" charset="-122"/>
            </a:endParaRPr>
          </a:p>
        </p:txBody>
      </p:sp>
      <p:sp>
        <p:nvSpPr>
          <p:cNvPr id="79" name="Freeform 9"/>
          <p:cNvSpPr/>
          <p:nvPr/>
        </p:nvSpPr>
        <p:spPr bwMode="auto">
          <a:xfrm>
            <a:off x="3278303" y="3019124"/>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68580" tIns="34290" rIns="68580" bIns="34290" anchor="ctr"/>
          <a:lstStyle/>
          <a:p>
            <a:pPr algn="ctr">
              <a:defRPr/>
            </a:pPr>
            <a:r>
              <a:rPr lang="en-AU" sz="2600" kern="0" dirty="0">
                <a:solidFill>
                  <a:schemeClr val="bg1"/>
                </a:solidFill>
                <a:latin typeface="微软雅黑" panose="020B0503020204020204" charset="-122"/>
                <a:ea typeface="微软雅黑" panose="020B0503020204020204" charset="-122"/>
              </a:rPr>
              <a:t>01</a:t>
            </a:r>
            <a:endParaRPr lang="en-AU" sz="2600" kern="0" dirty="0">
              <a:solidFill>
                <a:schemeClr val="bg1"/>
              </a:solidFill>
              <a:latin typeface="微软雅黑" panose="020B0503020204020204" charset="-122"/>
              <a:ea typeface="微软雅黑" panose="020B0503020204020204" charset="-122"/>
            </a:endParaRPr>
          </a:p>
          <a:p>
            <a:pPr algn="ctr">
              <a:defRPr/>
            </a:pPr>
            <a:endParaRPr lang="en-AU" sz="2600" kern="0" dirty="0">
              <a:solidFill>
                <a:schemeClr val="bg1"/>
              </a:solidFill>
              <a:latin typeface="微软雅黑" panose="020B0503020204020204" charset="-122"/>
              <a:ea typeface="微软雅黑" panose="020B0503020204020204" charset="-122"/>
            </a:endParaRPr>
          </a:p>
        </p:txBody>
      </p:sp>
      <p:sp>
        <p:nvSpPr>
          <p:cNvPr id="80" name="Freeform 10"/>
          <p:cNvSpPr/>
          <p:nvPr/>
        </p:nvSpPr>
        <p:spPr bwMode="auto">
          <a:xfrm>
            <a:off x="4459403" y="3020712"/>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3000" kern="0" dirty="0">
                <a:solidFill>
                  <a:schemeClr val="bg1"/>
                </a:solidFill>
                <a:latin typeface="微软雅黑" panose="020B0503020204020204" charset="-122"/>
                <a:ea typeface="微软雅黑" panose="020B0503020204020204" charset="-122"/>
              </a:rPr>
              <a:t>02</a:t>
            </a:r>
            <a:endParaRPr lang="en-AU" sz="3000" kern="0" dirty="0">
              <a:solidFill>
                <a:schemeClr val="bg1"/>
              </a:solidFill>
              <a:latin typeface="微软雅黑" panose="020B0503020204020204" charset="-122"/>
              <a:ea typeface="微软雅黑" panose="020B0503020204020204" charset="-122"/>
            </a:endParaRPr>
          </a:p>
          <a:p>
            <a:pPr algn="ctr">
              <a:defRPr/>
            </a:pPr>
            <a:endParaRPr lang="en-AU" sz="3000" kern="0" dirty="0">
              <a:solidFill>
                <a:schemeClr val="bg1"/>
              </a:solidFill>
              <a:latin typeface="微软雅黑" panose="020B0503020204020204" charset="-122"/>
              <a:ea typeface="微软雅黑" panose="020B0503020204020204" charset="-122"/>
            </a:endParaRPr>
          </a:p>
        </p:txBody>
      </p:sp>
      <p:sp>
        <p:nvSpPr>
          <p:cNvPr id="81" name="Freeform 6"/>
          <p:cNvSpPr/>
          <p:nvPr/>
        </p:nvSpPr>
        <p:spPr bwMode="auto">
          <a:xfrm>
            <a:off x="4459403" y="1250650"/>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tx1">
              <a:lumMod val="75000"/>
              <a:lumOff val="25000"/>
            </a:schemeClr>
          </a:solidFill>
          <a:ln>
            <a:solidFill>
              <a:schemeClr val="bg1"/>
            </a:solidFill>
          </a:ln>
          <a:effectLst/>
        </p:spPr>
        <p:txBody>
          <a:bodyPr lIns="68580" tIns="34290" rIns="68580" bIns="34290" anchor="ctr"/>
          <a:lstStyle/>
          <a:p>
            <a:pPr algn="ctr">
              <a:defRPr/>
            </a:pPr>
            <a:r>
              <a:rPr lang="en-AU" sz="1500" kern="0">
                <a:solidFill>
                  <a:schemeClr val="bg1"/>
                </a:solidFill>
                <a:latin typeface="微软雅黑" panose="020B0503020204020204" charset="-122"/>
                <a:ea typeface="微软雅黑" panose="020B0503020204020204" charset="-122"/>
              </a:rPr>
              <a:t>06</a:t>
            </a:r>
            <a:endParaRPr lang="en-AU" sz="1500" kern="0">
              <a:solidFill>
                <a:schemeClr val="bg1"/>
              </a:solidFill>
              <a:latin typeface="微软雅黑" panose="020B0503020204020204" charset="-122"/>
              <a:ea typeface="微软雅黑" panose="020B0503020204020204" charset="-122"/>
            </a:endParaRPr>
          </a:p>
          <a:p>
            <a:pPr algn="ctr">
              <a:defRPr/>
            </a:pPr>
            <a:endParaRPr lang="en-AU" sz="1500" kern="0">
              <a:solidFill>
                <a:schemeClr val="bg1"/>
              </a:solidFill>
              <a:latin typeface="微软雅黑" panose="020B0503020204020204" charset="-122"/>
              <a:ea typeface="微软雅黑" panose="020B0503020204020204" charset="-122"/>
            </a:endParaRPr>
          </a:p>
        </p:txBody>
      </p:sp>
      <p:sp>
        <p:nvSpPr>
          <p:cNvPr id="82" name="Freeform 5"/>
          <p:cNvSpPr/>
          <p:nvPr/>
        </p:nvSpPr>
        <p:spPr bwMode="auto">
          <a:xfrm>
            <a:off x="4459403" y="2061862"/>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68580" tIns="34290" rIns="68580" bIns="34290" anchor="ctr"/>
          <a:lstStyle/>
          <a:p>
            <a:pPr algn="ctr">
              <a:defRPr/>
            </a:pPr>
            <a:r>
              <a:rPr lang="en-AU" sz="2200" kern="0">
                <a:solidFill>
                  <a:schemeClr val="bg1"/>
                </a:solidFill>
                <a:latin typeface="微软雅黑" panose="020B0503020204020204" charset="-122"/>
                <a:ea typeface="微软雅黑" panose="020B0503020204020204" charset="-122"/>
              </a:rPr>
              <a:t>04</a:t>
            </a:r>
            <a:endParaRPr lang="en-AU" sz="2200" kern="0">
              <a:solidFill>
                <a:schemeClr val="bg1"/>
              </a:solidFill>
              <a:latin typeface="微软雅黑" panose="020B0503020204020204" charset="-122"/>
              <a:ea typeface="微软雅黑" panose="020B0503020204020204" charset="-122"/>
            </a:endParaRPr>
          </a:p>
          <a:p>
            <a:pPr algn="ctr">
              <a:defRPr/>
            </a:pPr>
            <a:endParaRPr lang="en-AU" sz="2200" kern="0">
              <a:solidFill>
                <a:schemeClr val="bg1"/>
              </a:solidFill>
              <a:latin typeface="微软雅黑" panose="020B0503020204020204" charset="-122"/>
              <a:ea typeface="微软雅黑" panose="020B0503020204020204" charset="-122"/>
            </a:endParaRPr>
          </a:p>
        </p:txBody>
      </p:sp>
      <p:grpSp>
        <p:nvGrpSpPr>
          <p:cNvPr id="83" name="Group 121"/>
          <p:cNvGrpSpPr/>
          <p:nvPr/>
        </p:nvGrpSpPr>
        <p:grpSpPr bwMode="auto">
          <a:xfrm>
            <a:off x="390640" y="3382290"/>
            <a:ext cx="2635250" cy="712787"/>
            <a:chOff x="551384" y="5373216"/>
            <a:chExt cx="3512719" cy="950506"/>
          </a:xfrm>
        </p:grpSpPr>
        <p:sp>
          <p:nvSpPr>
            <p:cNvPr id="84" name="Text Placeholder 2"/>
            <p:cNvSpPr txBox="1"/>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9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9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85"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01</a:t>
              </a:r>
              <a:endParaRPr lang="en-US" sz="1000" kern="0" dirty="0">
                <a:solidFill>
                  <a:srgbClr val="FFD791"/>
                </a:solidFill>
                <a:latin typeface="微软雅黑" panose="020B0503020204020204" charset="-122"/>
                <a:ea typeface="微软雅黑" panose="020B0503020204020204" charset="-122"/>
                <a:cs typeface="Roboto Bold"/>
              </a:endParaRPr>
            </a:p>
          </p:txBody>
        </p:sp>
      </p:grpSp>
      <p:grpSp>
        <p:nvGrpSpPr>
          <p:cNvPr id="86" name="Group 124"/>
          <p:cNvGrpSpPr/>
          <p:nvPr/>
        </p:nvGrpSpPr>
        <p:grpSpPr bwMode="auto">
          <a:xfrm>
            <a:off x="6127865" y="3382290"/>
            <a:ext cx="2635250" cy="712787"/>
            <a:chOff x="8199905" y="5373216"/>
            <a:chExt cx="3512719" cy="950506"/>
          </a:xfrm>
        </p:grpSpPr>
        <p:sp>
          <p:nvSpPr>
            <p:cNvPr id="87" name="Text Placeholder 2"/>
            <p:cNvSpPr txBox="1"/>
            <p:nvPr/>
          </p:nvSpPr>
          <p:spPr>
            <a:xfrm>
              <a:off x="8866476" y="5373216"/>
              <a:ext cx="2846148" cy="950506"/>
            </a:xfrm>
            <a:prstGeom prst="rect">
              <a:avLst/>
            </a:prstGeom>
          </p:spPr>
          <p:txBody>
            <a:bodyPr lIns="68580" tIns="34290" rIns="68580" bIns="34290">
              <a:normAutofit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35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5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9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9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88"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02</a:t>
              </a:r>
              <a:endParaRPr lang="en-US" sz="1000" kern="0" dirty="0">
                <a:solidFill>
                  <a:srgbClr val="FFD791"/>
                </a:solidFill>
                <a:latin typeface="微软雅黑" panose="020B0503020204020204" charset="-122"/>
                <a:ea typeface="微软雅黑" panose="020B0503020204020204" charset="-122"/>
                <a:cs typeface="Roboto Bold"/>
              </a:endParaRPr>
            </a:p>
          </p:txBody>
        </p:sp>
      </p:grpSp>
      <p:grpSp>
        <p:nvGrpSpPr>
          <p:cNvPr id="89" name="Group 127"/>
          <p:cNvGrpSpPr/>
          <p:nvPr/>
        </p:nvGrpSpPr>
        <p:grpSpPr bwMode="auto">
          <a:xfrm>
            <a:off x="390640" y="2504401"/>
            <a:ext cx="2635250" cy="712788"/>
            <a:chOff x="551384" y="4204186"/>
            <a:chExt cx="3512719" cy="950506"/>
          </a:xfrm>
        </p:grpSpPr>
        <p:sp>
          <p:nvSpPr>
            <p:cNvPr id="90" name="Text Placeholder 2"/>
            <p:cNvSpPr txBox="1"/>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3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00"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10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1"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03</a:t>
              </a:r>
              <a:endParaRPr lang="en-US" sz="1000" kern="0" dirty="0">
                <a:solidFill>
                  <a:srgbClr val="FFD791"/>
                </a:solidFill>
                <a:latin typeface="微软雅黑" panose="020B0503020204020204" charset="-122"/>
                <a:ea typeface="微软雅黑" panose="020B0503020204020204" charset="-122"/>
                <a:cs typeface="Roboto Bold"/>
              </a:endParaRPr>
            </a:p>
          </p:txBody>
        </p:sp>
      </p:grpSp>
      <p:grpSp>
        <p:nvGrpSpPr>
          <p:cNvPr id="92" name="Group 130"/>
          <p:cNvGrpSpPr/>
          <p:nvPr/>
        </p:nvGrpSpPr>
        <p:grpSpPr bwMode="auto">
          <a:xfrm>
            <a:off x="6127865" y="2463127"/>
            <a:ext cx="2635250" cy="712788"/>
            <a:chOff x="8199905" y="4149080"/>
            <a:chExt cx="3512719" cy="950506"/>
          </a:xfrm>
        </p:grpSpPr>
        <p:sp>
          <p:nvSpPr>
            <p:cNvPr id="93" name="Text Placeholder 2"/>
            <p:cNvSpPr txBox="1"/>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6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60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11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1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4"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04</a:t>
              </a:r>
              <a:endParaRPr lang="en-US" sz="1000" kern="0" dirty="0">
                <a:solidFill>
                  <a:srgbClr val="FFD791"/>
                </a:solidFill>
                <a:latin typeface="微软雅黑" panose="020B0503020204020204" charset="-122"/>
                <a:ea typeface="微软雅黑" panose="020B0503020204020204" charset="-122"/>
                <a:cs typeface="Roboto Bold"/>
              </a:endParaRPr>
            </a:p>
          </p:txBody>
        </p:sp>
      </p:grpSp>
      <p:grpSp>
        <p:nvGrpSpPr>
          <p:cNvPr id="95" name="Group 133"/>
          <p:cNvGrpSpPr/>
          <p:nvPr/>
        </p:nvGrpSpPr>
        <p:grpSpPr bwMode="auto">
          <a:xfrm>
            <a:off x="390640" y="1629689"/>
            <a:ext cx="2635250" cy="712787"/>
            <a:chOff x="551384" y="3037653"/>
            <a:chExt cx="3512719" cy="950506"/>
          </a:xfrm>
        </p:grpSpPr>
        <p:sp>
          <p:nvSpPr>
            <p:cNvPr id="96" name="Text Placeholder 2"/>
            <p:cNvSpPr txBox="1"/>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3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300" b="0" kern="0" dirty="0">
                <a:solidFill>
                  <a:schemeClr val="tx1">
                    <a:lumMod val="75000"/>
                    <a:lumOff val="25000"/>
                  </a:schemeClr>
                </a:solidFill>
                <a:latin typeface="微软雅黑" panose="020B0503020204020204" charset="-122"/>
                <a:ea typeface="微软雅黑" panose="020B0503020204020204" charset="-122"/>
                <a:cs typeface="Raleway"/>
              </a:endParaRPr>
            </a:p>
            <a:p>
              <a:pPr algn="r" defTabSz="913765">
                <a:spcBef>
                  <a:spcPct val="20000"/>
                </a:spcBef>
                <a:defRPr/>
              </a:pPr>
              <a:r>
                <a:rPr lang="zh-CN" altLang="en-US" sz="100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0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97"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05</a:t>
              </a:r>
              <a:endParaRPr lang="en-US" sz="1000" kern="0" dirty="0">
                <a:solidFill>
                  <a:srgbClr val="FFD791"/>
                </a:solidFill>
                <a:latin typeface="微软雅黑" panose="020B0503020204020204" charset="-122"/>
                <a:ea typeface="微软雅黑" panose="020B0503020204020204" charset="-122"/>
                <a:cs typeface="Roboto Bold"/>
              </a:endParaRPr>
            </a:p>
          </p:txBody>
        </p:sp>
      </p:grpSp>
      <p:grpSp>
        <p:nvGrpSpPr>
          <p:cNvPr id="98" name="Group 136"/>
          <p:cNvGrpSpPr/>
          <p:nvPr/>
        </p:nvGrpSpPr>
        <p:grpSpPr bwMode="auto">
          <a:xfrm>
            <a:off x="6127865" y="1662233"/>
            <a:ext cx="2635250" cy="712787"/>
            <a:chOff x="8199905" y="3126566"/>
            <a:chExt cx="3512719" cy="950506"/>
          </a:xfrm>
        </p:grpSpPr>
        <p:sp>
          <p:nvSpPr>
            <p:cNvPr id="99" name="Text Placeholder 2"/>
            <p:cNvSpPr txBox="1"/>
            <p:nvPr/>
          </p:nvSpPr>
          <p:spPr>
            <a:xfrm>
              <a:off x="8866476" y="3126566"/>
              <a:ext cx="2846148" cy="950506"/>
            </a:xfrm>
            <a:prstGeom prst="rect">
              <a:avLst/>
            </a:prstGeom>
          </p:spPr>
          <p:txBody>
            <a:bodyPr lIns="68580" tIns="34290" rIns="68580" bIns="34290">
              <a:normAutofit fontScale="8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400" b="0" kern="0" dirty="0">
                  <a:solidFill>
                    <a:schemeClr val="tx1">
                      <a:lumMod val="75000"/>
                      <a:lumOff val="25000"/>
                    </a:schemeClr>
                  </a:solidFill>
                  <a:latin typeface="微软雅黑" panose="020B0503020204020204" charset="-122"/>
                  <a:ea typeface="微软雅黑" panose="020B0503020204020204" charset="-122"/>
                  <a:cs typeface="Raleway"/>
                </a:rPr>
                <a:t>输入你的标题</a:t>
              </a:r>
              <a:endParaRPr lang="en-US" altLang="zh-CN" sz="1400" b="0" kern="0" dirty="0">
                <a:solidFill>
                  <a:schemeClr val="tx1">
                    <a:lumMod val="75000"/>
                    <a:lumOff val="25000"/>
                  </a:schemeClr>
                </a:solidFill>
                <a:latin typeface="微软雅黑" panose="020B0503020204020204" charset="-122"/>
                <a:ea typeface="微软雅黑" panose="020B0503020204020204" charset="-122"/>
                <a:cs typeface="Raleway"/>
              </a:endParaRPr>
            </a:p>
            <a:p>
              <a:pPr defTabSz="913765">
                <a:spcBef>
                  <a:spcPct val="20000"/>
                </a:spcBef>
                <a:defRPr/>
              </a:pPr>
              <a:r>
                <a:rPr lang="zh-CN" altLang="en-US" sz="1050" b="0" kern="0" dirty="0">
                  <a:solidFill>
                    <a:schemeClr val="tx1">
                      <a:lumMod val="75000"/>
                      <a:lumOff val="25000"/>
                    </a:schemeClr>
                  </a:solidFill>
                  <a:latin typeface="微软雅黑" panose="020B0503020204020204" charset="-122"/>
                  <a:ea typeface="微软雅黑" panose="020B0503020204020204" charset="-122"/>
                  <a:cs typeface="Raleway Light"/>
                </a:rPr>
                <a:t>这里输入简单的文字概述里输入简单文字概述输入简单的文字概述里输入输入里这里输入简单的文字概述</a:t>
              </a:r>
              <a:endParaRPr lang="en-US" altLang="zh-CN" sz="1050" b="0" kern="0" dirty="0">
                <a:solidFill>
                  <a:schemeClr val="tx1">
                    <a:lumMod val="75000"/>
                    <a:lumOff val="25000"/>
                  </a:schemeClr>
                </a:solidFill>
                <a:latin typeface="微软雅黑" panose="020B0503020204020204" charset="-122"/>
                <a:ea typeface="微软雅黑" panose="020B0503020204020204" charset="-122"/>
                <a:cs typeface="Raleway Light"/>
              </a:endParaRPr>
            </a:p>
          </p:txBody>
        </p:sp>
        <p:sp>
          <p:nvSpPr>
            <p:cNvPr id="100"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000" kern="0" dirty="0">
                  <a:solidFill>
                    <a:srgbClr val="FFD791"/>
                  </a:solidFill>
                  <a:latin typeface="微软雅黑" panose="020B0503020204020204" charset="-122"/>
                  <a:ea typeface="微软雅黑" panose="020B0503020204020204" charset="-122"/>
                  <a:cs typeface="Roboto Bold"/>
                </a:rPr>
                <a:t>06</a:t>
              </a:r>
              <a:endParaRPr lang="en-US" sz="1000" kern="0" dirty="0">
                <a:solidFill>
                  <a:srgbClr val="FFD791"/>
                </a:solidFill>
                <a:latin typeface="微软雅黑" panose="020B0503020204020204" charset="-122"/>
                <a:ea typeface="微软雅黑" panose="020B0503020204020204" charset="-122"/>
                <a:cs typeface="Roboto Bold"/>
              </a:endParaRPr>
            </a:p>
          </p:txBody>
        </p:sp>
      </p:grpSp>
    </p:spTree>
  </p:cSld>
  <p:clrMapOvr>
    <a:masterClrMapping/>
  </p:clrMapOvr>
  <mc:AlternateContent xmlns:mc="http://schemas.openxmlformats.org/markup-compatibility/2006">
    <mc:Choice xmlns:p14="http://schemas.microsoft.com/office/powerpoint/2010/main" Requires="p14">
      <p:transition p14:dur="9" advTm="1029">
        <p:zoom/>
      </p:transition>
    </mc:Choice>
    <mc:Fallback>
      <p:transition advTm="102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right)">
                                      <p:cBhvr>
                                        <p:cTn id="7" dur="500"/>
                                        <p:tgtEl>
                                          <p:spTgt spid="79"/>
                                        </p:tgtEl>
                                      </p:cBhvr>
                                    </p:animEffect>
                                  </p:childTnLst>
                                </p:cTn>
                              </p:par>
                              <p:par>
                                <p:cTn id="8" presetID="10" presetClass="entr" presetSubtype="0" fill="hold"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fade">
                                      <p:cBhvr>
                                        <p:cTn id="10" dur="500"/>
                                        <p:tgtEl>
                                          <p:spTgt spid="8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wipe(left)">
                                      <p:cBhvr>
                                        <p:cTn id="13" dur="500"/>
                                        <p:tgtEl>
                                          <p:spTgt spid="80"/>
                                        </p:tgtEl>
                                      </p:cBhvr>
                                    </p:animEffect>
                                  </p:childTnLst>
                                </p:cTn>
                              </p:par>
                              <p:par>
                                <p:cTn id="14" presetID="10" presetClass="entr" presetSubtype="0"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right)">
                                      <p:cBhvr>
                                        <p:cTn id="19" dur="500"/>
                                        <p:tgtEl>
                                          <p:spTgt spid="78"/>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par>
                                <p:cTn id="26" presetID="10" presetClass="entr" presetSubtype="0" fill="hold" nodeType="with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500"/>
                                        <p:tgtEl>
                                          <p:spTgt spid="9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right)">
                                      <p:cBhvr>
                                        <p:cTn id="31" dur="500"/>
                                        <p:tgtEl>
                                          <p:spTgt spid="77"/>
                                        </p:tgtEl>
                                      </p:cBhvr>
                                    </p:animEffect>
                                  </p:childTnLst>
                                </p:cTn>
                              </p:par>
                              <p:par>
                                <p:cTn id="32" presetID="10" presetClass="entr" presetSubtype="0" fill="hold" nodeType="with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500"/>
                                        <p:tgtEl>
                                          <p:spTgt spid="9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left)">
                                      <p:cBhvr>
                                        <p:cTn id="37" dur="500"/>
                                        <p:tgtEl>
                                          <p:spTgt spid="81"/>
                                        </p:tgtEl>
                                      </p:cBhvr>
                                    </p:animEffect>
                                  </p:childTnLst>
                                </p:cTn>
                              </p:par>
                              <p:par>
                                <p:cTn id="38" presetID="10" presetClass="entr" presetSubtype="0" fill="hold" nodeType="with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bldLvl="0" animBg="1"/>
      <p:bldP spid="78" grpId="0" bldLvl="0" animBg="1"/>
      <p:bldP spid="79" grpId="0" bldLvl="0" animBg="1"/>
      <p:bldP spid="80" grpId="0" bldLvl="0" animBg="1"/>
      <p:bldP spid="81" grpId="0" bldLvl="0" animBg="1"/>
      <p:bldP spid="8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工作经验总结</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20" name="TextBox 4"/>
          <p:cNvSpPr txBox="1"/>
          <p:nvPr/>
        </p:nvSpPr>
        <p:spPr>
          <a:xfrm>
            <a:off x="1487172" y="2106703"/>
            <a:ext cx="86868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准备期</a:t>
            </a:r>
            <a:endPar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1" name="Rectangle 5"/>
          <p:cNvSpPr/>
          <p:nvPr/>
        </p:nvSpPr>
        <p:spPr>
          <a:xfrm>
            <a:off x="1138701" y="2328688"/>
            <a:ext cx="1401350" cy="61023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zh-CN" altLang="zh-CN" sz="750" dirty="0">
              <a:solidFill>
                <a:schemeClr val="tx1">
                  <a:lumMod val="75000"/>
                  <a:lumOff val="25000"/>
                </a:schemeClr>
              </a:solidFill>
              <a:latin typeface="微软雅黑" panose="020B0503020204020204" charset="-122"/>
              <a:ea typeface="微软雅黑" panose="020B0503020204020204" charset="-122"/>
            </a:endParaRPr>
          </a:p>
        </p:txBody>
      </p:sp>
      <p:sp>
        <p:nvSpPr>
          <p:cNvPr id="22" name="TextBox 6"/>
          <p:cNvSpPr txBox="1"/>
          <p:nvPr/>
        </p:nvSpPr>
        <p:spPr>
          <a:xfrm>
            <a:off x="2379747" y="1146954"/>
            <a:ext cx="910590" cy="337185"/>
          </a:xfrm>
          <a:prstGeom prst="rect">
            <a:avLst/>
          </a:prstGeom>
          <a:noFill/>
        </p:spPr>
        <p:txBody>
          <a:bodyPr wrap="none" rtlCol="0">
            <a:spAutoFit/>
          </a:bodyPr>
          <a:lstStyle/>
          <a:p>
            <a:pPr algn="ctr" defTabSz="1218565" fontAlgn="base">
              <a:spcBef>
                <a:spcPct val="0"/>
              </a:spcBef>
              <a:spcAft>
                <a:spcPct val="0"/>
              </a:spcAft>
            </a:pPr>
            <a:r>
              <a:rPr lang="zh-CN" altLang="en-US" sz="1600" spc="300" dirty="0">
                <a:solidFill>
                  <a:srgbClr val="DA251D"/>
                </a:solidFill>
                <a:latin typeface="微软雅黑" panose="020B0503020204020204" charset="-122"/>
                <a:ea typeface="微软雅黑" panose="020B0503020204020204" charset="-122"/>
                <a:cs typeface="+mn-ea"/>
                <a:sym typeface="+mn-lt"/>
              </a:rPr>
              <a:t>实验期</a:t>
            </a:r>
            <a:endParaRPr lang="zh-CN" altLang="en-US" sz="1600" spc="300" dirty="0">
              <a:solidFill>
                <a:srgbClr val="DA251D"/>
              </a:solidFill>
              <a:latin typeface="微软雅黑" panose="020B0503020204020204" charset="-122"/>
              <a:ea typeface="微软雅黑" panose="020B0503020204020204" charset="-122"/>
              <a:cs typeface="+mn-ea"/>
              <a:sym typeface="+mn-lt"/>
            </a:endParaRPr>
          </a:p>
        </p:txBody>
      </p:sp>
      <p:sp>
        <p:nvSpPr>
          <p:cNvPr id="23" name="Rectangle 7"/>
          <p:cNvSpPr/>
          <p:nvPr/>
        </p:nvSpPr>
        <p:spPr>
          <a:xfrm>
            <a:off x="1908928" y="1401784"/>
            <a:ext cx="1778997" cy="43751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zh-CN" altLang="zh-CN" sz="750" dirty="0">
              <a:solidFill>
                <a:schemeClr val="tx1">
                  <a:lumMod val="75000"/>
                  <a:lumOff val="25000"/>
                </a:schemeClr>
              </a:solidFill>
              <a:latin typeface="微软雅黑" panose="020B0503020204020204" charset="-122"/>
              <a:ea typeface="微软雅黑" panose="020B0503020204020204" charset="-122"/>
            </a:endParaRPr>
          </a:p>
        </p:txBody>
      </p:sp>
      <p:sp>
        <p:nvSpPr>
          <p:cNvPr id="24" name="TextBox 8"/>
          <p:cNvSpPr txBox="1"/>
          <p:nvPr/>
        </p:nvSpPr>
        <p:spPr>
          <a:xfrm>
            <a:off x="4006153" y="1835566"/>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调整期</a:t>
            </a:r>
            <a:endPar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Rectangle 9"/>
          <p:cNvSpPr/>
          <p:nvPr/>
        </p:nvSpPr>
        <p:spPr>
          <a:xfrm>
            <a:off x="3704967" y="2001745"/>
            <a:ext cx="1401350" cy="61023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zh-CN" altLang="zh-CN" sz="750" dirty="0">
              <a:solidFill>
                <a:schemeClr val="tx1">
                  <a:lumMod val="75000"/>
                  <a:lumOff val="25000"/>
                </a:schemeClr>
              </a:solidFill>
              <a:latin typeface="微软雅黑" panose="020B0503020204020204" charset="-122"/>
              <a:ea typeface="微软雅黑" panose="020B0503020204020204" charset="-122"/>
            </a:endParaRPr>
          </a:p>
        </p:txBody>
      </p:sp>
      <p:sp>
        <p:nvSpPr>
          <p:cNvPr id="26" name="Freeform 5"/>
          <p:cNvSpPr/>
          <p:nvPr/>
        </p:nvSpPr>
        <p:spPr bwMode="auto">
          <a:xfrm>
            <a:off x="2024514" y="2941697"/>
            <a:ext cx="422453" cy="1139953"/>
          </a:xfrm>
          <a:custGeom>
            <a:avLst/>
            <a:gdLst>
              <a:gd name="T0" fmla="*/ 90 w 213"/>
              <a:gd name="T1" fmla="*/ 374 h 573"/>
              <a:gd name="T2" fmla="*/ 83 w 213"/>
              <a:gd name="T3" fmla="*/ 427 h 573"/>
              <a:gd name="T4" fmla="*/ 55 w 213"/>
              <a:gd name="T5" fmla="*/ 498 h 573"/>
              <a:gd name="T6" fmla="*/ 63 w 213"/>
              <a:gd name="T7" fmla="*/ 550 h 573"/>
              <a:gd name="T8" fmla="*/ 85 w 213"/>
              <a:gd name="T9" fmla="*/ 567 h 573"/>
              <a:gd name="T10" fmla="*/ 14 w 213"/>
              <a:gd name="T11" fmla="*/ 554 h 573"/>
              <a:gd name="T12" fmla="*/ 22 w 213"/>
              <a:gd name="T13" fmla="*/ 496 h 573"/>
              <a:gd name="T14" fmla="*/ 44 w 213"/>
              <a:gd name="T15" fmla="*/ 389 h 573"/>
              <a:gd name="T16" fmla="*/ 36 w 213"/>
              <a:gd name="T17" fmla="*/ 335 h 573"/>
              <a:gd name="T18" fmla="*/ 24 w 213"/>
              <a:gd name="T19" fmla="*/ 251 h 573"/>
              <a:gd name="T20" fmla="*/ 20 w 213"/>
              <a:gd name="T21" fmla="*/ 103 h 573"/>
              <a:gd name="T22" fmla="*/ 31 w 213"/>
              <a:gd name="T23" fmla="*/ 55 h 573"/>
              <a:gd name="T24" fmla="*/ 86 w 213"/>
              <a:gd name="T25" fmla="*/ 29 h 573"/>
              <a:gd name="T26" fmla="*/ 94 w 213"/>
              <a:gd name="T27" fmla="*/ 55 h 573"/>
              <a:gd name="T28" fmla="*/ 94 w 213"/>
              <a:gd name="T29" fmla="*/ 13 h 573"/>
              <a:gd name="T30" fmla="*/ 120 w 213"/>
              <a:gd name="T31" fmla="*/ 13 h 573"/>
              <a:gd name="T32" fmla="*/ 122 w 213"/>
              <a:gd name="T33" fmla="*/ 37 h 573"/>
              <a:gd name="T34" fmla="*/ 91 w 213"/>
              <a:gd name="T35" fmla="*/ 98 h 573"/>
              <a:gd name="T36" fmla="*/ 106 w 213"/>
              <a:gd name="T37" fmla="*/ 104 h 573"/>
              <a:gd name="T38" fmla="*/ 140 w 213"/>
              <a:gd name="T39" fmla="*/ 57 h 573"/>
              <a:gd name="T40" fmla="*/ 141 w 213"/>
              <a:gd name="T41" fmla="*/ 23 h 573"/>
              <a:gd name="T42" fmla="*/ 164 w 213"/>
              <a:gd name="T43" fmla="*/ 41 h 573"/>
              <a:gd name="T44" fmla="*/ 149 w 213"/>
              <a:gd name="T45" fmla="*/ 86 h 573"/>
              <a:gd name="T46" fmla="*/ 114 w 213"/>
              <a:gd name="T47" fmla="*/ 139 h 573"/>
              <a:gd name="T48" fmla="*/ 89 w 213"/>
              <a:gd name="T49" fmla="*/ 166 h 573"/>
              <a:gd name="T50" fmla="*/ 88 w 213"/>
              <a:gd name="T51" fmla="*/ 249 h 573"/>
              <a:gd name="T52" fmla="*/ 196 w 213"/>
              <a:gd name="T53" fmla="*/ 275 h 573"/>
              <a:gd name="T54" fmla="*/ 188 w 213"/>
              <a:gd name="T55" fmla="*/ 341 h 573"/>
              <a:gd name="T56" fmla="*/ 148 w 213"/>
              <a:gd name="T57" fmla="*/ 400 h 573"/>
              <a:gd name="T58" fmla="*/ 166 w 213"/>
              <a:gd name="T59" fmla="*/ 425 h 573"/>
              <a:gd name="T60" fmla="*/ 184 w 213"/>
              <a:gd name="T61" fmla="*/ 434 h 573"/>
              <a:gd name="T62" fmla="*/ 140 w 213"/>
              <a:gd name="T63" fmla="*/ 432 h 573"/>
              <a:gd name="T64" fmla="*/ 110 w 213"/>
              <a:gd name="T65" fmla="*/ 400 h 573"/>
              <a:gd name="T66" fmla="*/ 141 w 213"/>
              <a:gd name="T67" fmla="*/ 351 h 573"/>
              <a:gd name="T68" fmla="*/ 89 w 213"/>
              <a:gd name="T69" fmla="*/ 3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573">
                <a:moveTo>
                  <a:pt x="89" y="310"/>
                </a:moveTo>
                <a:cubicBezTo>
                  <a:pt x="89" y="310"/>
                  <a:pt x="95" y="344"/>
                  <a:pt x="90" y="374"/>
                </a:cubicBezTo>
                <a:cubicBezTo>
                  <a:pt x="90" y="374"/>
                  <a:pt x="88" y="395"/>
                  <a:pt x="89" y="402"/>
                </a:cubicBezTo>
                <a:cubicBezTo>
                  <a:pt x="90" y="410"/>
                  <a:pt x="86" y="422"/>
                  <a:pt x="83" y="427"/>
                </a:cubicBezTo>
                <a:cubicBezTo>
                  <a:pt x="80" y="432"/>
                  <a:pt x="75" y="446"/>
                  <a:pt x="75" y="450"/>
                </a:cubicBezTo>
                <a:cubicBezTo>
                  <a:pt x="74" y="453"/>
                  <a:pt x="58" y="492"/>
                  <a:pt x="55" y="498"/>
                </a:cubicBezTo>
                <a:cubicBezTo>
                  <a:pt x="52" y="505"/>
                  <a:pt x="45" y="524"/>
                  <a:pt x="48" y="530"/>
                </a:cubicBezTo>
                <a:cubicBezTo>
                  <a:pt x="50" y="536"/>
                  <a:pt x="58" y="546"/>
                  <a:pt x="63" y="550"/>
                </a:cubicBezTo>
                <a:cubicBezTo>
                  <a:pt x="67" y="555"/>
                  <a:pt x="73" y="560"/>
                  <a:pt x="78" y="560"/>
                </a:cubicBezTo>
                <a:cubicBezTo>
                  <a:pt x="83" y="560"/>
                  <a:pt x="91" y="566"/>
                  <a:pt x="85" y="567"/>
                </a:cubicBezTo>
                <a:cubicBezTo>
                  <a:pt x="80" y="568"/>
                  <a:pt x="49" y="573"/>
                  <a:pt x="42" y="567"/>
                </a:cubicBezTo>
                <a:cubicBezTo>
                  <a:pt x="35" y="561"/>
                  <a:pt x="18" y="557"/>
                  <a:pt x="14" y="554"/>
                </a:cubicBezTo>
                <a:cubicBezTo>
                  <a:pt x="11" y="551"/>
                  <a:pt x="1" y="542"/>
                  <a:pt x="13" y="530"/>
                </a:cubicBezTo>
                <a:cubicBezTo>
                  <a:pt x="13" y="530"/>
                  <a:pt x="19" y="516"/>
                  <a:pt x="22" y="496"/>
                </a:cubicBezTo>
                <a:cubicBezTo>
                  <a:pt x="25" y="476"/>
                  <a:pt x="38" y="425"/>
                  <a:pt x="47" y="417"/>
                </a:cubicBezTo>
                <a:cubicBezTo>
                  <a:pt x="47" y="417"/>
                  <a:pt x="48" y="398"/>
                  <a:pt x="44" y="389"/>
                </a:cubicBezTo>
                <a:cubicBezTo>
                  <a:pt x="42" y="382"/>
                  <a:pt x="38" y="350"/>
                  <a:pt x="37" y="339"/>
                </a:cubicBezTo>
                <a:cubicBezTo>
                  <a:pt x="36" y="336"/>
                  <a:pt x="36" y="335"/>
                  <a:pt x="36" y="335"/>
                </a:cubicBezTo>
                <a:cubicBezTo>
                  <a:pt x="36" y="335"/>
                  <a:pt x="34" y="313"/>
                  <a:pt x="28" y="309"/>
                </a:cubicBezTo>
                <a:cubicBezTo>
                  <a:pt x="22" y="304"/>
                  <a:pt x="0" y="282"/>
                  <a:pt x="24" y="251"/>
                </a:cubicBezTo>
                <a:cubicBezTo>
                  <a:pt x="24" y="251"/>
                  <a:pt x="25" y="228"/>
                  <a:pt x="21" y="209"/>
                </a:cubicBezTo>
                <a:cubicBezTo>
                  <a:pt x="17" y="189"/>
                  <a:pt x="9" y="117"/>
                  <a:pt x="20" y="103"/>
                </a:cubicBezTo>
                <a:cubicBezTo>
                  <a:pt x="30" y="88"/>
                  <a:pt x="32" y="87"/>
                  <a:pt x="33" y="82"/>
                </a:cubicBezTo>
                <a:cubicBezTo>
                  <a:pt x="33" y="76"/>
                  <a:pt x="33" y="63"/>
                  <a:pt x="31" y="55"/>
                </a:cubicBezTo>
                <a:cubicBezTo>
                  <a:pt x="29" y="47"/>
                  <a:pt x="20" y="20"/>
                  <a:pt x="41" y="10"/>
                </a:cubicBezTo>
                <a:cubicBezTo>
                  <a:pt x="62" y="0"/>
                  <a:pt x="86" y="15"/>
                  <a:pt x="86" y="29"/>
                </a:cubicBezTo>
                <a:cubicBezTo>
                  <a:pt x="86" y="29"/>
                  <a:pt x="93" y="41"/>
                  <a:pt x="89" y="47"/>
                </a:cubicBezTo>
                <a:cubicBezTo>
                  <a:pt x="94" y="55"/>
                  <a:pt x="94" y="55"/>
                  <a:pt x="94" y="55"/>
                </a:cubicBezTo>
                <a:cubicBezTo>
                  <a:pt x="94" y="55"/>
                  <a:pt x="103" y="52"/>
                  <a:pt x="102" y="47"/>
                </a:cubicBezTo>
                <a:cubicBezTo>
                  <a:pt x="101" y="42"/>
                  <a:pt x="86" y="21"/>
                  <a:pt x="94" y="13"/>
                </a:cubicBezTo>
                <a:cubicBezTo>
                  <a:pt x="101" y="9"/>
                  <a:pt x="101" y="9"/>
                  <a:pt x="101" y="9"/>
                </a:cubicBezTo>
                <a:cubicBezTo>
                  <a:pt x="101" y="9"/>
                  <a:pt x="117" y="10"/>
                  <a:pt x="120" y="13"/>
                </a:cubicBezTo>
                <a:cubicBezTo>
                  <a:pt x="124" y="17"/>
                  <a:pt x="128" y="26"/>
                  <a:pt x="122" y="27"/>
                </a:cubicBezTo>
                <a:cubicBezTo>
                  <a:pt x="122" y="27"/>
                  <a:pt x="120" y="33"/>
                  <a:pt x="122" y="37"/>
                </a:cubicBezTo>
                <a:cubicBezTo>
                  <a:pt x="123" y="40"/>
                  <a:pt x="116" y="51"/>
                  <a:pt x="116" y="51"/>
                </a:cubicBezTo>
                <a:cubicBezTo>
                  <a:pt x="116" y="51"/>
                  <a:pt x="99" y="95"/>
                  <a:pt x="91" y="98"/>
                </a:cubicBezTo>
                <a:cubicBezTo>
                  <a:pt x="91" y="98"/>
                  <a:pt x="90" y="101"/>
                  <a:pt x="91" y="101"/>
                </a:cubicBezTo>
                <a:cubicBezTo>
                  <a:pt x="93" y="101"/>
                  <a:pt x="106" y="104"/>
                  <a:pt x="106" y="104"/>
                </a:cubicBezTo>
                <a:cubicBezTo>
                  <a:pt x="106" y="104"/>
                  <a:pt x="127" y="80"/>
                  <a:pt x="130" y="76"/>
                </a:cubicBezTo>
                <a:cubicBezTo>
                  <a:pt x="134" y="73"/>
                  <a:pt x="140" y="64"/>
                  <a:pt x="140" y="57"/>
                </a:cubicBezTo>
                <a:cubicBezTo>
                  <a:pt x="139" y="51"/>
                  <a:pt x="132" y="34"/>
                  <a:pt x="133" y="31"/>
                </a:cubicBezTo>
                <a:cubicBezTo>
                  <a:pt x="134" y="28"/>
                  <a:pt x="141" y="23"/>
                  <a:pt x="141" y="23"/>
                </a:cubicBezTo>
                <a:cubicBezTo>
                  <a:pt x="141" y="23"/>
                  <a:pt x="154" y="20"/>
                  <a:pt x="157" y="23"/>
                </a:cubicBezTo>
                <a:cubicBezTo>
                  <a:pt x="160" y="26"/>
                  <a:pt x="165" y="38"/>
                  <a:pt x="164" y="41"/>
                </a:cubicBezTo>
                <a:cubicBezTo>
                  <a:pt x="164" y="44"/>
                  <a:pt x="157" y="58"/>
                  <a:pt x="156" y="60"/>
                </a:cubicBezTo>
                <a:cubicBezTo>
                  <a:pt x="155" y="63"/>
                  <a:pt x="151" y="76"/>
                  <a:pt x="149" y="86"/>
                </a:cubicBezTo>
                <a:cubicBezTo>
                  <a:pt x="146" y="96"/>
                  <a:pt x="137" y="122"/>
                  <a:pt x="131" y="128"/>
                </a:cubicBezTo>
                <a:cubicBezTo>
                  <a:pt x="131" y="128"/>
                  <a:pt x="119" y="141"/>
                  <a:pt x="114" y="139"/>
                </a:cubicBezTo>
                <a:cubicBezTo>
                  <a:pt x="109" y="137"/>
                  <a:pt x="93" y="139"/>
                  <a:pt x="93" y="139"/>
                </a:cubicBezTo>
                <a:cubicBezTo>
                  <a:pt x="93" y="139"/>
                  <a:pt x="90" y="158"/>
                  <a:pt x="89" y="166"/>
                </a:cubicBezTo>
                <a:cubicBezTo>
                  <a:pt x="87" y="173"/>
                  <a:pt x="86" y="202"/>
                  <a:pt x="87" y="216"/>
                </a:cubicBezTo>
                <a:cubicBezTo>
                  <a:pt x="88" y="229"/>
                  <a:pt x="84" y="246"/>
                  <a:pt x="88" y="249"/>
                </a:cubicBezTo>
                <a:cubicBezTo>
                  <a:pt x="92" y="252"/>
                  <a:pt x="105" y="252"/>
                  <a:pt x="111" y="253"/>
                </a:cubicBezTo>
                <a:cubicBezTo>
                  <a:pt x="117" y="254"/>
                  <a:pt x="155" y="253"/>
                  <a:pt x="196" y="275"/>
                </a:cubicBezTo>
                <a:cubicBezTo>
                  <a:pt x="196" y="275"/>
                  <a:pt x="213" y="284"/>
                  <a:pt x="208" y="303"/>
                </a:cubicBezTo>
                <a:cubicBezTo>
                  <a:pt x="203" y="321"/>
                  <a:pt x="195" y="334"/>
                  <a:pt x="188" y="341"/>
                </a:cubicBezTo>
                <a:cubicBezTo>
                  <a:pt x="182" y="348"/>
                  <a:pt x="165" y="367"/>
                  <a:pt x="161" y="374"/>
                </a:cubicBezTo>
                <a:cubicBezTo>
                  <a:pt x="157" y="381"/>
                  <a:pt x="148" y="395"/>
                  <a:pt x="148" y="400"/>
                </a:cubicBezTo>
                <a:cubicBezTo>
                  <a:pt x="147" y="406"/>
                  <a:pt x="151" y="411"/>
                  <a:pt x="154" y="414"/>
                </a:cubicBezTo>
                <a:cubicBezTo>
                  <a:pt x="157" y="417"/>
                  <a:pt x="163" y="424"/>
                  <a:pt x="166" y="425"/>
                </a:cubicBezTo>
                <a:cubicBezTo>
                  <a:pt x="170" y="426"/>
                  <a:pt x="174" y="428"/>
                  <a:pt x="174" y="428"/>
                </a:cubicBezTo>
                <a:cubicBezTo>
                  <a:pt x="174" y="428"/>
                  <a:pt x="188" y="425"/>
                  <a:pt x="184" y="434"/>
                </a:cubicBezTo>
                <a:cubicBezTo>
                  <a:pt x="184" y="434"/>
                  <a:pt x="169" y="444"/>
                  <a:pt x="166" y="442"/>
                </a:cubicBezTo>
                <a:cubicBezTo>
                  <a:pt x="162" y="440"/>
                  <a:pt x="144" y="438"/>
                  <a:pt x="140" y="432"/>
                </a:cubicBezTo>
                <a:cubicBezTo>
                  <a:pt x="136" y="426"/>
                  <a:pt x="124" y="425"/>
                  <a:pt x="118" y="425"/>
                </a:cubicBezTo>
                <a:cubicBezTo>
                  <a:pt x="113" y="424"/>
                  <a:pt x="95" y="416"/>
                  <a:pt x="110" y="400"/>
                </a:cubicBezTo>
                <a:cubicBezTo>
                  <a:pt x="126" y="385"/>
                  <a:pt x="124" y="380"/>
                  <a:pt x="129" y="371"/>
                </a:cubicBezTo>
                <a:cubicBezTo>
                  <a:pt x="133" y="362"/>
                  <a:pt x="141" y="355"/>
                  <a:pt x="141" y="351"/>
                </a:cubicBezTo>
                <a:cubicBezTo>
                  <a:pt x="141" y="348"/>
                  <a:pt x="152" y="321"/>
                  <a:pt x="158" y="318"/>
                </a:cubicBezTo>
                <a:cubicBezTo>
                  <a:pt x="158" y="318"/>
                  <a:pt x="96" y="315"/>
                  <a:pt x="89" y="310"/>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7" name="Freeform 6"/>
          <p:cNvSpPr/>
          <p:nvPr/>
        </p:nvSpPr>
        <p:spPr bwMode="auto">
          <a:xfrm>
            <a:off x="2753291" y="1733143"/>
            <a:ext cx="551536" cy="1092176"/>
          </a:xfrm>
          <a:custGeom>
            <a:avLst/>
            <a:gdLst>
              <a:gd name="T0" fmla="*/ 149 w 278"/>
              <a:gd name="T1" fmla="*/ 352 h 549"/>
              <a:gd name="T2" fmla="*/ 143 w 278"/>
              <a:gd name="T3" fmla="*/ 416 h 549"/>
              <a:gd name="T4" fmla="*/ 71 w 278"/>
              <a:gd name="T5" fmla="*/ 458 h 549"/>
              <a:gd name="T6" fmla="*/ 32 w 278"/>
              <a:gd name="T7" fmla="*/ 502 h 549"/>
              <a:gd name="T8" fmla="*/ 28 w 278"/>
              <a:gd name="T9" fmla="*/ 531 h 549"/>
              <a:gd name="T10" fmla="*/ 5 w 278"/>
              <a:gd name="T11" fmla="*/ 515 h 549"/>
              <a:gd name="T12" fmla="*/ 2 w 278"/>
              <a:gd name="T13" fmla="*/ 474 h 549"/>
              <a:gd name="T14" fmla="*/ 45 w 278"/>
              <a:gd name="T15" fmla="*/ 440 h 549"/>
              <a:gd name="T16" fmla="*/ 105 w 278"/>
              <a:gd name="T17" fmla="*/ 377 h 549"/>
              <a:gd name="T18" fmla="*/ 75 w 278"/>
              <a:gd name="T19" fmla="*/ 298 h 549"/>
              <a:gd name="T20" fmla="*/ 65 w 278"/>
              <a:gd name="T21" fmla="*/ 191 h 549"/>
              <a:gd name="T22" fmla="*/ 75 w 278"/>
              <a:gd name="T23" fmla="*/ 93 h 549"/>
              <a:gd name="T24" fmla="*/ 110 w 278"/>
              <a:gd name="T25" fmla="*/ 6 h 549"/>
              <a:gd name="T26" fmla="*/ 154 w 278"/>
              <a:gd name="T27" fmla="*/ 54 h 549"/>
              <a:gd name="T28" fmla="*/ 147 w 278"/>
              <a:gd name="T29" fmla="*/ 77 h 549"/>
              <a:gd name="T30" fmla="*/ 202 w 278"/>
              <a:gd name="T31" fmla="*/ 56 h 549"/>
              <a:gd name="T32" fmla="*/ 216 w 278"/>
              <a:gd name="T33" fmla="*/ 25 h 549"/>
              <a:gd name="T34" fmla="*/ 237 w 278"/>
              <a:gd name="T35" fmla="*/ 35 h 549"/>
              <a:gd name="T36" fmla="*/ 229 w 278"/>
              <a:gd name="T37" fmla="*/ 43 h 549"/>
              <a:gd name="T38" fmla="*/ 211 w 278"/>
              <a:gd name="T39" fmla="*/ 69 h 549"/>
              <a:gd name="T40" fmla="*/ 159 w 278"/>
              <a:gd name="T41" fmla="*/ 106 h 549"/>
              <a:gd name="T42" fmla="*/ 189 w 278"/>
              <a:gd name="T43" fmla="*/ 101 h 549"/>
              <a:gd name="T44" fmla="*/ 240 w 278"/>
              <a:gd name="T45" fmla="*/ 70 h 549"/>
              <a:gd name="T46" fmla="*/ 255 w 278"/>
              <a:gd name="T47" fmla="*/ 42 h 549"/>
              <a:gd name="T48" fmla="*/ 274 w 278"/>
              <a:gd name="T49" fmla="*/ 54 h 549"/>
              <a:gd name="T50" fmla="*/ 255 w 278"/>
              <a:gd name="T51" fmla="*/ 81 h 549"/>
              <a:gd name="T52" fmla="*/ 197 w 278"/>
              <a:gd name="T53" fmla="*/ 132 h 549"/>
              <a:gd name="T54" fmla="*/ 137 w 278"/>
              <a:gd name="T55" fmla="*/ 140 h 549"/>
              <a:gd name="T56" fmla="*/ 130 w 278"/>
              <a:gd name="T57" fmla="*/ 223 h 549"/>
              <a:gd name="T58" fmla="*/ 196 w 278"/>
              <a:gd name="T59" fmla="*/ 184 h 549"/>
              <a:gd name="T60" fmla="*/ 230 w 278"/>
              <a:gd name="T61" fmla="*/ 228 h 549"/>
              <a:gd name="T62" fmla="*/ 202 w 278"/>
              <a:gd name="T63" fmla="*/ 313 h 549"/>
              <a:gd name="T64" fmla="*/ 241 w 278"/>
              <a:gd name="T65" fmla="*/ 322 h 549"/>
              <a:gd name="T66" fmla="*/ 205 w 278"/>
              <a:gd name="T67" fmla="*/ 338 h 549"/>
              <a:gd name="T68" fmla="*/ 163 w 278"/>
              <a:gd name="T69" fmla="*/ 318 h 549"/>
              <a:gd name="T70" fmla="*/ 179 w 278"/>
              <a:gd name="T71" fmla="*/ 264 h 549"/>
              <a:gd name="T72" fmla="*/ 132 w 278"/>
              <a:gd name="T73" fmla="*/ 29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 h="549">
                <a:moveTo>
                  <a:pt x="132" y="292"/>
                </a:moveTo>
                <a:cubicBezTo>
                  <a:pt x="132" y="292"/>
                  <a:pt x="148" y="326"/>
                  <a:pt x="149" y="352"/>
                </a:cubicBezTo>
                <a:cubicBezTo>
                  <a:pt x="149" y="377"/>
                  <a:pt x="151" y="378"/>
                  <a:pt x="152" y="385"/>
                </a:cubicBezTo>
                <a:cubicBezTo>
                  <a:pt x="153" y="391"/>
                  <a:pt x="152" y="408"/>
                  <a:pt x="143" y="416"/>
                </a:cubicBezTo>
                <a:cubicBezTo>
                  <a:pt x="134" y="423"/>
                  <a:pt x="120" y="427"/>
                  <a:pt x="114" y="432"/>
                </a:cubicBezTo>
                <a:cubicBezTo>
                  <a:pt x="109" y="437"/>
                  <a:pt x="81" y="453"/>
                  <a:pt x="71" y="458"/>
                </a:cubicBezTo>
                <a:cubicBezTo>
                  <a:pt x="61" y="463"/>
                  <a:pt x="40" y="481"/>
                  <a:pt x="38" y="487"/>
                </a:cubicBezTo>
                <a:cubicBezTo>
                  <a:pt x="35" y="492"/>
                  <a:pt x="33" y="493"/>
                  <a:pt x="32" y="502"/>
                </a:cubicBezTo>
                <a:cubicBezTo>
                  <a:pt x="31" y="511"/>
                  <a:pt x="25" y="520"/>
                  <a:pt x="30" y="526"/>
                </a:cubicBezTo>
                <a:cubicBezTo>
                  <a:pt x="34" y="533"/>
                  <a:pt x="30" y="530"/>
                  <a:pt x="28" y="531"/>
                </a:cubicBezTo>
                <a:cubicBezTo>
                  <a:pt x="28" y="531"/>
                  <a:pt x="25" y="549"/>
                  <a:pt x="14" y="530"/>
                </a:cubicBezTo>
                <a:cubicBezTo>
                  <a:pt x="3" y="512"/>
                  <a:pt x="7" y="518"/>
                  <a:pt x="5" y="515"/>
                </a:cubicBezTo>
                <a:cubicBezTo>
                  <a:pt x="3" y="511"/>
                  <a:pt x="4" y="505"/>
                  <a:pt x="5" y="498"/>
                </a:cubicBezTo>
                <a:cubicBezTo>
                  <a:pt x="6" y="490"/>
                  <a:pt x="3" y="477"/>
                  <a:pt x="2" y="474"/>
                </a:cubicBezTo>
                <a:cubicBezTo>
                  <a:pt x="0" y="470"/>
                  <a:pt x="2" y="456"/>
                  <a:pt x="19" y="456"/>
                </a:cubicBezTo>
                <a:cubicBezTo>
                  <a:pt x="19" y="456"/>
                  <a:pt x="34" y="455"/>
                  <a:pt x="45" y="440"/>
                </a:cubicBezTo>
                <a:cubicBezTo>
                  <a:pt x="57" y="425"/>
                  <a:pt x="85" y="399"/>
                  <a:pt x="105" y="396"/>
                </a:cubicBezTo>
                <a:cubicBezTo>
                  <a:pt x="105" y="396"/>
                  <a:pt x="109" y="383"/>
                  <a:pt x="105" y="377"/>
                </a:cubicBezTo>
                <a:cubicBezTo>
                  <a:pt x="100" y="372"/>
                  <a:pt x="84" y="322"/>
                  <a:pt x="83" y="311"/>
                </a:cubicBezTo>
                <a:cubicBezTo>
                  <a:pt x="83" y="311"/>
                  <a:pt x="80" y="304"/>
                  <a:pt x="75" y="298"/>
                </a:cubicBezTo>
                <a:cubicBezTo>
                  <a:pt x="70" y="293"/>
                  <a:pt x="50" y="260"/>
                  <a:pt x="65" y="243"/>
                </a:cubicBezTo>
                <a:cubicBezTo>
                  <a:pt x="65" y="243"/>
                  <a:pt x="65" y="202"/>
                  <a:pt x="65" y="191"/>
                </a:cubicBezTo>
                <a:cubicBezTo>
                  <a:pt x="65" y="180"/>
                  <a:pt x="61" y="152"/>
                  <a:pt x="63" y="138"/>
                </a:cubicBezTo>
                <a:cubicBezTo>
                  <a:pt x="64" y="124"/>
                  <a:pt x="67" y="105"/>
                  <a:pt x="75" y="93"/>
                </a:cubicBezTo>
                <a:cubicBezTo>
                  <a:pt x="83" y="82"/>
                  <a:pt x="90" y="75"/>
                  <a:pt x="91" y="65"/>
                </a:cubicBezTo>
                <a:cubicBezTo>
                  <a:pt x="93" y="56"/>
                  <a:pt x="80" y="14"/>
                  <a:pt x="110" y="6"/>
                </a:cubicBezTo>
                <a:cubicBezTo>
                  <a:pt x="110" y="6"/>
                  <a:pt x="163" y="0"/>
                  <a:pt x="156" y="38"/>
                </a:cubicBezTo>
                <a:cubicBezTo>
                  <a:pt x="156" y="38"/>
                  <a:pt x="157" y="51"/>
                  <a:pt x="154" y="54"/>
                </a:cubicBezTo>
                <a:cubicBezTo>
                  <a:pt x="154" y="54"/>
                  <a:pt x="163" y="71"/>
                  <a:pt x="150" y="72"/>
                </a:cubicBezTo>
                <a:cubicBezTo>
                  <a:pt x="147" y="77"/>
                  <a:pt x="147" y="77"/>
                  <a:pt x="147" y="77"/>
                </a:cubicBezTo>
                <a:cubicBezTo>
                  <a:pt x="147" y="77"/>
                  <a:pt x="160" y="72"/>
                  <a:pt x="168" y="69"/>
                </a:cubicBezTo>
                <a:cubicBezTo>
                  <a:pt x="175" y="66"/>
                  <a:pt x="198" y="60"/>
                  <a:pt x="202" y="56"/>
                </a:cubicBezTo>
                <a:cubicBezTo>
                  <a:pt x="206" y="52"/>
                  <a:pt x="205" y="46"/>
                  <a:pt x="206" y="41"/>
                </a:cubicBezTo>
                <a:cubicBezTo>
                  <a:pt x="207" y="37"/>
                  <a:pt x="213" y="28"/>
                  <a:pt x="216" y="25"/>
                </a:cubicBezTo>
                <a:cubicBezTo>
                  <a:pt x="216" y="25"/>
                  <a:pt x="245" y="19"/>
                  <a:pt x="234" y="29"/>
                </a:cubicBezTo>
                <a:cubicBezTo>
                  <a:pt x="237" y="35"/>
                  <a:pt x="237" y="35"/>
                  <a:pt x="237" y="35"/>
                </a:cubicBezTo>
                <a:cubicBezTo>
                  <a:pt x="236" y="44"/>
                  <a:pt x="236" y="44"/>
                  <a:pt x="236" y="44"/>
                </a:cubicBezTo>
                <a:cubicBezTo>
                  <a:pt x="236" y="44"/>
                  <a:pt x="229" y="53"/>
                  <a:pt x="229" y="43"/>
                </a:cubicBezTo>
                <a:cubicBezTo>
                  <a:pt x="229" y="43"/>
                  <a:pt x="224" y="47"/>
                  <a:pt x="224" y="52"/>
                </a:cubicBezTo>
                <a:cubicBezTo>
                  <a:pt x="224" y="56"/>
                  <a:pt x="217" y="67"/>
                  <a:pt x="211" y="69"/>
                </a:cubicBezTo>
                <a:cubicBezTo>
                  <a:pt x="211" y="69"/>
                  <a:pt x="198" y="77"/>
                  <a:pt x="192" y="81"/>
                </a:cubicBezTo>
                <a:cubicBezTo>
                  <a:pt x="186" y="85"/>
                  <a:pt x="164" y="105"/>
                  <a:pt x="159" y="106"/>
                </a:cubicBezTo>
                <a:cubicBezTo>
                  <a:pt x="159" y="106"/>
                  <a:pt x="171" y="110"/>
                  <a:pt x="174" y="108"/>
                </a:cubicBezTo>
                <a:cubicBezTo>
                  <a:pt x="178" y="106"/>
                  <a:pt x="185" y="104"/>
                  <a:pt x="189" y="101"/>
                </a:cubicBezTo>
                <a:cubicBezTo>
                  <a:pt x="194" y="99"/>
                  <a:pt x="219" y="86"/>
                  <a:pt x="224" y="82"/>
                </a:cubicBezTo>
                <a:cubicBezTo>
                  <a:pt x="230" y="77"/>
                  <a:pt x="240" y="73"/>
                  <a:pt x="240" y="70"/>
                </a:cubicBezTo>
                <a:cubicBezTo>
                  <a:pt x="241" y="66"/>
                  <a:pt x="243" y="51"/>
                  <a:pt x="243" y="51"/>
                </a:cubicBezTo>
                <a:cubicBezTo>
                  <a:pt x="243" y="51"/>
                  <a:pt x="251" y="43"/>
                  <a:pt x="255" y="42"/>
                </a:cubicBezTo>
                <a:cubicBezTo>
                  <a:pt x="259" y="41"/>
                  <a:pt x="262" y="42"/>
                  <a:pt x="267" y="45"/>
                </a:cubicBezTo>
                <a:cubicBezTo>
                  <a:pt x="272" y="49"/>
                  <a:pt x="276" y="52"/>
                  <a:pt x="274" y="54"/>
                </a:cubicBezTo>
                <a:cubicBezTo>
                  <a:pt x="273" y="56"/>
                  <a:pt x="278" y="59"/>
                  <a:pt x="271" y="65"/>
                </a:cubicBezTo>
                <a:cubicBezTo>
                  <a:pt x="265" y="72"/>
                  <a:pt x="257" y="80"/>
                  <a:pt x="255" y="81"/>
                </a:cubicBezTo>
                <a:cubicBezTo>
                  <a:pt x="253" y="82"/>
                  <a:pt x="231" y="105"/>
                  <a:pt x="225" y="111"/>
                </a:cubicBezTo>
                <a:cubicBezTo>
                  <a:pt x="219" y="118"/>
                  <a:pt x="201" y="131"/>
                  <a:pt x="197" y="132"/>
                </a:cubicBezTo>
                <a:cubicBezTo>
                  <a:pt x="193" y="134"/>
                  <a:pt x="196" y="137"/>
                  <a:pt x="188" y="137"/>
                </a:cubicBezTo>
                <a:cubicBezTo>
                  <a:pt x="180" y="137"/>
                  <a:pt x="142" y="141"/>
                  <a:pt x="137" y="140"/>
                </a:cubicBezTo>
                <a:cubicBezTo>
                  <a:pt x="137" y="140"/>
                  <a:pt x="136" y="177"/>
                  <a:pt x="132" y="195"/>
                </a:cubicBezTo>
                <a:cubicBezTo>
                  <a:pt x="130" y="223"/>
                  <a:pt x="130" y="223"/>
                  <a:pt x="130" y="223"/>
                </a:cubicBezTo>
                <a:cubicBezTo>
                  <a:pt x="130" y="223"/>
                  <a:pt x="153" y="205"/>
                  <a:pt x="165" y="198"/>
                </a:cubicBezTo>
                <a:cubicBezTo>
                  <a:pt x="177" y="191"/>
                  <a:pt x="190" y="186"/>
                  <a:pt x="196" y="184"/>
                </a:cubicBezTo>
                <a:cubicBezTo>
                  <a:pt x="201" y="181"/>
                  <a:pt x="227" y="169"/>
                  <a:pt x="235" y="196"/>
                </a:cubicBezTo>
                <a:cubicBezTo>
                  <a:pt x="235" y="196"/>
                  <a:pt x="236" y="214"/>
                  <a:pt x="230" y="228"/>
                </a:cubicBezTo>
                <a:cubicBezTo>
                  <a:pt x="223" y="243"/>
                  <a:pt x="212" y="263"/>
                  <a:pt x="208" y="274"/>
                </a:cubicBezTo>
                <a:cubicBezTo>
                  <a:pt x="203" y="285"/>
                  <a:pt x="198" y="311"/>
                  <a:pt x="202" y="313"/>
                </a:cubicBezTo>
                <a:cubicBezTo>
                  <a:pt x="207" y="316"/>
                  <a:pt x="217" y="323"/>
                  <a:pt x="222" y="322"/>
                </a:cubicBezTo>
                <a:cubicBezTo>
                  <a:pt x="226" y="321"/>
                  <a:pt x="241" y="314"/>
                  <a:pt x="241" y="322"/>
                </a:cubicBezTo>
                <a:cubicBezTo>
                  <a:pt x="241" y="322"/>
                  <a:pt x="237" y="330"/>
                  <a:pt x="233" y="331"/>
                </a:cubicBezTo>
                <a:cubicBezTo>
                  <a:pt x="233" y="331"/>
                  <a:pt x="214" y="341"/>
                  <a:pt x="205" y="338"/>
                </a:cubicBezTo>
                <a:cubicBezTo>
                  <a:pt x="196" y="336"/>
                  <a:pt x="188" y="337"/>
                  <a:pt x="181" y="338"/>
                </a:cubicBezTo>
                <a:cubicBezTo>
                  <a:pt x="173" y="339"/>
                  <a:pt x="155" y="335"/>
                  <a:pt x="163" y="318"/>
                </a:cubicBezTo>
                <a:cubicBezTo>
                  <a:pt x="171" y="302"/>
                  <a:pt x="170" y="299"/>
                  <a:pt x="171" y="295"/>
                </a:cubicBezTo>
                <a:cubicBezTo>
                  <a:pt x="172" y="292"/>
                  <a:pt x="179" y="267"/>
                  <a:pt x="179" y="264"/>
                </a:cubicBezTo>
                <a:cubicBezTo>
                  <a:pt x="179" y="261"/>
                  <a:pt x="178" y="246"/>
                  <a:pt x="181" y="242"/>
                </a:cubicBezTo>
                <a:cubicBezTo>
                  <a:pt x="181" y="242"/>
                  <a:pt x="143" y="291"/>
                  <a:pt x="132" y="292"/>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8" name="Freeform 7"/>
          <p:cNvSpPr>
            <a:spLocks noEditPoints="1"/>
          </p:cNvSpPr>
          <p:nvPr/>
        </p:nvSpPr>
        <p:spPr bwMode="auto">
          <a:xfrm>
            <a:off x="4112774" y="1070747"/>
            <a:ext cx="555728" cy="767792"/>
          </a:xfrm>
          <a:custGeom>
            <a:avLst/>
            <a:gdLst>
              <a:gd name="T0" fmla="*/ 267 w 280"/>
              <a:gd name="T1" fmla="*/ 160 h 386"/>
              <a:gd name="T2" fmla="*/ 250 w 280"/>
              <a:gd name="T3" fmla="*/ 162 h 386"/>
              <a:gd name="T4" fmla="*/ 231 w 280"/>
              <a:gd name="T5" fmla="*/ 164 h 386"/>
              <a:gd name="T6" fmla="*/ 204 w 280"/>
              <a:gd name="T7" fmla="*/ 153 h 386"/>
              <a:gd name="T8" fmla="*/ 225 w 280"/>
              <a:gd name="T9" fmla="*/ 151 h 386"/>
              <a:gd name="T10" fmla="*/ 237 w 280"/>
              <a:gd name="T11" fmla="*/ 142 h 386"/>
              <a:gd name="T12" fmla="*/ 250 w 280"/>
              <a:gd name="T13" fmla="*/ 143 h 386"/>
              <a:gd name="T14" fmla="*/ 256 w 280"/>
              <a:gd name="T15" fmla="*/ 133 h 386"/>
              <a:gd name="T16" fmla="*/ 251 w 280"/>
              <a:gd name="T17" fmla="*/ 123 h 386"/>
              <a:gd name="T18" fmla="*/ 244 w 280"/>
              <a:gd name="T19" fmla="*/ 113 h 386"/>
              <a:gd name="T20" fmla="*/ 233 w 280"/>
              <a:gd name="T21" fmla="*/ 116 h 386"/>
              <a:gd name="T22" fmla="*/ 214 w 280"/>
              <a:gd name="T23" fmla="*/ 133 h 386"/>
              <a:gd name="T24" fmla="*/ 191 w 280"/>
              <a:gd name="T25" fmla="*/ 134 h 386"/>
              <a:gd name="T26" fmla="*/ 145 w 280"/>
              <a:gd name="T27" fmla="*/ 132 h 386"/>
              <a:gd name="T28" fmla="*/ 134 w 280"/>
              <a:gd name="T29" fmla="*/ 125 h 386"/>
              <a:gd name="T30" fmla="*/ 112 w 280"/>
              <a:gd name="T31" fmla="*/ 101 h 386"/>
              <a:gd name="T32" fmla="*/ 114 w 280"/>
              <a:gd name="T33" fmla="*/ 88 h 386"/>
              <a:gd name="T34" fmla="*/ 140 w 280"/>
              <a:gd name="T35" fmla="*/ 72 h 386"/>
              <a:gd name="T36" fmla="*/ 145 w 280"/>
              <a:gd name="T37" fmla="*/ 56 h 386"/>
              <a:gd name="T38" fmla="*/ 150 w 280"/>
              <a:gd name="T39" fmla="*/ 39 h 386"/>
              <a:gd name="T40" fmla="*/ 106 w 280"/>
              <a:gd name="T41" fmla="*/ 5 h 386"/>
              <a:gd name="T42" fmla="*/ 84 w 280"/>
              <a:gd name="T43" fmla="*/ 55 h 386"/>
              <a:gd name="T44" fmla="*/ 75 w 280"/>
              <a:gd name="T45" fmla="*/ 74 h 386"/>
              <a:gd name="T46" fmla="*/ 57 w 280"/>
              <a:gd name="T47" fmla="*/ 94 h 386"/>
              <a:gd name="T48" fmla="*/ 6 w 280"/>
              <a:gd name="T49" fmla="*/ 238 h 386"/>
              <a:gd name="T50" fmla="*/ 82 w 280"/>
              <a:gd name="T51" fmla="*/ 284 h 386"/>
              <a:gd name="T52" fmla="*/ 109 w 280"/>
              <a:gd name="T53" fmla="*/ 277 h 386"/>
              <a:gd name="T54" fmla="*/ 77 w 280"/>
              <a:gd name="T55" fmla="*/ 308 h 386"/>
              <a:gd name="T56" fmla="*/ 58 w 280"/>
              <a:gd name="T57" fmla="*/ 325 h 386"/>
              <a:gd name="T58" fmla="*/ 52 w 280"/>
              <a:gd name="T59" fmla="*/ 343 h 386"/>
              <a:gd name="T60" fmla="*/ 66 w 280"/>
              <a:gd name="T61" fmla="*/ 359 h 386"/>
              <a:gd name="T62" fmla="*/ 84 w 280"/>
              <a:gd name="T63" fmla="*/ 377 h 386"/>
              <a:gd name="T64" fmla="*/ 97 w 280"/>
              <a:gd name="T65" fmla="*/ 383 h 386"/>
              <a:gd name="T66" fmla="*/ 107 w 280"/>
              <a:gd name="T67" fmla="*/ 385 h 386"/>
              <a:gd name="T68" fmla="*/ 106 w 280"/>
              <a:gd name="T69" fmla="*/ 370 h 386"/>
              <a:gd name="T70" fmla="*/ 91 w 280"/>
              <a:gd name="T71" fmla="*/ 340 h 386"/>
              <a:gd name="T72" fmla="*/ 119 w 280"/>
              <a:gd name="T73" fmla="*/ 313 h 386"/>
              <a:gd name="T74" fmla="*/ 137 w 280"/>
              <a:gd name="T75" fmla="*/ 317 h 386"/>
              <a:gd name="T76" fmla="*/ 161 w 280"/>
              <a:gd name="T77" fmla="*/ 312 h 386"/>
              <a:gd name="T78" fmla="*/ 182 w 280"/>
              <a:gd name="T79" fmla="*/ 305 h 386"/>
              <a:gd name="T80" fmla="*/ 194 w 280"/>
              <a:gd name="T81" fmla="*/ 295 h 386"/>
              <a:gd name="T82" fmla="*/ 175 w 280"/>
              <a:gd name="T83" fmla="*/ 293 h 386"/>
              <a:gd name="T84" fmla="*/ 156 w 280"/>
              <a:gd name="T85" fmla="*/ 289 h 386"/>
              <a:gd name="T86" fmla="*/ 160 w 280"/>
              <a:gd name="T87" fmla="*/ 234 h 386"/>
              <a:gd name="T88" fmla="*/ 175 w 280"/>
              <a:gd name="T89" fmla="*/ 178 h 386"/>
              <a:gd name="T90" fmla="*/ 192 w 280"/>
              <a:gd name="T91" fmla="*/ 179 h 386"/>
              <a:gd name="T92" fmla="*/ 221 w 280"/>
              <a:gd name="T93" fmla="*/ 179 h 386"/>
              <a:gd name="T94" fmla="*/ 238 w 280"/>
              <a:gd name="T95" fmla="*/ 181 h 386"/>
              <a:gd name="T96" fmla="*/ 252 w 280"/>
              <a:gd name="T97" fmla="*/ 183 h 386"/>
              <a:gd name="T98" fmla="*/ 259 w 280"/>
              <a:gd name="T99" fmla="*/ 189 h 386"/>
              <a:gd name="T100" fmla="*/ 273 w 280"/>
              <a:gd name="T101" fmla="*/ 186 h 386"/>
              <a:gd name="T102" fmla="*/ 280 w 280"/>
              <a:gd name="T103" fmla="*/ 174 h 386"/>
              <a:gd name="T104" fmla="*/ 267 w 280"/>
              <a:gd name="T105" fmla="*/ 160 h 386"/>
              <a:gd name="T106" fmla="*/ 118 w 280"/>
              <a:gd name="T107" fmla="*/ 230 h 386"/>
              <a:gd name="T108" fmla="*/ 127 w 280"/>
              <a:gd name="T109" fmla="*/ 214 h 386"/>
              <a:gd name="T110" fmla="*/ 128 w 280"/>
              <a:gd name="T111" fmla="*/ 229 h 386"/>
              <a:gd name="T112" fmla="*/ 118 w 280"/>
              <a:gd name="T113" fmla="*/ 230 h 386"/>
              <a:gd name="T114" fmla="*/ 99 w 280"/>
              <a:gd name="T115" fmla="*/ 181 h 386"/>
              <a:gd name="T116" fmla="*/ 113 w 280"/>
              <a:gd name="T117" fmla="*/ 159 h 386"/>
              <a:gd name="T118" fmla="*/ 131 w 280"/>
              <a:gd name="T119" fmla="*/ 159 h 386"/>
              <a:gd name="T120" fmla="*/ 99 w 280"/>
              <a:gd name="T121" fmla="*/ 181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0" h="386">
                <a:moveTo>
                  <a:pt x="267" y="160"/>
                </a:moveTo>
                <a:cubicBezTo>
                  <a:pt x="263" y="153"/>
                  <a:pt x="254" y="161"/>
                  <a:pt x="250" y="162"/>
                </a:cubicBezTo>
                <a:cubicBezTo>
                  <a:pt x="246" y="163"/>
                  <a:pt x="237" y="164"/>
                  <a:pt x="231" y="164"/>
                </a:cubicBezTo>
                <a:cubicBezTo>
                  <a:pt x="225" y="164"/>
                  <a:pt x="204" y="153"/>
                  <a:pt x="204" y="153"/>
                </a:cubicBezTo>
                <a:cubicBezTo>
                  <a:pt x="204" y="153"/>
                  <a:pt x="219" y="151"/>
                  <a:pt x="225" y="151"/>
                </a:cubicBezTo>
                <a:cubicBezTo>
                  <a:pt x="231" y="151"/>
                  <a:pt x="237" y="142"/>
                  <a:pt x="237" y="142"/>
                </a:cubicBezTo>
                <a:cubicBezTo>
                  <a:pt x="240" y="146"/>
                  <a:pt x="250" y="143"/>
                  <a:pt x="250" y="143"/>
                </a:cubicBezTo>
                <a:cubicBezTo>
                  <a:pt x="250" y="143"/>
                  <a:pt x="253" y="138"/>
                  <a:pt x="256" y="133"/>
                </a:cubicBezTo>
                <a:cubicBezTo>
                  <a:pt x="259" y="129"/>
                  <a:pt x="251" y="123"/>
                  <a:pt x="251" y="123"/>
                </a:cubicBezTo>
                <a:cubicBezTo>
                  <a:pt x="274" y="124"/>
                  <a:pt x="244" y="113"/>
                  <a:pt x="244" y="113"/>
                </a:cubicBezTo>
                <a:cubicBezTo>
                  <a:pt x="244" y="113"/>
                  <a:pt x="240" y="114"/>
                  <a:pt x="233" y="116"/>
                </a:cubicBezTo>
                <a:cubicBezTo>
                  <a:pt x="225" y="117"/>
                  <a:pt x="218" y="131"/>
                  <a:pt x="214" y="133"/>
                </a:cubicBezTo>
                <a:cubicBezTo>
                  <a:pt x="211" y="134"/>
                  <a:pt x="205" y="134"/>
                  <a:pt x="191" y="134"/>
                </a:cubicBezTo>
                <a:cubicBezTo>
                  <a:pt x="177" y="135"/>
                  <a:pt x="147" y="132"/>
                  <a:pt x="145" y="132"/>
                </a:cubicBezTo>
                <a:cubicBezTo>
                  <a:pt x="144" y="132"/>
                  <a:pt x="141" y="133"/>
                  <a:pt x="134" y="125"/>
                </a:cubicBezTo>
                <a:cubicBezTo>
                  <a:pt x="126" y="117"/>
                  <a:pt x="113" y="104"/>
                  <a:pt x="112" y="101"/>
                </a:cubicBezTo>
                <a:cubicBezTo>
                  <a:pt x="110" y="99"/>
                  <a:pt x="114" y="88"/>
                  <a:pt x="114" y="88"/>
                </a:cubicBezTo>
                <a:cubicBezTo>
                  <a:pt x="129" y="93"/>
                  <a:pt x="140" y="72"/>
                  <a:pt x="140" y="72"/>
                </a:cubicBezTo>
                <a:cubicBezTo>
                  <a:pt x="150" y="76"/>
                  <a:pt x="145" y="56"/>
                  <a:pt x="145" y="56"/>
                </a:cubicBezTo>
                <a:cubicBezTo>
                  <a:pt x="150" y="53"/>
                  <a:pt x="150" y="39"/>
                  <a:pt x="150" y="39"/>
                </a:cubicBezTo>
                <a:cubicBezTo>
                  <a:pt x="156" y="0"/>
                  <a:pt x="106" y="5"/>
                  <a:pt x="106" y="5"/>
                </a:cubicBezTo>
                <a:cubicBezTo>
                  <a:pt x="80" y="9"/>
                  <a:pt x="84" y="48"/>
                  <a:pt x="84" y="55"/>
                </a:cubicBezTo>
                <a:cubicBezTo>
                  <a:pt x="83" y="63"/>
                  <a:pt x="77" y="72"/>
                  <a:pt x="75" y="74"/>
                </a:cubicBezTo>
                <a:cubicBezTo>
                  <a:pt x="73" y="75"/>
                  <a:pt x="57" y="94"/>
                  <a:pt x="57" y="94"/>
                </a:cubicBezTo>
                <a:cubicBezTo>
                  <a:pt x="17" y="141"/>
                  <a:pt x="6" y="238"/>
                  <a:pt x="6" y="238"/>
                </a:cubicBezTo>
                <a:cubicBezTo>
                  <a:pt x="0" y="308"/>
                  <a:pt x="73" y="286"/>
                  <a:pt x="82" y="284"/>
                </a:cubicBezTo>
                <a:cubicBezTo>
                  <a:pt x="91" y="281"/>
                  <a:pt x="109" y="277"/>
                  <a:pt x="109" y="277"/>
                </a:cubicBezTo>
                <a:cubicBezTo>
                  <a:pt x="104" y="279"/>
                  <a:pt x="82" y="302"/>
                  <a:pt x="77" y="308"/>
                </a:cubicBezTo>
                <a:cubicBezTo>
                  <a:pt x="73" y="314"/>
                  <a:pt x="69" y="319"/>
                  <a:pt x="58" y="325"/>
                </a:cubicBezTo>
                <a:cubicBezTo>
                  <a:pt x="47" y="331"/>
                  <a:pt x="48" y="337"/>
                  <a:pt x="52" y="343"/>
                </a:cubicBezTo>
                <a:cubicBezTo>
                  <a:pt x="56" y="349"/>
                  <a:pt x="64" y="352"/>
                  <a:pt x="66" y="359"/>
                </a:cubicBezTo>
                <a:cubicBezTo>
                  <a:pt x="66" y="359"/>
                  <a:pt x="79" y="375"/>
                  <a:pt x="84" y="377"/>
                </a:cubicBezTo>
                <a:cubicBezTo>
                  <a:pt x="89" y="379"/>
                  <a:pt x="92" y="380"/>
                  <a:pt x="97" y="383"/>
                </a:cubicBezTo>
                <a:cubicBezTo>
                  <a:pt x="101" y="386"/>
                  <a:pt x="107" y="385"/>
                  <a:pt x="107" y="385"/>
                </a:cubicBezTo>
                <a:cubicBezTo>
                  <a:pt x="120" y="382"/>
                  <a:pt x="106" y="370"/>
                  <a:pt x="106" y="370"/>
                </a:cubicBezTo>
                <a:cubicBezTo>
                  <a:pt x="97" y="364"/>
                  <a:pt x="91" y="340"/>
                  <a:pt x="91" y="340"/>
                </a:cubicBezTo>
                <a:cubicBezTo>
                  <a:pt x="89" y="325"/>
                  <a:pt x="119" y="313"/>
                  <a:pt x="119" y="313"/>
                </a:cubicBezTo>
                <a:cubicBezTo>
                  <a:pt x="114" y="324"/>
                  <a:pt x="133" y="318"/>
                  <a:pt x="137" y="317"/>
                </a:cubicBezTo>
                <a:cubicBezTo>
                  <a:pt x="140" y="316"/>
                  <a:pt x="156" y="312"/>
                  <a:pt x="161" y="312"/>
                </a:cubicBezTo>
                <a:cubicBezTo>
                  <a:pt x="167" y="311"/>
                  <a:pt x="178" y="307"/>
                  <a:pt x="182" y="305"/>
                </a:cubicBezTo>
                <a:cubicBezTo>
                  <a:pt x="186" y="303"/>
                  <a:pt x="190" y="308"/>
                  <a:pt x="194" y="295"/>
                </a:cubicBezTo>
                <a:cubicBezTo>
                  <a:pt x="199" y="283"/>
                  <a:pt x="180" y="291"/>
                  <a:pt x="175" y="293"/>
                </a:cubicBezTo>
                <a:cubicBezTo>
                  <a:pt x="170" y="296"/>
                  <a:pt x="156" y="289"/>
                  <a:pt x="156" y="289"/>
                </a:cubicBezTo>
                <a:cubicBezTo>
                  <a:pt x="204" y="245"/>
                  <a:pt x="160" y="234"/>
                  <a:pt x="160" y="234"/>
                </a:cubicBezTo>
                <a:cubicBezTo>
                  <a:pt x="171" y="229"/>
                  <a:pt x="175" y="178"/>
                  <a:pt x="175" y="178"/>
                </a:cubicBezTo>
                <a:cubicBezTo>
                  <a:pt x="175" y="178"/>
                  <a:pt x="185" y="179"/>
                  <a:pt x="192" y="179"/>
                </a:cubicBezTo>
                <a:cubicBezTo>
                  <a:pt x="198" y="179"/>
                  <a:pt x="215" y="179"/>
                  <a:pt x="221" y="179"/>
                </a:cubicBezTo>
                <a:cubicBezTo>
                  <a:pt x="227" y="178"/>
                  <a:pt x="234" y="179"/>
                  <a:pt x="238" y="181"/>
                </a:cubicBezTo>
                <a:cubicBezTo>
                  <a:pt x="242" y="183"/>
                  <a:pt x="248" y="184"/>
                  <a:pt x="252" y="183"/>
                </a:cubicBezTo>
                <a:cubicBezTo>
                  <a:pt x="256" y="183"/>
                  <a:pt x="254" y="185"/>
                  <a:pt x="259" y="189"/>
                </a:cubicBezTo>
                <a:cubicBezTo>
                  <a:pt x="264" y="192"/>
                  <a:pt x="269" y="191"/>
                  <a:pt x="273" y="186"/>
                </a:cubicBezTo>
                <a:cubicBezTo>
                  <a:pt x="276" y="182"/>
                  <a:pt x="280" y="174"/>
                  <a:pt x="280" y="174"/>
                </a:cubicBezTo>
                <a:lnTo>
                  <a:pt x="267" y="160"/>
                </a:lnTo>
                <a:close/>
                <a:moveTo>
                  <a:pt x="118" y="230"/>
                </a:moveTo>
                <a:cubicBezTo>
                  <a:pt x="118" y="230"/>
                  <a:pt x="126" y="220"/>
                  <a:pt x="127" y="214"/>
                </a:cubicBezTo>
                <a:cubicBezTo>
                  <a:pt x="128" y="229"/>
                  <a:pt x="128" y="229"/>
                  <a:pt x="128" y="229"/>
                </a:cubicBezTo>
                <a:lnTo>
                  <a:pt x="118" y="230"/>
                </a:lnTo>
                <a:close/>
                <a:moveTo>
                  <a:pt x="99" y="181"/>
                </a:moveTo>
                <a:cubicBezTo>
                  <a:pt x="99" y="175"/>
                  <a:pt x="110" y="157"/>
                  <a:pt x="113" y="159"/>
                </a:cubicBezTo>
                <a:cubicBezTo>
                  <a:pt x="116" y="160"/>
                  <a:pt x="131" y="159"/>
                  <a:pt x="131" y="159"/>
                </a:cubicBezTo>
                <a:cubicBezTo>
                  <a:pt x="123" y="160"/>
                  <a:pt x="99" y="181"/>
                  <a:pt x="99" y="181"/>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29" name="Freeform 9"/>
          <p:cNvSpPr/>
          <p:nvPr/>
        </p:nvSpPr>
        <p:spPr bwMode="auto">
          <a:xfrm>
            <a:off x="5603114" y="1663120"/>
            <a:ext cx="505436" cy="932917"/>
          </a:xfrm>
          <a:custGeom>
            <a:avLst/>
            <a:gdLst>
              <a:gd name="T0" fmla="*/ 215 w 255"/>
              <a:gd name="T1" fmla="*/ 443 h 469"/>
              <a:gd name="T2" fmla="*/ 237 w 255"/>
              <a:gd name="T3" fmla="*/ 444 h 469"/>
              <a:gd name="T4" fmla="*/ 240 w 255"/>
              <a:gd name="T5" fmla="*/ 450 h 469"/>
              <a:gd name="T6" fmla="*/ 227 w 255"/>
              <a:gd name="T7" fmla="*/ 461 h 469"/>
              <a:gd name="T8" fmla="*/ 196 w 255"/>
              <a:gd name="T9" fmla="*/ 464 h 469"/>
              <a:gd name="T10" fmla="*/ 178 w 255"/>
              <a:gd name="T11" fmla="*/ 466 h 469"/>
              <a:gd name="T12" fmla="*/ 160 w 255"/>
              <a:gd name="T13" fmla="*/ 450 h 469"/>
              <a:gd name="T14" fmla="*/ 157 w 255"/>
              <a:gd name="T15" fmla="*/ 401 h 469"/>
              <a:gd name="T16" fmla="*/ 151 w 255"/>
              <a:gd name="T17" fmla="*/ 340 h 469"/>
              <a:gd name="T18" fmla="*/ 141 w 255"/>
              <a:gd name="T19" fmla="*/ 320 h 469"/>
              <a:gd name="T20" fmla="*/ 23 w 255"/>
              <a:gd name="T21" fmla="*/ 277 h 469"/>
              <a:gd name="T22" fmla="*/ 19 w 255"/>
              <a:gd name="T23" fmla="*/ 220 h 469"/>
              <a:gd name="T24" fmla="*/ 31 w 255"/>
              <a:gd name="T25" fmla="*/ 185 h 469"/>
              <a:gd name="T26" fmla="*/ 60 w 255"/>
              <a:gd name="T27" fmla="*/ 125 h 469"/>
              <a:gd name="T28" fmla="*/ 111 w 255"/>
              <a:gd name="T29" fmla="*/ 51 h 469"/>
              <a:gd name="T30" fmla="*/ 134 w 255"/>
              <a:gd name="T31" fmla="*/ 2 h 469"/>
              <a:gd name="T32" fmla="*/ 177 w 255"/>
              <a:gd name="T33" fmla="*/ 16 h 469"/>
              <a:gd name="T34" fmla="*/ 174 w 255"/>
              <a:gd name="T35" fmla="*/ 54 h 469"/>
              <a:gd name="T36" fmla="*/ 165 w 255"/>
              <a:gd name="T37" fmla="*/ 72 h 469"/>
              <a:gd name="T38" fmla="*/ 142 w 255"/>
              <a:gd name="T39" fmla="*/ 87 h 469"/>
              <a:gd name="T40" fmla="*/ 143 w 255"/>
              <a:gd name="T41" fmla="*/ 97 h 469"/>
              <a:gd name="T42" fmla="*/ 165 w 255"/>
              <a:gd name="T43" fmla="*/ 111 h 469"/>
              <a:gd name="T44" fmla="*/ 173 w 255"/>
              <a:gd name="T45" fmla="*/ 115 h 469"/>
              <a:gd name="T46" fmla="*/ 181 w 255"/>
              <a:gd name="T47" fmla="*/ 133 h 469"/>
              <a:gd name="T48" fmla="*/ 172 w 255"/>
              <a:gd name="T49" fmla="*/ 146 h 469"/>
              <a:gd name="T50" fmla="*/ 163 w 255"/>
              <a:gd name="T51" fmla="*/ 146 h 469"/>
              <a:gd name="T52" fmla="*/ 155 w 255"/>
              <a:gd name="T53" fmla="*/ 140 h 469"/>
              <a:gd name="T54" fmla="*/ 144 w 255"/>
              <a:gd name="T55" fmla="*/ 128 h 469"/>
              <a:gd name="T56" fmla="*/ 139 w 255"/>
              <a:gd name="T57" fmla="*/ 130 h 469"/>
              <a:gd name="T58" fmla="*/ 100 w 255"/>
              <a:gd name="T59" fmla="*/ 204 h 469"/>
              <a:gd name="T60" fmla="*/ 88 w 255"/>
              <a:gd name="T61" fmla="*/ 238 h 469"/>
              <a:gd name="T62" fmla="*/ 178 w 255"/>
              <a:gd name="T63" fmla="*/ 280 h 469"/>
              <a:gd name="T64" fmla="*/ 194 w 255"/>
              <a:gd name="T65" fmla="*/ 309 h 469"/>
              <a:gd name="T66" fmla="*/ 200 w 255"/>
              <a:gd name="T67" fmla="*/ 394 h 469"/>
              <a:gd name="T68" fmla="*/ 213 w 255"/>
              <a:gd name="T69" fmla="*/ 421 h 469"/>
              <a:gd name="T70" fmla="*/ 237 w 255"/>
              <a:gd name="T71" fmla="*/ 423 h 469"/>
              <a:gd name="T72" fmla="*/ 254 w 255"/>
              <a:gd name="T73" fmla="*/ 424 h 469"/>
              <a:gd name="T74" fmla="*/ 245 w 255"/>
              <a:gd name="T75" fmla="*/ 437 h 469"/>
              <a:gd name="T76" fmla="*/ 230 w 255"/>
              <a:gd name="T77" fmla="*/ 441 h 469"/>
              <a:gd name="T78" fmla="*/ 215 w 255"/>
              <a:gd name="T79" fmla="*/ 4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5" h="469">
                <a:moveTo>
                  <a:pt x="215" y="443"/>
                </a:moveTo>
                <a:cubicBezTo>
                  <a:pt x="215" y="443"/>
                  <a:pt x="219" y="451"/>
                  <a:pt x="237" y="444"/>
                </a:cubicBezTo>
                <a:cubicBezTo>
                  <a:pt x="237" y="444"/>
                  <a:pt x="243" y="446"/>
                  <a:pt x="240" y="450"/>
                </a:cubicBezTo>
                <a:cubicBezTo>
                  <a:pt x="240" y="450"/>
                  <a:pt x="238" y="461"/>
                  <a:pt x="227" y="461"/>
                </a:cubicBezTo>
                <a:cubicBezTo>
                  <a:pt x="227" y="461"/>
                  <a:pt x="211" y="468"/>
                  <a:pt x="196" y="464"/>
                </a:cubicBezTo>
                <a:cubicBezTo>
                  <a:pt x="196" y="464"/>
                  <a:pt x="184" y="465"/>
                  <a:pt x="178" y="466"/>
                </a:cubicBezTo>
                <a:cubicBezTo>
                  <a:pt x="172" y="467"/>
                  <a:pt x="157" y="469"/>
                  <a:pt x="160" y="450"/>
                </a:cubicBezTo>
                <a:cubicBezTo>
                  <a:pt x="163" y="430"/>
                  <a:pt x="160" y="408"/>
                  <a:pt x="157" y="401"/>
                </a:cubicBezTo>
                <a:cubicBezTo>
                  <a:pt x="155" y="394"/>
                  <a:pt x="148" y="354"/>
                  <a:pt x="151" y="340"/>
                </a:cubicBezTo>
                <a:cubicBezTo>
                  <a:pt x="151" y="340"/>
                  <a:pt x="154" y="324"/>
                  <a:pt x="141" y="320"/>
                </a:cubicBezTo>
                <a:cubicBezTo>
                  <a:pt x="141" y="320"/>
                  <a:pt x="30" y="289"/>
                  <a:pt x="23" y="277"/>
                </a:cubicBezTo>
                <a:cubicBezTo>
                  <a:pt x="23" y="277"/>
                  <a:pt x="0" y="251"/>
                  <a:pt x="19" y="220"/>
                </a:cubicBezTo>
                <a:cubicBezTo>
                  <a:pt x="19" y="220"/>
                  <a:pt x="29" y="194"/>
                  <a:pt x="31" y="185"/>
                </a:cubicBezTo>
                <a:cubicBezTo>
                  <a:pt x="32" y="176"/>
                  <a:pt x="57" y="135"/>
                  <a:pt x="60" y="125"/>
                </a:cubicBezTo>
                <a:cubicBezTo>
                  <a:pt x="62" y="115"/>
                  <a:pt x="80" y="49"/>
                  <a:pt x="111" y="51"/>
                </a:cubicBezTo>
                <a:cubicBezTo>
                  <a:pt x="111" y="51"/>
                  <a:pt x="111" y="4"/>
                  <a:pt x="134" y="2"/>
                </a:cubicBezTo>
                <a:cubicBezTo>
                  <a:pt x="134" y="2"/>
                  <a:pt x="168" y="0"/>
                  <a:pt x="177" y="16"/>
                </a:cubicBezTo>
                <a:cubicBezTo>
                  <a:pt x="177" y="16"/>
                  <a:pt x="191" y="45"/>
                  <a:pt x="174" y="54"/>
                </a:cubicBezTo>
                <a:cubicBezTo>
                  <a:pt x="174" y="54"/>
                  <a:pt x="179" y="74"/>
                  <a:pt x="165" y="72"/>
                </a:cubicBezTo>
                <a:cubicBezTo>
                  <a:pt x="165" y="72"/>
                  <a:pt x="151" y="92"/>
                  <a:pt x="142" y="87"/>
                </a:cubicBezTo>
                <a:cubicBezTo>
                  <a:pt x="142" y="87"/>
                  <a:pt x="139" y="94"/>
                  <a:pt x="143" y="97"/>
                </a:cubicBezTo>
                <a:cubicBezTo>
                  <a:pt x="147" y="101"/>
                  <a:pt x="148" y="107"/>
                  <a:pt x="165" y="111"/>
                </a:cubicBezTo>
                <a:cubicBezTo>
                  <a:pt x="173" y="115"/>
                  <a:pt x="173" y="115"/>
                  <a:pt x="173" y="115"/>
                </a:cubicBezTo>
                <a:cubicBezTo>
                  <a:pt x="173" y="115"/>
                  <a:pt x="181" y="131"/>
                  <a:pt x="181" y="133"/>
                </a:cubicBezTo>
                <a:cubicBezTo>
                  <a:pt x="181" y="136"/>
                  <a:pt x="174" y="144"/>
                  <a:pt x="172" y="146"/>
                </a:cubicBezTo>
                <a:cubicBezTo>
                  <a:pt x="169" y="149"/>
                  <a:pt x="163" y="146"/>
                  <a:pt x="163" y="146"/>
                </a:cubicBezTo>
                <a:cubicBezTo>
                  <a:pt x="163" y="146"/>
                  <a:pt x="153" y="147"/>
                  <a:pt x="155" y="140"/>
                </a:cubicBezTo>
                <a:cubicBezTo>
                  <a:pt x="155" y="140"/>
                  <a:pt x="143" y="134"/>
                  <a:pt x="144" y="128"/>
                </a:cubicBezTo>
                <a:cubicBezTo>
                  <a:pt x="139" y="130"/>
                  <a:pt x="139" y="130"/>
                  <a:pt x="139" y="130"/>
                </a:cubicBezTo>
                <a:cubicBezTo>
                  <a:pt x="139" y="130"/>
                  <a:pt x="120" y="193"/>
                  <a:pt x="100" y="204"/>
                </a:cubicBezTo>
                <a:cubicBezTo>
                  <a:pt x="100" y="204"/>
                  <a:pt x="84" y="230"/>
                  <a:pt x="88" y="238"/>
                </a:cubicBezTo>
                <a:cubicBezTo>
                  <a:pt x="88" y="238"/>
                  <a:pt x="160" y="258"/>
                  <a:pt x="178" y="280"/>
                </a:cubicBezTo>
                <a:cubicBezTo>
                  <a:pt x="178" y="280"/>
                  <a:pt x="196" y="285"/>
                  <a:pt x="194" y="309"/>
                </a:cubicBezTo>
                <a:cubicBezTo>
                  <a:pt x="194" y="309"/>
                  <a:pt x="199" y="368"/>
                  <a:pt x="200" y="394"/>
                </a:cubicBezTo>
                <a:cubicBezTo>
                  <a:pt x="200" y="394"/>
                  <a:pt x="206" y="417"/>
                  <a:pt x="213" y="421"/>
                </a:cubicBezTo>
                <a:cubicBezTo>
                  <a:pt x="220" y="425"/>
                  <a:pt x="231" y="425"/>
                  <a:pt x="237" y="423"/>
                </a:cubicBezTo>
                <a:cubicBezTo>
                  <a:pt x="242" y="421"/>
                  <a:pt x="255" y="411"/>
                  <a:pt x="254" y="424"/>
                </a:cubicBezTo>
                <a:cubicBezTo>
                  <a:pt x="254" y="424"/>
                  <a:pt x="249" y="434"/>
                  <a:pt x="245" y="437"/>
                </a:cubicBezTo>
                <a:cubicBezTo>
                  <a:pt x="240" y="439"/>
                  <a:pt x="236" y="441"/>
                  <a:pt x="230" y="441"/>
                </a:cubicBezTo>
                <a:cubicBezTo>
                  <a:pt x="225" y="441"/>
                  <a:pt x="215" y="443"/>
                  <a:pt x="215" y="443"/>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30" name="Freeform 10"/>
          <p:cNvSpPr>
            <a:spLocks noEditPoints="1"/>
          </p:cNvSpPr>
          <p:nvPr/>
        </p:nvSpPr>
        <p:spPr bwMode="auto">
          <a:xfrm>
            <a:off x="6633608" y="2941697"/>
            <a:ext cx="440894" cy="1101395"/>
          </a:xfrm>
          <a:custGeom>
            <a:avLst/>
            <a:gdLst>
              <a:gd name="T0" fmla="*/ 218 w 222"/>
              <a:gd name="T1" fmla="*/ 499 h 554"/>
              <a:gd name="T2" fmla="*/ 205 w 222"/>
              <a:gd name="T3" fmla="*/ 501 h 554"/>
              <a:gd name="T4" fmla="*/ 177 w 222"/>
              <a:gd name="T5" fmla="*/ 497 h 554"/>
              <a:gd name="T6" fmla="*/ 165 w 222"/>
              <a:gd name="T7" fmla="*/ 449 h 554"/>
              <a:gd name="T8" fmla="*/ 160 w 222"/>
              <a:gd name="T9" fmla="*/ 383 h 554"/>
              <a:gd name="T10" fmla="*/ 156 w 222"/>
              <a:gd name="T11" fmla="*/ 352 h 554"/>
              <a:gd name="T12" fmla="*/ 128 w 222"/>
              <a:gd name="T13" fmla="*/ 281 h 554"/>
              <a:gd name="T14" fmla="*/ 113 w 222"/>
              <a:gd name="T15" fmla="*/ 249 h 554"/>
              <a:gd name="T16" fmla="*/ 121 w 222"/>
              <a:gd name="T17" fmla="*/ 188 h 554"/>
              <a:gd name="T18" fmla="*/ 125 w 222"/>
              <a:gd name="T19" fmla="*/ 90 h 554"/>
              <a:gd name="T20" fmla="*/ 126 w 222"/>
              <a:gd name="T21" fmla="*/ 83 h 554"/>
              <a:gd name="T22" fmla="*/ 147 w 222"/>
              <a:gd name="T23" fmla="*/ 69 h 554"/>
              <a:gd name="T24" fmla="*/ 156 w 222"/>
              <a:gd name="T25" fmla="*/ 52 h 554"/>
              <a:gd name="T26" fmla="*/ 160 w 222"/>
              <a:gd name="T27" fmla="*/ 35 h 554"/>
              <a:gd name="T28" fmla="*/ 116 w 222"/>
              <a:gd name="T29" fmla="*/ 1 h 554"/>
              <a:gd name="T30" fmla="*/ 97 w 222"/>
              <a:gd name="T31" fmla="*/ 53 h 554"/>
              <a:gd name="T32" fmla="*/ 88 w 222"/>
              <a:gd name="T33" fmla="*/ 60 h 554"/>
              <a:gd name="T34" fmla="*/ 34 w 222"/>
              <a:gd name="T35" fmla="*/ 62 h 554"/>
              <a:gd name="T36" fmla="*/ 12 w 222"/>
              <a:gd name="T37" fmla="*/ 65 h 554"/>
              <a:gd name="T38" fmla="*/ 6 w 222"/>
              <a:gd name="T39" fmla="*/ 86 h 554"/>
              <a:gd name="T40" fmla="*/ 38 w 222"/>
              <a:gd name="T41" fmla="*/ 153 h 554"/>
              <a:gd name="T42" fmla="*/ 53 w 222"/>
              <a:gd name="T43" fmla="*/ 179 h 554"/>
              <a:gd name="T44" fmla="*/ 52 w 222"/>
              <a:gd name="T45" fmla="*/ 230 h 554"/>
              <a:gd name="T46" fmla="*/ 62 w 222"/>
              <a:gd name="T47" fmla="*/ 303 h 554"/>
              <a:gd name="T48" fmla="*/ 89 w 222"/>
              <a:gd name="T49" fmla="*/ 365 h 554"/>
              <a:gd name="T50" fmla="*/ 100 w 222"/>
              <a:gd name="T51" fmla="*/ 407 h 554"/>
              <a:gd name="T52" fmla="*/ 107 w 222"/>
              <a:gd name="T53" fmla="*/ 483 h 554"/>
              <a:gd name="T54" fmla="*/ 110 w 222"/>
              <a:gd name="T55" fmla="*/ 516 h 554"/>
              <a:gd name="T56" fmla="*/ 124 w 222"/>
              <a:gd name="T57" fmla="*/ 541 h 554"/>
              <a:gd name="T58" fmla="*/ 147 w 222"/>
              <a:gd name="T59" fmla="*/ 549 h 554"/>
              <a:gd name="T60" fmla="*/ 164 w 222"/>
              <a:gd name="T61" fmla="*/ 549 h 554"/>
              <a:gd name="T62" fmla="*/ 184 w 222"/>
              <a:gd name="T63" fmla="*/ 544 h 554"/>
              <a:gd name="T64" fmla="*/ 180 w 222"/>
              <a:gd name="T65" fmla="*/ 534 h 554"/>
              <a:gd name="T66" fmla="*/ 161 w 222"/>
              <a:gd name="T67" fmla="*/ 526 h 554"/>
              <a:gd name="T68" fmla="*/ 169 w 222"/>
              <a:gd name="T69" fmla="*/ 520 h 554"/>
              <a:gd name="T70" fmla="*/ 190 w 222"/>
              <a:gd name="T71" fmla="*/ 519 h 554"/>
              <a:gd name="T72" fmla="*/ 215 w 222"/>
              <a:gd name="T73" fmla="*/ 511 h 554"/>
              <a:gd name="T74" fmla="*/ 218 w 222"/>
              <a:gd name="T75" fmla="*/ 499 h 554"/>
              <a:gd name="T76" fmla="*/ 43 w 222"/>
              <a:gd name="T77" fmla="*/ 102 h 554"/>
              <a:gd name="T78" fmla="*/ 50 w 222"/>
              <a:gd name="T79" fmla="*/ 106 h 554"/>
              <a:gd name="T80" fmla="*/ 54 w 222"/>
              <a:gd name="T81" fmla="*/ 140 h 554"/>
              <a:gd name="T82" fmla="*/ 43 w 222"/>
              <a:gd name="T83" fmla="*/ 10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554">
                <a:moveTo>
                  <a:pt x="218" y="499"/>
                </a:moveTo>
                <a:cubicBezTo>
                  <a:pt x="219" y="495"/>
                  <a:pt x="210" y="498"/>
                  <a:pt x="205" y="501"/>
                </a:cubicBezTo>
                <a:cubicBezTo>
                  <a:pt x="201" y="503"/>
                  <a:pt x="177" y="497"/>
                  <a:pt x="177" y="497"/>
                </a:cubicBezTo>
                <a:cubicBezTo>
                  <a:pt x="171" y="493"/>
                  <a:pt x="164" y="471"/>
                  <a:pt x="165" y="449"/>
                </a:cubicBezTo>
                <a:cubicBezTo>
                  <a:pt x="165" y="428"/>
                  <a:pt x="160" y="383"/>
                  <a:pt x="160" y="383"/>
                </a:cubicBezTo>
                <a:cubicBezTo>
                  <a:pt x="165" y="368"/>
                  <a:pt x="156" y="352"/>
                  <a:pt x="156" y="352"/>
                </a:cubicBezTo>
                <a:cubicBezTo>
                  <a:pt x="153" y="329"/>
                  <a:pt x="133" y="293"/>
                  <a:pt x="128" y="281"/>
                </a:cubicBezTo>
                <a:cubicBezTo>
                  <a:pt x="122" y="268"/>
                  <a:pt x="115" y="263"/>
                  <a:pt x="113" y="249"/>
                </a:cubicBezTo>
                <a:cubicBezTo>
                  <a:pt x="112" y="235"/>
                  <a:pt x="121" y="188"/>
                  <a:pt x="121" y="188"/>
                </a:cubicBezTo>
                <a:cubicBezTo>
                  <a:pt x="133" y="155"/>
                  <a:pt x="125" y="94"/>
                  <a:pt x="125" y="90"/>
                </a:cubicBezTo>
                <a:cubicBezTo>
                  <a:pt x="124" y="85"/>
                  <a:pt x="126" y="83"/>
                  <a:pt x="126" y="83"/>
                </a:cubicBezTo>
                <a:cubicBezTo>
                  <a:pt x="137" y="90"/>
                  <a:pt x="147" y="69"/>
                  <a:pt x="147" y="69"/>
                </a:cubicBezTo>
                <a:cubicBezTo>
                  <a:pt x="161" y="71"/>
                  <a:pt x="156" y="52"/>
                  <a:pt x="156" y="52"/>
                </a:cubicBezTo>
                <a:cubicBezTo>
                  <a:pt x="163" y="45"/>
                  <a:pt x="160" y="35"/>
                  <a:pt x="160" y="35"/>
                </a:cubicBezTo>
                <a:cubicBezTo>
                  <a:pt x="168" y="0"/>
                  <a:pt x="116" y="1"/>
                  <a:pt x="116" y="1"/>
                </a:cubicBezTo>
                <a:cubicBezTo>
                  <a:pt x="88" y="6"/>
                  <a:pt x="97" y="53"/>
                  <a:pt x="97" y="53"/>
                </a:cubicBezTo>
                <a:cubicBezTo>
                  <a:pt x="97" y="56"/>
                  <a:pt x="88" y="60"/>
                  <a:pt x="88" y="60"/>
                </a:cubicBezTo>
                <a:cubicBezTo>
                  <a:pt x="61" y="51"/>
                  <a:pt x="34" y="62"/>
                  <a:pt x="34" y="62"/>
                </a:cubicBezTo>
                <a:cubicBezTo>
                  <a:pt x="27" y="65"/>
                  <a:pt x="12" y="65"/>
                  <a:pt x="12" y="65"/>
                </a:cubicBezTo>
                <a:cubicBezTo>
                  <a:pt x="0" y="68"/>
                  <a:pt x="6" y="86"/>
                  <a:pt x="6" y="86"/>
                </a:cubicBezTo>
                <a:cubicBezTo>
                  <a:pt x="4" y="109"/>
                  <a:pt x="38" y="153"/>
                  <a:pt x="38" y="153"/>
                </a:cubicBezTo>
                <a:cubicBezTo>
                  <a:pt x="38" y="163"/>
                  <a:pt x="53" y="179"/>
                  <a:pt x="53" y="179"/>
                </a:cubicBezTo>
                <a:cubicBezTo>
                  <a:pt x="54" y="186"/>
                  <a:pt x="52" y="230"/>
                  <a:pt x="52" y="230"/>
                </a:cubicBezTo>
                <a:cubicBezTo>
                  <a:pt x="23" y="271"/>
                  <a:pt x="59" y="297"/>
                  <a:pt x="62" y="303"/>
                </a:cubicBezTo>
                <a:cubicBezTo>
                  <a:pt x="65" y="309"/>
                  <a:pt x="84" y="355"/>
                  <a:pt x="89" y="365"/>
                </a:cubicBezTo>
                <a:cubicBezTo>
                  <a:pt x="93" y="375"/>
                  <a:pt x="104" y="370"/>
                  <a:pt x="100" y="407"/>
                </a:cubicBezTo>
                <a:cubicBezTo>
                  <a:pt x="96" y="444"/>
                  <a:pt x="105" y="472"/>
                  <a:pt x="107" y="483"/>
                </a:cubicBezTo>
                <a:cubicBezTo>
                  <a:pt x="109" y="493"/>
                  <a:pt x="117" y="492"/>
                  <a:pt x="110" y="516"/>
                </a:cubicBezTo>
                <a:cubicBezTo>
                  <a:pt x="102" y="540"/>
                  <a:pt x="116" y="539"/>
                  <a:pt x="124" y="541"/>
                </a:cubicBezTo>
                <a:cubicBezTo>
                  <a:pt x="132" y="543"/>
                  <a:pt x="140" y="543"/>
                  <a:pt x="147" y="549"/>
                </a:cubicBezTo>
                <a:cubicBezTo>
                  <a:pt x="153" y="554"/>
                  <a:pt x="158" y="551"/>
                  <a:pt x="164" y="549"/>
                </a:cubicBezTo>
                <a:cubicBezTo>
                  <a:pt x="171" y="548"/>
                  <a:pt x="184" y="544"/>
                  <a:pt x="184" y="544"/>
                </a:cubicBezTo>
                <a:cubicBezTo>
                  <a:pt x="192" y="541"/>
                  <a:pt x="185" y="533"/>
                  <a:pt x="180" y="534"/>
                </a:cubicBezTo>
                <a:cubicBezTo>
                  <a:pt x="174" y="535"/>
                  <a:pt x="161" y="526"/>
                  <a:pt x="161" y="526"/>
                </a:cubicBezTo>
                <a:cubicBezTo>
                  <a:pt x="161" y="526"/>
                  <a:pt x="165" y="522"/>
                  <a:pt x="169" y="520"/>
                </a:cubicBezTo>
                <a:cubicBezTo>
                  <a:pt x="172" y="517"/>
                  <a:pt x="181" y="519"/>
                  <a:pt x="190" y="519"/>
                </a:cubicBezTo>
                <a:cubicBezTo>
                  <a:pt x="200" y="519"/>
                  <a:pt x="207" y="517"/>
                  <a:pt x="215" y="511"/>
                </a:cubicBezTo>
                <a:cubicBezTo>
                  <a:pt x="222" y="506"/>
                  <a:pt x="218" y="499"/>
                  <a:pt x="218" y="499"/>
                </a:cubicBezTo>
                <a:close/>
                <a:moveTo>
                  <a:pt x="43" y="102"/>
                </a:moveTo>
                <a:cubicBezTo>
                  <a:pt x="44" y="105"/>
                  <a:pt x="50" y="106"/>
                  <a:pt x="50" y="106"/>
                </a:cubicBezTo>
                <a:cubicBezTo>
                  <a:pt x="50" y="112"/>
                  <a:pt x="54" y="140"/>
                  <a:pt x="54" y="140"/>
                </a:cubicBezTo>
                <a:cubicBezTo>
                  <a:pt x="48" y="133"/>
                  <a:pt x="43" y="102"/>
                  <a:pt x="43" y="102"/>
                </a:cubicBezTo>
                <a:close/>
              </a:path>
            </a:pathLst>
          </a:custGeom>
          <a:solidFill>
            <a:srgbClr val="DA251D"/>
          </a:solidFill>
          <a:ln w="25400">
            <a:solidFill>
              <a:schemeClr val="bg1"/>
            </a:solidFill>
            <a:miter lim="800000"/>
          </a:ln>
          <a:effectLst>
            <a:outerShdw blurRad="622300" dir="3780000" sx="102000" sy="102000" algn="ctr" rotWithShape="0">
              <a:schemeClr val="bg1">
                <a:lumMod val="50000"/>
                <a:alpha val="40000"/>
              </a:schemeClr>
            </a:outerShdw>
          </a:effectLst>
        </p:spPr>
        <p:txBody>
          <a:bodyPr vert="horz" wrap="square" lIns="68580" tIns="34290" rIns="68580" bIns="34290" numCol="1" anchor="t" anchorCtr="0" compatLnSpc="1"/>
          <a:lstStyle/>
          <a:p>
            <a:pPr defTabSz="1218565">
              <a:defRPr/>
            </a:pPr>
            <a:endParaRPr lang="en-US" sz="1015" kern="0">
              <a:solidFill>
                <a:prstClr val="black"/>
              </a:solidFill>
              <a:latin typeface="微软雅黑" panose="020B0503020204020204" charset="-122"/>
              <a:ea typeface="微软雅黑" panose="020B0503020204020204" charset="-122"/>
              <a:cs typeface="+mn-ea"/>
              <a:sym typeface="+mn-lt"/>
            </a:endParaRPr>
          </a:p>
        </p:txBody>
      </p:sp>
      <p:sp>
        <p:nvSpPr>
          <p:cNvPr id="31" name="TextBox 16"/>
          <p:cNvSpPr txBox="1"/>
          <p:nvPr/>
        </p:nvSpPr>
        <p:spPr>
          <a:xfrm>
            <a:off x="6963158" y="2958092"/>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完成期</a:t>
            </a:r>
            <a:endPar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2" name="Rectangle 17"/>
          <p:cNvSpPr/>
          <p:nvPr/>
        </p:nvSpPr>
        <p:spPr>
          <a:xfrm>
            <a:off x="6992652" y="3158175"/>
            <a:ext cx="1198874" cy="610235"/>
          </a:xfrm>
          <a:prstGeom prst="rect">
            <a:avLst/>
          </a:prstGeom>
        </p:spPr>
        <p:txBody>
          <a:bodyPr wrap="square">
            <a:spAutoFit/>
          </a:bodyPr>
          <a:lstStyle/>
          <a:p>
            <a:pP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zh-CN" altLang="zh-CN" sz="750" dirty="0">
              <a:solidFill>
                <a:schemeClr val="tx1">
                  <a:lumMod val="75000"/>
                  <a:lumOff val="25000"/>
                </a:schemeClr>
              </a:solidFill>
              <a:latin typeface="微软雅黑" panose="020B0503020204020204" charset="-122"/>
              <a:ea typeface="微软雅黑" panose="020B0503020204020204" charset="-122"/>
            </a:endParaRPr>
          </a:p>
        </p:txBody>
      </p:sp>
      <p:sp>
        <p:nvSpPr>
          <p:cNvPr id="33" name="TextBox 20"/>
          <p:cNvSpPr txBox="1"/>
          <p:nvPr/>
        </p:nvSpPr>
        <p:spPr>
          <a:xfrm>
            <a:off x="6220984" y="1644593"/>
            <a:ext cx="872490" cy="321945"/>
          </a:xfrm>
          <a:prstGeom prst="rect">
            <a:avLst/>
          </a:prstGeom>
          <a:noFill/>
        </p:spPr>
        <p:txBody>
          <a:bodyPr wrap="none" rtlCol="0">
            <a:spAutoFit/>
          </a:bodyPr>
          <a:lstStyle/>
          <a:p>
            <a:pPr algn="ctr" defTabSz="1218565" fontAlgn="base">
              <a:spcBef>
                <a:spcPct val="0"/>
              </a:spcBef>
              <a:spcAft>
                <a:spcPct val="0"/>
              </a:spcAft>
            </a:pPr>
            <a:r>
              <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rPr>
              <a:t>冲刺期</a:t>
            </a:r>
            <a:endParaRPr lang="zh-CN" altLang="en-US" sz="1500" spc="3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4" name="Rectangle 21"/>
          <p:cNvSpPr/>
          <p:nvPr/>
        </p:nvSpPr>
        <p:spPr>
          <a:xfrm>
            <a:off x="5899131" y="1877604"/>
            <a:ext cx="1650780" cy="437515"/>
          </a:xfrm>
          <a:prstGeom prst="rect">
            <a:avLst/>
          </a:prstGeom>
        </p:spPr>
        <p:txBody>
          <a:bodyPr wrap="square">
            <a:spAutoFit/>
          </a:bodyPr>
          <a:lstStyle/>
          <a:p>
            <a:pPr algn="ctr" defTabSz="1218565">
              <a:lnSpc>
                <a:spcPct val="150000"/>
              </a:lnSpc>
              <a:defRPr/>
            </a:pPr>
            <a:r>
              <a:rPr lang="zh-CN" altLang="zh-CN" sz="7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lang="zh-CN" altLang="zh-CN" sz="750" dirty="0">
              <a:solidFill>
                <a:schemeClr val="tx1">
                  <a:lumMod val="75000"/>
                  <a:lumOff val="25000"/>
                </a:schemeClr>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1139" y="2590045"/>
            <a:ext cx="1861721" cy="181124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3697">
        <p:zoom/>
      </p:transition>
    </mc:Choice>
    <mc:Fallback>
      <p:transition advTm="369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10" presetClass="entr" presetSubtype="0" fill="hold" grpId="0" nodeType="withEffect">
                                  <p:stCondLst>
                                    <p:cond delay="2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250"/>
                                        <p:tgtEl>
                                          <p:spTgt spid="26"/>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250"/>
                                        <p:tgtEl>
                                          <p:spTgt spid="27"/>
                                        </p:tgtEl>
                                      </p:cBhvr>
                                    </p:animEffect>
                                  </p:childTnLst>
                                </p:cTn>
                              </p:par>
                              <p:par>
                                <p:cTn id="16" presetID="10" presetClass="entr" presetSubtype="0" fill="hold" grpId="0" nodeType="withEffect">
                                  <p:stCondLst>
                                    <p:cond delay="40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25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250"/>
                                        <p:tgtEl>
                                          <p:spTgt spid="29"/>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250"/>
                                        <p:tgtEl>
                                          <p:spTgt spid="30"/>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0-#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0-#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0-#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bldLvl="0" animBg="1"/>
      <p:bldP spid="27" grpId="0" bldLvl="0" animBg="1"/>
      <p:bldP spid="28" grpId="0" bldLvl="0" animBg="1"/>
      <p:bldP spid="29" grpId="0" bldLvl="0" animBg="1"/>
      <p:bldP spid="30" grpId="0" bldLvl="0" animBg="1"/>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工作经验总结</a:t>
            </a:r>
            <a:endParaRPr lang="zh-CN" altLang="en-US" b="1">
              <a:ln w="19050">
                <a:noFill/>
              </a:ln>
              <a:solidFill>
                <a:schemeClr val="bg1"/>
              </a:solidFill>
              <a:latin typeface="微软雅黑" panose="020B0503020204020204" charset="-122"/>
              <a:ea typeface="微软雅黑" panose="020B0503020204020204" charset="-122"/>
            </a:endParaRPr>
          </a:p>
        </p:txBody>
      </p:sp>
      <p:grpSp>
        <p:nvGrpSpPr>
          <p:cNvPr id="28" name="组合 27"/>
          <p:cNvGrpSpPr/>
          <p:nvPr/>
        </p:nvGrpSpPr>
        <p:grpSpPr>
          <a:xfrm>
            <a:off x="1141668" y="2610476"/>
            <a:ext cx="1446209" cy="1446209"/>
            <a:chOff x="242253" y="610553"/>
            <a:chExt cx="4125591" cy="4125591"/>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微软雅黑" panose="020B0503020204020204" charset="-122"/>
                <a:cs typeface="+mn-cs"/>
              </a:endParaRPr>
            </a:p>
          </p:txBody>
        </p:sp>
        <p:sp>
          <p:nvSpPr>
            <p:cNvPr id="30" name="椭圆 29"/>
            <p:cNvSpPr/>
            <p:nvPr/>
          </p:nvSpPr>
          <p:spPr>
            <a:xfrm>
              <a:off x="242253" y="610553"/>
              <a:ext cx="4125591" cy="4125591"/>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grpSp>
        <p:nvGrpSpPr>
          <p:cNvPr id="31" name="组合 30"/>
          <p:cNvGrpSpPr/>
          <p:nvPr/>
        </p:nvGrpSpPr>
        <p:grpSpPr>
          <a:xfrm>
            <a:off x="1194201" y="1288917"/>
            <a:ext cx="1402358" cy="1402358"/>
            <a:chOff x="304800" y="673100"/>
            <a:chExt cx="4000500" cy="4000500"/>
          </a:xfrm>
          <a:solidFill>
            <a:srgbClr val="C0000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微软雅黑" panose="020B0503020204020204" charset="-122"/>
                <a:cs typeface="+mn-cs"/>
              </a:endParaRPr>
            </a:p>
          </p:txBody>
        </p:sp>
        <p:sp>
          <p:nvSpPr>
            <p:cNvPr id="33" name="椭圆 32"/>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微软雅黑" panose="020B0503020204020204" charset="-122"/>
                <a:cs typeface="+mn-cs"/>
              </a:endParaRPr>
            </a:p>
          </p:txBody>
        </p:sp>
      </p:grpSp>
      <p:sp>
        <p:nvSpPr>
          <p:cNvPr id="34" name="TextBox 3"/>
          <p:cNvSpPr txBox="1"/>
          <p:nvPr/>
        </p:nvSpPr>
        <p:spPr>
          <a:xfrm>
            <a:off x="1195751" y="3179693"/>
            <a:ext cx="1400809" cy="27686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rPr>
              <a:t>为了明天</a:t>
            </a:r>
            <a:endParaRPr kumimoji="0" lang="en-US" altLang="zh-CN" sz="18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endParaRPr>
          </a:p>
        </p:txBody>
      </p:sp>
      <p:sp>
        <p:nvSpPr>
          <p:cNvPr id="36" name="TextBox 13"/>
          <p:cNvSpPr txBox="1"/>
          <p:nvPr/>
        </p:nvSpPr>
        <p:spPr>
          <a:xfrm>
            <a:off x="4478737" y="1194559"/>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37" name="椭圆 36"/>
          <p:cNvSpPr/>
          <p:nvPr/>
        </p:nvSpPr>
        <p:spPr>
          <a:xfrm>
            <a:off x="3256465" y="1253259"/>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1</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38" name="直接连接符 37"/>
          <p:cNvCxnSpPr/>
          <p:nvPr/>
        </p:nvCxnSpPr>
        <p:spPr>
          <a:xfrm>
            <a:off x="3472489" y="1361271"/>
            <a:ext cx="792088" cy="0"/>
          </a:xfrm>
          <a:prstGeom prst="line">
            <a:avLst/>
          </a:prstGeom>
          <a:noFill/>
          <a:ln w="6350" cap="flat" cmpd="sng" algn="ctr">
            <a:solidFill>
              <a:srgbClr val="C00000"/>
            </a:solidFill>
            <a:prstDash val="dash"/>
            <a:miter lim="800000"/>
            <a:tailEnd type="oval" w="sm" len="sm"/>
          </a:ln>
          <a:effectLst/>
        </p:spPr>
      </p:cxnSp>
      <p:sp>
        <p:nvSpPr>
          <p:cNvPr id="39" name="TextBox 16"/>
          <p:cNvSpPr txBox="1"/>
          <p:nvPr/>
        </p:nvSpPr>
        <p:spPr>
          <a:xfrm>
            <a:off x="4478737" y="1700578"/>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40" name="椭圆 39"/>
          <p:cNvSpPr/>
          <p:nvPr/>
        </p:nvSpPr>
        <p:spPr>
          <a:xfrm>
            <a:off x="3256465" y="1759278"/>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2</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1" name="直接连接符 40"/>
          <p:cNvCxnSpPr/>
          <p:nvPr/>
        </p:nvCxnSpPr>
        <p:spPr>
          <a:xfrm>
            <a:off x="3472489" y="1867290"/>
            <a:ext cx="792088" cy="0"/>
          </a:xfrm>
          <a:prstGeom prst="line">
            <a:avLst/>
          </a:prstGeom>
          <a:noFill/>
          <a:ln w="6350" cap="flat" cmpd="sng" algn="ctr">
            <a:solidFill>
              <a:srgbClr val="C00000"/>
            </a:solidFill>
            <a:prstDash val="dash"/>
            <a:miter lim="800000"/>
            <a:tailEnd type="oval" w="sm" len="sm"/>
          </a:ln>
          <a:effectLst/>
        </p:spPr>
      </p:cxnSp>
      <p:sp>
        <p:nvSpPr>
          <p:cNvPr id="42" name="TextBox 19"/>
          <p:cNvSpPr txBox="1"/>
          <p:nvPr/>
        </p:nvSpPr>
        <p:spPr>
          <a:xfrm>
            <a:off x="4478737" y="2204634"/>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43" name="椭圆 42"/>
          <p:cNvSpPr/>
          <p:nvPr/>
        </p:nvSpPr>
        <p:spPr>
          <a:xfrm>
            <a:off x="3256465" y="2263334"/>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3</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4" name="直接连接符 43"/>
          <p:cNvCxnSpPr/>
          <p:nvPr/>
        </p:nvCxnSpPr>
        <p:spPr>
          <a:xfrm>
            <a:off x="3472489" y="2371346"/>
            <a:ext cx="792088" cy="0"/>
          </a:xfrm>
          <a:prstGeom prst="line">
            <a:avLst/>
          </a:prstGeom>
          <a:noFill/>
          <a:ln w="6350" cap="flat" cmpd="sng" algn="ctr">
            <a:solidFill>
              <a:srgbClr val="C00000"/>
            </a:solidFill>
            <a:prstDash val="dash"/>
            <a:miter lim="800000"/>
            <a:tailEnd type="oval" w="sm" len="sm"/>
          </a:ln>
          <a:effectLst/>
        </p:spPr>
      </p:cxnSp>
      <p:sp>
        <p:nvSpPr>
          <p:cNvPr id="45" name="TextBox 22"/>
          <p:cNvSpPr txBox="1"/>
          <p:nvPr/>
        </p:nvSpPr>
        <p:spPr>
          <a:xfrm>
            <a:off x="4478737" y="2708690"/>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46" name="椭圆 45"/>
          <p:cNvSpPr/>
          <p:nvPr/>
        </p:nvSpPr>
        <p:spPr>
          <a:xfrm>
            <a:off x="3256465" y="2767390"/>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4</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47" name="直接连接符 46"/>
          <p:cNvCxnSpPr/>
          <p:nvPr/>
        </p:nvCxnSpPr>
        <p:spPr>
          <a:xfrm>
            <a:off x="3472489" y="2875402"/>
            <a:ext cx="792088" cy="0"/>
          </a:xfrm>
          <a:prstGeom prst="line">
            <a:avLst/>
          </a:prstGeom>
          <a:noFill/>
          <a:ln w="6350" cap="flat" cmpd="sng" algn="ctr">
            <a:solidFill>
              <a:srgbClr val="C00000"/>
            </a:solidFill>
            <a:prstDash val="dash"/>
            <a:miter lim="800000"/>
            <a:tailEnd type="oval" w="sm" len="sm"/>
          </a:ln>
          <a:effectLst/>
        </p:spPr>
      </p:cxnSp>
      <p:sp>
        <p:nvSpPr>
          <p:cNvPr id="48" name="TextBox 25"/>
          <p:cNvSpPr txBox="1"/>
          <p:nvPr/>
        </p:nvSpPr>
        <p:spPr>
          <a:xfrm>
            <a:off x="4478737" y="3212746"/>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49" name="椭圆 48"/>
          <p:cNvSpPr/>
          <p:nvPr/>
        </p:nvSpPr>
        <p:spPr>
          <a:xfrm>
            <a:off x="3256465" y="3271446"/>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5</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50" name="直接连接符 49"/>
          <p:cNvCxnSpPr/>
          <p:nvPr/>
        </p:nvCxnSpPr>
        <p:spPr>
          <a:xfrm>
            <a:off x="3472489" y="3379458"/>
            <a:ext cx="792088" cy="0"/>
          </a:xfrm>
          <a:prstGeom prst="line">
            <a:avLst/>
          </a:prstGeom>
          <a:noFill/>
          <a:ln w="6350" cap="flat" cmpd="sng" algn="ctr">
            <a:solidFill>
              <a:srgbClr val="C00000"/>
            </a:solidFill>
            <a:prstDash val="dash"/>
            <a:miter lim="800000"/>
            <a:tailEnd type="oval" w="sm" len="sm"/>
          </a:ln>
          <a:effectLst/>
        </p:spPr>
      </p:cxnSp>
      <p:sp>
        <p:nvSpPr>
          <p:cNvPr id="51" name="TextBox 28"/>
          <p:cNvSpPr txBox="1"/>
          <p:nvPr/>
        </p:nvSpPr>
        <p:spPr>
          <a:xfrm>
            <a:off x="4478737" y="3716802"/>
            <a:ext cx="3456384" cy="3587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rPr>
              <a:t>……</a:t>
            </a:r>
            <a:endParaRPr kumimoji="0" lang="en-US" altLang="zh-CN" sz="900" b="0" i="0" u="none" strike="noStrike" kern="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sp>
        <p:nvSpPr>
          <p:cNvPr id="52" name="椭圆 51"/>
          <p:cNvSpPr/>
          <p:nvPr/>
        </p:nvSpPr>
        <p:spPr>
          <a:xfrm>
            <a:off x="3256465" y="3775502"/>
            <a:ext cx="216024" cy="21602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6</a:t>
            </a:r>
            <a:endParaRPr kumimoji="0" lang="zh-CN" altLang="en-US" sz="1200" b="0"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p:txBody>
      </p:sp>
      <p:cxnSp>
        <p:nvCxnSpPr>
          <p:cNvPr id="53" name="直接连接符 52"/>
          <p:cNvCxnSpPr/>
          <p:nvPr/>
        </p:nvCxnSpPr>
        <p:spPr>
          <a:xfrm>
            <a:off x="3472489" y="3883514"/>
            <a:ext cx="792088" cy="0"/>
          </a:xfrm>
          <a:prstGeom prst="line">
            <a:avLst/>
          </a:prstGeom>
          <a:noFill/>
          <a:ln w="6350" cap="flat" cmpd="sng" algn="ctr">
            <a:solidFill>
              <a:srgbClr val="C00000"/>
            </a:solidFill>
            <a:prstDash val="dash"/>
            <a:miter lim="800000"/>
            <a:tailEnd type="oval" w="sm" len="sm"/>
          </a:ln>
          <a:effectLst/>
        </p:spPr>
      </p:cxnSp>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6241" y="1509881"/>
            <a:ext cx="778278" cy="784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762">
        <p:zoom/>
      </p:transition>
    </mc:Choice>
    <mc:Fallback>
      <p:transition advTm="2762">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2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40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par>
                          <p:cTn id="43" fill="hold">
                            <p:stCondLst>
                              <p:cond delay="1500"/>
                            </p:stCondLst>
                            <p:childTnLst>
                              <p:par>
                                <p:cTn id="44" presetID="2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par>
                                <p:cTn id="47" presetID="22" presetClass="entr" presetSubtype="8" fill="hold" nodeType="withEffect">
                                  <p:stCondLst>
                                    <p:cond delay="2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22" presetClass="entr" presetSubtype="8" fill="hold" nodeType="withEffect">
                                  <p:stCondLst>
                                    <p:cond delay="40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par>
                                <p:cTn id="53" presetID="22" presetClass="entr" presetSubtype="8" fill="hold" nodeType="withEffect">
                                  <p:stCondLst>
                                    <p:cond delay="60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par>
                                <p:cTn id="56" presetID="22" presetClass="entr" presetSubtype="8" fill="hold" nodeType="withEffect">
                                  <p:stCondLst>
                                    <p:cond delay="80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500"/>
                                        <p:tgtEl>
                                          <p:spTgt spid="50"/>
                                        </p:tgtEl>
                                      </p:cBhvr>
                                    </p:animEffect>
                                  </p:childTnLst>
                                </p:cTn>
                              </p:par>
                              <p:par>
                                <p:cTn id="59" presetID="22" presetClass="entr" presetSubtype="8" fill="hold" nodeType="withEffect">
                                  <p:stCondLst>
                                    <p:cond delay="100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par>
                                <p:cTn id="66" presetID="22" presetClass="entr" presetSubtype="8" fill="hold" grpId="0" nodeType="withEffect">
                                  <p:stCondLst>
                                    <p:cond delay="20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500"/>
                                        <p:tgtEl>
                                          <p:spTgt spid="45"/>
                                        </p:tgtEl>
                                      </p:cBhvr>
                                    </p:animEffect>
                                  </p:childTnLst>
                                </p:cTn>
                              </p:par>
                              <p:par>
                                <p:cTn id="75" presetID="22" presetClass="entr" presetSubtype="8" fill="hold" grpId="0" nodeType="withEffect">
                                  <p:stCondLst>
                                    <p:cond delay="80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par>
                                <p:cTn id="78" presetID="22" presetClass="entr" presetSubtype="8" fill="hold" grpId="0" nodeType="withEffect">
                                  <p:stCondLst>
                                    <p:cond delay="100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bldLvl="0" animBg="1"/>
      <p:bldP spid="39" grpId="0"/>
      <p:bldP spid="40" grpId="0" bldLvl="0" animBg="1"/>
      <p:bldP spid="42" grpId="0"/>
      <p:bldP spid="43" grpId="0" bldLvl="0" animBg="1"/>
      <p:bldP spid="45" grpId="0"/>
      <p:bldP spid="46" grpId="0" bldLvl="0" animBg="1"/>
      <p:bldP spid="48" grpId="0"/>
      <p:bldP spid="49" grpId="0" bldLvl="0" animBg="1"/>
      <p:bldP spid="51" grpId="0"/>
      <p:bldP spid="5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sp>
        <p:nvSpPr>
          <p:cNvPr id="3" name="矩形 2"/>
          <p:cNvSpPr/>
          <p:nvPr/>
        </p:nvSpPr>
        <p:spPr>
          <a:xfrm>
            <a:off x="5047962" y="1037874"/>
            <a:ext cx="1911928" cy="1199408"/>
          </a:xfrm>
          <a:prstGeom prst="rect">
            <a:avLst/>
          </a:prstGeom>
          <a:noFill/>
          <a:ln>
            <a:solidFill>
              <a:srgbClr val="D60E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48333" t="8489" r="34882" b="70086"/>
          <a:stretch>
            <a:fillRect/>
          </a:stretch>
        </p:blipFill>
        <p:spPr>
          <a:xfrm>
            <a:off x="5236482" y="470333"/>
            <a:ext cx="1534886" cy="1001485"/>
          </a:xfrm>
          <a:prstGeom prst="rect">
            <a:avLst/>
          </a:prstGeom>
        </p:spPr>
      </p:pic>
      <p:sp>
        <p:nvSpPr>
          <p:cNvPr id="4" name="文本框 3"/>
          <p:cNvSpPr txBox="1"/>
          <p:nvPr/>
        </p:nvSpPr>
        <p:spPr>
          <a:xfrm>
            <a:off x="5333712" y="1451035"/>
            <a:ext cx="1340428" cy="714375"/>
          </a:xfrm>
          <a:prstGeom prst="rect">
            <a:avLst/>
          </a:prstGeom>
          <a:noFill/>
        </p:spPr>
        <p:txBody>
          <a:bodyPr wrap="square" rtlCol="0">
            <a:spAutoFit/>
          </a:bodyPr>
          <a:lstStyle/>
          <a:p>
            <a:pPr algn="ctr"/>
            <a:r>
              <a:rPr lang="en-US" altLang="zh-CN" sz="4050">
                <a:solidFill>
                  <a:srgbClr val="D60E18"/>
                </a:solidFill>
                <a:latin typeface="Arial Black" panose="020B0A04020102020204" pitchFamily="34" charset="0"/>
              </a:rPr>
              <a:t>0</a:t>
            </a:r>
            <a:r>
              <a:rPr lang="en-US" sz="4050">
                <a:solidFill>
                  <a:srgbClr val="D60E18"/>
                </a:solidFill>
                <a:latin typeface="Arial Black" panose="020B0A04020102020204" pitchFamily="34" charset="0"/>
              </a:rPr>
              <a:t>4</a:t>
            </a:r>
            <a:endParaRPr lang="en-US" sz="4050">
              <a:solidFill>
                <a:srgbClr val="D60E18"/>
              </a:solidFill>
              <a:latin typeface="Arial Black" panose="020B0A04020102020204" pitchFamily="34" charset="0"/>
            </a:endParaRPr>
          </a:p>
        </p:txBody>
      </p:sp>
      <p:sp>
        <p:nvSpPr>
          <p:cNvPr id="22" name="文本框 21"/>
          <p:cNvSpPr txBox="1"/>
          <p:nvPr/>
        </p:nvSpPr>
        <p:spPr>
          <a:xfrm>
            <a:off x="4967260" y="2387361"/>
            <a:ext cx="2073331" cy="460375"/>
          </a:xfrm>
          <a:prstGeom prst="rect">
            <a:avLst/>
          </a:prstGeom>
          <a:noFill/>
          <a:effectLst/>
        </p:spPr>
        <p:txBody>
          <a:bodyPr wrap="square" rtlCol="0">
            <a:spAutoFit/>
          </a:bodyPr>
          <a:lstStyle/>
          <a:p>
            <a:r>
              <a:rPr lang="zh-CN" altLang="en-US" sz="2400" b="1">
                <a:ln w="19050">
                  <a:solidFill>
                    <a:schemeClr val="bg1"/>
                  </a:solidFill>
                </a:ln>
                <a:solidFill>
                  <a:srgbClr val="D60E18"/>
                </a:solidFill>
                <a:latin typeface="微软雅黑" panose="020B0503020204020204" charset="-122"/>
                <a:ea typeface="微软雅黑" panose="020B0503020204020204" charset="-122"/>
              </a:rPr>
              <a:t>未来工作计划</a:t>
            </a:r>
            <a:endParaRPr lang="zh-CN" altLang="en-US" sz="2400" b="1">
              <a:ln w="19050">
                <a:solidFill>
                  <a:schemeClr val="bg1"/>
                </a:solidFill>
              </a:ln>
              <a:solidFill>
                <a:srgbClr val="D60E18"/>
              </a:solidFill>
              <a:latin typeface="微软雅黑" panose="020B0503020204020204" charset="-122"/>
              <a:ea typeface="微软雅黑" panose="020B0503020204020204" charset="-122"/>
            </a:endParaRPr>
          </a:p>
        </p:txBody>
      </p:sp>
      <p:cxnSp>
        <p:nvCxnSpPr>
          <p:cNvPr id="8" name="直接连接符 7"/>
          <p:cNvCxnSpPr/>
          <p:nvPr/>
        </p:nvCxnSpPr>
        <p:spPr>
          <a:xfrm>
            <a:off x="5791654" y="2908980"/>
            <a:ext cx="424543" cy="0"/>
          </a:xfrm>
          <a:prstGeom prst="line">
            <a:avLst/>
          </a:prstGeom>
          <a:ln w="28575">
            <a:solidFill>
              <a:srgbClr val="D60E18"/>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390858" y="2976022"/>
            <a:ext cx="5226134" cy="506730"/>
          </a:xfrm>
          <a:prstGeom prst="rect">
            <a:avLst/>
          </a:prstGeom>
        </p:spPr>
        <p:txBody>
          <a:bodyPr wrap="square">
            <a:spAutoFit/>
          </a:bodyPr>
          <a:lstStyle/>
          <a:p>
            <a:pPr algn="ctr">
              <a:lnSpc>
                <a:spcPct val="150000"/>
              </a:lnSpc>
            </a:pPr>
            <a:r>
              <a:rPr lang="en-US" altLang="zh-CN" sz="900" dirty="0">
                <a:solidFill>
                  <a:srgbClr val="D60E18"/>
                </a:solidFill>
                <a:latin typeface="华文细黑" panose="02010600040101010101" pitchFamily="2" charset="-122"/>
                <a:ea typeface="华文细黑" panose="02010600040101010101" pitchFamily="2" charset="-122"/>
              </a:rPr>
              <a:t>This PPT template for the rice husk designer pencil demo works, focusing on the production of </a:t>
            </a:r>
            <a:r>
              <a:rPr lang="en-US" altLang="zh-CN" sz="900">
                <a:solidFill>
                  <a:srgbClr val="D60E18"/>
                </a:solidFill>
                <a:latin typeface="华文细黑" panose="02010600040101010101" pitchFamily="2" charset="-122"/>
                <a:ea typeface="华文细黑" panose="02010600040101010101" pitchFamily="2" charset="-122"/>
              </a:rPr>
              <a:t>high-end design husk designer pencil demo works</a:t>
            </a:r>
            <a:endParaRPr lang="zh-CN" altLang="en-US" sz="900" dirty="0">
              <a:solidFill>
                <a:srgbClr val="D60E18"/>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2340">
        <p:zoom/>
      </p:transition>
    </mc:Choice>
    <mc:Fallback>
      <p:transition advTm="234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anim calcmode="lin" valueType="num">
                                      <p:cBhvr>
                                        <p:cTn id="2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2"/>
                                        </p:tgtEl>
                                      </p:cBhvr>
                                    </p:animEffect>
                                  </p:childTnLst>
                                </p:cTn>
                              </p:par>
                            </p:childTnLst>
                          </p:cTn>
                        </p:par>
                        <p:par>
                          <p:cTn id="28" fill="hold">
                            <p:stCondLst>
                              <p:cond delay="175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2" grpId="0" bldLvl="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grpSp>
        <p:nvGrpSpPr>
          <p:cNvPr id="7" name="组合 6"/>
          <p:cNvGrpSpPr/>
          <p:nvPr/>
        </p:nvGrpSpPr>
        <p:grpSpPr>
          <a:xfrm>
            <a:off x="2530226" y="898680"/>
            <a:ext cx="4158463" cy="494030"/>
            <a:chOff x="3719736" y="1484784"/>
            <a:chExt cx="6669101" cy="792296"/>
          </a:xfrm>
        </p:grpSpPr>
        <p:sp>
          <p:nvSpPr>
            <p:cNvPr id="21" name="圆角矩形 20"/>
            <p:cNvSpPr/>
            <p:nvPr/>
          </p:nvSpPr>
          <p:spPr>
            <a:xfrm>
              <a:off x="3719736" y="1484784"/>
              <a:ext cx="5879084" cy="792296"/>
            </a:xfrm>
            <a:prstGeom prst="roundRect">
              <a:avLst>
                <a:gd name="adj" fmla="val 50000"/>
              </a:avLst>
            </a:prstGeom>
            <a:solidFill>
              <a:srgbClr val="D1221F"/>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FFC000"/>
                </a:solidFill>
                <a:latin typeface="微软雅黑" panose="020B0503020204020204" charset="-122"/>
                <a:ea typeface="微软雅黑" panose="020B0503020204020204" charset="-122"/>
              </a:endParaRPr>
            </a:p>
          </p:txBody>
        </p:sp>
        <p:grpSp>
          <p:nvGrpSpPr>
            <p:cNvPr id="11" name="组合 10"/>
            <p:cNvGrpSpPr/>
            <p:nvPr/>
          </p:nvGrpSpPr>
          <p:grpSpPr>
            <a:xfrm>
              <a:off x="3845140" y="1571106"/>
              <a:ext cx="659908" cy="664921"/>
              <a:chOff x="3845140" y="1571106"/>
              <a:chExt cx="659908" cy="664921"/>
            </a:xfrm>
          </p:grpSpPr>
          <p:sp>
            <p:nvSpPr>
              <p:cNvPr id="12" name="椭圆 11"/>
              <p:cNvSpPr/>
              <p:nvPr/>
            </p:nvSpPr>
            <p:spPr>
              <a:xfrm>
                <a:off x="3865873" y="1571106"/>
                <a:ext cx="619444" cy="619444"/>
              </a:xfrm>
              <a:prstGeom prst="ellipse">
                <a:avLst/>
              </a:prstGeom>
              <a:solidFill>
                <a:srgbClr val="FFD7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C000"/>
                  </a:solidFill>
                  <a:latin typeface="微软雅黑" panose="020B0503020204020204" charset="-122"/>
                  <a:ea typeface="微软雅黑" panose="020B0503020204020204" charset="-122"/>
                </a:endParaRPr>
              </a:p>
            </p:txBody>
          </p:sp>
          <p:sp>
            <p:nvSpPr>
              <p:cNvPr id="25" name="TextBox 64"/>
              <p:cNvSpPr txBox="1"/>
              <p:nvPr/>
            </p:nvSpPr>
            <p:spPr>
              <a:xfrm>
                <a:off x="3845140" y="1645369"/>
                <a:ext cx="659908" cy="59065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微软雅黑" panose="020B0503020204020204" charset="-122"/>
                    <a:ea typeface="微软雅黑" panose="020B0503020204020204" charset="-122"/>
                    <a:cs typeface="+mn-ea"/>
                    <a:sym typeface="+mn-lt"/>
                  </a:rPr>
                  <a:t>壹</a:t>
                </a:r>
                <a:endParaRPr lang="zh-CN" altLang="en-US" b="0" dirty="0">
                  <a:solidFill>
                    <a:srgbClr val="C00000"/>
                  </a:solidFill>
                  <a:latin typeface="微软雅黑" panose="020B0503020204020204" charset="-122"/>
                  <a:ea typeface="微软雅黑" panose="020B0503020204020204" charset="-122"/>
                  <a:cs typeface="+mn-ea"/>
                  <a:sym typeface="+mn-lt"/>
                </a:endParaRPr>
              </a:p>
            </p:txBody>
          </p:sp>
        </p:grpSp>
        <p:sp>
          <p:nvSpPr>
            <p:cNvPr id="13" name="TextBox 64"/>
            <p:cNvSpPr txBox="1"/>
            <p:nvPr/>
          </p:nvSpPr>
          <p:spPr>
            <a:xfrm>
              <a:off x="4504985" y="1603831"/>
              <a:ext cx="5883852" cy="66398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100" b="0" dirty="0">
                  <a:solidFill>
                    <a:srgbClr val="FFD791"/>
                  </a:solidFill>
                  <a:latin typeface="微软雅黑" panose="020B0503020204020204" charset="-122"/>
                  <a:ea typeface="微软雅黑" panose="020B0503020204020204" charset="-122"/>
                </a:rPr>
                <a:t>基本工作概述</a:t>
              </a:r>
              <a:endParaRPr lang="zh-CN" altLang="en-US" sz="2100" b="0" dirty="0">
                <a:solidFill>
                  <a:srgbClr val="FFD791"/>
                </a:solidFill>
                <a:latin typeface="微软雅黑" panose="020B0503020204020204" charset="-122"/>
                <a:ea typeface="微软雅黑" panose="020B0503020204020204" charset="-122"/>
              </a:endParaRPr>
            </a:p>
          </p:txBody>
        </p:sp>
      </p:grpSp>
      <p:grpSp>
        <p:nvGrpSpPr>
          <p:cNvPr id="32" name="组合 31"/>
          <p:cNvGrpSpPr/>
          <p:nvPr/>
        </p:nvGrpSpPr>
        <p:grpSpPr>
          <a:xfrm>
            <a:off x="2530226" y="1579501"/>
            <a:ext cx="4158463" cy="494030"/>
            <a:chOff x="3719736" y="1484784"/>
            <a:chExt cx="6669101" cy="792296"/>
          </a:xfrm>
        </p:grpSpPr>
        <p:sp>
          <p:nvSpPr>
            <p:cNvPr id="38" name="圆角矩形 37"/>
            <p:cNvSpPr/>
            <p:nvPr/>
          </p:nvSpPr>
          <p:spPr>
            <a:xfrm>
              <a:off x="3719736" y="1484784"/>
              <a:ext cx="5879084" cy="792296"/>
            </a:xfrm>
            <a:prstGeom prst="roundRect">
              <a:avLst>
                <a:gd name="adj" fmla="val 50000"/>
              </a:avLst>
            </a:prstGeom>
            <a:solidFill>
              <a:srgbClr val="D1221F"/>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FFC000"/>
                </a:solidFill>
                <a:latin typeface="微软雅黑" panose="020B0503020204020204" charset="-122"/>
                <a:ea typeface="微软雅黑" panose="020B0503020204020204" charset="-122"/>
              </a:endParaRPr>
            </a:p>
          </p:txBody>
        </p:sp>
        <p:grpSp>
          <p:nvGrpSpPr>
            <p:cNvPr id="39" name="组合 38"/>
            <p:cNvGrpSpPr/>
            <p:nvPr/>
          </p:nvGrpSpPr>
          <p:grpSpPr>
            <a:xfrm>
              <a:off x="3835064" y="1571106"/>
              <a:ext cx="659908" cy="623383"/>
              <a:chOff x="3835064" y="1571106"/>
              <a:chExt cx="659908" cy="623383"/>
            </a:xfrm>
          </p:grpSpPr>
          <p:sp>
            <p:nvSpPr>
              <p:cNvPr id="41" name="椭圆 40"/>
              <p:cNvSpPr/>
              <p:nvPr/>
            </p:nvSpPr>
            <p:spPr>
              <a:xfrm>
                <a:off x="3865873" y="1571106"/>
                <a:ext cx="619444" cy="619444"/>
              </a:xfrm>
              <a:prstGeom prst="ellipse">
                <a:avLst/>
              </a:prstGeom>
              <a:solidFill>
                <a:srgbClr val="FFD7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C000"/>
                  </a:solidFill>
                  <a:latin typeface="微软雅黑" panose="020B0503020204020204" charset="-122"/>
                  <a:ea typeface="微软雅黑" panose="020B0503020204020204" charset="-122"/>
                </a:endParaRPr>
              </a:p>
            </p:txBody>
          </p:sp>
          <p:sp>
            <p:nvSpPr>
              <p:cNvPr id="42" name="TextBox 64"/>
              <p:cNvSpPr txBox="1"/>
              <p:nvPr/>
            </p:nvSpPr>
            <p:spPr>
              <a:xfrm>
                <a:off x="3835064" y="1603831"/>
                <a:ext cx="659908" cy="59065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微软雅黑" panose="020B0503020204020204" charset="-122"/>
                    <a:ea typeface="微软雅黑" panose="020B0503020204020204" charset="-122"/>
                    <a:cs typeface="+mn-ea"/>
                    <a:sym typeface="+mn-lt"/>
                  </a:rPr>
                  <a:t>贰</a:t>
                </a:r>
                <a:endParaRPr lang="zh-CN" altLang="en-US" b="0" dirty="0">
                  <a:solidFill>
                    <a:srgbClr val="C00000"/>
                  </a:solidFill>
                  <a:latin typeface="微软雅黑" panose="020B0503020204020204" charset="-122"/>
                  <a:ea typeface="微软雅黑" panose="020B0503020204020204" charset="-122"/>
                  <a:cs typeface="+mn-ea"/>
                  <a:sym typeface="+mn-lt"/>
                </a:endParaRPr>
              </a:p>
            </p:txBody>
          </p:sp>
        </p:grpSp>
        <p:sp>
          <p:nvSpPr>
            <p:cNvPr id="40" name="TextBox 64"/>
            <p:cNvSpPr txBox="1"/>
            <p:nvPr/>
          </p:nvSpPr>
          <p:spPr>
            <a:xfrm>
              <a:off x="4504985" y="1603831"/>
              <a:ext cx="5883852" cy="66398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100" b="0" dirty="0">
                  <a:solidFill>
                    <a:srgbClr val="FFD791"/>
                  </a:solidFill>
                  <a:latin typeface="微软雅黑" panose="020B0503020204020204" charset="-122"/>
                  <a:ea typeface="微软雅黑" panose="020B0503020204020204" charset="-122"/>
                </a:rPr>
                <a:t>工作成绩展示</a:t>
              </a:r>
              <a:endParaRPr lang="zh-CN" altLang="en-US" sz="2100" b="0" dirty="0">
                <a:solidFill>
                  <a:srgbClr val="FFD791"/>
                </a:solidFill>
                <a:latin typeface="微软雅黑" panose="020B0503020204020204" charset="-122"/>
                <a:ea typeface="微软雅黑" panose="020B0503020204020204" charset="-122"/>
              </a:endParaRPr>
            </a:p>
          </p:txBody>
        </p:sp>
      </p:grpSp>
      <p:grpSp>
        <p:nvGrpSpPr>
          <p:cNvPr id="43" name="组合 42"/>
          <p:cNvGrpSpPr/>
          <p:nvPr/>
        </p:nvGrpSpPr>
        <p:grpSpPr>
          <a:xfrm>
            <a:off x="2530226" y="2260321"/>
            <a:ext cx="4158463" cy="494030"/>
            <a:chOff x="3719736" y="1484784"/>
            <a:chExt cx="6669101" cy="792296"/>
          </a:xfrm>
        </p:grpSpPr>
        <p:sp>
          <p:nvSpPr>
            <p:cNvPr id="51" name="圆角矩形 50"/>
            <p:cNvSpPr/>
            <p:nvPr/>
          </p:nvSpPr>
          <p:spPr>
            <a:xfrm>
              <a:off x="3719736" y="1484784"/>
              <a:ext cx="5878066" cy="792296"/>
            </a:xfrm>
            <a:prstGeom prst="roundRect">
              <a:avLst>
                <a:gd name="adj" fmla="val 50000"/>
              </a:avLst>
            </a:prstGeom>
            <a:solidFill>
              <a:srgbClr val="D1221F"/>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FFC000"/>
                </a:solidFill>
                <a:latin typeface="微软雅黑" panose="020B0503020204020204" charset="-122"/>
                <a:ea typeface="微软雅黑" panose="020B0503020204020204" charset="-122"/>
              </a:endParaRPr>
            </a:p>
          </p:txBody>
        </p:sp>
        <p:grpSp>
          <p:nvGrpSpPr>
            <p:cNvPr id="52" name="组合 51"/>
            <p:cNvGrpSpPr/>
            <p:nvPr/>
          </p:nvGrpSpPr>
          <p:grpSpPr>
            <a:xfrm>
              <a:off x="3835064" y="1571106"/>
              <a:ext cx="659908" cy="623383"/>
              <a:chOff x="3835064" y="1571106"/>
              <a:chExt cx="659908" cy="623383"/>
            </a:xfrm>
          </p:grpSpPr>
          <p:sp>
            <p:nvSpPr>
              <p:cNvPr id="54" name="椭圆 53"/>
              <p:cNvSpPr/>
              <p:nvPr/>
            </p:nvSpPr>
            <p:spPr>
              <a:xfrm>
                <a:off x="3865873" y="1571106"/>
                <a:ext cx="619444" cy="619444"/>
              </a:xfrm>
              <a:prstGeom prst="ellipse">
                <a:avLst/>
              </a:prstGeom>
              <a:solidFill>
                <a:srgbClr val="FFD7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C000"/>
                  </a:solidFill>
                  <a:latin typeface="微软雅黑" panose="020B0503020204020204" charset="-122"/>
                  <a:ea typeface="微软雅黑" panose="020B0503020204020204" charset="-122"/>
                </a:endParaRPr>
              </a:p>
            </p:txBody>
          </p:sp>
          <p:sp>
            <p:nvSpPr>
              <p:cNvPr id="55" name="TextBox 64"/>
              <p:cNvSpPr txBox="1"/>
              <p:nvPr/>
            </p:nvSpPr>
            <p:spPr>
              <a:xfrm>
                <a:off x="3835064" y="1603831"/>
                <a:ext cx="659908" cy="59065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微软雅黑" panose="020B0503020204020204" charset="-122"/>
                    <a:ea typeface="微软雅黑" panose="020B0503020204020204" charset="-122"/>
                    <a:cs typeface="+mn-ea"/>
                    <a:sym typeface="+mn-lt"/>
                  </a:rPr>
                  <a:t>叁</a:t>
                </a:r>
                <a:endParaRPr lang="zh-CN" altLang="en-US" b="0" dirty="0">
                  <a:solidFill>
                    <a:srgbClr val="C00000"/>
                  </a:solidFill>
                  <a:latin typeface="微软雅黑" panose="020B0503020204020204" charset="-122"/>
                  <a:ea typeface="微软雅黑" panose="020B0503020204020204" charset="-122"/>
                  <a:cs typeface="+mn-ea"/>
                  <a:sym typeface="+mn-lt"/>
                </a:endParaRPr>
              </a:p>
            </p:txBody>
          </p:sp>
        </p:grpSp>
        <p:sp>
          <p:nvSpPr>
            <p:cNvPr id="53" name="TextBox 64"/>
            <p:cNvSpPr txBox="1"/>
            <p:nvPr/>
          </p:nvSpPr>
          <p:spPr>
            <a:xfrm>
              <a:off x="4504985" y="1603831"/>
              <a:ext cx="5883852" cy="66398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100" b="0" dirty="0">
                  <a:solidFill>
                    <a:srgbClr val="FFD791"/>
                  </a:solidFill>
                  <a:latin typeface="微软雅黑" panose="020B0503020204020204" charset="-122"/>
                  <a:ea typeface="微软雅黑" panose="020B0503020204020204" charset="-122"/>
                </a:rPr>
                <a:t>工作经验总结</a:t>
              </a:r>
              <a:endParaRPr lang="zh-CN" altLang="en-US" sz="2100" b="0" dirty="0">
                <a:solidFill>
                  <a:srgbClr val="FFD791"/>
                </a:solidFill>
                <a:latin typeface="微软雅黑" panose="020B0503020204020204" charset="-122"/>
                <a:ea typeface="微软雅黑" panose="020B0503020204020204" charset="-122"/>
              </a:endParaRPr>
            </a:p>
          </p:txBody>
        </p:sp>
      </p:grpSp>
      <p:grpSp>
        <p:nvGrpSpPr>
          <p:cNvPr id="56" name="组合 55"/>
          <p:cNvGrpSpPr/>
          <p:nvPr/>
        </p:nvGrpSpPr>
        <p:grpSpPr>
          <a:xfrm>
            <a:off x="2530226" y="2941141"/>
            <a:ext cx="4158463" cy="494030"/>
            <a:chOff x="3719736" y="1484784"/>
            <a:chExt cx="6669101" cy="792296"/>
          </a:xfrm>
        </p:grpSpPr>
        <p:sp>
          <p:nvSpPr>
            <p:cNvPr id="57" name="圆角矩形 56"/>
            <p:cNvSpPr/>
            <p:nvPr/>
          </p:nvSpPr>
          <p:spPr>
            <a:xfrm>
              <a:off x="3719736" y="1484784"/>
              <a:ext cx="5877048" cy="792296"/>
            </a:xfrm>
            <a:prstGeom prst="roundRect">
              <a:avLst>
                <a:gd name="adj" fmla="val 50000"/>
              </a:avLst>
            </a:prstGeom>
            <a:solidFill>
              <a:srgbClr val="D1221F"/>
            </a:solidFill>
            <a:ln w="0">
              <a:noFill/>
            </a:ln>
            <a:effectLst>
              <a:outerShdw blurRad="279400" dist="266700" dir="7800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FFC000"/>
                </a:solidFill>
                <a:latin typeface="微软雅黑" panose="020B0503020204020204" charset="-122"/>
                <a:ea typeface="微软雅黑" panose="020B0503020204020204" charset="-122"/>
              </a:endParaRPr>
            </a:p>
          </p:txBody>
        </p:sp>
        <p:grpSp>
          <p:nvGrpSpPr>
            <p:cNvPr id="58" name="组合 57"/>
            <p:cNvGrpSpPr/>
            <p:nvPr/>
          </p:nvGrpSpPr>
          <p:grpSpPr>
            <a:xfrm>
              <a:off x="3835064" y="1571106"/>
              <a:ext cx="659908" cy="623383"/>
              <a:chOff x="3835064" y="1571106"/>
              <a:chExt cx="659908" cy="623383"/>
            </a:xfrm>
          </p:grpSpPr>
          <p:sp>
            <p:nvSpPr>
              <p:cNvPr id="60" name="椭圆 59"/>
              <p:cNvSpPr/>
              <p:nvPr/>
            </p:nvSpPr>
            <p:spPr>
              <a:xfrm>
                <a:off x="3865873" y="1571106"/>
                <a:ext cx="619444" cy="619444"/>
              </a:xfrm>
              <a:prstGeom prst="ellipse">
                <a:avLst/>
              </a:prstGeom>
              <a:solidFill>
                <a:srgbClr val="FFD7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C000"/>
                  </a:solidFill>
                  <a:latin typeface="微软雅黑" panose="020B0503020204020204" charset="-122"/>
                  <a:ea typeface="微软雅黑" panose="020B0503020204020204" charset="-122"/>
                </a:endParaRPr>
              </a:p>
            </p:txBody>
          </p:sp>
          <p:sp>
            <p:nvSpPr>
              <p:cNvPr id="61" name="TextBox 64"/>
              <p:cNvSpPr txBox="1"/>
              <p:nvPr/>
            </p:nvSpPr>
            <p:spPr>
              <a:xfrm>
                <a:off x="3835064" y="1603831"/>
                <a:ext cx="659908" cy="590658"/>
              </a:xfrm>
              <a:prstGeom prst="rect">
                <a:avLst/>
              </a:prstGeom>
              <a:noFill/>
            </p:spPr>
            <p:txBody>
              <a:bodyPr wrap="none" rtlCol="0">
                <a:spAutoFit/>
              </a:bodyPr>
              <a:lstStyle>
                <a:defPPr>
                  <a:defRPr lang="zh-CN"/>
                </a:defPPr>
                <a:lvl1pPr>
                  <a:defRPr sz="1800">
                    <a:solidFill>
                      <a:schemeClr val="tx1">
                        <a:lumMod val="75000"/>
                        <a:lumOff val="25000"/>
                      </a:schemeClr>
                    </a:solidFill>
                  </a:defRPr>
                </a:lvl1pPr>
              </a:lstStyle>
              <a:p>
                <a:pPr algn="ctr"/>
                <a:r>
                  <a:rPr lang="zh-CN" altLang="en-US" b="0" dirty="0">
                    <a:solidFill>
                      <a:srgbClr val="C00000"/>
                    </a:solidFill>
                    <a:latin typeface="微软雅黑" panose="020B0503020204020204" charset="-122"/>
                    <a:ea typeface="微软雅黑" panose="020B0503020204020204" charset="-122"/>
                    <a:cs typeface="+mn-ea"/>
                    <a:sym typeface="+mn-lt"/>
                  </a:rPr>
                  <a:t>肆</a:t>
                </a:r>
                <a:endParaRPr lang="zh-CN" altLang="en-US" b="0" dirty="0">
                  <a:solidFill>
                    <a:srgbClr val="C00000"/>
                  </a:solidFill>
                  <a:latin typeface="微软雅黑" panose="020B0503020204020204" charset="-122"/>
                  <a:ea typeface="微软雅黑" panose="020B0503020204020204" charset="-122"/>
                  <a:cs typeface="+mn-ea"/>
                  <a:sym typeface="+mn-lt"/>
                </a:endParaRPr>
              </a:p>
            </p:txBody>
          </p:sp>
        </p:grpSp>
        <p:sp>
          <p:nvSpPr>
            <p:cNvPr id="59" name="TextBox 64"/>
            <p:cNvSpPr txBox="1"/>
            <p:nvPr/>
          </p:nvSpPr>
          <p:spPr>
            <a:xfrm>
              <a:off x="4504985" y="1603831"/>
              <a:ext cx="5883852" cy="663981"/>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r>
                <a:rPr lang="zh-CN" altLang="en-US" sz="2100" b="0" dirty="0">
                  <a:solidFill>
                    <a:srgbClr val="FFD791"/>
                  </a:solidFill>
                  <a:latin typeface="微软雅黑" panose="020B0503020204020204" charset="-122"/>
                  <a:ea typeface="微软雅黑" panose="020B0503020204020204" charset="-122"/>
                </a:rPr>
                <a:t>未来工作计划</a:t>
              </a:r>
              <a:endParaRPr lang="zh-CN" altLang="en-US" sz="2100" b="0" dirty="0">
                <a:solidFill>
                  <a:srgbClr val="FFD791"/>
                </a:solidFill>
                <a:latin typeface="微软雅黑" panose="020B0503020204020204" charset="-122"/>
                <a:ea typeface="微软雅黑" panose="020B0503020204020204" charset="-122"/>
              </a:endParaRPr>
            </a:p>
          </p:txBody>
        </p:sp>
      </p:grpSp>
      <p:sp>
        <p:nvSpPr>
          <p:cNvPr id="62" name="TextBox 64"/>
          <p:cNvSpPr txBox="1"/>
          <p:nvPr/>
        </p:nvSpPr>
        <p:spPr>
          <a:xfrm>
            <a:off x="1174537" y="1451910"/>
            <a:ext cx="1013460" cy="1463040"/>
          </a:xfrm>
          <a:prstGeom prst="rect">
            <a:avLst/>
          </a:prstGeom>
          <a:noFill/>
        </p:spPr>
        <p:txBody>
          <a:bodyPr vert="eaVert" wrap="none" rtlCol="0">
            <a:spAutoFit/>
          </a:bodyPr>
          <a:lstStyle>
            <a:defPPr>
              <a:defRPr lang="zh-CN"/>
            </a:defPPr>
            <a:lvl1pPr>
              <a:defRPr sz="1800">
                <a:solidFill>
                  <a:schemeClr val="tx1">
                    <a:lumMod val="75000"/>
                    <a:lumOff val="25000"/>
                  </a:schemeClr>
                </a:solidFill>
              </a:defRPr>
            </a:lvl1pPr>
          </a:lstStyle>
          <a:p>
            <a:r>
              <a:rPr lang="zh-CN" altLang="en-US" sz="5400" b="0" dirty="0">
                <a:solidFill>
                  <a:srgbClr val="C00000"/>
                </a:solidFill>
                <a:latin typeface="微软雅黑" panose="020B0503020204020204" charset="-122"/>
                <a:ea typeface="微软雅黑" panose="020B0503020204020204" charset="-122"/>
                <a:cs typeface="+mn-ea"/>
                <a:sym typeface="+mn-lt"/>
              </a:rPr>
              <a:t>目录</a:t>
            </a:r>
            <a:endParaRPr lang="zh-CN" altLang="en-US" sz="5400" b="0" dirty="0">
              <a:solidFill>
                <a:srgbClr val="C00000"/>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9" advTm="2620">
        <p:zoom/>
      </p:transition>
    </mc:Choice>
    <mc:Fallback>
      <p:transition advTm="262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10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0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500" fill="hold"/>
                                        <p:tgtEl>
                                          <p:spTgt spid="43"/>
                                        </p:tgtEl>
                                        <p:attrNameLst>
                                          <p:attrName>ppt_x</p:attrName>
                                        </p:attrNameLst>
                                      </p:cBhvr>
                                      <p:tavLst>
                                        <p:tav tm="0">
                                          <p:val>
                                            <p:strVal val="1+#ppt_w/2"/>
                                          </p:val>
                                        </p:tav>
                                        <p:tav tm="100000">
                                          <p:val>
                                            <p:strVal val="#ppt_x"/>
                                          </p:val>
                                        </p:tav>
                                      </p:tavLst>
                                    </p:anim>
                                    <p:anim calcmode="lin" valueType="num">
                                      <p:cBhvr additive="base">
                                        <p:cTn id="22" dur="500" fill="hold"/>
                                        <p:tgtEl>
                                          <p:spTgt spid="4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1+#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8" name="矩形 7"/>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10" name="直接连接符 9"/>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未来工作计划</a:t>
            </a:r>
            <a:endParaRPr lang="zh-CN" altLang="en-US" b="1">
              <a:ln w="19050">
                <a:noFill/>
              </a:ln>
              <a:solidFill>
                <a:schemeClr val="bg1"/>
              </a:solidFill>
              <a:latin typeface="微软雅黑" panose="020B0503020204020204" charset="-122"/>
              <a:ea typeface="微软雅黑" panose="020B0503020204020204" charset="-122"/>
            </a:endParaRPr>
          </a:p>
        </p:txBody>
      </p:sp>
      <p:grpSp>
        <p:nvGrpSpPr>
          <p:cNvPr id="114" name="Group 10"/>
          <p:cNvGrpSpPr/>
          <p:nvPr/>
        </p:nvGrpSpPr>
        <p:grpSpPr bwMode="auto">
          <a:xfrm>
            <a:off x="1486359" y="3246409"/>
            <a:ext cx="1622822" cy="1316237"/>
            <a:chOff x="0" y="0"/>
            <a:chExt cx="2726" cy="2211"/>
          </a:xfrm>
        </p:grpSpPr>
        <p:sp>
          <p:nvSpPr>
            <p:cNvPr id="115"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rPr>
                <a:t>扎实有效去产能</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16"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800" b="0" dirty="0">
                <a:solidFill>
                  <a:srgbClr val="7F7F7F"/>
                </a:solidFill>
                <a:latin typeface="微软雅黑" panose="020B0503020204020204" charset="-122"/>
                <a:ea typeface="微软雅黑" panose="020B0503020204020204" charset="-122"/>
                <a:sym typeface="Gill Sans" charset="0"/>
              </a:endParaRPr>
            </a:p>
          </p:txBody>
        </p:sp>
      </p:grpSp>
      <p:grpSp>
        <p:nvGrpSpPr>
          <p:cNvPr id="117" name="Group 13"/>
          <p:cNvGrpSpPr/>
          <p:nvPr/>
        </p:nvGrpSpPr>
        <p:grpSpPr bwMode="auto">
          <a:xfrm>
            <a:off x="983320" y="3233660"/>
            <a:ext cx="348258" cy="347663"/>
            <a:chOff x="0" y="0"/>
            <a:chExt cx="584" cy="584"/>
          </a:xfrm>
        </p:grpSpPr>
        <p:sp>
          <p:nvSpPr>
            <p:cNvPr id="118"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19"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1</a:t>
              </a:r>
              <a:endParaRPr lang="en-US" sz="1200" b="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grpSp>
        <p:nvGrpSpPr>
          <p:cNvPr id="120" name="Group 4"/>
          <p:cNvGrpSpPr/>
          <p:nvPr/>
        </p:nvGrpSpPr>
        <p:grpSpPr>
          <a:xfrm>
            <a:off x="871477" y="2807385"/>
            <a:ext cx="7344815" cy="213386"/>
            <a:chOff x="899592" y="2852807"/>
            <a:chExt cx="7344815" cy="213386"/>
          </a:xfrm>
          <a:solidFill>
            <a:srgbClr val="C00000"/>
          </a:solidFill>
        </p:grpSpPr>
        <p:sp>
          <p:nvSpPr>
            <p:cNvPr id="121"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2"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3"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sp>
          <p:nvSpPr>
            <p:cNvPr id="124"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1218565" fontAlgn="auto">
                <a:spcBef>
                  <a:spcPts val="0"/>
                </a:spcBef>
                <a:spcAft>
                  <a:spcPts val="0"/>
                </a:spcAft>
                <a:defRPr/>
              </a:pPr>
              <a:endParaRPr lang="en-US" sz="5600" b="0" kern="0">
                <a:solidFill>
                  <a:srgbClr val="000000"/>
                </a:solidFill>
                <a:latin typeface="微软雅黑" panose="020B0503020204020204" charset="-122"/>
                <a:ea typeface="微软雅黑" panose="020B0503020204020204" charset="-122"/>
                <a:sym typeface="Gill Sans" charset="0"/>
              </a:endParaRPr>
            </a:p>
          </p:txBody>
        </p:sp>
      </p:grpSp>
      <p:grpSp>
        <p:nvGrpSpPr>
          <p:cNvPr id="125" name="Group 10"/>
          <p:cNvGrpSpPr/>
          <p:nvPr/>
        </p:nvGrpSpPr>
        <p:grpSpPr bwMode="auto">
          <a:xfrm>
            <a:off x="4114726" y="3246409"/>
            <a:ext cx="1622822" cy="1316237"/>
            <a:chOff x="0" y="0"/>
            <a:chExt cx="2726" cy="2211"/>
          </a:xfrm>
        </p:grpSpPr>
        <p:sp>
          <p:nvSpPr>
            <p:cNvPr id="126"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27"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800" b="0" dirty="0">
                <a:solidFill>
                  <a:srgbClr val="7F7F7F"/>
                </a:solidFill>
                <a:latin typeface="微软雅黑" panose="020B0503020204020204" charset="-122"/>
                <a:ea typeface="微软雅黑" panose="020B0503020204020204" charset="-122"/>
                <a:sym typeface="Gill Sans" charset="0"/>
              </a:endParaRPr>
            </a:p>
          </p:txBody>
        </p:sp>
      </p:grpSp>
      <p:grpSp>
        <p:nvGrpSpPr>
          <p:cNvPr id="128" name="Group 13"/>
          <p:cNvGrpSpPr/>
          <p:nvPr/>
        </p:nvGrpSpPr>
        <p:grpSpPr bwMode="auto">
          <a:xfrm>
            <a:off x="3611688" y="3233660"/>
            <a:ext cx="348258" cy="347663"/>
            <a:chOff x="0" y="0"/>
            <a:chExt cx="584" cy="584"/>
          </a:xfrm>
        </p:grpSpPr>
        <p:sp>
          <p:nvSpPr>
            <p:cNvPr id="129" name="Oval 14"/>
            <p:cNvSpPr/>
            <p:nvPr/>
          </p:nvSpPr>
          <p:spPr bwMode="auto">
            <a:xfrm>
              <a:off x="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30" name="Rectangle 15"/>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2</a:t>
              </a:r>
              <a:endParaRPr lang="en-US" sz="1200" b="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grpSp>
        <p:nvGrpSpPr>
          <p:cNvPr id="131" name="Group 10"/>
          <p:cNvGrpSpPr/>
          <p:nvPr/>
        </p:nvGrpSpPr>
        <p:grpSpPr bwMode="auto">
          <a:xfrm>
            <a:off x="6602435" y="3246409"/>
            <a:ext cx="1622822" cy="1316237"/>
            <a:chOff x="0" y="0"/>
            <a:chExt cx="2726" cy="2211"/>
          </a:xfrm>
        </p:grpSpPr>
        <p:sp>
          <p:nvSpPr>
            <p:cNvPr id="132" name="Rectangle 11"/>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defTabSz="1218565">
                <a:lnSpc>
                  <a:spcPct val="90000"/>
                </a:lnSpc>
              </a:pPr>
              <a:r>
                <a:rPr lang="zh-CN" altLang="en-US" sz="1400" b="0" dirty="0">
                  <a:solidFill>
                    <a:srgbClr val="C00000"/>
                  </a:solidFill>
                  <a:latin typeface="微软雅黑" panose="020B0503020204020204" charset="-122"/>
                  <a:ea typeface="微软雅黑" panose="020B0503020204020204" charset="-122"/>
                  <a:cs typeface="Lato Regular" charset="0"/>
                  <a:sym typeface="Lato Regular" charset="0"/>
                </a:rPr>
                <a:t>单击此处添加标题</a:t>
              </a:r>
              <a:endParaRPr lang="en-US" sz="1400" b="0" dirty="0">
                <a:solidFill>
                  <a:srgbClr val="C00000"/>
                </a:solidFill>
                <a:latin typeface="微软雅黑" panose="020B0503020204020204" charset="-122"/>
                <a:ea typeface="微软雅黑" panose="020B0503020204020204" charset="-122"/>
                <a:cs typeface="Lato Regular" charset="0"/>
                <a:sym typeface="Lato Regular" charset="0"/>
              </a:endParaRPr>
            </a:p>
          </p:txBody>
        </p:sp>
        <p:sp>
          <p:nvSpPr>
            <p:cNvPr id="133" name="Rectangle 12"/>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a:lnSpc>
                  <a:spcPct val="125000"/>
                </a:lnSpc>
              </a:pPr>
              <a:r>
                <a:rPr sz="800" b="0" dirty="0">
                  <a:solidFill>
                    <a:srgbClr val="7F7F7F"/>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800" b="0" dirty="0">
                <a:solidFill>
                  <a:srgbClr val="7F7F7F"/>
                </a:solidFill>
                <a:latin typeface="微软雅黑" panose="020B0503020204020204" charset="-122"/>
                <a:ea typeface="微软雅黑" panose="020B0503020204020204" charset="-122"/>
                <a:sym typeface="Gill Sans" charset="0"/>
              </a:endParaRPr>
            </a:p>
          </p:txBody>
        </p:sp>
      </p:grpSp>
      <p:grpSp>
        <p:nvGrpSpPr>
          <p:cNvPr id="134" name="Group 13"/>
          <p:cNvGrpSpPr/>
          <p:nvPr/>
        </p:nvGrpSpPr>
        <p:grpSpPr bwMode="auto">
          <a:xfrm>
            <a:off x="6111324" y="3233661"/>
            <a:ext cx="348259" cy="347663"/>
            <a:chOff x="20" y="0"/>
            <a:chExt cx="584" cy="584"/>
          </a:xfrm>
        </p:grpSpPr>
        <p:sp>
          <p:nvSpPr>
            <p:cNvPr id="135" name="Oval 14"/>
            <p:cNvSpPr/>
            <p:nvPr/>
          </p:nvSpPr>
          <p:spPr bwMode="auto">
            <a:xfrm>
              <a:off x="20" y="0"/>
              <a:ext cx="584" cy="584"/>
            </a:xfrm>
            <a:prstGeom prst="ellipse">
              <a:avLst/>
            </a:prstGeom>
            <a:solidFill>
              <a:srgbClr val="C00000"/>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algn="ctr" defTabSz="1218565">
                <a:defRPr/>
              </a:pPr>
              <a:endParaRPr lang="en-US" sz="1800" b="0" kern="0">
                <a:solidFill>
                  <a:srgbClr val="000000"/>
                </a:solidFill>
                <a:latin typeface="微软雅黑" panose="020B0503020204020204" charset="-122"/>
                <a:ea typeface="微软雅黑" panose="020B0503020204020204" charset="-122"/>
                <a:sym typeface="Gill Sans" charset="0"/>
              </a:endParaRPr>
            </a:p>
          </p:txBody>
        </p:sp>
        <p:sp>
          <p:nvSpPr>
            <p:cNvPr id="136" name="Rectangle 15"/>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defTabSz="1218565">
                <a:defRPr/>
              </a:pPr>
              <a:r>
                <a:rPr lang="en-US" sz="1200" b="0" kern="0" dirty="0">
                  <a:solidFill>
                    <a:srgbClr val="FFFFFF"/>
                  </a:solidFill>
                  <a:latin typeface="微软雅黑" panose="020B0503020204020204" charset="-122"/>
                  <a:ea typeface="微软雅黑" panose="020B0503020204020204" charset="-122"/>
                  <a:cs typeface="Lato Light" charset="0"/>
                  <a:sym typeface="Lato Light" charset="0"/>
                </a:rPr>
                <a:t>3</a:t>
              </a:r>
              <a:endParaRPr lang="en-US" sz="1200" b="0" kern="0" dirty="0">
                <a:solidFill>
                  <a:srgbClr val="FFFFFF"/>
                </a:solidFill>
                <a:latin typeface="微软雅黑" panose="020B0503020204020204" charset="-122"/>
                <a:ea typeface="微软雅黑" panose="020B0503020204020204" charset="-122"/>
                <a:cs typeface="Lato Light" charset="0"/>
                <a:sym typeface="Lato Light" charset="0"/>
              </a:endParaRPr>
            </a:p>
          </p:txBody>
        </p:sp>
      </p:grpSp>
      <p:sp>
        <p:nvSpPr>
          <p:cNvPr id="137" name="Rectangle 59"/>
          <p:cNvSpPr/>
          <p:nvPr/>
        </p:nvSpPr>
        <p:spPr bwMode="auto">
          <a:xfrm>
            <a:off x="1100061" y="1031686"/>
            <a:ext cx="6944909" cy="1677239"/>
          </a:xfrm>
          <a:prstGeom prst="rect">
            <a:avLst/>
          </a:prstGeom>
          <a:blipFill>
            <a:blip r:embed="rId2"/>
            <a:srcRect/>
            <a:stretch>
              <a:fillRect/>
            </a:stretch>
          </a:blipFill>
          <a:ln w="25400" cap="flat" cmpd="sng" algn="ctr">
            <a:noFill/>
            <a:prstDash val="solid"/>
            <a:round/>
            <a:headEnd type="none" w="med" len="med"/>
            <a:tailEnd type="none" w="med" len="med"/>
          </a:ln>
          <a:effectLst/>
        </p:spPr>
        <p:txBody>
          <a:bodyPr vert="horz" wrap="square" lIns="91434" tIns="45717" rIns="91434" bIns="45717" numCol="1" rtlCol="0" anchor="t" anchorCtr="0" compatLnSpc="1"/>
          <a:lstStyle/>
          <a:p>
            <a:pPr defTabSz="1218565" fontAlgn="auto">
              <a:spcBef>
                <a:spcPts val="0"/>
              </a:spcBef>
              <a:spcAft>
                <a:spcPts val="0"/>
              </a:spcAft>
            </a:pPr>
            <a:endParaRPr lang="en-US" sz="5600" b="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1451">
        <p:zoom/>
      </p:transition>
    </mc:Choice>
    <mc:Fallback>
      <p:transition advTm="145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barn(outVertical)">
                                      <p:cBhvr>
                                        <p:cTn id="7" dur="200"/>
                                        <p:tgtEl>
                                          <p:spTgt spid="1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wipe(left)">
                                      <p:cBhvr>
                                        <p:cTn id="11" dur="200"/>
                                        <p:tgtEl>
                                          <p:spTgt spid="120"/>
                                        </p:tgtEl>
                                      </p:cBhvr>
                                    </p:animEffect>
                                  </p:childTnLst>
                                </p:cTn>
                              </p:par>
                              <p:par>
                                <p:cTn id="12" presetID="23" presetClass="entr" presetSubtype="16" fill="hold" nodeType="withEffect">
                                  <p:stCondLst>
                                    <p:cond delay="0"/>
                                  </p:stCondLst>
                                  <p:childTnLst>
                                    <p:set>
                                      <p:cBhvr>
                                        <p:cTn id="13" dur="1" fill="hold">
                                          <p:stCondLst>
                                            <p:cond delay="0"/>
                                          </p:stCondLst>
                                        </p:cTn>
                                        <p:tgtEl>
                                          <p:spTgt spid="117"/>
                                        </p:tgtEl>
                                        <p:attrNameLst>
                                          <p:attrName>style.visibility</p:attrName>
                                        </p:attrNameLst>
                                      </p:cBhvr>
                                      <p:to>
                                        <p:strVal val="visible"/>
                                      </p:to>
                                    </p:set>
                                    <p:anim calcmode="lin" valueType="num">
                                      <p:cBhvr>
                                        <p:cTn id="14" dur="200" fill="hold"/>
                                        <p:tgtEl>
                                          <p:spTgt spid="117"/>
                                        </p:tgtEl>
                                        <p:attrNameLst>
                                          <p:attrName>ppt_w</p:attrName>
                                        </p:attrNameLst>
                                      </p:cBhvr>
                                      <p:tavLst>
                                        <p:tav tm="0">
                                          <p:val>
                                            <p:fltVal val="0"/>
                                          </p:val>
                                        </p:tav>
                                        <p:tav tm="100000">
                                          <p:val>
                                            <p:strVal val="#ppt_w"/>
                                          </p:val>
                                        </p:tav>
                                      </p:tavLst>
                                    </p:anim>
                                    <p:anim calcmode="lin" valueType="num">
                                      <p:cBhvr>
                                        <p:cTn id="15" dur="200" fill="hold"/>
                                        <p:tgtEl>
                                          <p:spTgt spid="117"/>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14"/>
                                        </p:tgtEl>
                                        <p:attrNameLst>
                                          <p:attrName>style.visibility</p:attrName>
                                        </p:attrNameLst>
                                      </p:cBhvr>
                                      <p:to>
                                        <p:strVal val="visible"/>
                                      </p:to>
                                    </p:set>
                                    <p:animEffect transition="in" filter="wipe(left)">
                                      <p:cBhvr>
                                        <p:cTn id="19" dur="200"/>
                                        <p:tgtEl>
                                          <p:spTgt spid="114"/>
                                        </p:tgtEl>
                                      </p:cBhvr>
                                    </p:animEffect>
                                  </p:childTnLst>
                                </p:cTn>
                              </p:par>
                              <p:par>
                                <p:cTn id="20" presetID="23" presetClass="entr" presetSubtype="16" fill="hold" nodeType="withEffect">
                                  <p:stCondLst>
                                    <p:cond delay="0"/>
                                  </p:stCondLst>
                                  <p:childTnLst>
                                    <p:set>
                                      <p:cBhvr>
                                        <p:cTn id="21" dur="1" fill="hold">
                                          <p:stCondLst>
                                            <p:cond delay="0"/>
                                          </p:stCondLst>
                                        </p:cTn>
                                        <p:tgtEl>
                                          <p:spTgt spid="128"/>
                                        </p:tgtEl>
                                        <p:attrNameLst>
                                          <p:attrName>style.visibility</p:attrName>
                                        </p:attrNameLst>
                                      </p:cBhvr>
                                      <p:to>
                                        <p:strVal val="visible"/>
                                      </p:to>
                                    </p:set>
                                    <p:anim calcmode="lin" valueType="num">
                                      <p:cBhvr>
                                        <p:cTn id="22" dur="200" fill="hold"/>
                                        <p:tgtEl>
                                          <p:spTgt spid="128"/>
                                        </p:tgtEl>
                                        <p:attrNameLst>
                                          <p:attrName>ppt_w</p:attrName>
                                        </p:attrNameLst>
                                      </p:cBhvr>
                                      <p:tavLst>
                                        <p:tav tm="0">
                                          <p:val>
                                            <p:fltVal val="0"/>
                                          </p:val>
                                        </p:tav>
                                        <p:tav tm="100000">
                                          <p:val>
                                            <p:strVal val="#ppt_w"/>
                                          </p:val>
                                        </p:tav>
                                      </p:tavLst>
                                    </p:anim>
                                    <p:anim calcmode="lin" valueType="num">
                                      <p:cBhvr>
                                        <p:cTn id="23" dur="200" fill="hold"/>
                                        <p:tgtEl>
                                          <p:spTgt spid="128"/>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wipe(left)">
                                      <p:cBhvr>
                                        <p:cTn id="27" dur="200"/>
                                        <p:tgtEl>
                                          <p:spTgt spid="125"/>
                                        </p:tgtEl>
                                      </p:cBhvr>
                                    </p:animEffect>
                                  </p:childTnLst>
                                </p:cTn>
                              </p:par>
                              <p:par>
                                <p:cTn id="28" presetID="23" presetClass="entr" presetSubtype="16" fill="hold" nodeType="with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p:cTn id="30" dur="200" fill="hold"/>
                                        <p:tgtEl>
                                          <p:spTgt spid="134"/>
                                        </p:tgtEl>
                                        <p:attrNameLst>
                                          <p:attrName>ppt_w</p:attrName>
                                        </p:attrNameLst>
                                      </p:cBhvr>
                                      <p:tavLst>
                                        <p:tav tm="0">
                                          <p:val>
                                            <p:fltVal val="0"/>
                                          </p:val>
                                        </p:tav>
                                        <p:tav tm="100000">
                                          <p:val>
                                            <p:strVal val="#ppt_w"/>
                                          </p:val>
                                        </p:tav>
                                      </p:tavLst>
                                    </p:anim>
                                    <p:anim calcmode="lin" valueType="num">
                                      <p:cBhvr>
                                        <p:cTn id="31" dur="200" fill="hold"/>
                                        <p:tgtEl>
                                          <p:spTgt spid="134"/>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31"/>
                                        </p:tgtEl>
                                        <p:attrNameLst>
                                          <p:attrName>style.visibility</p:attrName>
                                        </p:attrNameLst>
                                      </p:cBhvr>
                                      <p:to>
                                        <p:strVal val="visible"/>
                                      </p:to>
                                    </p:set>
                                    <p:animEffect transition="in" filter="wipe(left)">
                                      <p:cBhvr>
                                        <p:cTn id="35" dur="2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未来工作计划</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5" name="Rectangle 32"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1053053"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endParaRPr>
          </a:p>
        </p:txBody>
      </p:sp>
      <p:sp>
        <p:nvSpPr>
          <p:cNvPr id="8"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021303" y="2357991"/>
            <a:ext cx="15716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9" name="Rectangle 3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1092741" y="1000575"/>
            <a:ext cx="5703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chemeClr val="tx1">
                    <a:lumMod val="95000"/>
                    <a:lumOff val="5000"/>
                  </a:schemeClr>
                </a:solidFill>
                <a:latin typeface="+mn-lt"/>
                <a:cs typeface="Open Sans Light" panose="020B0306030504020204" pitchFamily="34" charset="0"/>
              </a:rPr>
              <a:t>1</a:t>
            </a:r>
            <a:endParaRPr lang="en-US" altLang="zh-CN" sz="9600" dirty="0">
              <a:solidFill>
                <a:schemeClr val="tx1">
                  <a:lumMod val="95000"/>
                  <a:lumOff val="5000"/>
                </a:schemeClr>
              </a:solidFill>
              <a:latin typeface="+mn-lt"/>
              <a:cs typeface="Open Sans Light" panose="020B0306030504020204" pitchFamily="34" charset="0"/>
            </a:endParaRPr>
          </a:p>
        </p:txBody>
      </p:sp>
      <p:sp>
        <p:nvSpPr>
          <p:cNvPr id="10" name="Rectangle 38"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2950996"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1" name="Rectangle 40"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2990684" y="1000575"/>
            <a:ext cx="5703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rgbClr val="D1221F"/>
                </a:solidFill>
                <a:latin typeface="+mn-lt"/>
                <a:cs typeface="Open Sans Light" panose="020B0306030504020204" pitchFamily="34" charset="0"/>
              </a:rPr>
              <a:t>2</a:t>
            </a:r>
            <a:endParaRPr lang="en-US" altLang="zh-CN" sz="9600" dirty="0">
              <a:solidFill>
                <a:srgbClr val="D1221F"/>
              </a:solidFill>
              <a:latin typeface="+mn-lt"/>
              <a:cs typeface="Open Sans Light" panose="020B0306030504020204" pitchFamily="34" charset="0"/>
            </a:endParaRPr>
          </a:p>
        </p:txBody>
      </p:sp>
      <p:sp>
        <p:nvSpPr>
          <p:cNvPr id="12" name="Rectangle 41"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4848939"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3" name="Rectangle 4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4888628" y="1000575"/>
            <a:ext cx="5703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a:solidFill>
                  <a:schemeClr val="tx1">
                    <a:lumMod val="95000"/>
                    <a:lumOff val="5000"/>
                  </a:schemeClr>
                </a:solidFill>
                <a:latin typeface="+mn-lt"/>
                <a:cs typeface="Open Sans Light" panose="020B0306030504020204" pitchFamily="34" charset="0"/>
              </a:rPr>
              <a:t>3</a:t>
            </a:r>
            <a:endParaRPr lang="en-US" altLang="zh-CN" sz="9600">
              <a:solidFill>
                <a:schemeClr val="tx1">
                  <a:lumMod val="95000"/>
                  <a:lumOff val="5000"/>
                </a:schemeClr>
              </a:solidFill>
              <a:latin typeface="+mn-lt"/>
              <a:cs typeface="Open Sans Light" panose="020B0306030504020204" pitchFamily="34" charset="0"/>
            </a:endParaRPr>
          </a:p>
        </p:txBody>
      </p:sp>
      <p:sp>
        <p:nvSpPr>
          <p:cNvPr id="14" name="Rectangle 44"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p:nvPr/>
        </p:nvSpPr>
        <p:spPr bwMode="auto">
          <a:xfrm>
            <a:off x="6746882" y="2786512"/>
            <a:ext cx="1539875" cy="1614805"/>
          </a:xfrm>
          <a:prstGeom prst="rect">
            <a:avLst/>
          </a:prstGeom>
        </p:spPr>
        <p:txBody>
          <a:bodyPr>
            <a:spAutoFit/>
          </a:bodyPr>
          <a:lstStyle/>
          <a:p>
            <a:pPr fontAlgn="auto">
              <a:spcBef>
                <a:spcPts val="0"/>
              </a:spcBef>
              <a:spcAft>
                <a:spcPts val="0"/>
              </a:spcAft>
              <a:defRPr/>
            </a:pPr>
            <a:r>
              <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rPr>
              <a:t>Lorem ipsum dolor sit amet, consectetur adipiscing elit. Praesent sodales odio sit amet odio tristique quis tempus odio Lorem ipsum dolor sit amet Lorem ipsum dolor sit amet, consectetur adipiscing elit. Praesent sodales odio sit amet odio tristique</a:t>
            </a:r>
            <a:endParaRPr lang="ms-MY" sz="900" b="0" dirty="0">
              <a:solidFill>
                <a:schemeClr val="tx1">
                  <a:lumMod val="65000"/>
                  <a:lumOff val="35000"/>
                </a:schemeClr>
              </a:solidFill>
              <a:latin typeface="Arial Unicode MS" panose="020B0604020202020204" charset="-122"/>
              <a:ea typeface="Arial Unicode MS" panose="020B0604020202020204" charset="-122"/>
              <a:cs typeface="Arial Unicode MS" panose="020B0604020202020204" charset="-122"/>
            </a:endParaRPr>
          </a:p>
        </p:txBody>
      </p:sp>
      <p:sp>
        <p:nvSpPr>
          <p:cNvPr id="15" name="Rectangle 46"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786571" y="1000575"/>
            <a:ext cx="57037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9600" dirty="0">
                <a:solidFill>
                  <a:srgbClr val="D1221F"/>
                </a:solidFill>
                <a:latin typeface="+mn-lt"/>
                <a:cs typeface="Open Sans Light" panose="020B0306030504020204" pitchFamily="34" charset="0"/>
              </a:rPr>
              <a:t>4</a:t>
            </a:r>
            <a:endParaRPr lang="en-US" altLang="zh-CN" sz="9600" dirty="0">
              <a:solidFill>
                <a:srgbClr val="D1221F"/>
              </a:solidFill>
              <a:latin typeface="+mn-lt"/>
              <a:cs typeface="Open Sans Light" panose="020B0306030504020204" pitchFamily="34" charset="0"/>
            </a:endParaRPr>
          </a:p>
        </p:txBody>
      </p:sp>
      <p:sp>
        <p:nvSpPr>
          <p:cNvPr id="16"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2915807" y="2357991"/>
            <a:ext cx="15716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17"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4810310" y="2357991"/>
            <a:ext cx="15716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
        <p:nvSpPr>
          <p:cNvPr id="18" name="Rectangle 33" descr="e7d195523061f1c01ef2b70529884c179423570dbaad84926380ABC1F97BAEF0C8FC051856578EAB7874501A1FFE158C4981707381814BCC4D9A8E3554438DEE4FBCF5A5B4D2A8B0989AB57E8BAC65EB8D0E6BC1998F2CEEE3D0AF65317FDA2B0BE79331EE6B078B1DD294191E0157E2A3DDC6FD940B31DEEB9F1DD2CE750A252BFA5CAB1B1FA84D"/>
          <p:cNvSpPr>
            <a:spLocks noChangeArrowheads="1"/>
          </p:cNvSpPr>
          <p:nvPr/>
        </p:nvSpPr>
        <p:spPr bwMode="auto">
          <a:xfrm>
            <a:off x="6704813" y="2357991"/>
            <a:ext cx="157162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sz="1200" b="1" dirty="0">
                <a:solidFill>
                  <a:schemeClr val="tx1">
                    <a:lumMod val="95000"/>
                    <a:lumOff val="5000"/>
                  </a:schemeClr>
                </a:solidFill>
                <a:latin typeface="+mn-lt"/>
                <a:cs typeface="Open Sans" panose="020B0606030504020204" pitchFamily="34" charset="0"/>
              </a:rPr>
              <a:t>YOUR TITLE </a:t>
            </a:r>
            <a:r>
              <a:rPr lang="en-US" altLang="zh-CN" sz="1200" dirty="0">
                <a:solidFill>
                  <a:schemeClr val="tx1">
                    <a:lumMod val="95000"/>
                    <a:lumOff val="5000"/>
                  </a:schemeClr>
                </a:solidFill>
                <a:latin typeface="+mn-lt"/>
                <a:cs typeface="Open Sans" panose="020B0606030504020204" pitchFamily="34" charset="0"/>
              </a:rPr>
              <a:t>HERE</a:t>
            </a:r>
            <a:endParaRPr lang="en-US" altLang="zh-CN" sz="1200" dirty="0">
              <a:solidFill>
                <a:schemeClr val="tx1">
                  <a:lumMod val="95000"/>
                  <a:lumOff val="5000"/>
                </a:schemeClr>
              </a:solidFill>
              <a:latin typeface="+mn-lt"/>
              <a:cs typeface="Open Sans Light" panose="020B03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9" advTm="1919">
        <p:zoom/>
      </p:transition>
    </mc:Choice>
    <mc:Fallback>
      <p:transition advTm="191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up)">
                                      <p:cBhvr>
                                        <p:cTn id="45" dur="500"/>
                                        <p:tgtEl>
                                          <p:spTgt spid="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P spid="13"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未来工作计划</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60" name="矩形 59"/>
          <p:cNvSpPr/>
          <p:nvPr/>
        </p:nvSpPr>
        <p:spPr>
          <a:xfrm>
            <a:off x="3166601" y="1280647"/>
            <a:ext cx="5141672" cy="279221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lumMod val="75000"/>
                  <a:lumOff val="25000"/>
                </a:schemeClr>
              </a:solidFill>
              <a:latin typeface="微软雅黑" panose="020B0503020204020204" charset="-122"/>
              <a:ea typeface="微软雅黑" panose="020B0503020204020204" charset="-122"/>
            </a:endParaRPr>
          </a:p>
        </p:txBody>
      </p:sp>
      <p:sp>
        <p:nvSpPr>
          <p:cNvPr id="61" name="矩形 60"/>
          <p:cNvSpPr/>
          <p:nvPr/>
        </p:nvSpPr>
        <p:spPr>
          <a:xfrm>
            <a:off x="4512152" y="2347335"/>
            <a:ext cx="1482959" cy="1476375"/>
          </a:xfrm>
          <a:prstGeom prst="rect">
            <a:avLst/>
          </a:prstGeom>
        </p:spPr>
        <p:txBody>
          <a:bodyPr wrap="square">
            <a:spAutoFit/>
          </a:bodyPr>
          <a:lstStyle/>
          <a:p>
            <a:pPr algn="just">
              <a:lnSpc>
                <a:spcPct val="150000"/>
              </a:lnSpc>
              <a:spcAft>
                <a:spcPts val="1200"/>
              </a:spcAft>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50" b="0" dirty="0">
              <a:solidFill>
                <a:schemeClr val="tx1">
                  <a:lumMod val="75000"/>
                  <a:lumOff val="25000"/>
                </a:schemeClr>
              </a:solidFill>
              <a:latin typeface="微软雅黑" panose="020B0503020204020204" charset="-122"/>
              <a:ea typeface="微软雅黑" panose="020B0503020204020204" charset="-122"/>
            </a:endParaRPr>
          </a:p>
        </p:txBody>
      </p:sp>
      <p:sp>
        <p:nvSpPr>
          <p:cNvPr id="62" name="矩形 61"/>
          <p:cNvSpPr/>
          <p:nvPr/>
        </p:nvSpPr>
        <p:spPr>
          <a:xfrm>
            <a:off x="6215735" y="2347335"/>
            <a:ext cx="1628775" cy="1303020"/>
          </a:xfrm>
          <a:prstGeom prst="rect">
            <a:avLst/>
          </a:prstGeom>
        </p:spPr>
        <p:txBody>
          <a:bodyPr wrap="square">
            <a:spAutoFit/>
          </a:bodyPr>
          <a:lstStyle/>
          <a:p>
            <a:pPr algn="just">
              <a:lnSpc>
                <a:spcPct val="150000"/>
              </a:lnSpc>
              <a:spcAft>
                <a:spcPts val="1200"/>
              </a:spcAft>
            </a:pPr>
            <a:r>
              <a:rPr altLang="zh-CN" sz="750" b="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50" b="0" dirty="0">
              <a:solidFill>
                <a:schemeClr val="tx1">
                  <a:lumMod val="75000"/>
                  <a:lumOff val="25000"/>
                </a:schemeClr>
              </a:solidFill>
              <a:latin typeface="微软雅黑" panose="020B0503020204020204" charset="-122"/>
              <a:ea typeface="微软雅黑" panose="020B0503020204020204" charset="-122"/>
            </a:endParaRPr>
          </a:p>
        </p:txBody>
      </p:sp>
      <p:sp>
        <p:nvSpPr>
          <p:cNvPr id="63" name="矩形 62"/>
          <p:cNvSpPr/>
          <p:nvPr/>
        </p:nvSpPr>
        <p:spPr>
          <a:xfrm>
            <a:off x="4512152" y="1973691"/>
            <a:ext cx="3332358" cy="252730"/>
          </a:xfrm>
          <a:prstGeom prst="rect">
            <a:avLst/>
          </a:prstGeom>
        </p:spPr>
        <p:txBody>
          <a:bodyPr wrap="square">
            <a:spAutoFit/>
          </a:bodyPr>
          <a:lstStyle/>
          <a:p>
            <a:pPr algn="dist"/>
            <a:r>
              <a:rPr lang="zh-CN" altLang="en-US" sz="1050" b="1" dirty="0">
                <a:solidFill>
                  <a:schemeClr val="tx1">
                    <a:lumMod val="75000"/>
                    <a:lumOff val="25000"/>
                  </a:schemeClr>
                </a:solidFill>
                <a:latin typeface="微软雅黑" panose="020B0503020204020204" charset="-122"/>
                <a:ea typeface="微软雅黑" panose="020B0503020204020204" charset="-122"/>
              </a:rPr>
              <a:t>专业定制 精心开发</a:t>
            </a:r>
            <a:endParaRPr lang="zh-CN" altLang="en-US" sz="1050" b="1" dirty="0">
              <a:solidFill>
                <a:schemeClr val="tx1">
                  <a:lumMod val="75000"/>
                  <a:lumOff val="25000"/>
                </a:schemeClr>
              </a:solidFill>
              <a:latin typeface="微软雅黑" panose="020B0503020204020204" charset="-122"/>
              <a:ea typeface="微软雅黑" panose="020B0503020204020204" charset="-122"/>
            </a:endParaRPr>
          </a:p>
        </p:txBody>
      </p:sp>
      <p:pic>
        <p:nvPicPr>
          <p:cNvPr id="64" name="图片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499" y="1463245"/>
            <a:ext cx="3603515" cy="23999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949">
        <p:zoom/>
      </p:transition>
    </mc:Choice>
    <mc:Fallback>
      <p:transition advTm="294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1000"/>
                                        <p:tgtEl>
                                          <p:spTgt spid="60"/>
                                        </p:tgtEl>
                                      </p:cBhvr>
                                    </p:animEffect>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up)">
                                      <p:cBhvr>
                                        <p:cTn id="21" dur="500"/>
                                        <p:tgtEl>
                                          <p:spTgt spid="6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up)">
                                      <p:cBhvr>
                                        <p:cTn id="2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61" grpId="0"/>
      <p:bldP spid="62" grpId="0"/>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未来工作计划</a:t>
            </a:r>
            <a:endParaRPr lang="zh-CN" altLang="en-US" b="1">
              <a:ln w="19050">
                <a:noFill/>
              </a:ln>
              <a:solidFill>
                <a:schemeClr val="bg1"/>
              </a:solidFill>
              <a:latin typeface="微软雅黑" panose="020B0503020204020204" charset="-122"/>
              <a:ea typeface="微软雅黑" panose="020B0503020204020204" charset="-122"/>
            </a:endParaRPr>
          </a:p>
        </p:txBody>
      </p:sp>
      <p:grpSp>
        <p:nvGrpSpPr>
          <p:cNvPr id="100" name="组合 99"/>
          <p:cNvGrpSpPr/>
          <p:nvPr/>
        </p:nvGrpSpPr>
        <p:grpSpPr>
          <a:xfrm>
            <a:off x="632503" y="1320979"/>
            <a:ext cx="1961316" cy="1961315"/>
            <a:chOff x="301285" y="669586"/>
            <a:chExt cx="4007531" cy="4007528"/>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02" name="椭圆 101"/>
            <p:cNvSpPr/>
            <p:nvPr/>
          </p:nvSpPr>
          <p:spPr>
            <a:xfrm>
              <a:off x="301285" y="669586"/>
              <a:ext cx="4007531" cy="4007528"/>
            </a:xfrm>
            <a:prstGeom prst="ellipse">
              <a:avLst/>
            </a:prstGeom>
            <a:blipFill>
              <a:blip r:embed="rId2"/>
              <a:stretch>
                <a:fillRect/>
              </a:stretch>
            </a:blip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sp>
        <p:nvSpPr>
          <p:cNvPr id="103" name="TextBox 11"/>
          <p:cNvSpPr txBox="1"/>
          <p:nvPr/>
        </p:nvSpPr>
        <p:spPr>
          <a:xfrm>
            <a:off x="4273503" y="1459786"/>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04" name="直接连接符 103"/>
          <p:cNvCxnSpPr/>
          <p:nvPr/>
        </p:nvCxnSpPr>
        <p:spPr>
          <a:xfrm>
            <a:off x="3259766" y="1550780"/>
            <a:ext cx="792088" cy="0"/>
          </a:xfrm>
          <a:prstGeom prst="line">
            <a:avLst/>
          </a:prstGeom>
          <a:noFill/>
          <a:ln w="6350" cap="flat" cmpd="sng" algn="ctr">
            <a:solidFill>
              <a:srgbClr val="292A25"/>
            </a:solidFill>
            <a:prstDash val="dash"/>
            <a:tailEnd type="oval" w="sm" len="sm"/>
          </a:ln>
          <a:effectLst/>
        </p:spPr>
      </p:cxnSp>
      <p:sp>
        <p:nvSpPr>
          <p:cNvPr id="105" name="TextBox 14"/>
          <p:cNvSpPr txBox="1"/>
          <p:nvPr/>
        </p:nvSpPr>
        <p:spPr>
          <a:xfrm>
            <a:off x="4273503" y="1965805"/>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06" name="直接连接符 105"/>
          <p:cNvCxnSpPr/>
          <p:nvPr/>
        </p:nvCxnSpPr>
        <p:spPr>
          <a:xfrm>
            <a:off x="3259766" y="2056799"/>
            <a:ext cx="792088" cy="0"/>
          </a:xfrm>
          <a:prstGeom prst="line">
            <a:avLst/>
          </a:prstGeom>
          <a:noFill/>
          <a:ln w="6350" cap="flat" cmpd="sng" algn="ctr">
            <a:solidFill>
              <a:srgbClr val="292A25"/>
            </a:solidFill>
            <a:prstDash val="dash"/>
            <a:tailEnd type="oval" w="sm" len="sm"/>
          </a:ln>
          <a:effectLst/>
        </p:spPr>
      </p:cxnSp>
      <p:sp>
        <p:nvSpPr>
          <p:cNvPr id="107" name="TextBox 17"/>
          <p:cNvSpPr txBox="1"/>
          <p:nvPr/>
        </p:nvSpPr>
        <p:spPr>
          <a:xfrm>
            <a:off x="4273503" y="2469861"/>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08" name="直接连接符 107"/>
          <p:cNvCxnSpPr/>
          <p:nvPr/>
        </p:nvCxnSpPr>
        <p:spPr>
          <a:xfrm>
            <a:off x="3259766" y="2560855"/>
            <a:ext cx="792088" cy="0"/>
          </a:xfrm>
          <a:prstGeom prst="line">
            <a:avLst/>
          </a:prstGeom>
          <a:noFill/>
          <a:ln w="6350" cap="flat" cmpd="sng" algn="ctr">
            <a:solidFill>
              <a:srgbClr val="292A25"/>
            </a:solidFill>
            <a:prstDash val="dash"/>
            <a:tailEnd type="oval" w="sm" len="sm"/>
          </a:ln>
          <a:effectLst/>
        </p:spPr>
      </p:cxnSp>
      <p:sp>
        <p:nvSpPr>
          <p:cNvPr id="109" name="TextBox 20"/>
          <p:cNvSpPr txBox="1"/>
          <p:nvPr/>
        </p:nvSpPr>
        <p:spPr>
          <a:xfrm>
            <a:off x="4273503" y="2973916"/>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10" name="直接连接符 109"/>
          <p:cNvCxnSpPr/>
          <p:nvPr/>
        </p:nvCxnSpPr>
        <p:spPr>
          <a:xfrm>
            <a:off x="3259766" y="3064911"/>
            <a:ext cx="792088" cy="0"/>
          </a:xfrm>
          <a:prstGeom prst="line">
            <a:avLst/>
          </a:prstGeom>
          <a:noFill/>
          <a:ln w="6350" cap="flat" cmpd="sng" algn="ctr">
            <a:solidFill>
              <a:srgbClr val="292A25"/>
            </a:solidFill>
            <a:prstDash val="dash"/>
            <a:tailEnd type="oval" w="sm" len="sm"/>
          </a:ln>
          <a:effectLst/>
        </p:spPr>
      </p:cxnSp>
      <p:sp>
        <p:nvSpPr>
          <p:cNvPr id="111" name="TextBox 23"/>
          <p:cNvSpPr txBox="1"/>
          <p:nvPr/>
        </p:nvSpPr>
        <p:spPr>
          <a:xfrm>
            <a:off x="4273503" y="3477973"/>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12" name="直接连接符 111"/>
          <p:cNvCxnSpPr/>
          <p:nvPr/>
        </p:nvCxnSpPr>
        <p:spPr>
          <a:xfrm>
            <a:off x="3259766" y="3568967"/>
            <a:ext cx="792088" cy="0"/>
          </a:xfrm>
          <a:prstGeom prst="line">
            <a:avLst/>
          </a:prstGeom>
          <a:noFill/>
          <a:ln w="6350" cap="flat" cmpd="sng" algn="ctr">
            <a:solidFill>
              <a:srgbClr val="292A25"/>
            </a:solidFill>
            <a:prstDash val="dash"/>
            <a:tailEnd type="oval" w="sm" len="sm"/>
          </a:ln>
          <a:effectLst/>
        </p:spPr>
      </p:cxnSp>
      <p:sp>
        <p:nvSpPr>
          <p:cNvPr id="113" name="TextBox 26"/>
          <p:cNvSpPr txBox="1"/>
          <p:nvPr/>
        </p:nvSpPr>
        <p:spPr>
          <a:xfrm>
            <a:off x="4273503" y="3982029"/>
            <a:ext cx="4348352" cy="33337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defTabSz="1088390" fontAlgn="auto">
              <a:spcBef>
                <a:spcPts val="0"/>
              </a:spcBef>
              <a:spcAft>
                <a:spcPts val="0"/>
              </a:spcAft>
            </a:pPr>
            <a:r>
              <a:rPr lang="zh-CN" altLang="en-US" b="0" dirty="0">
                <a:solidFill>
                  <a:prstClr val="black">
                    <a:lumMod val="65000"/>
                    <a:lumOff val="35000"/>
                  </a:prst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b="0" dirty="0">
                <a:solidFill>
                  <a:prstClr val="black">
                    <a:lumMod val="65000"/>
                    <a:lumOff val="35000"/>
                  </a:prstClr>
                </a:solidFill>
                <a:latin typeface="微软雅黑" panose="020B0503020204020204" charset="-122"/>
                <a:ea typeface="微软雅黑" panose="020B0503020204020204" charset="-122"/>
              </a:rPr>
              <a:t>……</a:t>
            </a:r>
            <a:endParaRPr lang="en-US" altLang="zh-CN" b="0" dirty="0">
              <a:solidFill>
                <a:prstClr val="black">
                  <a:lumMod val="65000"/>
                  <a:lumOff val="35000"/>
                </a:prstClr>
              </a:solidFill>
              <a:latin typeface="微软雅黑" panose="020B0503020204020204" charset="-122"/>
              <a:ea typeface="微软雅黑" panose="020B0503020204020204" charset="-122"/>
            </a:endParaRPr>
          </a:p>
        </p:txBody>
      </p:sp>
      <p:cxnSp>
        <p:nvCxnSpPr>
          <p:cNvPr id="114" name="直接连接符 113"/>
          <p:cNvCxnSpPr/>
          <p:nvPr/>
        </p:nvCxnSpPr>
        <p:spPr>
          <a:xfrm>
            <a:off x="3259766" y="4073023"/>
            <a:ext cx="792088" cy="0"/>
          </a:xfrm>
          <a:prstGeom prst="line">
            <a:avLst/>
          </a:prstGeom>
          <a:noFill/>
          <a:ln w="6350" cap="flat" cmpd="sng" algn="ctr">
            <a:solidFill>
              <a:srgbClr val="292A25"/>
            </a:solidFill>
            <a:prstDash val="dash"/>
            <a:tailEnd type="oval" w="sm" len="sm"/>
          </a:ln>
          <a:effectLst/>
        </p:spPr>
      </p:cxnSp>
      <p:sp>
        <p:nvSpPr>
          <p:cNvPr id="115" name="椭圆 114"/>
          <p:cNvSpPr/>
          <p:nvPr/>
        </p:nvSpPr>
        <p:spPr>
          <a:xfrm>
            <a:off x="3048187" y="1413391"/>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1</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sp>
        <p:nvSpPr>
          <p:cNvPr id="116" name="椭圆 115"/>
          <p:cNvSpPr/>
          <p:nvPr/>
        </p:nvSpPr>
        <p:spPr>
          <a:xfrm>
            <a:off x="3047091" y="1915479"/>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2</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sp>
        <p:nvSpPr>
          <p:cNvPr id="117" name="椭圆 116"/>
          <p:cNvSpPr/>
          <p:nvPr/>
        </p:nvSpPr>
        <p:spPr>
          <a:xfrm>
            <a:off x="3046902" y="2425434"/>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3</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sp>
        <p:nvSpPr>
          <p:cNvPr id="118" name="椭圆 117"/>
          <p:cNvSpPr/>
          <p:nvPr/>
        </p:nvSpPr>
        <p:spPr>
          <a:xfrm>
            <a:off x="3045806" y="2927522"/>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4</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sp>
        <p:nvSpPr>
          <p:cNvPr id="119" name="椭圆 118"/>
          <p:cNvSpPr/>
          <p:nvPr/>
        </p:nvSpPr>
        <p:spPr>
          <a:xfrm>
            <a:off x="3048232" y="3429780"/>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5</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sp>
        <p:nvSpPr>
          <p:cNvPr id="120" name="椭圆 119"/>
          <p:cNvSpPr/>
          <p:nvPr/>
        </p:nvSpPr>
        <p:spPr>
          <a:xfrm>
            <a:off x="3047136" y="3931868"/>
            <a:ext cx="274777" cy="274777"/>
          </a:xfrm>
          <a:prstGeom prst="ellipse">
            <a:avLst/>
          </a:prstGeom>
          <a:solidFill>
            <a:srgbClr val="C00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en-US" altLang="zh-CN"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6</a:t>
            </a:r>
            <a:endParaRPr kumimoji="0" lang="zh-CN" altLang="en-US" sz="1575"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grpSp>
        <p:nvGrpSpPr>
          <p:cNvPr id="121" name="组合 120"/>
          <p:cNvGrpSpPr/>
          <p:nvPr/>
        </p:nvGrpSpPr>
        <p:grpSpPr>
          <a:xfrm>
            <a:off x="624825" y="3494851"/>
            <a:ext cx="1864184" cy="427499"/>
            <a:chOff x="4129274" y="1459828"/>
            <a:chExt cx="3949185" cy="2738432"/>
          </a:xfrm>
          <a:effectLst>
            <a:outerShdw blurRad="381000" dist="254000" dir="8100000" algn="tr" rotWithShape="0">
              <a:prstClr val="black">
                <a:alpha val="40000"/>
              </a:prstClr>
            </a:outerShdw>
          </a:effectLst>
        </p:grpSpPr>
        <p:sp>
          <p:nvSpPr>
            <p:cNvPr id="122" name="圆角矩形 121"/>
            <p:cNvSpPr/>
            <p:nvPr/>
          </p:nvSpPr>
          <p:spPr>
            <a:xfrm>
              <a:off x="4139309" y="1459828"/>
              <a:ext cx="3837944" cy="2738427"/>
            </a:xfrm>
            <a:prstGeom prst="roundRect">
              <a:avLst>
                <a:gd name="adj" fmla="val 50000"/>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00" b="0" i="0" u="none" strike="noStrike" kern="0" cap="none" spc="0" normalizeH="0" baseline="0" noProof="0">
                <a:ln>
                  <a:noFill/>
                </a:ln>
                <a:solidFill>
                  <a:srgbClr val="FFD791"/>
                </a:solidFill>
                <a:effectLst/>
                <a:uLnTx/>
                <a:uFillTx/>
                <a:latin typeface="微软雅黑" panose="020B0503020204020204" charset="-122"/>
                <a:ea typeface="微软雅黑" panose="020B0503020204020204" charset="-122"/>
              </a:endParaRPr>
            </a:p>
          </p:txBody>
        </p:sp>
        <p:sp>
          <p:nvSpPr>
            <p:cNvPr id="123" name="圆角矩形 122"/>
            <p:cNvSpPr/>
            <p:nvPr/>
          </p:nvSpPr>
          <p:spPr>
            <a:xfrm>
              <a:off x="4129274" y="1470850"/>
              <a:ext cx="3949185" cy="2727410"/>
            </a:xfrm>
            <a:prstGeom prst="roundRect">
              <a:avLst>
                <a:gd name="adj" fmla="val 50000"/>
              </a:avLst>
            </a:prstGeom>
            <a:solidFill>
              <a:srgbClr val="B7020B"/>
            </a:solidFill>
            <a:ln w="25400" cap="flat" cmpd="sng" algn="ctr">
              <a:noFill/>
              <a:prstDash val="solid"/>
            </a:ln>
            <a:effectLst/>
          </p:spPr>
          <p:txBody>
            <a:bodyPr rtlCol="0" anchor="ctr"/>
            <a:lstStyle/>
            <a:p>
              <a:pPr marL="0" marR="0" lvl="0" indent="0" algn="ctr" defTabSz="108839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rPr>
                <a:t>输入文字标题</a:t>
              </a:r>
              <a:endParaRPr kumimoji="0" lang="zh-CN" altLang="en-US" sz="1800" b="0" i="0" u="none" strike="noStrike" kern="0" cap="none" spc="0" normalizeH="0" baseline="0" noProof="0" dirty="0">
                <a:ln>
                  <a:noFill/>
                </a:ln>
                <a:solidFill>
                  <a:srgbClr val="FFD791"/>
                </a:solidFill>
                <a:effectLst/>
                <a:uLnTx/>
                <a:uFillTx/>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4914">
        <p:zoom/>
      </p:transition>
    </mc:Choice>
    <mc:Fallback>
      <p:transition advTm="491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500"/>
                                        <p:tgtEl>
                                          <p:spTgt spid="100"/>
                                        </p:tgtEl>
                                      </p:cBhvr>
                                    </p:animEffect>
                                    <p:anim calcmode="lin" valueType="num">
                                      <p:cBhvr>
                                        <p:cTn id="8" dur="1500" fill="hold"/>
                                        <p:tgtEl>
                                          <p:spTgt spid="100"/>
                                        </p:tgtEl>
                                        <p:attrNameLst>
                                          <p:attrName>ppt_x</p:attrName>
                                        </p:attrNameLst>
                                      </p:cBhvr>
                                      <p:tavLst>
                                        <p:tav tm="0">
                                          <p:val>
                                            <p:strVal val="#ppt_x"/>
                                          </p:val>
                                        </p:tav>
                                        <p:tav tm="100000">
                                          <p:val>
                                            <p:strVal val="#ppt_x"/>
                                          </p:val>
                                        </p:tav>
                                      </p:tavLst>
                                    </p:anim>
                                    <p:anim calcmode="lin" valueType="num">
                                      <p:cBhvr>
                                        <p:cTn id="9" dur="1500" fill="hold"/>
                                        <p:tgtEl>
                                          <p:spTgt spid="10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21"/>
                                        </p:tgtEl>
                                        <p:attrNameLst>
                                          <p:attrName>style.visibility</p:attrName>
                                        </p:attrNameLst>
                                      </p:cBhvr>
                                      <p:to>
                                        <p:strVal val="visible"/>
                                      </p:to>
                                    </p:set>
                                    <p:animEffect transition="in" filter="fade">
                                      <p:cBhvr>
                                        <p:cTn id="13" dur="500"/>
                                        <p:tgtEl>
                                          <p:spTgt spid="121"/>
                                        </p:tgtEl>
                                      </p:cBhvr>
                                    </p:animEffect>
                                    <p:anim calcmode="lin" valueType="num">
                                      <p:cBhvr>
                                        <p:cTn id="14" dur="500" fill="hold"/>
                                        <p:tgtEl>
                                          <p:spTgt spid="121"/>
                                        </p:tgtEl>
                                        <p:attrNameLst>
                                          <p:attrName>ppt_x</p:attrName>
                                        </p:attrNameLst>
                                      </p:cBhvr>
                                      <p:tavLst>
                                        <p:tav tm="0">
                                          <p:val>
                                            <p:strVal val="#ppt_x"/>
                                          </p:val>
                                        </p:tav>
                                        <p:tav tm="100000">
                                          <p:val>
                                            <p:strVal val="#ppt_x"/>
                                          </p:val>
                                        </p:tav>
                                      </p:tavLst>
                                    </p:anim>
                                    <p:anim calcmode="lin" valueType="num">
                                      <p:cBhvr>
                                        <p:cTn id="15" dur="500" fill="hold"/>
                                        <p:tgtEl>
                                          <p:spTgt spid="1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p:cTn id="19" dur="500" fill="hold"/>
                                        <p:tgtEl>
                                          <p:spTgt spid="115"/>
                                        </p:tgtEl>
                                        <p:attrNameLst>
                                          <p:attrName>ppt_w</p:attrName>
                                        </p:attrNameLst>
                                      </p:cBhvr>
                                      <p:tavLst>
                                        <p:tav tm="0">
                                          <p:val>
                                            <p:fltVal val="0"/>
                                          </p:val>
                                        </p:tav>
                                        <p:tav tm="100000">
                                          <p:val>
                                            <p:strVal val="#ppt_w"/>
                                          </p:val>
                                        </p:tav>
                                      </p:tavLst>
                                    </p:anim>
                                    <p:anim calcmode="lin" valueType="num">
                                      <p:cBhvr>
                                        <p:cTn id="20" dur="500" fill="hold"/>
                                        <p:tgtEl>
                                          <p:spTgt spid="115"/>
                                        </p:tgtEl>
                                        <p:attrNameLst>
                                          <p:attrName>ppt_h</p:attrName>
                                        </p:attrNameLst>
                                      </p:cBhvr>
                                      <p:tavLst>
                                        <p:tav tm="0">
                                          <p:val>
                                            <p:fltVal val="0"/>
                                          </p:val>
                                        </p:tav>
                                        <p:tav tm="100000">
                                          <p:val>
                                            <p:strVal val="#ppt_h"/>
                                          </p:val>
                                        </p:tav>
                                      </p:tavLst>
                                    </p:anim>
                                    <p:animEffect transition="in" filter="fade">
                                      <p:cBhvr>
                                        <p:cTn id="21" dur="500"/>
                                        <p:tgtEl>
                                          <p:spTgt spid="115"/>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116"/>
                                        </p:tgtEl>
                                        <p:attrNameLst>
                                          <p:attrName>style.visibility</p:attrName>
                                        </p:attrNameLst>
                                      </p:cBhvr>
                                      <p:to>
                                        <p:strVal val="visible"/>
                                      </p:to>
                                    </p:set>
                                    <p:anim calcmode="lin" valueType="num">
                                      <p:cBhvr>
                                        <p:cTn id="24" dur="500" fill="hold"/>
                                        <p:tgtEl>
                                          <p:spTgt spid="116"/>
                                        </p:tgtEl>
                                        <p:attrNameLst>
                                          <p:attrName>ppt_w</p:attrName>
                                        </p:attrNameLst>
                                      </p:cBhvr>
                                      <p:tavLst>
                                        <p:tav tm="0">
                                          <p:val>
                                            <p:fltVal val="0"/>
                                          </p:val>
                                        </p:tav>
                                        <p:tav tm="100000">
                                          <p:val>
                                            <p:strVal val="#ppt_w"/>
                                          </p:val>
                                        </p:tav>
                                      </p:tavLst>
                                    </p:anim>
                                    <p:anim calcmode="lin" valueType="num">
                                      <p:cBhvr>
                                        <p:cTn id="25" dur="500" fill="hold"/>
                                        <p:tgtEl>
                                          <p:spTgt spid="116"/>
                                        </p:tgtEl>
                                        <p:attrNameLst>
                                          <p:attrName>ppt_h</p:attrName>
                                        </p:attrNameLst>
                                      </p:cBhvr>
                                      <p:tavLst>
                                        <p:tav tm="0">
                                          <p:val>
                                            <p:fltVal val="0"/>
                                          </p:val>
                                        </p:tav>
                                        <p:tav tm="100000">
                                          <p:val>
                                            <p:strVal val="#ppt_h"/>
                                          </p:val>
                                        </p:tav>
                                      </p:tavLst>
                                    </p:anim>
                                    <p:animEffect transition="in" filter="fade">
                                      <p:cBhvr>
                                        <p:cTn id="26" dur="500"/>
                                        <p:tgtEl>
                                          <p:spTgt spid="116"/>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117"/>
                                        </p:tgtEl>
                                        <p:attrNameLst>
                                          <p:attrName>style.visibility</p:attrName>
                                        </p:attrNameLst>
                                      </p:cBhvr>
                                      <p:to>
                                        <p:strVal val="visible"/>
                                      </p:to>
                                    </p:set>
                                    <p:anim calcmode="lin" valueType="num">
                                      <p:cBhvr>
                                        <p:cTn id="29" dur="500" fill="hold"/>
                                        <p:tgtEl>
                                          <p:spTgt spid="117"/>
                                        </p:tgtEl>
                                        <p:attrNameLst>
                                          <p:attrName>ppt_w</p:attrName>
                                        </p:attrNameLst>
                                      </p:cBhvr>
                                      <p:tavLst>
                                        <p:tav tm="0">
                                          <p:val>
                                            <p:fltVal val="0"/>
                                          </p:val>
                                        </p:tav>
                                        <p:tav tm="100000">
                                          <p:val>
                                            <p:strVal val="#ppt_w"/>
                                          </p:val>
                                        </p:tav>
                                      </p:tavLst>
                                    </p:anim>
                                    <p:anim calcmode="lin" valueType="num">
                                      <p:cBhvr>
                                        <p:cTn id="30" dur="500" fill="hold"/>
                                        <p:tgtEl>
                                          <p:spTgt spid="117"/>
                                        </p:tgtEl>
                                        <p:attrNameLst>
                                          <p:attrName>ppt_h</p:attrName>
                                        </p:attrNameLst>
                                      </p:cBhvr>
                                      <p:tavLst>
                                        <p:tav tm="0">
                                          <p:val>
                                            <p:fltVal val="0"/>
                                          </p:val>
                                        </p:tav>
                                        <p:tav tm="100000">
                                          <p:val>
                                            <p:strVal val="#ppt_h"/>
                                          </p:val>
                                        </p:tav>
                                      </p:tavLst>
                                    </p:anim>
                                    <p:animEffect transition="in" filter="fade">
                                      <p:cBhvr>
                                        <p:cTn id="31" dur="500"/>
                                        <p:tgtEl>
                                          <p:spTgt spid="117"/>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18"/>
                                        </p:tgtEl>
                                        <p:attrNameLst>
                                          <p:attrName>style.visibility</p:attrName>
                                        </p:attrNameLst>
                                      </p:cBhvr>
                                      <p:to>
                                        <p:strVal val="visible"/>
                                      </p:to>
                                    </p:set>
                                    <p:anim calcmode="lin" valueType="num">
                                      <p:cBhvr>
                                        <p:cTn id="34" dur="500" fill="hold"/>
                                        <p:tgtEl>
                                          <p:spTgt spid="118"/>
                                        </p:tgtEl>
                                        <p:attrNameLst>
                                          <p:attrName>ppt_w</p:attrName>
                                        </p:attrNameLst>
                                      </p:cBhvr>
                                      <p:tavLst>
                                        <p:tav tm="0">
                                          <p:val>
                                            <p:fltVal val="0"/>
                                          </p:val>
                                        </p:tav>
                                        <p:tav tm="100000">
                                          <p:val>
                                            <p:strVal val="#ppt_w"/>
                                          </p:val>
                                        </p:tav>
                                      </p:tavLst>
                                    </p:anim>
                                    <p:anim calcmode="lin" valueType="num">
                                      <p:cBhvr>
                                        <p:cTn id="35" dur="500" fill="hold"/>
                                        <p:tgtEl>
                                          <p:spTgt spid="118"/>
                                        </p:tgtEl>
                                        <p:attrNameLst>
                                          <p:attrName>ppt_h</p:attrName>
                                        </p:attrNameLst>
                                      </p:cBhvr>
                                      <p:tavLst>
                                        <p:tav tm="0">
                                          <p:val>
                                            <p:fltVal val="0"/>
                                          </p:val>
                                        </p:tav>
                                        <p:tav tm="100000">
                                          <p:val>
                                            <p:strVal val="#ppt_h"/>
                                          </p:val>
                                        </p:tav>
                                      </p:tavLst>
                                    </p:anim>
                                    <p:animEffect transition="in" filter="fade">
                                      <p:cBhvr>
                                        <p:cTn id="36" dur="500"/>
                                        <p:tgtEl>
                                          <p:spTgt spid="118"/>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119"/>
                                        </p:tgtEl>
                                        <p:attrNameLst>
                                          <p:attrName>style.visibility</p:attrName>
                                        </p:attrNameLst>
                                      </p:cBhvr>
                                      <p:to>
                                        <p:strVal val="visible"/>
                                      </p:to>
                                    </p:set>
                                    <p:anim calcmode="lin" valueType="num">
                                      <p:cBhvr>
                                        <p:cTn id="39" dur="500" fill="hold"/>
                                        <p:tgtEl>
                                          <p:spTgt spid="119"/>
                                        </p:tgtEl>
                                        <p:attrNameLst>
                                          <p:attrName>ppt_w</p:attrName>
                                        </p:attrNameLst>
                                      </p:cBhvr>
                                      <p:tavLst>
                                        <p:tav tm="0">
                                          <p:val>
                                            <p:fltVal val="0"/>
                                          </p:val>
                                        </p:tav>
                                        <p:tav tm="100000">
                                          <p:val>
                                            <p:strVal val="#ppt_w"/>
                                          </p:val>
                                        </p:tav>
                                      </p:tavLst>
                                    </p:anim>
                                    <p:anim calcmode="lin" valueType="num">
                                      <p:cBhvr>
                                        <p:cTn id="40" dur="500" fill="hold"/>
                                        <p:tgtEl>
                                          <p:spTgt spid="119"/>
                                        </p:tgtEl>
                                        <p:attrNameLst>
                                          <p:attrName>ppt_h</p:attrName>
                                        </p:attrNameLst>
                                      </p:cBhvr>
                                      <p:tavLst>
                                        <p:tav tm="0">
                                          <p:val>
                                            <p:fltVal val="0"/>
                                          </p:val>
                                        </p:tav>
                                        <p:tav tm="100000">
                                          <p:val>
                                            <p:strVal val="#ppt_h"/>
                                          </p:val>
                                        </p:tav>
                                      </p:tavLst>
                                    </p:anim>
                                    <p:animEffect transition="in" filter="fade">
                                      <p:cBhvr>
                                        <p:cTn id="41" dur="500"/>
                                        <p:tgtEl>
                                          <p:spTgt spid="119"/>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120"/>
                                        </p:tgtEl>
                                        <p:attrNameLst>
                                          <p:attrName>style.visibility</p:attrName>
                                        </p:attrNameLst>
                                      </p:cBhvr>
                                      <p:to>
                                        <p:strVal val="visible"/>
                                      </p:to>
                                    </p:set>
                                    <p:anim calcmode="lin" valueType="num">
                                      <p:cBhvr>
                                        <p:cTn id="44" dur="500" fill="hold"/>
                                        <p:tgtEl>
                                          <p:spTgt spid="120"/>
                                        </p:tgtEl>
                                        <p:attrNameLst>
                                          <p:attrName>ppt_w</p:attrName>
                                        </p:attrNameLst>
                                      </p:cBhvr>
                                      <p:tavLst>
                                        <p:tav tm="0">
                                          <p:val>
                                            <p:fltVal val="0"/>
                                          </p:val>
                                        </p:tav>
                                        <p:tav tm="100000">
                                          <p:val>
                                            <p:strVal val="#ppt_w"/>
                                          </p:val>
                                        </p:tav>
                                      </p:tavLst>
                                    </p:anim>
                                    <p:anim calcmode="lin" valueType="num">
                                      <p:cBhvr>
                                        <p:cTn id="45" dur="500" fill="hold"/>
                                        <p:tgtEl>
                                          <p:spTgt spid="120"/>
                                        </p:tgtEl>
                                        <p:attrNameLst>
                                          <p:attrName>ppt_h</p:attrName>
                                        </p:attrNameLst>
                                      </p:cBhvr>
                                      <p:tavLst>
                                        <p:tav tm="0">
                                          <p:val>
                                            <p:fltVal val="0"/>
                                          </p:val>
                                        </p:tav>
                                        <p:tav tm="100000">
                                          <p:val>
                                            <p:strVal val="#ppt_h"/>
                                          </p:val>
                                        </p:tav>
                                      </p:tavLst>
                                    </p:anim>
                                    <p:animEffect transition="in" filter="fade">
                                      <p:cBhvr>
                                        <p:cTn id="46" dur="500"/>
                                        <p:tgtEl>
                                          <p:spTgt spid="120"/>
                                        </p:tgtEl>
                                      </p:cBhvr>
                                    </p:animEffect>
                                  </p:childTnLst>
                                </p:cTn>
                              </p:par>
                              <p:par>
                                <p:cTn id="47" presetID="22" presetClass="entr" presetSubtype="8" fill="hold" nodeType="withEffect">
                                  <p:stCondLst>
                                    <p:cond delay="800"/>
                                  </p:stCondLst>
                                  <p:childTnLst>
                                    <p:set>
                                      <p:cBhvr>
                                        <p:cTn id="48" dur="1" fill="hold">
                                          <p:stCondLst>
                                            <p:cond delay="0"/>
                                          </p:stCondLst>
                                        </p:cTn>
                                        <p:tgtEl>
                                          <p:spTgt spid="104"/>
                                        </p:tgtEl>
                                        <p:attrNameLst>
                                          <p:attrName>style.visibility</p:attrName>
                                        </p:attrNameLst>
                                      </p:cBhvr>
                                      <p:to>
                                        <p:strVal val="visible"/>
                                      </p:to>
                                    </p:set>
                                    <p:animEffect transition="in" filter="wipe(left)">
                                      <p:cBhvr>
                                        <p:cTn id="49" dur="500"/>
                                        <p:tgtEl>
                                          <p:spTgt spid="104"/>
                                        </p:tgtEl>
                                      </p:cBhvr>
                                    </p:animEffect>
                                  </p:childTnLst>
                                </p:cTn>
                              </p:par>
                              <p:par>
                                <p:cTn id="50" presetID="22" presetClass="entr" presetSubtype="8" fill="hold" nodeType="withEffect">
                                  <p:stCondLst>
                                    <p:cond delay="900"/>
                                  </p:stCondLst>
                                  <p:childTnLst>
                                    <p:set>
                                      <p:cBhvr>
                                        <p:cTn id="51" dur="1" fill="hold">
                                          <p:stCondLst>
                                            <p:cond delay="0"/>
                                          </p:stCondLst>
                                        </p:cTn>
                                        <p:tgtEl>
                                          <p:spTgt spid="106"/>
                                        </p:tgtEl>
                                        <p:attrNameLst>
                                          <p:attrName>style.visibility</p:attrName>
                                        </p:attrNameLst>
                                      </p:cBhvr>
                                      <p:to>
                                        <p:strVal val="visible"/>
                                      </p:to>
                                    </p:set>
                                    <p:animEffect transition="in" filter="wipe(left)">
                                      <p:cBhvr>
                                        <p:cTn id="52" dur="500"/>
                                        <p:tgtEl>
                                          <p:spTgt spid="106"/>
                                        </p:tgtEl>
                                      </p:cBhvr>
                                    </p:animEffect>
                                  </p:childTnLst>
                                </p:cTn>
                              </p:par>
                              <p:par>
                                <p:cTn id="53" presetID="22" presetClass="entr" presetSubtype="8" fill="hold" nodeType="withEffect">
                                  <p:stCondLst>
                                    <p:cond delay="100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nodeType="withEffect">
                                  <p:stCondLst>
                                    <p:cond delay="1100"/>
                                  </p:stCondLst>
                                  <p:childTnLst>
                                    <p:set>
                                      <p:cBhvr>
                                        <p:cTn id="57" dur="1" fill="hold">
                                          <p:stCondLst>
                                            <p:cond delay="0"/>
                                          </p:stCondLst>
                                        </p:cTn>
                                        <p:tgtEl>
                                          <p:spTgt spid="110"/>
                                        </p:tgtEl>
                                        <p:attrNameLst>
                                          <p:attrName>style.visibility</p:attrName>
                                        </p:attrNameLst>
                                      </p:cBhvr>
                                      <p:to>
                                        <p:strVal val="visible"/>
                                      </p:to>
                                    </p:set>
                                    <p:animEffect transition="in" filter="wipe(left)">
                                      <p:cBhvr>
                                        <p:cTn id="58" dur="500"/>
                                        <p:tgtEl>
                                          <p:spTgt spid="110"/>
                                        </p:tgtEl>
                                      </p:cBhvr>
                                    </p:animEffect>
                                  </p:childTnLst>
                                </p:cTn>
                              </p:par>
                              <p:par>
                                <p:cTn id="59" presetID="22" presetClass="entr" presetSubtype="8" fill="hold" nodeType="withEffect">
                                  <p:stCondLst>
                                    <p:cond delay="1200"/>
                                  </p:stCondLst>
                                  <p:childTnLst>
                                    <p:set>
                                      <p:cBhvr>
                                        <p:cTn id="60" dur="1" fill="hold">
                                          <p:stCondLst>
                                            <p:cond delay="0"/>
                                          </p:stCondLst>
                                        </p:cTn>
                                        <p:tgtEl>
                                          <p:spTgt spid="112"/>
                                        </p:tgtEl>
                                        <p:attrNameLst>
                                          <p:attrName>style.visibility</p:attrName>
                                        </p:attrNameLst>
                                      </p:cBhvr>
                                      <p:to>
                                        <p:strVal val="visible"/>
                                      </p:to>
                                    </p:set>
                                    <p:animEffect transition="in" filter="wipe(left)">
                                      <p:cBhvr>
                                        <p:cTn id="61" dur="500"/>
                                        <p:tgtEl>
                                          <p:spTgt spid="112"/>
                                        </p:tgtEl>
                                      </p:cBhvr>
                                    </p:animEffect>
                                  </p:childTnLst>
                                </p:cTn>
                              </p:par>
                              <p:par>
                                <p:cTn id="62" presetID="22" presetClass="entr" presetSubtype="8" fill="hold" nodeType="withEffect">
                                  <p:stCondLst>
                                    <p:cond delay="1300"/>
                                  </p:stCondLst>
                                  <p:childTnLst>
                                    <p:set>
                                      <p:cBhvr>
                                        <p:cTn id="63" dur="1" fill="hold">
                                          <p:stCondLst>
                                            <p:cond delay="0"/>
                                          </p:stCondLst>
                                        </p:cTn>
                                        <p:tgtEl>
                                          <p:spTgt spid="114"/>
                                        </p:tgtEl>
                                        <p:attrNameLst>
                                          <p:attrName>style.visibility</p:attrName>
                                        </p:attrNameLst>
                                      </p:cBhvr>
                                      <p:to>
                                        <p:strVal val="visible"/>
                                      </p:to>
                                    </p:set>
                                    <p:animEffect transition="in" filter="wipe(left)">
                                      <p:cBhvr>
                                        <p:cTn id="64" dur="500"/>
                                        <p:tgtEl>
                                          <p:spTgt spid="114"/>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103"/>
                                        </p:tgtEl>
                                        <p:attrNameLst>
                                          <p:attrName>style.visibility</p:attrName>
                                        </p:attrNameLst>
                                      </p:cBhvr>
                                      <p:to>
                                        <p:strVal val="visible"/>
                                      </p:to>
                                    </p:set>
                                    <p:animEffect transition="in" filter="wipe(left)">
                                      <p:cBhvr>
                                        <p:cTn id="67" dur="500"/>
                                        <p:tgtEl>
                                          <p:spTgt spid="10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07"/>
                                        </p:tgtEl>
                                        <p:attrNameLst>
                                          <p:attrName>style.visibility</p:attrName>
                                        </p:attrNameLst>
                                      </p:cBhvr>
                                      <p:to>
                                        <p:strVal val="visible"/>
                                      </p:to>
                                    </p:set>
                                    <p:animEffect transition="in" filter="wipe(left)">
                                      <p:cBhvr>
                                        <p:cTn id="73" dur="500"/>
                                        <p:tgtEl>
                                          <p:spTgt spid="107"/>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09"/>
                                        </p:tgtEl>
                                        <p:attrNameLst>
                                          <p:attrName>style.visibility</p:attrName>
                                        </p:attrNameLst>
                                      </p:cBhvr>
                                      <p:to>
                                        <p:strVal val="visible"/>
                                      </p:to>
                                    </p:set>
                                    <p:animEffect transition="in" filter="wipe(left)">
                                      <p:cBhvr>
                                        <p:cTn id="76" dur="500"/>
                                        <p:tgtEl>
                                          <p:spTgt spid="109"/>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11"/>
                                        </p:tgtEl>
                                        <p:attrNameLst>
                                          <p:attrName>style.visibility</p:attrName>
                                        </p:attrNameLst>
                                      </p:cBhvr>
                                      <p:to>
                                        <p:strVal val="visible"/>
                                      </p:to>
                                    </p:set>
                                    <p:animEffect transition="in" filter="wipe(left)">
                                      <p:cBhvr>
                                        <p:cTn id="79" dur="500"/>
                                        <p:tgtEl>
                                          <p:spTgt spid="111"/>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13"/>
                                        </p:tgtEl>
                                        <p:attrNameLst>
                                          <p:attrName>style.visibility</p:attrName>
                                        </p:attrNameLst>
                                      </p:cBhvr>
                                      <p:to>
                                        <p:strVal val="visible"/>
                                      </p:to>
                                    </p:set>
                                    <p:animEffect transition="in" filter="wipe(left)">
                                      <p:cBhvr>
                                        <p:cTn id="8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9" grpId="0"/>
      <p:bldP spid="111" grpId="0"/>
      <p:bldP spid="113" grpId="0"/>
      <p:bldP spid="115" grpId="0" bldLvl="0" animBg="1"/>
      <p:bldP spid="116" grpId="0" bldLvl="0" animBg="1"/>
      <p:bldP spid="117" grpId="0" bldLvl="0" animBg="1"/>
      <p:bldP spid="118" grpId="0" bldLvl="0" animBg="1"/>
      <p:bldP spid="119" grpId="0" bldLvl="0" animBg="1"/>
      <p:bldP spid="12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l="10569" t="24630" r="4553" b="44054"/>
          <a:stretch>
            <a:fillRect/>
          </a:stretch>
        </p:blipFill>
        <p:spPr>
          <a:xfrm>
            <a:off x="3216093" y="1502224"/>
            <a:ext cx="5682344" cy="1071716"/>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48333" t="8489" r="34882" b="70086"/>
          <a:stretch>
            <a:fillRect/>
          </a:stretch>
        </p:blipFill>
        <p:spPr>
          <a:xfrm>
            <a:off x="5289822" y="604153"/>
            <a:ext cx="1534886" cy="1001485"/>
          </a:xfrm>
          <a:prstGeom prst="rect">
            <a:avLst/>
          </a:prstGeom>
        </p:spPr>
      </p:pic>
      <p:sp>
        <p:nvSpPr>
          <p:cNvPr id="28" name="文本框 27"/>
          <p:cNvSpPr txBox="1"/>
          <p:nvPr/>
        </p:nvSpPr>
        <p:spPr>
          <a:xfrm>
            <a:off x="3198124" y="2622924"/>
            <a:ext cx="5718280" cy="506730"/>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zh-CN" altLang="en-US" sz="2700" b="1">
                <a:ln w="19050">
                  <a:solidFill>
                    <a:schemeClr val="bg1"/>
                  </a:solidFill>
                </a:ln>
                <a:solidFill>
                  <a:srgbClr val="D60E18"/>
                </a:solidFill>
                <a:latin typeface="微软雅黑" panose="020B0503020204020204" charset="-122"/>
                <a:ea typeface="微软雅黑" panose="020B0503020204020204" charset="-122"/>
              </a:rPr>
              <a:t>感谢您的超级耐心倾听</a:t>
            </a:r>
            <a:endParaRPr lang="zh-CN" altLang="en-US" sz="2700" b="1">
              <a:ln w="19050">
                <a:solidFill>
                  <a:schemeClr val="bg1"/>
                </a:solidFill>
              </a:ln>
              <a:solidFill>
                <a:srgbClr val="D60E18"/>
              </a:solidFill>
              <a:latin typeface="微软雅黑" panose="020B0503020204020204" charset="-122"/>
              <a:ea typeface="微软雅黑" panose="020B0503020204020204" charset="-122"/>
            </a:endParaRPr>
          </a:p>
        </p:txBody>
      </p:sp>
      <p:sp>
        <p:nvSpPr>
          <p:cNvPr id="8" name="矩形: 圆角 3"/>
          <p:cNvSpPr/>
          <p:nvPr/>
        </p:nvSpPr>
        <p:spPr>
          <a:xfrm>
            <a:off x="5465632" y="3156655"/>
            <a:ext cx="1183267" cy="351311"/>
          </a:xfrm>
          <a:prstGeom prst="roundRect">
            <a:avLst>
              <a:gd name="adj" fmla="val 50000"/>
            </a:avLst>
          </a:prstGeom>
          <a:solidFill>
            <a:srgbClr val="D60E18"/>
          </a:solidFill>
          <a:ln w="381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a:latin typeface="华文细黑" panose="02010600040101010101" pitchFamily="2" charset="-122"/>
                <a:ea typeface="华文细黑" panose="02010600040101010101" pitchFamily="2" charset="-122"/>
              </a:rPr>
              <a:t>党支部</a:t>
            </a:r>
            <a:endParaRPr lang="zh-CN" altLang="en-US" sz="135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4680">
        <p:zoom/>
      </p:transition>
    </mc:Choice>
    <mc:Fallback>
      <p:transition advTm="468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
                                        </p:tgtEl>
                                        <p:attrNameLst>
                                          <p:attrName>ppt_y</p:attrName>
                                        </p:attrNameLst>
                                      </p:cBhvr>
                                      <p:tavLst>
                                        <p:tav tm="0">
                                          <p:val>
                                            <p:strVal val="#ppt_y"/>
                                          </p:val>
                                        </p:tav>
                                        <p:tav tm="100000">
                                          <p:val>
                                            <p:strVal val="#ppt_y"/>
                                          </p:val>
                                        </p:tav>
                                      </p:tavLst>
                                    </p:anim>
                                    <p:anim calcmode="lin" valueType="num">
                                      <p:cBhvr>
                                        <p:cTn id="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
                                        </p:tgtEl>
                                      </p:cBhvr>
                                    </p:animEffect>
                                  </p:childTnLst>
                                </p:cTn>
                              </p:par>
                            </p:childTnLst>
                          </p:cTn>
                        </p:par>
                        <p:par>
                          <p:cTn id="24" fill="hold">
                            <p:stCondLst>
                              <p:cond delay="195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sp>
        <p:nvSpPr>
          <p:cNvPr id="3" name="矩形 2"/>
          <p:cNvSpPr/>
          <p:nvPr/>
        </p:nvSpPr>
        <p:spPr>
          <a:xfrm>
            <a:off x="5047962" y="1037874"/>
            <a:ext cx="1911928" cy="1199408"/>
          </a:xfrm>
          <a:prstGeom prst="rect">
            <a:avLst/>
          </a:prstGeom>
          <a:noFill/>
          <a:ln>
            <a:solidFill>
              <a:srgbClr val="D60E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48333" t="8489" r="34882" b="70086"/>
          <a:stretch>
            <a:fillRect/>
          </a:stretch>
        </p:blipFill>
        <p:spPr>
          <a:xfrm>
            <a:off x="5236482" y="470333"/>
            <a:ext cx="1534886" cy="1001485"/>
          </a:xfrm>
          <a:prstGeom prst="rect">
            <a:avLst/>
          </a:prstGeom>
        </p:spPr>
      </p:pic>
      <p:sp>
        <p:nvSpPr>
          <p:cNvPr id="4" name="文本框 3"/>
          <p:cNvSpPr txBox="1"/>
          <p:nvPr/>
        </p:nvSpPr>
        <p:spPr>
          <a:xfrm>
            <a:off x="5333712" y="1451035"/>
            <a:ext cx="1340428" cy="714375"/>
          </a:xfrm>
          <a:prstGeom prst="rect">
            <a:avLst/>
          </a:prstGeom>
          <a:noFill/>
        </p:spPr>
        <p:txBody>
          <a:bodyPr wrap="square" rtlCol="0">
            <a:spAutoFit/>
          </a:bodyPr>
          <a:lstStyle/>
          <a:p>
            <a:pPr algn="ctr"/>
            <a:r>
              <a:rPr lang="en-US" altLang="zh-CN" sz="4050">
                <a:solidFill>
                  <a:srgbClr val="D60E18"/>
                </a:solidFill>
                <a:latin typeface="Arial Black" panose="020B0A04020102020204" pitchFamily="34" charset="0"/>
              </a:rPr>
              <a:t>01</a:t>
            </a:r>
            <a:endParaRPr lang="zh-CN" altLang="en-US" sz="4050">
              <a:solidFill>
                <a:srgbClr val="D60E18"/>
              </a:solidFill>
              <a:latin typeface="Arial Black" panose="020B0A04020102020204" pitchFamily="34" charset="0"/>
            </a:endParaRPr>
          </a:p>
        </p:txBody>
      </p:sp>
      <p:sp>
        <p:nvSpPr>
          <p:cNvPr id="22" name="文本框 21"/>
          <p:cNvSpPr txBox="1"/>
          <p:nvPr/>
        </p:nvSpPr>
        <p:spPr>
          <a:xfrm>
            <a:off x="4967260" y="2387361"/>
            <a:ext cx="2073331" cy="460375"/>
          </a:xfrm>
          <a:prstGeom prst="rect">
            <a:avLst/>
          </a:prstGeom>
          <a:noFill/>
          <a:effectLst/>
        </p:spPr>
        <p:txBody>
          <a:bodyPr wrap="square" rtlCol="0">
            <a:spAutoFit/>
          </a:bodyPr>
          <a:lstStyle/>
          <a:p>
            <a:r>
              <a:rPr lang="zh-CN" altLang="en-US" sz="2400" b="1">
                <a:ln w="19050">
                  <a:solidFill>
                    <a:schemeClr val="bg1"/>
                  </a:solidFill>
                </a:ln>
                <a:solidFill>
                  <a:srgbClr val="D60E18"/>
                </a:solidFill>
                <a:latin typeface="微软雅黑" panose="020B0503020204020204" charset="-122"/>
                <a:ea typeface="微软雅黑" panose="020B0503020204020204" charset="-122"/>
              </a:rPr>
              <a:t>基本工作概述</a:t>
            </a:r>
            <a:endParaRPr lang="zh-CN" altLang="en-US" sz="2400" b="1">
              <a:ln w="19050">
                <a:solidFill>
                  <a:schemeClr val="bg1"/>
                </a:solidFill>
              </a:ln>
              <a:solidFill>
                <a:srgbClr val="D60E18"/>
              </a:solidFill>
              <a:latin typeface="微软雅黑" panose="020B0503020204020204" charset="-122"/>
              <a:ea typeface="微软雅黑" panose="020B0503020204020204" charset="-122"/>
            </a:endParaRPr>
          </a:p>
        </p:txBody>
      </p:sp>
      <p:cxnSp>
        <p:nvCxnSpPr>
          <p:cNvPr id="8" name="直接连接符 7"/>
          <p:cNvCxnSpPr/>
          <p:nvPr/>
        </p:nvCxnSpPr>
        <p:spPr>
          <a:xfrm>
            <a:off x="5791654" y="2908980"/>
            <a:ext cx="424543" cy="0"/>
          </a:xfrm>
          <a:prstGeom prst="line">
            <a:avLst/>
          </a:prstGeom>
          <a:ln w="28575">
            <a:solidFill>
              <a:srgbClr val="D60E18"/>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390858" y="2976022"/>
            <a:ext cx="5226134" cy="506730"/>
          </a:xfrm>
          <a:prstGeom prst="rect">
            <a:avLst/>
          </a:prstGeom>
        </p:spPr>
        <p:txBody>
          <a:bodyPr wrap="square">
            <a:spAutoFit/>
          </a:bodyPr>
          <a:lstStyle/>
          <a:p>
            <a:pPr algn="ctr">
              <a:lnSpc>
                <a:spcPct val="150000"/>
              </a:lnSpc>
            </a:pPr>
            <a:r>
              <a:rPr lang="en-US" altLang="zh-CN" sz="900" dirty="0">
                <a:solidFill>
                  <a:srgbClr val="D60E18"/>
                </a:solidFill>
                <a:latin typeface="华文细黑" panose="02010600040101010101" pitchFamily="2" charset="-122"/>
                <a:ea typeface="华文细黑" panose="02010600040101010101" pitchFamily="2" charset="-122"/>
              </a:rPr>
              <a:t>This PPT template for the rice husk designer pencil demo works, focusing on the production of </a:t>
            </a:r>
            <a:r>
              <a:rPr lang="en-US" altLang="zh-CN" sz="900">
                <a:solidFill>
                  <a:srgbClr val="D60E18"/>
                </a:solidFill>
                <a:latin typeface="华文细黑" panose="02010600040101010101" pitchFamily="2" charset="-122"/>
                <a:ea typeface="华文细黑" panose="02010600040101010101" pitchFamily="2" charset="-122"/>
              </a:rPr>
              <a:t>high-end design husk designer pencil demo works</a:t>
            </a:r>
            <a:endParaRPr lang="zh-CN" altLang="en-US" sz="900" dirty="0">
              <a:solidFill>
                <a:srgbClr val="D60E18"/>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3369">
        <p:zoom/>
      </p:transition>
    </mc:Choice>
    <mc:Fallback>
      <p:transition advTm="336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anim calcmode="lin" valueType="num">
                                      <p:cBhvr>
                                        <p:cTn id="2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2"/>
                                        </p:tgtEl>
                                      </p:cBhvr>
                                    </p:animEffect>
                                  </p:childTnLst>
                                </p:cTn>
                              </p:par>
                            </p:childTnLst>
                          </p:cTn>
                        </p:par>
                        <p:par>
                          <p:cTn id="28" fill="hold">
                            <p:stCondLst>
                              <p:cond delay="175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2" grpId="0" bldLvl="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基本工作概述</a:t>
            </a:r>
            <a:endParaRPr lang="zh-CN" altLang="en-US" b="1">
              <a:ln w="19050">
                <a:noFill/>
              </a:ln>
              <a:solidFill>
                <a:schemeClr val="bg1"/>
              </a:solidFill>
              <a:latin typeface="微软雅黑" panose="020B0503020204020204" charset="-122"/>
              <a:ea typeface="微软雅黑" panose="020B0503020204020204" charset="-122"/>
            </a:endParaRPr>
          </a:p>
        </p:txBody>
      </p:sp>
      <p:grpSp>
        <p:nvGrpSpPr>
          <p:cNvPr id="95" name="组合 94"/>
          <p:cNvGrpSpPr/>
          <p:nvPr/>
        </p:nvGrpSpPr>
        <p:grpSpPr>
          <a:xfrm>
            <a:off x="953598" y="1438074"/>
            <a:ext cx="579458" cy="579458"/>
            <a:chOff x="1817706" y="2167745"/>
            <a:chExt cx="772611" cy="772611"/>
          </a:xfrm>
        </p:grpSpPr>
        <p:sp>
          <p:nvSpPr>
            <p:cNvPr id="96" name="矩形 95"/>
            <p:cNvSpPr/>
            <p:nvPr/>
          </p:nvSpPr>
          <p:spPr>
            <a:xfrm>
              <a:off x="1817706" y="2167745"/>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97" name="Freeform 6"/>
            <p:cNvSpPr/>
            <p:nvPr/>
          </p:nvSpPr>
          <p:spPr bwMode="auto">
            <a:xfrm>
              <a:off x="2031546" y="2383081"/>
              <a:ext cx="317057" cy="279796"/>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ysClr val="window" lastClr="FFFFFF"/>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grpSp>
        <p:nvGrpSpPr>
          <p:cNvPr id="98" name="组合 97"/>
          <p:cNvGrpSpPr/>
          <p:nvPr/>
        </p:nvGrpSpPr>
        <p:grpSpPr>
          <a:xfrm>
            <a:off x="5807900" y="2859671"/>
            <a:ext cx="579458" cy="579458"/>
            <a:chOff x="8290109" y="4063208"/>
            <a:chExt cx="772611" cy="772611"/>
          </a:xfrm>
        </p:grpSpPr>
        <p:sp>
          <p:nvSpPr>
            <p:cNvPr id="99" name="矩形 98"/>
            <p:cNvSpPr/>
            <p:nvPr/>
          </p:nvSpPr>
          <p:spPr>
            <a:xfrm>
              <a:off x="8290109" y="4063208"/>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00" name="Freeform 6"/>
            <p:cNvSpPr>
              <a:spLocks noEditPoints="1"/>
            </p:cNvSpPr>
            <p:nvPr/>
          </p:nvSpPr>
          <p:spPr bwMode="auto">
            <a:xfrm>
              <a:off x="8458291" y="4268719"/>
              <a:ext cx="457549" cy="353298"/>
            </a:xfrm>
            <a:custGeom>
              <a:avLst/>
              <a:gdLst>
                <a:gd name="T0" fmla="*/ 2609 w 3553"/>
                <a:gd name="T1" fmla="*/ 2059 h 2747"/>
                <a:gd name="T2" fmla="*/ 2795 w 3553"/>
                <a:gd name="T3" fmla="*/ 2137 h 2747"/>
                <a:gd name="T4" fmla="*/ 2780 w 3553"/>
                <a:gd name="T5" fmla="*/ 1955 h 2747"/>
                <a:gd name="T6" fmla="*/ 2643 w 3553"/>
                <a:gd name="T7" fmla="*/ 1943 h 2747"/>
                <a:gd name="T8" fmla="*/ 3108 w 3553"/>
                <a:gd name="T9" fmla="*/ 1895 h 2747"/>
                <a:gd name="T10" fmla="*/ 3020 w 3553"/>
                <a:gd name="T11" fmla="*/ 2223 h 2747"/>
                <a:gd name="T12" fmla="*/ 2768 w 3553"/>
                <a:gd name="T13" fmla="*/ 2455 h 2747"/>
                <a:gd name="T14" fmla="*/ 2077 w 3553"/>
                <a:gd name="T15" fmla="*/ 1943 h 2747"/>
                <a:gd name="T16" fmla="*/ 2310 w 3553"/>
                <a:gd name="T17" fmla="*/ 1616 h 2747"/>
                <a:gd name="T18" fmla="*/ 2415 w 3553"/>
                <a:gd name="T19" fmla="*/ 1439 h 2747"/>
                <a:gd name="T20" fmla="*/ 1139 w 3553"/>
                <a:gd name="T21" fmla="*/ 324 h 2747"/>
                <a:gd name="T22" fmla="*/ 1373 w 3553"/>
                <a:gd name="T23" fmla="*/ 771 h 2747"/>
                <a:gd name="T24" fmla="*/ 1657 w 3553"/>
                <a:gd name="T25" fmla="*/ 1071 h 2747"/>
                <a:gd name="T26" fmla="*/ 1421 w 3553"/>
                <a:gd name="T27" fmla="*/ 1285 h 2747"/>
                <a:gd name="T28" fmla="*/ 931 w 3553"/>
                <a:gd name="T29" fmla="*/ 1483 h 2747"/>
                <a:gd name="T30" fmla="*/ 392 w 3553"/>
                <a:gd name="T31" fmla="*/ 1461 h 2747"/>
                <a:gd name="T32" fmla="*/ 42 w 3553"/>
                <a:gd name="T33" fmla="*/ 1079 h 2747"/>
                <a:gd name="T34" fmla="*/ 463 w 3553"/>
                <a:gd name="T35" fmla="*/ 1042 h 2747"/>
                <a:gd name="T36" fmla="*/ 694 w 3553"/>
                <a:gd name="T37" fmla="*/ 826 h 2747"/>
                <a:gd name="T38" fmla="*/ 723 w 3553"/>
                <a:gd name="T39" fmla="*/ 565 h 2747"/>
                <a:gd name="T40" fmla="*/ 323 w 3553"/>
                <a:gd name="T41" fmla="*/ 262 h 2747"/>
                <a:gd name="T42" fmla="*/ 2423 w 3553"/>
                <a:gd name="T43" fmla="*/ 6 h 2747"/>
                <a:gd name="T44" fmla="*/ 2939 w 3553"/>
                <a:gd name="T45" fmla="*/ 213 h 2747"/>
                <a:gd name="T46" fmla="*/ 3108 w 3553"/>
                <a:gd name="T47" fmla="*/ 438 h 2747"/>
                <a:gd name="T48" fmla="*/ 3313 w 3553"/>
                <a:gd name="T49" fmla="*/ 620 h 2747"/>
                <a:gd name="T50" fmla="*/ 3525 w 3553"/>
                <a:gd name="T51" fmla="*/ 736 h 2747"/>
                <a:gd name="T52" fmla="*/ 3498 w 3553"/>
                <a:gd name="T53" fmla="*/ 892 h 2747"/>
                <a:gd name="T54" fmla="*/ 3363 w 3553"/>
                <a:gd name="T55" fmla="*/ 1050 h 2747"/>
                <a:gd name="T56" fmla="*/ 3292 w 3553"/>
                <a:gd name="T57" fmla="*/ 1103 h 2747"/>
                <a:gd name="T58" fmla="*/ 3162 w 3553"/>
                <a:gd name="T59" fmla="*/ 1039 h 2747"/>
                <a:gd name="T60" fmla="*/ 3129 w 3553"/>
                <a:gd name="T61" fmla="*/ 1010 h 2747"/>
                <a:gd name="T62" fmla="*/ 3046 w 3553"/>
                <a:gd name="T63" fmla="*/ 832 h 2747"/>
                <a:gd name="T64" fmla="*/ 2840 w 3553"/>
                <a:gd name="T65" fmla="*/ 736 h 2747"/>
                <a:gd name="T66" fmla="*/ 2623 w 3553"/>
                <a:gd name="T67" fmla="*/ 817 h 2747"/>
                <a:gd name="T68" fmla="*/ 2194 w 3553"/>
                <a:gd name="T69" fmla="*/ 1429 h 2747"/>
                <a:gd name="T70" fmla="*/ 2015 w 3553"/>
                <a:gd name="T71" fmla="*/ 1698 h 2747"/>
                <a:gd name="T72" fmla="*/ 1846 w 3553"/>
                <a:gd name="T73" fmla="*/ 1896 h 2747"/>
                <a:gd name="T74" fmla="*/ 1593 w 3553"/>
                <a:gd name="T75" fmla="*/ 2158 h 2747"/>
                <a:gd name="T76" fmla="*/ 1449 w 3553"/>
                <a:gd name="T77" fmla="*/ 2314 h 2747"/>
                <a:gd name="T78" fmla="*/ 1253 w 3553"/>
                <a:gd name="T79" fmla="*/ 2559 h 2747"/>
                <a:gd name="T80" fmla="*/ 1114 w 3553"/>
                <a:gd name="T81" fmla="*/ 2739 h 2747"/>
                <a:gd name="T82" fmla="*/ 869 w 3553"/>
                <a:gd name="T83" fmla="*/ 2624 h 2747"/>
                <a:gd name="T84" fmla="*/ 703 w 3553"/>
                <a:gd name="T85" fmla="*/ 2456 h 2747"/>
                <a:gd name="T86" fmla="*/ 783 w 3553"/>
                <a:gd name="T87" fmla="*/ 2315 h 2747"/>
                <a:gd name="T88" fmla="*/ 1086 w 3553"/>
                <a:gd name="T89" fmla="*/ 2017 h 2747"/>
                <a:gd name="T90" fmla="*/ 1211 w 3553"/>
                <a:gd name="T91" fmla="*/ 1856 h 2747"/>
                <a:gd name="T92" fmla="*/ 1244 w 3553"/>
                <a:gd name="T93" fmla="*/ 1812 h 2747"/>
                <a:gd name="T94" fmla="*/ 1419 w 3553"/>
                <a:gd name="T95" fmla="*/ 1586 h 2747"/>
                <a:gd name="T96" fmla="*/ 1593 w 3553"/>
                <a:gd name="T97" fmla="*/ 1399 h 2747"/>
                <a:gd name="T98" fmla="*/ 1828 w 3553"/>
                <a:gd name="T99" fmla="*/ 1185 h 2747"/>
                <a:gd name="T100" fmla="*/ 1972 w 3553"/>
                <a:gd name="T101" fmla="*/ 1103 h 2747"/>
                <a:gd name="T102" fmla="*/ 2399 w 3553"/>
                <a:gd name="T103" fmla="*/ 620 h 2747"/>
                <a:gd name="T104" fmla="*/ 2438 w 3553"/>
                <a:gd name="T105" fmla="*/ 442 h 2747"/>
                <a:gd name="T106" fmla="*/ 2345 w 3553"/>
                <a:gd name="T107" fmla="*/ 270 h 2747"/>
                <a:gd name="T108" fmla="*/ 2033 w 3553"/>
                <a:gd name="T109" fmla="*/ 222 h 2747"/>
                <a:gd name="T110" fmla="*/ 1836 w 3553"/>
                <a:gd name="T111" fmla="*/ 235 h 2747"/>
                <a:gd name="T112" fmla="*/ 1631 w 3553"/>
                <a:gd name="T113" fmla="*/ 236 h 2747"/>
                <a:gd name="T114" fmla="*/ 1679 w 3553"/>
                <a:gd name="T115" fmla="*/ 138 h 2747"/>
                <a:gd name="T116" fmla="*/ 1911 w 3553"/>
                <a:gd name="T117" fmla="*/ 69 h 2747"/>
                <a:gd name="T118" fmla="*/ 2306 w 3553"/>
                <a:gd name="T119" fmla="*/ 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3" h="2747">
                  <a:moveTo>
                    <a:pt x="2705" y="1906"/>
                  </a:moveTo>
                  <a:lnTo>
                    <a:pt x="2681" y="1914"/>
                  </a:lnTo>
                  <a:lnTo>
                    <a:pt x="2659" y="1927"/>
                  </a:lnTo>
                  <a:lnTo>
                    <a:pt x="2640" y="1943"/>
                  </a:lnTo>
                  <a:lnTo>
                    <a:pt x="2624" y="1964"/>
                  </a:lnTo>
                  <a:lnTo>
                    <a:pt x="2613" y="1987"/>
                  </a:lnTo>
                  <a:lnTo>
                    <a:pt x="2607" y="2011"/>
                  </a:lnTo>
                  <a:lnTo>
                    <a:pt x="2606" y="2035"/>
                  </a:lnTo>
                  <a:lnTo>
                    <a:pt x="2609" y="2059"/>
                  </a:lnTo>
                  <a:lnTo>
                    <a:pt x="2618" y="2082"/>
                  </a:lnTo>
                  <a:lnTo>
                    <a:pt x="2630" y="2102"/>
                  </a:lnTo>
                  <a:lnTo>
                    <a:pt x="2647" y="2121"/>
                  </a:lnTo>
                  <a:lnTo>
                    <a:pt x="2667" y="2136"/>
                  </a:lnTo>
                  <a:lnTo>
                    <a:pt x="2693" y="2147"/>
                  </a:lnTo>
                  <a:lnTo>
                    <a:pt x="2719" y="2152"/>
                  </a:lnTo>
                  <a:lnTo>
                    <a:pt x="2745" y="2152"/>
                  </a:lnTo>
                  <a:lnTo>
                    <a:pt x="2771" y="2147"/>
                  </a:lnTo>
                  <a:lnTo>
                    <a:pt x="2795" y="2137"/>
                  </a:lnTo>
                  <a:lnTo>
                    <a:pt x="2817" y="2122"/>
                  </a:lnTo>
                  <a:lnTo>
                    <a:pt x="2835" y="2102"/>
                  </a:lnTo>
                  <a:lnTo>
                    <a:pt x="2841" y="2078"/>
                  </a:lnTo>
                  <a:lnTo>
                    <a:pt x="2841" y="2054"/>
                  </a:lnTo>
                  <a:lnTo>
                    <a:pt x="2837" y="2031"/>
                  </a:lnTo>
                  <a:lnTo>
                    <a:pt x="2829" y="2008"/>
                  </a:lnTo>
                  <a:lnTo>
                    <a:pt x="2817" y="1988"/>
                  </a:lnTo>
                  <a:lnTo>
                    <a:pt x="2800" y="1970"/>
                  </a:lnTo>
                  <a:lnTo>
                    <a:pt x="2780" y="1955"/>
                  </a:lnTo>
                  <a:lnTo>
                    <a:pt x="2756" y="1944"/>
                  </a:lnTo>
                  <a:lnTo>
                    <a:pt x="2732" y="1939"/>
                  </a:lnTo>
                  <a:lnTo>
                    <a:pt x="2707" y="1938"/>
                  </a:lnTo>
                  <a:lnTo>
                    <a:pt x="2683" y="1942"/>
                  </a:lnTo>
                  <a:lnTo>
                    <a:pt x="2659" y="1951"/>
                  </a:lnTo>
                  <a:lnTo>
                    <a:pt x="2638" y="1964"/>
                  </a:lnTo>
                  <a:lnTo>
                    <a:pt x="2619" y="1981"/>
                  </a:lnTo>
                  <a:lnTo>
                    <a:pt x="2629" y="1963"/>
                  </a:lnTo>
                  <a:lnTo>
                    <a:pt x="2643" y="1943"/>
                  </a:lnTo>
                  <a:lnTo>
                    <a:pt x="2662" y="1927"/>
                  </a:lnTo>
                  <a:lnTo>
                    <a:pt x="2682" y="1914"/>
                  </a:lnTo>
                  <a:lnTo>
                    <a:pt x="2705" y="1906"/>
                  </a:lnTo>
                  <a:close/>
                  <a:moveTo>
                    <a:pt x="2415" y="1439"/>
                  </a:moveTo>
                  <a:lnTo>
                    <a:pt x="3058" y="1815"/>
                  </a:lnTo>
                  <a:lnTo>
                    <a:pt x="3075" y="1830"/>
                  </a:lnTo>
                  <a:lnTo>
                    <a:pt x="3090" y="1847"/>
                  </a:lnTo>
                  <a:lnTo>
                    <a:pt x="3101" y="1870"/>
                  </a:lnTo>
                  <a:lnTo>
                    <a:pt x="3108" y="1895"/>
                  </a:lnTo>
                  <a:lnTo>
                    <a:pt x="3111" y="1924"/>
                  </a:lnTo>
                  <a:lnTo>
                    <a:pt x="3111" y="1956"/>
                  </a:lnTo>
                  <a:lnTo>
                    <a:pt x="3109" y="1990"/>
                  </a:lnTo>
                  <a:lnTo>
                    <a:pt x="3103" y="2026"/>
                  </a:lnTo>
                  <a:lnTo>
                    <a:pt x="3093" y="2064"/>
                  </a:lnTo>
                  <a:lnTo>
                    <a:pt x="3080" y="2102"/>
                  </a:lnTo>
                  <a:lnTo>
                    <a:pt x="3063" y="2143"/>
                  </a:lnTo>
                  <a:lnTo>
                    <a:pt x="3044" y="2183"/>
                  </a:lnTo>
                  <a:lnTo>
                    <a:pt x="3020" y="2223"/>
                  </a:lnTo>
                  <a:lnTo>
                    <a:pt x="2995" y="2263"/>
                  </a:lnTo>
                  <a:lnTo>
                    <a:pt x="2968" y="2299"/>
                  </a:lnTo>
                  <a:lnTo>
                    <a:pt x="2940" y="2331"/>
                  </a:lnTo>
                  <a:lnTo>
                    <a:pt x="2912" y="2362"/>
                  </a:lnTo>
                  <a:lnTo>
                    <a:pt x="2882" y="2388"/>
                  </a:lnTo>
                  <a:lnTo>
                    <a:pt x="2854" y="2411"/>
                  </a:lnTo>
                  <a:lnTo>
                    <a:pt x="2824" y="2430"/>
                  </a:lnTo>
                  <a:lnTo>
                    <a:pt x="2796" y="2445"/>
                  </a:lnTo>
                  <a:lnTo>
                    <a:pt x="2768" y="2455"/>
                  </a:lnTo>
                  <a:lnTo>
                    <a:pt x="2742" y="2461"/>
                  </a:lnTo>
                  <a:lnTo>
                    <a:pt x="2717" y="2462"/>
                  </a:lnTo>
                  <a:lnTo>
                    <a:pt x="2694" y="2458"/>
                  </a:lnTo>
                  <a:lnTo>
                    <a:pt x="2673" y="2449"/>
                  </a:lnTo>
                  <a:lnTo>
                    <a:pt x="1982" y="2043"/>
                  </a:lnTo>
                  <a:lnTo>
                    <a:pt x="2009" y="2015"/>
                  </a:lnTo>
                  <a:lnTo>
                    <a:pt x="2034" y="1989"/>
                  </a:lnTo>
                  <a:lnTo>
                    <a:pt x="2057" y="1964"/>
                  </a:lnTo>
                  <a:lnTo>
                    <a:pt x="2077" y="1943"/>
                  </a:lnTo>
                  <a:lnTo>
                    <a:pt x="2093" y="1923"/>
                  </a:lnTo>
                  <a:lnTo>
                    <a:pt x="2125" y="1885"/>
                  </a:lnTo>
                  <a:lnTo>
                    <a:pt x="2157" y="1842"/>
                  </a:lnTo>
                  <a:lnTo>
                    <a:pt x="2191" y="1795"/>
                  </a:lnTo>
                  <a:lnTo>
                    <a:pt x="2223" y="1746"/>
                  </a:lnTo>
                  <a:lnTo>
                    <a:pt x="2257" y="1695"/>
                  </a:lnTo>
                  <a:lnTo>
                    <a:pt x="2276" y="1668"/>
                  </a:lnTo>
                  <a:lnTo>
                    <a:pt x="2294" y="1641"/>
                  </a:lnTo>
                  <a:lnTo>
                    <a:pt x="2310" y="1616"/>
                  </a:lnTo>
                  <a:lnTo>
                    <a:pt x="2326" y="1592"/>
                  </a:lnTo>
                  <a:lnTo>
                    <a:pt x="2341" y="1569"/>
                  </a:lnTo>
                  <a:lnTo>
                    <a:pt x="2354" y="1550"/>
                  </a:lnTo>
                  <a:lnTo>
                    <a:pt x="2365" y="1534"/>
                  </a:lnTo>
                  <a:lnTo>
                    <a:pt x="2373" y="1521"/>
                  </a:lnTo>
                  <a:lnTo>
                    <a:pt x="2379" y="1512"/>
                  </a:lnTo>
                  <a:lnTo>
                    <a:pt x="2393" y="1489"/>
                  </a:lnTo>
                  <a:lnTo>
                    <a:pt x="2405" y="1464"/>
                  </a:lnTo>
                  <a:lnTo>
                    <a:pt x="2415" y="1439"/>
                  </a:lnTo>
                  <a:close/>
                  <a:moveTo>
                    <a:pt x="675" y="157"/>
                  </a:moveTo>
                  <a:lnTo>
                    <a:pt x="738" y="159"/>
                  </a:lnTo>
                  <a:lnTo>
                    <a:pt x="800" y="166"/>
                  </a:lnTo>
                  <a:lnTo>
                    <a:pt x="862" y="179"/>
                  </a:lnTo>
                  <a:lnTo>
                    <a:pt x="923" y="199"/>
                  </a:lnTo>
                  <a:lnTo>
                    <a:pt x="982" y="223"/>
                  </a:lnTo>
                  <a:lnTo>
                    <a:pt x="1040" y="254"/>
                  </a:lnTo>
                  <a:lnTo>
                    <a:pt x="1092" y="287"/>
                  </a:lnTo>
                  <a:lnTo>
                    <a:pt x="1139" y="324"/>
                  </a:lnTo>
                  <a:lnTo>
                    <a:pt x="1182" y="364"/>
                  </a:lnTo>
                  <a:lnTo>
                    <a:pt x="1220" y="408"/>
                  </a:lnTo>
                  <a:lnTo>
                    <a:pt x="1255" y="454"/>
                  </a:lnTo>
                  <a:lnTo>
                    <a:pt x="1286" y="503"/>
                  </a:lnTo>
                  <a:lnTo>
                    <a:pt x="1312" y="553"/>
                  </a:lnTo>
                  <a:lnTo>
                    <a:pt x="1334" y="607"/>
                  </a:lnTo>
                  <a:lnTo>
                    <a:pt x="1352" y="660"/>
                  </a:lnTo>
                  <a:lnTo>
                    <a:pt x="1364" y="716"/>
                  </a:lnTo>
                  <a:lnTo>
                    <a:pt x="1373" y="771"/>
                  </a:lnTo>
                  <a:lnTo>
                    <a:pt x="1376" y="829"/>
                  </a:lnTo>
                  <a:lnTo>
                    <a:pt x="1379" y="831"/>
                  </a:lnTo>
                  <a:lnTo>
                    <a:pt x="1380" y="827"/>
                  </a:lnTo>
                  <a:lnTo>
                    <a:pt x="1380" y="824"/>
                  </a:lnTo>
                  <a:lnTo>
                    <a:pt x="1444" y="862"/>
                  </a:lnTo>
                  <a:lnTo>
                    <a:pt x="1443" y="868"/>
                  </a:lnTo>
                  <a:lnTo>
                    <a:pt x="1708" y="1023"/>
                  </a:lnTo>
                  <a:lnTo>
                    <a:pt x="1684" y="1046"/>
                  </a:lnTo>
                  <a:lnTo>
                    <a:pt x="1657" y="1071"/>
                  </a:lnTo>
                  <a:lnTo>
                    <a:pt x="1628" y="1096"/>
                  </a:lnTo>
                  <a:lnTo>
                    <a:pt x="1600" y="1124"/>
                  </a:lnTo>
                  <a:lnTo>
                    <a:pt x="1570" y="1150"/>
                  </a:lnTo>
                  <a:lnTo>
                    <a:pt x="1541" y="1177"/>
                  </a:lnTo>
                  <a:lnTo>
                    <a:pt x="1513" y="1202"/>
                  </a:lnTo>
                  <a:lnTo>
                    <a:pt x="1487" y="1226"/>
                  </a:lnTo>
                  <a:lnTo>
                    <a:pt x="1461" y="1249"/>
                  </a:lnTo>
                  <a:lnTo>
                    <a:pt x="1440" y="1269"/>
                  </a:lnTo>
                  <a:lnTo>
                    <a:pt x="1421" y="1285"/>
                  </a:lnTo>
                  <a:lnTo>
                    <a:pt x="1392" y="1312"/>
                  </a:lnTo>
                  <a:lnTo>
                    <a:pt x="1365" y="1341"/>
                  </a:lnTo>
                  <a:lnTo>
                    <a:pt x="1338" y="1371"/>
                  </a:lnTo>
                  <a:lnTo>
                    <a:pt x="1309" y="1405"/>
                  </a:lnTo>
                  <a:lnTo>
                    <a:pt x="1264" y="1460"/>
                  </a:lnTo>
                  <a:lnTo>
                    <a:pt x="1219" y="1515"/>
                  </a:lnTo>
                  <a:lnTo>
                    <a:pt x="1176" y="1571"/>
                  </a:lnTo>
                  <a:lnTo>
                    <a:pt x="987" y="1460"/>
                  </a:lnTo>
                  <a:lnTo>
                    <a:pt x="931" y="1483"/>
                  </a:lnTo>
                  <a:lnTo>
                    <a:pt x="873" y="1502"/>
                  </a:lnTo>
                  <a:lnTo>
                    <a:pt x="814" y="1515"/>
                  </a:lnTo>
                  <a:lnTo>
                    <a:pt x="754" y="1524"/>
                  </a:lnTo>
                  <a:lnTo>
                    <a:pt x="693" y="1527"/>
                  </a:lnTo>
                  <a:lnTo>
                    <a:pt x="633" y="1525"/>
                  </a:lnTo>
                  <a:lnTo>
                    <a:pt x="571" y="1518"/>
                  </a:lnTo>
                  <a:lnTo>
                    <a:pt x="511" y="1504"/>
                  </a:lnTo>
                  <a:lnTo>
                    <a:pt x="451" y="1485"/>
                  </a:lnTo>
                  <a:lnTo>
                    <a:pt x="392" y="1461"/>
                  </a:lnTo>
                  <a:lnTo>
                    <a:pt x="335" y="1430"/>
                  </a:lnTo>
                  <a:lnTo>
                    <a:pt x="285" y="1396"/>
                  </a:lnTo>
                  <a:lnTo>
                    <a:pt x="238" y="1360"/>
                  </a:lnTo>
                  <a:lnTo>
                    <a:pt x="194" y="1320"/>
                  </a:lnTo>
                  <a:lnTo>
                    <a:pt x="156" y="1276"/>
                  </a:lnTo>
                  <a:lnTo>
                    <a:pt x="121" y="1231"/>
                  </a:lnTo>
                  <a:lnTo>
                    <a:pt x="90" y="1182"/>
                  </a:lnTo>
                  <a:lnTo>
                    <a:pt x="64" y="1131"/>
                  </a:lnTo>
                  <a:lnTo>
                    <a:pt x="42" y="1079"/>
                  </a:lnTo>
                  <a:lnTo>
                    <a:pt x="25" y="1024"/>
                  </a:lnTo>
                  <a:lnTo>
                    <a:pt x="12" y="969"/>
                  </a:lnTo>
                  <a:lnTo>
                    <a:pt x="3" y="913"/>
                  </a:lnTo>
                  <a:lnTo>
                    <a:pt x="0" y="856"/>
                  </a:lnTo>
                  <a:lnTo>
                    <a:pt x="1" y="799"/>
                  </a:lnTo>
                  <a:lnTo>
                    <a:pt x="397" y="1033"/>
                  </a:lnTo>
                  <a:lnTo>
                    <a:pt x="417" y="1042"/>
                  </a:lnTo>
                  <a:lnTo>
                    <a:pt x="439" y="1044"/>
                  </a:lnTo>
                  <a:lnTo>
                    <a:pt x="463" y="1042"/>
                  </a:lnTo>
                  <a:lnTo>
                    <a:pt x="489" y="1034"/>
                  </a:lnTo>
                  <a:lnTo>
                    <a:pt x="515" y="1022"/>
                  </a:lnTo>
                  <a:lnTo>
                    <a:pt x="543" y="1005"/>
                  </a:lnTo>
                  <a:lnTo>
                    <a:pt x="570" y="984"/>
                  </a:lnTo>
                  <a:lnTo>
                    <a:pt x="598" y="959"/>
                  </a:lnTo>
                  <a:lnTo>
                    <a:pt x="625" y="930"/>
                  </a:lnTo>
                  <a:lnTo>
                    <a:pt x="651" y="897"/>
                  </a:lnTo>
                  <a:lnTo>
                    <a:pt x="675" y="862"/>
                  </a:lnTo>
                  <a:lnTo>
                    <a:pt x="694" y="826"/>
                  </a:lnTo>
                  <a:lnTo>
                    <a:pt x="709" y="791"/>
                  </a:lnTo>
                  <a:lnTo>
                    <a:pt x="721" y="757"/>
                  </a:lnTo>
                  <a:lnTo>
                    <a:pt x="730" y="723"/>
                  </a:lnTo>
                  <a:lnTo>
                    <a:pt x="737" y="692"/>
                  </a:lnTo>
                  <a:lnTo>
                    <a:pt x="740" y="661"/>
                  </a:lnTo>
                  <a:lnTo>
                    <a:pt x="740" y="633"/>
                  </a:lnTo>
                  <a:lnTo>
                    <a:pt x="738" y="608"/>
                  </a:lnTo>
                  <a:lnTo>
                    <a:pt x="731" y="585"/>
                  </a:lnTo>
                  <a:lnTo>
                    <a:pt x="723" y="565"/>
                  </a:lnTo>
                  <a:lnTo>
                    <a:pt x="710" y="549"/>
                  </a:lnTo>
                  <a:lnTo>
                    <a:pt x="694" y="537"/>
                  </a:lnTo>
                  <a:lnTo>
                    <a:pt x="299" y="302"/>
                  </a:lnTo>
                  <a:lnTo>
                    <a:pt x="305" y="296"/>
                  </a:lnTo>
                  <a:lnTo>
                    <a:pt x="309" y="289"/>
                  </a:lnTo>
                  <a:lnTo>
                    <a:pt x="311" y="282"/>
                  </a:lnTo>
                  <a:lnTo>
                    <a:pt x="314" y="274"/>
                  </a:lnTo>
                  <a:lnTo>
                    <a:pt x="317" y="266"/>
                  </a:lnTo>
                  <a:lnTo>
                    <a:pt x="323" y="262"/>
                  </a:lnTo>
                  <a:lnTo>
                    <a:pt x="377" y="231"/>
                  </a:lnTo>
                  <a:lnTo>
                    <a:pt x="434" y="206"/>
                  </a:lnTo>
                  <a:lnTo>
                    <a:pt x="492" y="186"/>
                  </a:lnTo>
                  <a:lnTo>
                    <a:pt x="553" y="171"/>
                  </a:lnTo>
                  <a:lnTo>
                    <a:pt x="614" y="162"/>
                  </a:lnTo>
                  <a:lnTo>
                    <a:pt x="675" y="157"/>
                  </a:lnTo>
                  <a:close/>
                  <a:moveTo>
                    <a:pt x="2347" y="0"/>
                  </a:moveTo>
                  <a:lnTo>
                    <a:pt x="2386" y="1"/>
                  </a:lnTo>
                  <a:lnTo>
                    <a:pt x="2423" y="6"/>
                  </a:lnTo>
                  <a:lnTo>
                    <a:pt x="2457" y="12"/>
                  </a:lnTo>
                  <a:lnTo>
                    <a:pt x="2535" y="32"/>
                  </a:lnTo>
                  <a:lnTo>
                    <a:pt x="2606" y="52"/>
                  </a:lnTo>
                  <a:lnTo>
                    <a:pt x="2672" y="74"/>
                  </a:lnTo>
                  <a:lnTo>
                    <a:pt x="2732" y="97"/>
                  </a:lnTo>
                  <a:lnTo>
                    <a:pt x="2789" y="122"/>
                  </a:lnTo>
                  <a:lnTo>
                    <a:pt x="2842" y="151"/>
                  </a:lnTo>
                  <a:lnTo>
                    <a:pt x="2891" y="180"/>
                  </a:lnTo>
                  <a:lnTo>
                    <a:pt x="2939" y="213"/>
                  </a:lnTo>
                  <a:lnTo>
                    <a:pt x="2986" y="250"/>
                  </a:lnTo>
                  <a:lnTo>
                    <a:pt x="3015" y="275"/>
                  </a:lnTo>
                  <a:lnTo>
                    <a:pt x="3038" y="300"/>
                  </a:lnTo>
                  <a:lnTo>
                    <a:pt x="3057" y="325"/>
                  </a:lnTo>
                  <a:lnTo>
                    <a:pt x="3071" y="348"/>
                  </a:lnTo>
                  <a:lnTo>
                    <a:pt x="3082" y="372"/>
                  </a:lnTo>
                  <a:lnTo>
                    <a:pt x="3092" y="394"/>
                  </a:lnTo>
                  <a:lnTo>
                    <a:pt x="3099" y="417"/>
                  </a:lnTo>
                  <a:lnTo>
                    <a:pt x="3108" y="438"/>
                  </a:lnTo>
                  <a:lnTo>
                    <a:pt x="3117" y="459"/>
                  </a:lnTo>
                  <a:lnTo>
                    <a:pt x="3128" y="481"/>
                  </a:lnTo>
                  <a:lnTo>
                    <a:pt x="3141" y="502"/>
                  </a:lnTo>
                  <a:lnTo>
                    <a:pt x="3159" y="523"/>
                  </a:lnTo>
                  <a:lnTo>
                    <a:pt x="3181" y="544"/>
                  </a:lnTo>
                  <a:lnTo>
                    <a:pt x="3213" y="570"/>
                  </a:lnTo>
                  <a:lnTo>
                    <a:pt x="3246" y="589"/>
                  </a:lnTo>
                  <a:lnTo>
                    <a:pt x="3280" y="606"/>
                  </a:lnTo>
                  <a:lnTo>
                    <a:pt x="3313" y="620"/>
                  </a:lnTo>
                  <a:lnTo>
                    <a:pt x="3346" y="631"/>
                  </a:lnTo>
                  <a:lnTo>
                    <a:pt x="3377" y="640"/>
                  </a:lnTo>
                  <a:lnTo>
                    <a:pt x="3405" y="650"/>
                  </a:lnTo>
                  <a:lnTo>
                    <a:pt x="3432" y="660"/>
                  </a:lnTo>
                  <a:lnTo>
                    <a:pt x="3455" y="671"/>
                  </a:lnTo>
                  <a:lnTo>
                    <a:pt x="3473" y="684"/>
                  </a:lnTo>
                  <a:lnTo>
                    <a:pt x="3492" y="702"/>
                  </a:lnTo>
                  <a:lnTo>
                    <a:pt x="3509" y="719"/>
                  </a:lnTo>
                  <a:lnTo>
                    <a:pt x="3525" y="736"/>
                  </a:lnTo>
                  <a:lnTo>
                    <a:pt x="3538" y="755"/>
                  </a:lnTo>
                  <a:lnTo>
                    <a:pt x="3548" y="775"/>
                  </a:lnTo>
                  <a:lnTo>
                    <a:pt x="3553" y="793"/>
                  </a:lnTo>
                  <a:lnTo>
                    <a:pt x="3553" y="812"/>
                  </a:lnTo>
                  <a:lnTo>
                    <a:pt x="3548" y="830"/>
                  </a:lnTo>
                  <a:lnTo>
                    <a:pt x="3536" y="849"/>
                  </a:lnTo>
                  <a:lnTo>
                    <a:pt x="3525" y="861"/>
                  </a:lnTo>
                  <a:lnTo>
                    <a:pt x="3513" y="875"/>
                  </a:lnTo>
                  <a:lnTo>
                    <a:pt x="3498" y="892"/>
                  </a:lnTo>
                  <a:lnTo>
                    <a:pt x="3483" y="910"/>
                  </a:lnTo>
                  <a:lnTo>
                    <a:pt x="3467" y="930"/>
                  </a:lnTo>
                  <a:lnTo>
                    <a:pt x="3449" y="949"/>
                  </a:lnTo>
                  <a:lnTo>
                    <a:pt x="3433" y="968"/>
                  </a:lnTo>
                  <a:lnTo>
                    <a:pt x="3416" y="987"/>
                  </a:lnTo>
                  <a:lnTo>
                    <a:pt x="3400" y="1006"/>
                  </a:lnTo>
                  <a:lnTo>
                    <a:pt x="3386" y="1022"/>
                  </a:lnTo>
                  <a:lnTo>
                    <a:pt x="3372" y="1036"/>
                  </a:lnTo>
                  <a:lnTo>
                    <a:pt x="3363" y="1050"/>
                  </a:lnTo>
                  <a:lnTo>
                    <a:pt x="3354" y="1058"/>
                  </a:lnTo>
                  <a:lnTo>
                    <a:pt x="3348" y="1065"/>
                  </a:lnTo>
                  <a:lnTo>
                    <a:pt x="3347" y="1067"/>
                  </a:lnTo>
                  <a:lnTo>
                    <a:pt x="3345" y="1069"/>
                  </a:lnTo>
                  <a:lnTo>
                    <a:pt x="3341" y="1075"/>
                  </a:lnTo>
                  <a:lnTo>
                    <a:pt x="3332" y="1082"/>
                  </a:lnTo>
                  <a:lnTo>
                    <a:pt x="3321" y="1090"/>
                  </a:lnTo>
                  <a:lnTo>
                    <a:pt x="3308" y="1098"/>
                  </a:lnTo>
                  <a:lnTo>
                    <a:pt x="3292" y="1103"/>
                  </a:lnTo>
                  <a:lnTo>
                    <a:pt x="3275" y="1104"/>
                  </a:lnTo>
                  <a:lnTo>
                    <a:pt x="3255" y="1101"/>
                  </a:lnTo>
                  <a:lnTo>
                    <a:pt x="3240" y="1096"/>
                  </a:lnTo>
                  <a:lnTo>
                    <a:pt x="3223" y="1089"/>
                  </a:lnTo>
                  <a:lnTo>
                    <a:pt x="3205" y="1076"/>
                  </a:lnTo>
                  <a:lnTo>
                    <a:pt x="3189" y="1063"/>
                  </a:lnTo>
                  <a:lnTo>
                    <a:pt x="3177" y="1052"/>
                  </a:lnTo>
                  <a:lnTo>
                    <a:pt x="3168" y="1044"/>
                  </a:lnTo>
                  <a:lnTo>
                    <a:pt x="3162" y="1039"/>
                  </a:lnTo>
                  <a:lnTo>
                    <a:pt x="3158" y="1035"/>
                  </a:lnTo>
                  <a:lnTo>
                    <a:pt x="3154" y="1032"/>
                  </a:lnTo>
                  <a:lnTo>
                    <a:pt x="3152" y="1031"/>
                  </a:lnTo>
                  <a:lnTo>
                    <a:pt x="3150" y="1029"/>
                  </a:lnTo>
                  <a:lnTo>
                    <a:pt x="3149" y="1028"/>
                  </a:lnTo>
                  <a:lnTo>
                    <a:pt x="3145" y="1026"/>
                  </a:lnTo>
                  <a:lnTo>
                    <a:pt x="3142" y="1022"/>
                  </a:lnTo>
                  <a:lnTo>
                    <a:pt x="3137" y="1017"/>
                  </a:lnTo>
                  <a:lnTo>
                    <a:pt x="3129" y="1010"/>
                  </a:lnTo>
                  <a:lnTo>
                    <a:pt x="3117" y="997"/>
                  </a:lnTo>
                  <a:lnTo>
                    <a:pt x="3108" y="980"/>
                  </a:lnTo>
                  <a:lnTo>
                    <a:pt x="3102" y="959"/>
                  </a:lnTo>
                  <a:lnTo>
                    <a:pt x="3095" y="937"/>
                  </a:lnTo>
                  <a:lnTo>
                    <a:pt x="3090" y="914"/>
                  </a:lnTo>
                  <a:lnTo>
                    <a:pt x="3082" y="891"/>
                  </a:lnTo>
                  <a:lnTo>
                    <a:pt x="3073" y="870"/>
                  </a:lnTo>
                  <a:lnTo>
                    <a:pt x="3061" y="850"/>
                  </a:lnTo>
                  <a:lnTo>
                    <a:pt x="3046" y="832"/>
                  </a:lnTo>
                  <a:lnTo>
                    <a:pt x="3033" y="820"/>
                  </a:lnTo>
                  <a:lnTo>
                    <a:pt x="3017" y="807"/>
                  </a:lnTo>
                  <a:lnTo>
                    <a:pt x="2999" y="792"/>
                  </a:lnTo>
                  <a:lnTo>
                    <a:pt x="2977" y="777"/>
                  </a:lnTo>
                  <a:lnTo>
                    <a:pt x="2953" y="763"/>
                  </a:lnTo>
                  <a:lnTo>
                    <a:pt x="2925" y="751"/>
                  </a:lnTo>
                  <a:lnTo>
                    <a:pt x="2894" y="741"/>
                  </a:lnTo>
                  <a:lnTo>
                    <a:pt x="2868" y="738"/>
                  </a:lnTo>
                  <a:lnTo>
                    <a:pt x="2840" y="736"/>
                  </a:lnTo>
                  <a:lnTo>
                    <a:pt x="2809" y="740"/>
                  </a:lnTo>
                  <a:lnTo>
                    <a:pt x="2777" y="746"/>
                  </a:lnTo>
                  <a:lnTo>
                    <a:pt x="2743" y="757"/>
                  </a:lnTo>
                  <a:lnTo>
                    <a:pt x="2708" y="774"/>
                  </a:lnTo>
                  <a:lnTo>
                    <a:pt x="2671" y="794"/>
                  </a:lnTo>
                  <a:lnTo>
                    <a:pt x="2631" y="822"/>
                  </a:lnTo>
                  <a:lnTo>
                    <a:pt x="2627" y="818"/>
                  </a:lnTo>
                  <a:lnTo>
                    <a:pt x="2625" y="819"/>
                  </a:lnTo>
                  <a:lnTo>
                    <a:pt x="2623" y="817"/>
                  </a:lnTo>
                  <a:lnTo>
                    <a:pt x="2621" y="816"/>
                  </a:lnTo>
                  <a:lnTo>
                    <a:pt x="2209" y="1312"/>
                  </a:lnTo>
                  <a:lnTo>
                    <a:pt x="2218" y="1328"/>
                  </a:lnTo>
                  <a:lnTo>
                    <a:pt x="2225" y="1345"/>
                  </a:lnTo>
                  <a:lnTo>
                    <a:pt x="2227" y="1362"/>
                  </a:lnTo>
                  <a:lnTo>
                    <a:pt x="2225" y="1379"/>
                  </a:lnTo>
                  <a:lnTo>
                    <a:pt x="2216" y="1396"/>
                  </a:lnTo>
                  <a:lnTo>
                    <a:pt x="2206" y="1411"/>
                  </a:lnTo>
                  <a:lnTo>
                    <a:pt x="2194" y="1429"/>
                  </a:lnTo>
                  <a:lnTo>
                    <a:pt x="2178" y="1452"/>
                  </a:lnTo>
                  <a:lnTo>
                    <a:pt x="2162" y="1478"/>
                  </a:lnTo>
                  <a:lnTo>
                    <a:pt x="2142" y="1507"/>
                  </a:lnTo>
                  <a:lnTo>
                    <a:pt x="2123" y="1537"/>
                  </a:lnTo>
                  <a:lnTo>
                    <a:pt x="2102" y="1569"/>
                  </a:lnTo>
                  <a:lnTo>
                    <a:pt x="2080" y="1602"/>
                  </a:lnTo>
                  <a:lnTo>
                    <a:pt x="2058" y="1634"/>
                  </a:lnTo>
                  <a:lnTo>
                    <a:pt x="2036" y="1666"/>
                  </a:lnTo>
                  <a:lnTo>
                    <a:pt x="2015" y="1698"/>
                  </a:lnTo>
                  <a:lnTo>
                    <a:pt x="1994" y="1726"/>
                  </a:lnTo>
                  <a:lnTo>
                    <a:pt x="1975" y="1752"/>
                  </a:lnTo>
                  <a:lnTo>
                    <a:pt x="1957" y="1775"/>
                  </a:lnTo>
                  <a:lnTo>
                    <a:pt x="1942" y="1794"/>
                  </a:lnTo>
                  <a:lnTo>
                    <a:pt x="1929" y="1809"/>
                  </a:lnTo>
                  <a:lnTo>
                    <a:pt x="1913" y="1826"/>
                  </a:lnTo>
                  <a:lnTo>
                    <a:pt x="1893" y="1847"/>
                  </a:lnTo>
                  <a:lnTo>
                    <a:pt x="1871" y="1870"/>
                  </a:lnTo>
                  <a:lnTo>
                    <a:pt x="1846" y="1896"/>
                  </a:lnTo>
                  <a:lnTo>
                    <a:pt x="1821" y="1923"/>
                  </a:lnTo>
                  <a:lnTo>
                    <a:pt x="1793" y="1952"/>
                  </a:lnTo>
                  <a:lnTo>
                    <a:pt x="1764" y="1981"/>
                  </a:lnTo>
                  <a:lnTo>
                    <a:pt x="1734" y="2012"/>
                  </a:lnTo>
                  <a:lnTo>
                    <a:pt x="1705" y="2042"/>
                  </a:lnTo>
                  <a:lnTo>
                    <a:pt x="1675" y="2073"/>
                  </a:lnTo>
                  <a:lnTo>
                    <a:pt x="1647" y="2102"/>
                  </a:lnTo>
                  <a:lnTo>
                    <a:pt x="1619" y="2131"/>
                  </a:lnTo>
                  <a:lnTo>
                    <a:pt x="1593" y="2158"/>
                  </a:lnTo>
                  <a:lnTo>
                    <a:pt x="1568" y="2184"/>
                  </a:lnTo>
                  <a:lnTo>
                    <a:pt x="1546" y="2207"/>
                  </a:lnTo>
                  <a:lnTo>
                    <a:pt x="1526" y="2228"/>
                  </a:lnTo>
                  <a:lnTo>
                    <a:pt x="1510" y="2245"/>
                  </a:lnTo>
                  <a:lnTo>
                    <a:pt x="1497" y="2259"/>
                  </a:lnTo>
                  <a:lnTo>
                    <a:pt x="1488" y="2269"/>
                  </a:lnTo>
                  <a:lnTo>
                    <a:pt x="1478" y="2280"/>
                  </a:lnTo>
                  <a:lnTo>
                    <a:pt x="1465" y="2295"/>
                  </a:lnTo>
                  <a:lnTo>
                    <a:pt x="1449" y="2314"/>
                  </a:lnTo>
                  <a:lnTo>
                    <a:pt x="1432" y="2336"/>
                  </a:lnTo>
                  <a:lnTo>
                    <a:pt x="1412" y="2360"/>
                  </a:lnTo>
                  <a:lnTo>
                    <a:pt x="1390" y="2386"/>
                  </a:lnTo>
                  <a:lnTo>
                    <a:pt x="1368" y="2413"/>
                  </a:lnTo>
                  <a:lnTo>
                    <a:pt x="1345" y="2443"/>
                  </a:lnTo>
                  <a:lnTo>
                    <a:pt x="1322" y="2472"/>
                  </a:lnTo>
                  <a:lnTo>
                    <a:pt x="1298" y="2502"/>
                  </a:lnTo>
                  <a:lnTo>
                    <a:pt x="1275" y="2531"/>
                  </a:lnTo>
                  <a:lnTo>
                    <a:pt x="1253" y="2559"/>
                  </a:lnTo>
                  <a:lnTo>
                    <a:pt x="1233" y="2587"/>
                  </a:lnTo>
                  <a:lnTo>
                    <a:pt x="1214" y="2613"/>
                  </a:lnTo>
                  <a:lnTo>
                    <a:pt x="1197" y="2636"/>
                  </a:lnTo>
                  <a:lnTo>
                    <a:pt x="1183" y="2656"/>
                  </a:lnTo>
                  <a:lnTo>
                    <a:pt x="1171" y="2675"/>
                  </a:lnTo>
                  <a:lnTo>
                    <a:pt x="1163" y="2689"/>
                  </a:lnTo>
                  <a:lnTo>
                    <a:pt x="1149" y="2711"/>
                  </a:lnTo>
                  <a:lnTo>
                    <a:pt x="1133" y="2728"/>
                  </a:lnTo>
                  <a:lnTo>
                    <a:pt x="1114" y="2739"/>
                  </a:lnTo>
                  <a:lnTo>
                    <a:pt x="1093" y="2746"/>
                  </a:lnTo>
                  <a:lnTo>
                    <a:pt x="1070" y="2747"/>
                  </a:lnTo>
                  <a:lnTo>
                    <a:pt x="1046" y="2743"/>
                  </a:lnTo>
                  <a:lnTo>
                    <a:pt x="1021" y="2734"/>
                  </a:lnTo>
                  <a:lnTo>
                    <a:pt x="994" y="2719"/>
                  </a:lnTo>
                  <a:lnTo>
                    <a:pt x="967" y="2700"/>
                  </a:lnTo>
                  <a:lnTo>
                    <a:pt x="935" y="2675"/>
                  </a:lnTo>
                  <a:lnTo>
                    <a:pt x="902" y="2650"/>
                  </a:lnTo>
                  <a:lnTo>
                    <a:pt x="869" y="2624"/>
                  </a:lnTo>
                  <a:lnTo>
                    <a:pt x="838" y="2599"/>
                  </a:lnTo>
                  <a:lnTo>
                    <a:pt x="808" y="2574"/>
                  </a:lnTo>
                  <a:lnTo>
                    <a:pt x="781" y="2550"/>
                  </a:lnTo>
                  <a:lnTo>
                    <a:pt x="758" y="2527"/>
                  </a:lnTo>
                  <a:lnTo>
                    <a:pt x="740" y="2506"/>
                  </a:lnTo>
                  <a:lnTo>
                    <a:pt x="729" y="2493"/>
                  </a:lnTo>
                  <a:lnTo>
                    <a:pt x="719" y="2480"/>
                  </a:lnTo>
                  <a:lnTo>
                    <a:pt x="710" y="2468"/>
                  </a:lnTo>
                  <a:lnTo>
                    <a:pt x="703" y="2456"/>
                  </a:lnTo>
                  <a:lnTo>
                    <a:pt x="697" y="2444"/>
                  </a:lnTo>
                  <a:lnTo>
                    <a:pt x="694" y="2431"/>
                  </a:lnTo>
                  <a:lnTo>
                    <a:pt x="693" y="2418"/>
                  </a:lnTo>
                  <a:lnTo>
                    <a:pt x="696" y="2404"/>
                  </a:lnTo>
                  <a:lnTo>
                    <a:pt x="704" y="2389"/>
                  </a:lnTo>
                  <a:lnTo>
                    <a:pt x="716" y="2373"/>
                  </a:lnTo>
                  <a:lnTo>
                    <a:pt x="732" y="2355"/>
                  </a:lnTo>
                  <a:lnTo>
                    <a:pt x="755" y="2337"/>
                  </a:lnTo>
                  <a:lnTo>
                    <a:pt x="783" y="2315"/>
                  </a:lnTo>
                  <a:lnTo>
                    <a:pt x="814" y="2289"/>
                  </a:lnTo>
                  <a:lnTo>
                    <a:pt x="846" y="2259"/>
                  </a:lnTo>
                  <a:lnTo>
                    <a:pt x="881" y="2228"/>
                  </a:lnTo>
                  <a:lnTo>
                    <a:pt x="918" y="2194"/>
                  </a:lnTo>
                  <a:lnTo>
                    <a:pt x="954" y="2158"/>
                  </a:lnTo>
                  <a:lnTo>
                    <a:pt x="990" y="2122"/>
                  </a:lnTo>
                  <a:lnTo>
                    <a:pt x="1024" y="2086"/>
                  </a:lnTo>
                  <a:lnTo>
                    <a:pt x="1057" y="2051"/>
                  </a:lnTo>
                  <a:lnTo>
                    <a:pt x="1086" y="2017"/>
                  </a:lnTo>
                  <a:lnTo>
                    <a:pt x="1114" y="1986"/>
                  </a:lnTo>
                  <a:lnTo>
                    <a:pt x="1136" y="1957"/>
                  </a:lnTo>
                  <a:lnTo>
                    <a:pt x="1154" y="1932"/>
                  </a:lnTo>
                  <a:lnTo>
                    <a:pt x="1171" y="1910"/>
                  </a:lnTo>
                  <a:lnTo>
                    <a:pt x="1183" y="1894"/>
                  </a:lnTo>
                  <a:lnTo>
                    <a:pt x="1194" y="1880"/>
                  </a:lnTo>
                  <a:lnTo>
                    <a:pt x="1202" y="1869"/>
                  </a:lnTo>
                  <a:lnTo>
                    <a:pt x="1207" y="1861"/>
                  </a:lnTo>
                  <a:lnTo>
                    <a:pt x="1211" y="1856"/>
                  </a:lnTo>
                  <a:lnTo>
                    <a:pt x="1215" y="1851"/>
                  </a:lnTo>
                  <a:lnTo>
                    <a:pt x="1216" y="1849"/>
                  </a:lnTo>
                  <a:lnTo>
                    <a:pt x="1217" y="1848"/>
                  </a:lnTo>
                  <a:lnTo>
                    <a:pt x="1218" y="1848"/>
                  </a:lnTo>
                  <a:lnTo>
                    <a:pt x="1218" y="1848"/>
                  </a:lnTo>
                  <a:lnTo>
                    <a:pt x="1219" y="1845"/>
                  </a:lnTo>
                  <a:lnTo>
                    <a:pt x="1225" y="1838"/>
                  </a:lnTo>
                  <a:lnTo>
                    <a:pt x="1232" y="1827"/>
                  </a:lnTo>
                  <a:lnTo>
                    <a:pt x="1244" y="1812"/>
                  </a:lnTo>
                  <a:lnTo>
                    <a:pt x="1258" y="1795"/>
                  </a:lnTo>
                  <a:lnTo>
                    <a:pt x="1273" y="1774"/>
                  </a:lnTo>
                  <a:lnTo>
                    <a:pt x="1290" y="1750"/>
                  </a:lnTo>
                  <a:lnTo>
                    <a:pt x="1310" y="1725"/>
                  </a:lnTo>
                  <a:lnTo>
                    <a:pt x="1330" y="1699"/>
                  </a:lnTo>
                  <a:lnTo>
                    <a:pt x="1352" y="1671"/>
                  </a:lnTo>
                  <a:lnTo>
                    <a:pt x="1374" y="1643"/>
                  </a:lnTo>
                  <a:lnTo>
                    <a:pt x="1396" y="1615"/>
                  </a:lnTo>
                  <a:lnTo>
                    <a:pt x="1419" y="1586"/>
                  </a:lnTo>
                  <a:lnTo>
                    <a:pt x="1441" y="1559"/>
                  </a:lnTo>
                  <a:lnTo>
                    <a:pt x="1463" y="1533"/>
                  </a:lnTo>
                  <a:lnTo>
                    <a:pt x="1483" y="1508"/>
                  </a:lnTo>
                  <a:lnTo>
                    <a:pt x="1503" y="1486"/>
                  </a:lnTo>
                  <a:lnTo>
                    <a:pt x="1522" y="1465"/>
                  </a:lnTo>
                  <a:lnTo>
                    <a:pt x="1538" y="1449"/>
                  </a:lnTo>
                  <a:lnTo>
                    <a:pt x="1554" y="1435"/>
                  </a:lnTo>
                  <a:lnTo>
                    <a:pt x="1572" y="1418"/>
                  </a:lnTo>
                  <a:lnTo>
                    <a:pt x="1593" y="1399"/>
                  </a:lnTo>
                  <a:lnTo>
                    <a:pt x="1616" y="1378"/>
                  </a:lnTo>
                  <a:lnTo>
                    <a:pt x="1641" y="1355"/>
                  </a:lnTo>
                  <a:lnTo>
                    <a:pt x="1668" y="1331"/>
                  </a:lnTo>
                  <a:lnTo>
                    <a:pt x="1695" y="1306"/>
                  </a:lnTo>
                  <a:lnTo>
                    <a:pt x="1722" y="1281"/>
                  </a:lnTo>
                  <a:lnTo>
                    <a:pt x="1750" y="1256"/>
                  </a:lnTo>
                  <a:lnTo>
                    <a:pt x="1777" y="1232"/>
                  </a:lnTo>
                  <a:lnTo>
                    <a:pt x="1804" y="1208"/>
                  </a:lnTo>
                  <a:lnTo>
                    <a:pt x="1828" y="1185"/>
                  </a:lnTo>
                  <a:lnTo>
                    <a:pt x="1851" y="1165"/>
                  </a:lnTo>
                  <a:lnTo>
                    <a:pt x="1870" y="1147"/>
                  </a:lnTo>
                  <a:lnTo>
                    <a:pt x="1888" y="1131"/>
                  </a:lnTo>
                  <a:lnTo>
                    <a:pt x="1902" y="1118"/>
                  </a:lnTo>
                  <a:lnTo>
                    <a:pt x="1912" y="1110"/>
                  </a:lnTo>
                  <a:lnTo>
                    <a:pt x="1929" y="1100"/>
                  </a:lnTo>
                  <a:lnTo>
                    <a:pt x="1944" y="1096"/>
                  </a:lnTo>
                  <a:lnTo>
                    <a:pt x="1959" y="1099"/>
                  </a:lnTo>
                  <a:lnTo>
                    <a:pt x="1972" y="1103"/>
                  </a:lnTo>
                  <a:lnTo>
                    <a:pt x="1983" y="1110"/>
                  </a:lnTo>
                  <a:lnTo>
                    <a:pt x="2415" y="637"/>
                  </a:lnTo>
                  <a:lnTo>
                    <a:pt x="2410" y="633"/>
                  </a:lnTo>
                  <a:lnTo>
                    <a:pt x="2405" y="628"/>
                  </a:lnTo>
                  <a:lnTo>
                    <a:pt x="2402" y="626"/>
                  </a:lnTo>
                  <a:lnTo>
                    <a:pt x="2400" y="624"/>
                  </a:lnTo>
                  <a:lnTo>
                    <a:pt x="2399" y="623"/>
                  </a:lnTo>
                  <a:lnTo>
                    <a:pt x="2398" y="622"/>
                  </a:lnTo>
                  <a:lnTo>
                    <a:pt x="2399" y="620"/>
                  </a:lnTo>
                  <a:lnTo>
                    <a:pt x="2402" y="612"/>
                  </a:lnTo>
                  <a:lnTo>
                    <a:pt x="2407" y="600"/>
                  </a:lnTo>
                  <a:lnTo>
                    <a:pt x="2412" y="584"/>
                  </a:lnTo>
                  <a:lnTo>
                    <a:pt x="2417" y="564"/>
                  </a:lnTo>
                  <a:lnTo>
                    <a:pt x="2424" y="542"/>
                  </a:lnTo>
                  <a:lnTo>
                    <a:pt x="2430" y="519"/>
                  </a:lnTo>
                  <a:lnTo>
                    <a:pt x="2434" y="494"/>
                  </a:lnTo>
                  <a:lnTo>
                    <a:pt x="2437" y="468"/>
                  </a:lnTo>
                  <a:lnTo>
                    <a:pt x="2438" y="442"/>
                  </a:lnTo>
                  <a:lnTo>
                    <a:pt x="2437" y="417"/>
                  </a:lnTo>
                  <a:lnTo>
                    <a:pt x="2434" y="392"/>
                  </a:lnTo>
                  <a:lnTo>
                    <a:pt x="2426" y="369"/>
                  </a:lnTo>
                  <a:lnTo>
                    <a:pt x="2416" y="348"/>
                  </a:lnTo>
                  <a:lnTo>
                    <a:pt x="2404" y="331"/>
                  </a:lnTo>
                  <a:lnTo>
                    <a:pt x="2391" y="313"/>
                  </a:lnTo>
                  <a:lnTo>
                    <a:pt x="2377" y="298"/>
                  </a:lnTo>
                  <a:lnTo>
                    <a:pt x="2363" y="283"/>
                  </a:lnTo>
                  <a:lnTo>
                    <a:pt x="2345" y="270"/>
                  </a:lnTo>
                  <a:lnTo>
                    <a:pt x="2326" y="258"/>
                  </a:lnTo>
                  <a:lnTo>
                    <a:pt x="2305" y="247"/>
                  </a:lnTo>
                  <a:lnTo>
                    <a:pt x="2279" y="238"/>
                  </a:lnTo>
                  <a:lnTo>
                    <a:pt x="2250" y="230"/>
                  </a:lnTo>
                  <a:lnTo>
                    <a:pt x="2217" y="225"/>
                  </a:lnTo>
                  <a:lnTo>
                    <a:pt x="2178" y="222"/>
                  </a:lnTo>
                  <a:lnTo>
                    <a:pt x="2136" y="219"/>
                  </a:lnTo>
                  <a:lnTo>
                    <a:pt x="2087" y="219"/>
                  </a:lnTo>
                  <a:lnTo>
                    <a:pt x="2033" y="222"/>
                  </a:lnTo>
                  <a:lnTo>
                    <a:pt x="2029" y="222"/>
                  </a:lnTo>
                  <a:lnTo>
                    <a:pt x="2018" y="223"/>
                  </a:lnTo>
                  <a:lnTo>
                    <a:pt x="2003" y="224"/>
                  </a:lnTo>
                  <a:lnTo>
                    <a:pt x="1982" y="225"/>
                  </a:lnTo>
                  <a:lnTo>
                    <a:pt x="1957" y="227"/>
                  </a:lnTo>
                  <a:lnTo>
                    <a:pt x="1929" y="229"/>
                  </a:lnTo>
                  <a:lnTo>
                    <a:pt x="1899" y="230"/>
                  </a:lnTo>
                  <a:lnTo>
                    <a:pt x="1868" y="232"/>
                  </a:lnTo>
                  <a:lnTo>
                    <a:pt x="1836" y="235"/>
                  </a:lnTo>
                  <a:lnTo>
                    <a:pt x="1806" y="237"/>
                  </a:lnTo>
                  <a:lnTo>
                    <a:pt x="1776" y="239"/>
                  </a:lnTo>
                  <a:lnTo>
                    <a:pt x="1749" y="241"/>
                  </a:lnTo>
                  <a:lnTo>
                    <a:pt x="1726" y="242"/>
                  </a:lnTo>
                  <a:lnTo>
                    <a:pt x="1706" y="244"/>
                  </a:lnTo>
                  <a:lnTo>
                    <a:pt x="1692" y="246"/>
                  </a:lnTo>
                  <a:lnTo>
                    <a:pt x="1669" y="246"/>
                  </a:lnTo>
                  <a:lnTo>
                    <a:pt x="1648" y="242"/>
                  </a:lnTo>
                  <a:lnTo>
                    <a:pt x="1631" y="236"/>
                  </a:lnTo>
                  <a:lnTo>
                    <a:pt x="1619" y="227"/>
                  </a:lnTo>
                  <a:lnTo>
                    <a:pt x="1612" y="216"/>
                  </a:lnTo>
                  <a:lnTo>
                    <a:pt x="1608" y="204"/>
                  </a:lnTo>
                  <a:lnTo>
                    <a:pt x="1609" y="190"/>
                  </a:lnTo>
                  <a:lnTo>
                    <a:pt x="1617" y="177"/>
                  </a:lnTo>
                  <a:lnTo>
                    <a:pt x="1630" y="164"/>
                  </a:lnTo>
                  <a:lnTo>
                    <a:pt x="1650" y="151"/>
                  </a:lnTo>
                  <a:lnTo>
                    <a:pt x="1676" y="139"/>
                  </a:lnTo>
                  <a:lnTo>
                    <a:pt x="1679" y="138"/>
                  </a:lnTo>
                  <a:lnTo>
                    <a:pt x="1687" y="134"/>
                  </a:lnTo>
                  <a:lnTo>
                    <a:pt x="1702" y="130"/>
                  </a:lnTo>
                  <a:lnTo>
                    <a:pt x="1720" y="123"/>
                  </a:lnTo>
                  <a:lnTo>
                    <a:pt x="1743" y="117"/>
                  </a:lnTo>
                  <a:lnTo>
                    <a:pt x="1771" y="108"/>
                  </a:lnTo>
                  <a:lnTo>
                    <a:pt x="1801" y="99"/>
                  </a:lnTo>
                  <a:lnTo>
                    <a:pt x="1835" y="90"/>
                  </a:lnTo>
                  <a:lnTo>
                    <a:pt x="1871" y="79"/>
                  </a:lnTo>
                  <a:lnTo>
                    <a:pt x="1911" y="69"/>
                  </a:lnTo>
                  <a:lnTo>
                    <a:pt x="1953" y="58"/>
                  </a:lnTo>
                  <a:lnTo>
                    <a:pt x="1995" y="48"/>
                  </a:lnTo>
                  <a:lnTo>
                    <a:pt x="2039" y="38"/>
                  </a:lnTo>
                  <a:lnTo>
                    <a:pt x="2084" y="30"/>
                  </a:lnTo>
                  <a:lnTo>
                    <a:pt x="2129" y="21"/>
                  </a:lnTo>
                  <a:lnTo>
                    <a:pt x="2174" y="14"/>
                  </a:lnTo>
                  <a:lnTo>
                    <a:pt x="2219" y="8"/>
                  </a:lnTo>
                  <a:lnTo>
                    <a:pt x="2263" y="3"/>
                  </a:lnTo>
                  <a:lnTo>
                    <a:pt x="2306" y="1"/>
                  </a:lnTo>
                  <a:lnTo>
                    <a:pt x="2347" y="0"/>
                  </a:lnTo>
                  <a:close/>
                </a:path>
              </a:pathLst>
            </a:custGeom>
            <a:solidFill>
              <a:sysClr val="window" lastClr="FFFFFF"/>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grpSp>
        <p:nvGrpSpPr>
          <p:cNvPr id="101" name="组合 100"/>
          <p:cNvGrpSpPr/>
          <p:nvPr/>
        </p:nvGrpSpPr>
        <p:grpSpPr>
          <a:xfrm>
            <a:off x="3373070" y="2923677"/>
            <a:ext cx="579458" cy="579458"/>
            <a:chOff x="5043669" y="4148549"/>
            <a:chExt cx="772611" cy="772611"/>
          </a:xfrm>
        </p:grpSpPr>
        <p:sp>
          <p:nvSpPr>
            <p:cNvPr id="102" name="矩形 101"/>
            <p:cNvSpPr/>
            <p:nvPr/>
          </p:nvSpPr>
          <p:spPr>
            <a:xfrm>
              <a:off x="5043669" y="4148549"/>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03" name="Shape 538"/>
            <p:cNvSpPr/>
            <p:nvPr/>
          </p:nvSpPr>
          <p:spPr>
            <a:xfrm>
              <a:off x="5298138" y="4360425"/>
              <a:ext cx="304106" cy="301613"/>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ysClr val="window" lastClr="FFFFFF"/>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22987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b="0" i="0" u="none" strike="noStrike" kern="1200" cap="none" spc="0" normalizeH="0" baseline="0" noProof="0">
                <a:ln>
                  <a:noFill/>
                </a:ln>
                <a:solidFill>
                  <a:srgbClr val="C00000"/>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cs typeface="+mn-ea"/>
                <a:sym typeface="+mn-lt"/>
              </a:endParaRPr>
            </a:p>
          </p:txBody>
        </p:sp>
      </p:grpSp>
      <p:grpSp>
        <p:nvGrpSpPr>
          <p:cNvPr id="104" name="组合 103"/>
          <p:cNvGrpSpPr/>
          <p:nvPr/>
        </p:nvGrpSpPr>
        <p:grpSpPr>
          <a:xfrm>
            <a:off x="953598" y="2923678"/>
            <a:ext cx="579458" cy="579458"/>
            <a:chOff x="1817706" y="4148550"/>
            <a:chExt cx="772611" cy="772611"/>
          </a:xfrm>
        </p:grpSpPr>
        <p:sp>
          <p:nvSpPr>
            <p:cNvPr id="105" name="矩形 104"/>
            <p:cNvSpPr/>
            <p:nvPr/>
          </p:nvSpPr>
          <p:spPr>
            <a:xfrm>
              <a:off x="1817706" y="4148550"/>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06" name="Freeform 6"/>
            <p:cNvSpPr>
              <a:spLocks noEditPoints="1"/>
            </p:cNvSpPr>
            <p:nvPr/>
          </p:nvSpPr>
          <p:spPr bwMode="auto">
            <a:xfrm>
              <a:off x="1980691" y="4363072"/>
              <a:ext cx="426524" cy="268470"/>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ysClr val="window" lastClr="FFFFFF"/>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grpSp>
        <p:nvGrpSpPr>
          <p:cNvPr id="107" name="组合 106"/>
          <p:cNvGrpSpPr/>
          <p:nvPr/>
        </p:nvGrpSpPr>
        <p:grpSpPr>
          <a:xfrm>
            <a:off x="5807900" y="1438073"/>
            <a:ext cx="579458" cy="579458"/>
            <a:chOff x="8290109" y="2167744"/>
            <a:chExt cx="772611" cy="772611"/>
          </a:xfrm>
        </p:grpSpPr>
        <p:sp>
          <p:nvSpPr>
            <p:cNvPr id="108" name="矩形 107"/>
            <p:cNvSpPr/>
            <p:nvPr/>
          </p:nvSpPr>
          <p:spPr>
            <a:xfrm>
              <a:off x="8290109" y="2167744"/>
              <a:ext cx="772611" cy="772611"/>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nvGrpSpPr>
            <p:cNvPr id="109" name="组合 108"/>
            <p:cNvGrpSpPr/>
            <p:nvPr/>
          </p:nvGrpSpPr>
          <p:grpSpPr>
            <a:xfrm>
              <a:off x="8529838" y="2425742"/>
              <a:ext cx="293152" cy="316137"/>
              <a:chOff x="10279063" y="681038"/>
              <a:chExt cx="1397000" cy="1506538"/>
            </a:xfrm>
            <a:solidFill>
              <a:sysClr val="window" lastClr="FFFFFF"/>
            </a:solidFill>
          </p:grpSpPr>
          <p:sp>
            <p:nvSpPr>
              <p:cNvPr id="110"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11"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12"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grpSp>
      <p:grpSp>
        <p:nvGrpSpPr>
          <p:cNvPr id="113" name="组合 112"/>
          <p:cNvGrpSpPr/>
          <p:nvPr/>
        </p:nvGrpSpPr>
        <p:grpSpPr>
          <a:xfrm>
            <a:off x="3373070" y="1438073"/>
            <a:ext cx="579458" cy="579458"/>
            <a:chOff x="5043669" y="2167744"/>
            <a:chExt cx="772611" cy="772611"/>
          </a:xfrm>
        </p:grpSpPr>
        <p:sp>
          <p:nvSpPr>
            <p:cNvPr id="114" name="矩形 113"/>
            <p:cNvSpPr/>
            <p:nvPr/>
          </p:nvSpPr>
          <p:spPr>
            <a:xfrm>
              <a:off x="5043669" y="2167744"/>
              <a:ext cx="772611" cy="772611"/>
            </a:xfrm>
            <a:prstGeom prst="rect">
              <a:avLst/>
            </a:prstGeom>
            <a:solidFill>
              <a:sysClr val="windowText" lastClr="000000">
                <a:lumMod val="85000"/>
                <a:lumOff val="15000"/>
                <a:alpha val="80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sp>
          <p:nvSpPr>
            <p:cNvPr id="115" name="Freeform 145"/>
            <p:cNvSpPr>
              <a:spLocks noChangeAspect="1" noEditPoints="1"/>
            </p:cNvSpPr>
            <p:nvPr/>
          </p:nvSpPr>
          <p:spPr bwMode="auto">
            <a:xfrm>
              <a:off x="5257123" y="2311084"/>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ysClr val="window" lastClr="FFFFFF"/>
            </a:solidFill>
            <a:ln>
              <a:noFill/>
            </a:ln>
          </p:spPr>
          <p:txBody>
            <a:bodyPr vert="horz" wrap="square" lIns="68580" tIns="34290" rIns="68580" bIns="3429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ea"/>
                <a:sym typeface="+mn-lt"/>
              </a:endParaRPr>
            </a:p>
          </p:txBody>
        </p:sp>
      </p:grpSp>
      <p:grpSp>
        <p:nvGrpSpPr>
          <p:cNvPr id="116" name="组合 115"/>
          <p:cNvGrpSpPr/>
          <p:nvPr/>
        </p:nvGrpSpPr>
        <p:grpSpPr>
          <a:xfrm>
            <a:off x="1589559" y="1455316"/>
            <a:ext cx="1546970" cy="887626"/>
            <a:chOff x="2938788" y="2190735"/>
            <a:chExt cx="2062627" cy="1183501"/>
          </a:xfrm>
        </p:grpSpPr>
        <p:sp>
          <p:nvSpPr>
            <p:cNvPr id="117"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18" name="组合 117"/>
            <p:cNvGrpSpPr/>
            <p:nvPr/>
          </p:nvGrpSpPr>
          <p:grpSpPr>
            <a:xfrm>
              <a:off x="3098185" y="2190735"/>
              <a:ext cx="1760423" cy="336973"/>
              <a:chOff x="3339348" y="2987446"/>
              <a:chExt cx="981950" cy="336973"/>
            </a:xfrm>
          </p:grpSpPr>
          <p:sp>
            <p:nvSpPr>
              <p:cNvPr id="119"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2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21" name="组合 120"/>
          <p:cNvGrpSpPr/>
          <p:nvPr/>
        </p:nvGrpSpPr>
        <p:grpSpPr>
          <a:xfrm>
            <a:off x="1589559" y="2955504"/>
            <a:ext cx="1546970" cy="887626"/>
            <a:chOff x="2938788" y="2190735"/>
            <a:chExt cx="2062627" cy="1183501"/>
          </a:xfrm>
        </p:grpSpPr>
        <p:sp>
          <p:nvSpPr>
            <p:cNvPr id="122"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23" name="组合 122"/>
            <p:cNvGrpSpPr/>
            <p:nvPr/>
          </p:nvGrpSpPr>
          <p:grpSpPr>
            <a:xfrm>
              <a:off x="3098185" y="2190735"/>
              <a:ext cx="1760423" cy="336973"/>
              <a:chOff x="3339348" y="2987446"/>
              <a:chExt cx="981950" cy="336973"/>
            </a:xfrm>
          </p:grpSpPr>
          <p:sp>
            <p:nvSpPr>
              <p:cNvPr id="124"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2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26" name="组合 125"/>
          <p:cNvGrpSpPr/>
          <p:nvPr/>
        </p:nvGrpSpPr>
        <p:grpSpPr>
          <a:xfrm>
            <a:off x="3955865" y="1455316"/>
            <a:ext cx="1546970" cy="887626"/>
            <a:chOff x="2938788" y="2190735"/>
            <a:chExt cx="2062627" cy="1183501"/>
          </a:xfrm>
        </p:grpSpPr>
        <p:sp>
          <p:nvSpPr>
            <p:cNvPr id="127"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28" name="组合 127"/>
            <p:cNvGrpSpPr/>
            <p:nvPr/>
          </p:nvGrpSpPr>
          <p:grpSpPr>
            <a:xfrm>
              <a:off x="3098185" y="2190735"/>
              <a:ext cx="1760423" cy="336973"/>
              <a:chOff x="3339348" y="2987446"/>
              <a:chExt cx="981950" cy="336973"/>
            </a:xfrm>
          </p:grpSpPr>
          <p:sp>
            <p:nvSpPr>
              <p:cNvPr id="129"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3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31" name="组合 130"/>
          <p:cNvGrpSpPr/>
          <p:nvPr/>
        </p:nvGrpSpPr>
        <p:grpSpPr>
          <a:xfrm>
            <a:off x="3955865" y="2955504"/>
            <a:ext cx="1546970" cy="887626"/>
            <a:chOff x="2938788" y="2190735"/>
            <a:chExt cx="2062627" cy="1183501"/>
          </a:xfrm>
        </p:grpSpPr>
        <p:sp>
          <p:nvSpPr>
            <p:cNvPr id="132"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33" name="组合 132"/>
            <p:cNvGrpSpPr/>
            <p:nvPr/>
          </p:nvGrpSpPr>
          <p:grpSpPr>
            <a:xfrm>
              <a:off x="3098185" y="2190735"/>
              <a:ext cx="1760423" cy="336973"/>
              <a:chOff x="3339348" y="2987446"/>
              <a:chExt cx="981950" cy="336973"/>
            </a:xfrm>
          </p:grpSpPr>
          <p:sp>
            <p:nvSpPr>
              <p:cNvPr id="134"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3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36" name="组合 135"/>
          <p:cNvGrpSpPr/>
          <p:nvPr/>
        </p:nvGrpSpPr>
        <p:grpSpPr>
          <a:xfrm>
            <a:off x="6373553" y="1455316"/>
            <a:ext cx="1546970" cy="887626"/>
            <a:chOff x="2938788" y="2190735"/>
            <a:chExt cx="2062627" cy="1183501"/>
          </a:xfrm>
        </p:grpSpPr>
        <p:sp>
          <p:nvSpPr>
            <p:cNvPr id="137"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38" name="组合 137"/>
            <p:cNvGrpSpPr/>
            <p:nvPr/>
          </p:nvGrpSpPr>
          <p:grpSpPr>
            <a:xfrm>
              <a:off x="3098185" y="2190735"/>
              <a:ext cx="1760423" cy="336973"/>
              <a:chOff x="3339348" y="2987446"/>
              <a:chExt cx="981950" cy="336973"/>
            </a:xfrm>
          </p:grpSpPr>
          <p:sp>
            <p:nvSpPr>
              <p:cNvPr id="139"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40"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grpSp>
        <p:nvGrpSpPr>
          <p:cNvPr id="141" name="组合 140"/>
          <p:cNvGrpSpPr/>
          <p:nvPr/>
        </p:nvGrpSpPr>
        <p:grpSpPr>
          <a:xfrm>
            <a:off x="6373553" y="2955504"/>
            <a:ext cx="1546970" cy="887626"/>
            <a:chOff x="2938788" y="2190735"/>
            <a:chExt cx="2062627" cy="1183501"/>
          </a:xfrm>
        </p:grpSpPr>
        <p:sp>
          <p:nvSpPr>
            <p:cNvPr id="142" name="矩形 13"/>
            <p:cNvSpPr>
              <a:spLocks noChangeArrowheads="1"/>
            </p:cNvSpPr>
            <p:nvPr/>
          </p:nvSpPr>
          <p:spPr bwMode="auto">
            <a:xfrm>
              <a:off x="2938788" y="2452216"/>
              <a:ext cx="2062627"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3895" eaLnBrk="0" hangingPunct="0">
                <a:defRPr>
                  <a:solidFill>
                    <a:schemeClr val="tx1"/>
                  </a:solidFill>
                  <a:latin typeface="Calibri" panose="020F0502020204030204" charset="0"/>
                  <a:ea typeface="宋体" panose="02010600030101010101" pitchFamily="2" charset="-122"/>
                </a:defRPr>
              </a:lvl1pPr>
              <a:lvl2pPr defTabSz="683895" eaLnBrk="0" hangingPunct="0">
                <a:defRPr>
                  <a:solidFill>
                    <a:schemeClr val="tx1"/>
                  </a:solidFill>
                  <a:latin typeface="Calibri" panose="020F0502020204030204" charset="0"/>
                  <a:ea typeface="宋体" panose="02010600030101010101" pitchFamily="2" charset="-122"/>
                </a:defRPr>
              </a:lvl2pPr>
              <a:lvl3pPr defTabSz="683895" eaLnBrk="0" hangingPunct="0">
                <a:defRPr>
                  <a:solidFill>
                    <a:schemeClr val="tx1"/>
                  </a:solidFill>
                  <a:latin typeface="Calibri" panose="020F0502020204030204" charset="0"/>
                  <a:ea typeface="宋体" panose="02010600030101010101" pitchFamily="2" charset="-122"/>
                </a:defRPr>
              </a:lvl3pPr>
              <a:lvl4pPr defTabSz="683895" eaLnBrk="0" hangingPunct="0">
                <a:defRPr>
                  <a:solidFill>
                    <a:schemeClr val="tx1"/>
                  </a:solidFill>
                  <a:latin typeface="Calibri" panose="020F0502020204030204" charset="0"/>
                  <a:ea typeface="宋体" panose="02010600030101010101" pitchFamily="2" charset="-122"/>
                </a:defRPr>
              </a:lvl4pPr>
              <a:lvl5pPr defTabSz="683895" eaLnBrk="0" hangingPunct="0">
                <a:defRPr>
                  <a:solidFill>
                    <a:schemeClr val="tx1"/>
                  </a:solidFill>
                  <a:latin typeface="Calibri" panose="020F0502020204030204" charset="0"/>
                  <a:ea typeface="宋体" panose="02010600030101010101" pitchFamily="2" charset="-122"/>
                </a:defRPr>
              </a:lvl5pPr>
              <a:lvl6pPr marL="22847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68389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683895" eaLnBrk="1" fontAlgn="auto" latinLnBrk="0" hangingPunct="1">
                <a:lnSpc>
                  <a:spcPct val="130000"/>
                </a:lnSpc>
                <a:spcBef>
                  <a:spcPts val="0"/>
                </a:spcBef>
                <a:spcAft>
                  <a:spcPts val="0"/>
                </a:spcAft>
                <a:buClrTx/>
                <a:buSzTx/>
                <a:buFontTx/>
                <a:buNone/>
                <a:defRPr/>
              </a:pPr>
              <a:r>
                <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rPr>
                <a:t>This is an example text . Go ahead and replace it. Add your text here. This is an example text . Go ahead and replace it. Add your text here.</a:t>
              </a:r>
              <a:endParaRPr kumimoji="0" lang="en-US" altLang="zh-CN" sz="750" b="0"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ea"/>
                <a:sym typeface="+mn-lt"/>
              </a:endParaRPr>
            </a:p>
          </p:txBody>
        </p:sp>
        <p:grpSp>
          <p:nvGrpSpPr>
            <p:cNvPr id="143" name="组合 142"/>
            <p:cNvGrpSpPr/>
            <p:nvPr/>
          </p:nvGrpSpPr>
          <p:grpSpPr>
            <a:xfrm>
              <a:off x="3098185" y="2190735"/>
              <a:ext cx="1760423" cy="336973"/>
              <a:chOff x="3339348" y="2987446"/>
              <a:chExt cx="981950" cy="336973"/>
            </a:xfrm>
          </p:grpSpPr>
          <p:sp>
            <p:nvSpPr>
              <p:cNvPr id="144" name="文本框 83"/>
              <p:cNvSpPr txBox="1">
                <a:spLocks noChangeArrowheads="1"/>
              </p:cNvSpPr>
              <p:nvPr/>
            </p:nvSpPr>
            <p:spPr bwMode="auto">
              <a:xfrm>
                <a:off x="3339348" y="2987446"/>
                <a:ext cx="981950" cy="33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445" eaLnBrk="0" hangingPunct="0">
                  <a:defRPr>
                    <a:solidFill>
                      <a:schemeClr val="tx1"/>
                    </a:solidFill>
                    <a:latin typeface="Calibri" panose="020F0502020204030204" charset="0"/>
                    <a:ea typeface="宋体" panose="02010600030101010101" pitchFamily="2" charset="-122"/>
                  </a:defRPr>
                </a:lvl1pPr>
                <a:lvl2pPr defTabSz="512445" eaLnBrk="0" hangingPunct="0">
                  <a:defRPr>
                    <a:solidFill>
                      <a:schemeClr val="tx1"/>
                    </a:solidFill>
                    <a:latin typeface="Calibri" panose="020F0502020204030204" charset="0"/>
                    <a:ea typeface="宋体" panose="02010600030101010101" pitchFamily="2" charset="-122"/>
                  </a:defRPr>
                </a:lvl2pPr>
                <a:lvl3pPr defTabSz="512445" eaLnBrk="0" hangingPunct="0">
                  <a:defRPr>
                    <a:solidFill>
                      <a:schemeClr val="tx1"/>
                    </a:solidFill>
                    <a:latin typeface="Calibri" panose="020F0502020204030204" charset="0"/>
                    <a:ea typeface="宋体" panose="02010600030101010101" pitchFamily="2" charset="-122"/>
                  </a:defRPr>
                </a:lvl3pPr>
                <a:lvl4pPr defTabSz="512445" eaLnBrk="0" hangingPunct="0">
                  <a:defRPr>
                    <a:solidFill>
                      <a:schemeClr val="tx1"/>
                    </a:solidFill>
                    <a:latin typeface="Calibri" panose="020F0502020204030204" charset="0"/>
                    <a:ea typeface="宋体" panose="02010600030101010101" pitchFamily="2" charset="-122"/>
                  </a:defRPr>
                </a:lvl4pPr>
                <a:lvl5pPr defTabSz="512445" eaLnBrk="0" hangingPunct="0">
                  <a:defRPr>
                    <a:solidFill>
                      <a:schemeClr val="tx1"/>
                    </a:solidFill>
                    <a:latin typeface="Calibri" panose="020F0502020204030204" charset="0"/>
                    <a:ea typeface="宋体" panose="02010600030101010101" pitchFamily="2" charset="-122"/>
                  </a:defRPr>
                </a:lvl5pPr>
                <a:lvl6pPr marL="22847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7419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1991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656330" indent="1905" defTabSz="51244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defTabSz="512445"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rPr>
                  <a:t>单击此处添加名称</a:t>
                </a:r>
                <a:endParaRPr kumimoji="0" lang="en-US" altLang="zh-CN" sz="10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ea"/>
                  <a:sym typeface="+mn-lt"/>
                </a:endParaRPr>
              </a:p>
            </p:txBody>
          </p:sp>
          <p:cxnSp>
            <p:nvCxnSpPr>
              <p:cNvPr id="145" name="直接连接符 120"/>
              <p:cNvCxnSpPr>
                <a:cxnSpLocks noChangeShapeType="1"/>
              </p:cNvCxnSpPr>
              <p:nvPr/>
            </p:nvCxnSpPr>
            <p:spPr bwMode="auto">
              <a:xfrm>
                <a:off x="3339348" y="3033115"/>
                <a:ext cx="0" cy="170144"/>
              </a:xfrm>
              <a:prstGeom prst="line">
                <a:avLst/>
              </a:prstGeom>
              <a:noFill/>
              <a:ln w="9525">
                <a:solidFill>
                  <a:sysClr val="windowText" lastClr="000000">
                    <a:lumMod val="65000"/>
                    <a:lumOff val="35000"/>
                  </a:sysClr>
                </a:solidFill>
                <a:round/>
              </a:ln>
              <a:extLst>
                <a:ext uri="{909E8E84-426E-40DD-AFC4-6F175D3DCCD1}">
                  <a14:hiddenFill xmlns:a14="http://schemas.microsoft.com/office/drawing/2010/main">
                    <a:noFill/>
                  </a14:hiddenFill>
                </a:ext>
              </a:extLst>
            </p:spPr>
          </p:cxnSp>
        </p:grpSp>
      </p:grpSp>
    </p:spTree>
  </p:cSld>
  <p:clrMapOvr>
    <a:masterClrMapping/>
  </p:clrMapOvr>
  <mc:AlternateContent xmlns:mc="http://schemas.openxmlformats.org/markup-compatibility/2006">
    <mc:Choice xmlns:p14="http://schemas.microsoft.com/office/powerpoint/2010/main" Requires="p14">
      <p:transition p14:dur="9" advTm="2059">
        <p:zoom/>
      </p:transition>
    </mc:Choice>
    <mc:Fallback>
      <p:transition advTm="205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par>
                                <p:cTn id="10" presetID="53" presetClass="entr" presetSubtype="16" fill="hold" nodeType="withEffect">
                                  <p:stCondLst>
                                    <p:cond delay="10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par>
                                <p:cTn id="15" presetID="53" presetClass="entr" presetSubtype="16" fill="hold" nodeType="withEffect">
                                  <p:stCondLst>
                                    <p:cond delay="20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500" fill="hold"/>
                                        <p:tgtEl>
                                          <p:spTgt spid="113"/>
                                        </p:tgtEl>
                                        <p:attrNameLst>
                                          <p:attrName>ppt_w</p:attrName>
                                        </p:attrNameLst>
                                      </p:cBhvr>
                                      <p:tavLst>
                                        <p:tav tm="0">
                                          <p:val>
                                            <p:fltVal val="0"/>
                                          </p:val>
                                        </p:tav>
                                        <p:tav tm="100000">
                                          <p:val>
                                            <p:strVal val="#ppt_w"/>
                                          </p:val>
                                        </p:tav>
                                      </p:tavLst>
                                    </p:anim>
                                    <p:anim calcmode="lin" valueType="num">
                                      <p:cBhvr>
                                        <p:cTn id="18" dur="500" fill="hold"/>
                                        <p:tgtEl>
                                          <p:spTgt spid="113"/>
                                        </p:tgtEl>
                                        <p:attrNameLst>
                                          <p:attrName>ppt_h</p:attrName>
                                        </p:attrNameLst>
                                      </p:cBhvr>
                                      <p:tavLst>
                                        <p:tav tm="0">
                                          <p:val>
                                            <p:fltVal val="0"/>
                                          </p:val>
                                        </p:tav>
                                        <p:tav tm="100000">
                                          <p:val>
                                            <p:strVal val="#ppt_h"/>
                                          </p:val>
                                        </p:tav>
                                      </p:tavLst>
                                    </p:anim>
                                    <p:animEffect transition="in" filter="fade">
                                      <p:cBhvr>
                                        <p:cTn id="19" dur="500"/>
                                        <p:tgtEl>
                                          <p:spTgt spid="113"/>
                                        </p:tgtEl>
                                      </p:cBhvr>
                                    </p:animEffect>
                                  </p:childTnLst>
                                </p:cTn>
                              </p:par>
                              <p:par>
                                <p:cTn id="20" presetID="53" presetClass="entr" presetSubtype="16" fill="hold" nodeType="withEffect">
                                  <p:stCondLst>
                                    <p:cond delay="300"/>
                                  </p:stCondLst>
                                  <p:childTnLst>
                                    <p:set>
                                      <p:cBhvr>
                                        <p:cTn id="21" dur="1" fill="hold">
                                          <p:stCondLst>
                                            <p:cond delay="0"/>
                                          </p:stCondLst>
                                        </p:cTn>
                                        <p:tgtEl>
                                          <p:spTgt spid="101"/>
                                        </p:tgtEl>
                                        <p:attrNameLst>
                                          <p:attrName>style.visibility</p:attrName>
                                        </p:attrNameLst>
                                      </p:cBhvr>
                                      <p:to>
                                        <p:strVal val="visible"/>
                                      </p:to>
                                    </p:set>
                                    <p:anim calcmode="lin" valueType="num">
                                      <p:cBhvr>
                                        <p:cTn id="22" dur="500" fill="hold"/>
                                        <p:tgtEl>
                                          <p:spTgt spid="101"/>
                                        </p:tgtEl>
                                        <p:attrNameLst>
                                          <p:attrName>ppt_w</p:attrName>
                                        </p:attrNameLst>
                                      </p:cBhvr>
                                      <p:tavLst>
                                        <p:tav tm="0">
                                          <p:val>
                                            <p:fltVal val="0"/>
                                          </p:val>
                                        </p:tav>
                                        <p:tav tm="100000">
                                          <p:val>
                                            <p:strVal val="#ppt_w"/>
                                          </p:val>
                                        </p:tav>
                                      </p:tavLst>
                                    </p:anim>
                                    <p:anim calcmode="lin" valueType="num">
                                      <p:cBhvr>
                                        <p:cTn id="23" dur="500" fill="hold"/>
                                        <p:tgtEl>
                                          <p:spTgt spid="101"/>
                                        </p:tgtEl>
                                        <p:attrNameLst>
                                          <p:attrName>ppt_h</p:attrName>
                                        </p:attrNameLst>
                                      </p:cBhvr>
                                      <p:tavLst>
                                        <p:tav tm="0">
                                          <p:val>
                                            <p:fltVal val="0"/>
                                          </p:val>
                                        </p:tav>
                                        <p:tav tm="100000">
                                          <p:val>
                                            <p:strVal val="#ppt_h"/>
                                          </p:val>
                                        </p:tav>
                                      </p:tavLst>
                                    </p:anim>
                                    <p:animEffect transition="in" filter="fade">
                                      <p:cBhvr>
                                        <p:cTn id="24" dur="500"/>
                                        <p:tgtEl>
                                          <p:spTgt spid="101"/>
                                        </p:tgtEl>
                                      </p:cBhvr>
                                    </p:animEffect>
                                  </p:childTnLst>
                                </p:cTn>
                              </p:par>
                              <p:par>
                                <p:cTn id="25" presetID="53" presetClass="entr" presetSubtype="16" fill="hold" nodeType="withEffect">
                                  <p:stCondLst>
                                    <p:cond delay="400"/>
                                  </p:stCondLst>
                                  <p:childTnLst>
                                    <p:set>
                                      <p:cBhvr>
                                        <p:cTn id="26" dur="1" fill="hold">
                                          <p:stCondLst>
                                            <p:cond delay="0"/>
                                          </p:stCondLst>
                                        </p:cTn>
                                        <p:tgtEl>
                                          <p:spTgt spid="107"/>
                                        </p:tgtEl>
                                        <p:attrNameLst>
                                          <p:attrName>style.visibility</p:attrName>
                                        </p:attrNameLst>
                                      </p:cBhvr>
                                      <p:to>
                                        <p:strVal val="visible"/>
                                      </p:to>
                                    </p:set>
                                    <p:anim calcmode="lin" valueType="num">
                                      <p:cBhvr>
                                        <p:cTn id="27" dur="500" fill="hold"/>
                                        <p:tgtEl>
                                          <p:spTgt spid="107"/>
                                        </p:tgtEl>
                                        <p:attrNameLst>
                                          <p:attrName>ppt_w</p:attrName>
                                        </p:attrNameLst>
                                      </p:cBhvr>
                                      <p:tavLst>
                                        <p:tav tm="0">
                                          <p:val>
                                            <p:fltVal val="0"/>
                                          </p:val>
                                        </p:tav>
                                        <p:tav tm="100000">
                                          <p:val>
                                            <p:strVal val="#ppt_w"/>
                                          </p:val>
                                        </p:tav>
                                      </p:tavLst>
                                    </p:anim>
                                    <p:anim calcmode="lin" valueType="num">
                                      <p:cBhvr>
                                        <p:cTn id="28" dur="500" fill="hold"/>
                                        <p:tgtEl>
                                          <p:spTgt spid="107"/>
                                        </p:tgtEl>
                                        <p:attrNameLst>
                                          <p:attrName>ppt_h</p:attrName>
                                        </p:attrNameLst>
                                      </p:cBhvr>
                                      <p:tavLst>
                                        <p:tav tm="0">
                                          <p:val>
                                            <p:fltVal val="0"/>
                                          </p:val>
                                        </p:tav>
                                        <p:tav tm="100000">
                                          <p:val>
                                            <p:strVal val="#ppt_h"/>
                                          </p:val>
                                        </p:tav>
                                      </p:tavLst>
                                    </p:anim>
                                    <p:animEffect transition="in" filter="fade">
                                      <p:cBhvr>
                                        <p:cTn id="29" dur="500"/>
                                        <p:tgtEl>
                                          <p:spTgt spid="107"/>
                                        </p:tgtEl>
                                      </p:cBhvr>
                                    </p:animEffect>
                                  </p:childTnLst>
                                </p:cTn>
                              </p:par>
                              <p:par>
                                <p:cTn id="30" presetID="53" presetClass="entr" presetSubtype="16" fill="hold" nodeType="withEffect">
                                  <p:stCondLst>
                                    <p:cond delay="500"/>
                                  </p:stCondLst>
                                  <p:childTnLst>
                                    <p:set>
                                      <p:cBhvr>
                                        <p:cTn id="31" dur="1" fill="hold">
                                          <p:stCondLst>
                                            <p:cond delay="0"/>
                                          </p:stCondLst>
                                        </p:cTn>
                                        <p:tgtEl>
                                          <p:spTgt spid="98"/>
                                        </p:tgtEl>
                                        <p:attrNameLst>
                                          <p:attrName>style.visibility</p:attrName>
                                        </p:attrNameLst>
                                      </p:cBhvr>
                                      <p:to>
                                        <p:strVal val="visible"/>
                                      </p:to>
                                    </p:set>
                                    <p:anim calcmode="lin" valueType="num">
                                      <p:cBhvr>
                                        <p:cTn id="32" dur="500" fill="hold"/>
                                        <p:tgtEl>
                                          <p:spTgt spid="98"/>
                                        </p:tgtEl>
                                        <p:attrNameLst>
                                          <p:attrName>ppt_w</p:attrName>
                                        </p:attrNameLst>
                                      </p:cBhvr>
                                      <p:tavLst>
                                        <p:tav tm="0">
                                          <p:val>
                                            <p:fltVal val="0"/>
                                          </p:val>
                                        </p:tav>
                                        <p:tav tm="100000">
                                          <p:val>
                                            <p:strVal val="#ppt_w"/>
                                          </p:val>
                                        </p:tav>
                                      </p:tavLst>
                                    </p:anim>
                                    <p:anim calcmode="lin" valueType="num">
                                      <p:cBhvr>
                                        <p:cTn id="33" dur="500" fill="hold"/>
                                        <p:tgtEl>
                                          <p:spTgt spid="98"/>
                                        </p:tgtEl>
                                        <p:attrNameLst>
                                          <p:attrName>ppt_h</p:attrName>
                                        </p:attrNameLst>
                                      </p:cBhvr>
                                      <p:tavLst>
                                        <p:tav tm="0">
                                          <p:val>
                                            <p:fltVal val="0"/>
                                          </p:val>
                                        </p:tav>
                                        <p:tav tm="100000">
                                          <p:val>
                                            <p:strVal val="#ppt_h"/>
                                          </p:val>
                                        </p:tav>
                                      </p:tavLst>
                                    </p:anim>
                                    <p:animEffect transition="in" filter="fade">
                                      <p:cBhvr>
                                        <p:cTn id="34" dur="500"/>
                                        <p:tgtEl>
                                          <p:spTgt spid="98"/>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116"/>
                                        </p:tgtEl>
                                        <p:attrNameLst>
                                          <p:attrName>style.visibility</p:attrName>
                                        </p:attrNameLst>
                                      </p:cBhvr>
                                      <p:to>
                                        <p:strVal val="visible"/>
                                      </p:to>
                                    </p:set>
                                    <p:animEffect transition="in" filter="wipe(up)">
                                      <p:cBhvr>
                                        <p:cTn id="38" dur="500"/>
                                        <p:tgtEl>
                                          <p:spTgt spid="116"/>
                                        </p:tgtEl>
                                      </p:cBhvr>
                                    </p:animEffect>
                                  </p:childTnLst>
                                </p:cTn>
                              </p:par>
                              <p:par>
                                <p:cTn id="39" presetID="22" presetClass="entr" presetSubtype="1" fill="hold"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wipe(up)">
                                      <p:cBhvr>
                                        <p:cTn id="41" dur="500"/>
                                        <p:tgtEl>
                                          <p:spTgt spid="121"/>
                                        </p:tgtEl>
                                      </p:cBhvr>
                                    </p:animEffect>
                                  </p:childTnLst>
                                </p:cTn>
                              </p:par>
                              <p:par>
                                <p:cTn id="42" presetID="22" presetClass="entr" presetSubtype="1" fill="hold" nodeType="withEffect">
                                  <p:stCondLst>
                                    <p:cond delay="0"/>
                                  </p:stCondLst>
                                  <p:childTnLst>
                                    <p:set>
                                      <p:cBhvr>
                                        <p:cTn id="43" dur="1" fill="hold">
                                          <p:stCondLst>
                                            <p:cond delay="0"/>
                                          </p:stCondLst>
                                        </p:cTn>
                                        <p:tgtEl>
                                          <p:spTgt spid="126"/>
                                        </p:tgtEl>
                                        <p:attrNameLst>
                                          <p:attrName>style.visibility</p:attrName>
                                        </p:attrNameLst>
                                      </p:cBhvr>
                                      <p:to>
                                        <p:strVal val="visible"/>
                                      </p:to>
                                    </p:set>
                                    <p:animEffect transition="in" filter="wipe(up)">
                                      <p:cBhvr>
                                        <p:cTn id="44" dur="500"/>
                                        <p:tgtEl>
                                          <p:spTgt spid="126"/>
                                        </p:tgtEl>
                                      </p:cBhvr>
                                    </p:animEffect>
                                  </p:childTnLst>
                                </p:cTn>
                              </p:par>
                              <p:par>
                                <p:cTn id="45" presetID="22" presetClass="entr" presetSubtype="1" fill="hold" nodeType="with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wipe(up)">
                                      <p:cBhvr>
                                        <p:cTn id="47" dur="500"/>
                                        <p:tgtEl>
                                          <p:spTgt spid="131"/>
                                        </p:tgtEl>
                                      </p:cBhvr>
                                    </p:animEffect>
                                  </p:childTnLst>
                                </p:cTn>
                              </p:par>
                              <p:par>
                                <p:cTn id="48" presetID="22" presetClass="entr" presetSubtype="1" fill="hold" nodeType="withEffect">
                                  <p:stCondLst>
                                    <p:cond delay="0"/>
                                  </p:stCondLst>
                                  <p:childTnLst>
                                    <p:set>
                                      <p:cBhvr>
                                        <p:cTn id="49" dur="1" fill="hold">
                                          <p:stCondLst>
                                            <p:cond delay="0"/>
                                          </p:stCondLst>
                                        </p:cTn>
                                        <p:tgtEl>
                                          <p:spTgt spid="136"/>
                                        </p:tgtEl>
                                        <p:attrNameLst>
                                          <p:attrName>style.visibility</p:attrName>
                                        </p:attrNameLst>
                                      </p:cBhvr>
                                      <p:to>
                                        <p:strVal val="visible"/>
                                      </p:to>
                                    </p:set>
                                    <p:animEffect transition="in" filter="wipe(up)">
                                      <p:cBhvr>
                                        <p:cTn id="50" dur="500"/>
                                        <p:tgtEl>
                                          <p:spTgt spid="136"/>
                                        </p:tgtEl>
                                      </p:cBhvr>
                                    </p:animEffect>
                                  </p:childTnLst>
                                </p:cTn>
                              </p:par>
                              <p:par>
                                <p:cTn id="51" presetID="22" presetClass="entr" presetSubtype="1" fill="hold" nodeType="with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wipe(up)">
                                      <p:cBhvr>
                                        <p:cTn id="53"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基本工作概述</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24" name="矩形 23"/>
          <p:cNvSpPr/>
          <p:nvPr/>
        </p:nvSpPr>
        <p:spPr>
          <a:xfrm>
            <a:off x="2093139" y="1888786"/>
            <a:ext cx="1097280" cy="737235"/>
          </a:xfrm>
          <a:prstGeom prst="rect">
            <a:avLst/>
          </a:prstGeom>
        </p:spPr>
        <p:txBody>
          <a:bodyPr wrap="none">
            <a:spAutoFit/>
          </a:bodyPr>
          <a:lstStyle/>
          <a:p>
            <a:r>
              <a:rPr lang="zh-CN" altLang="en-US" sz="2100" spc="-300" dirty="0">
                <a:solidFill>
                  <a:schemeClr val="tx1">
                    <a:lumMod val="75000"/>
                    <a:lumOff val="25000"/>
                  </a:schemeClr>
                </a:solidFill>
                <a:latin typeface="微软雅黑" panose="020B0503020204020204" charset="-122"/>
                <a:ea typeface="微软雅黑" panose="020B0503020204020204" charset="-122"/>
              </a:rPr>
              <a:t>请在这里</a:t>
            </a:r>
            <a:endParaRPr lang="en-US" altLang="zh-CN" sz="2100" spc="-300" dirty="0">
              <a:solidFill>
                <a:schemeClr val="tx1">
                  <a:lumMod val="75000"/>
                  <a:lumOff val="25000"/>
                </a:schemeClr>
              </a:solidFill>
              <a:latin typeface="微软雅黑" panose="020B0503020204020204" charset="-122"/>
              <a:ea typeface="微软雅黑" panose="020B0503020204020204" charset="-122"/>
            </a:endParaRPr>
          </a:p>
          <a:p>
            <a:r>
              <a:rPr lang="zh-CN" altLang="en-US" sz="2100" spc="-300" dirty="0">
                <a:solidFill>
                  <a:srgbClr val="C00000"/>
                </a:solidFill>
                <a:latin typeface="微软雅黑" panose="020B0503020204020204" charset="-122"/>
                <a:ea typeface="微软雅黑" panose="020B0503020204020204" charset="-122"/>
              </a:rPr>
              <a:t>输入标题</a:t>
            </a:r>
            <a:endParaRPr lang="en-US" altLang="zh-CN" sz="2100" spc="-300" dirty="0">
              <a:solidFill>
                <a:srgbClr val="C00000"/>
              </a:solidFill>
              <a:latin typeface="微软雅黑" panose="020B0503020204020204" charset="-122"/>
              <a:ea typeface="微软雅黑" panose="020B0503020204020204" charset="-122"/>
            </a:endParaRPr>
          </a:p>
        </p:txBody>
      </p:sp>
      <p:sp>
        <p:nvSpPr>
          <p:cNvPr id="25" name="矩形 24"/>
          <p:cNvSpPr/>
          <p:nvPr/>
        </p:nvSpPr>
        <p:spPr>
          <a:xfrm>
            <a:off x="6165077" y="1888786"/>
            <a:ext cx="1102360" cy="737235"/>
          </a:xfrm>
          <a:prstGeom prst="rect">
            <a:avLst/>
          </a:prstGeom>
        </p:spPr>
        <p:txBody>
          <a:bodyPr wrap="none">
            <a:spAutoFit/>
          </a:bodyPr>
          <a:lstStyle/>
          <a:p>
            <a:r>
              <a:rPr lang="zh-CN" altLang="en-US" sz="2100" spc="-300" dirty="0">
                <a:solidFill>
                  <a:schemeClr val="tx1">
                    <a:lumMod val="75000"/>
                    <a:lumOff val="25000"/>
                  </a:schemeClr>
                </a:solidFill>
                <a:latin typeface="微软雅黑" panose="020B0503020204020204" charset="-122"/>
                <a:ea typeface="微软雅黑" panose="020B0503020204020204" charset="-122"/>
              </a:rPr>
              <a:t>请在这里</a:t>
            </a:r>
            <a:endParaRPr lang="en-US" altLang="zh-CN" sz="2100" spc="-300" dirty="0">
              <a:solidFill>
                <a:schemeClr val="tx1">
                  <a:lumMod val="75000"/>
                  <a:lumOff val="25000"/>
                </a:schemeClr>
              </a:solidFill>
              <a:latin typeface="微软雅黑" panose="020B0503020204020204" charset="-122"/>
              <a:ea typeface="微软雅黑" panose="020B0503020204020204" charset="-122"/>
            </a:endParaRPr>
          </a:p>
          <a:p>
            <a:r>
              <a:rPr lang="zh-CN" altLang="en-US" sz="2100" spc="-300" dirty="0">
                <a:solidFill>
                  <a:srgbClr val="C00000"/>
                </a:solidFill>
                <a:latin typeface="微软雅黑" panose="020B0503020204020204" charset="-122"/>
                <a:ea typeface="微软雅黑" panose="020B0503020204020204" charset="-122"/>
              </a:rPr>
              <a:t>输入标题</a:t>
            </a:r>
            <a:endParaRPr lang="en-US" altLang="zh-CN" sz="2100" spc="-300" dirty="0">
              <a:solidFill>
                <a:srgbClr val="C00000"/>
              </a:solidFill>
              <a:latin typeface="微软雅黑" panose="020B0503020204020204" charset="-122"/>
              <a:ea typeface="微软雅黑" panose="020B0503020204020204" charset="-122"/>
            </a:endParaRPr>
          </a:p>
        </p:txBody>
      </p:sp>
      <p:sp>
        <p:nvSpPr>
          <p:cNvPr id="26" name="矩形 25"/>
          <p:cNvSpPr/>
          <p:nvPr/>
        </p:nvSpPr>
        <p:spPr>
          <a:xfrm>
            <a:off x="1548944" y="2871143"/>
            <a:ext cx="2185670" cy="1107996"/>
          </a:xfrm>
          <a:prstGeom prst="rect">
            <a:avLst/>
          </a:prstGeom>
        </p:spPr>
        <p:txBody>
          <a:bodyPr vert="eaVert" wrap="square">
            <a:spAutoFit/>
          </a:bodyPr>
          <a:lstStyle/>
          <a:p>
            <a:pPr>
              <a:lnSpc>
                <a:spcPct val="150000"/>
              </a:lnSpc>
            </a:pPr>
            <a:r>
              <a:rPr altLang="zh-CN" sz="79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90" dirty="0">
              <a:solidFill>
                <a:schemeClr val="tx1">
                  <a:lumMod val="75000"/>
                  <a:lumOff val="25000"/>
                </a:schemeClr>
              </a:solidFill>
              <a:latin typeface="微软雅黑" panose="020B0503020204020204" charset="-122"/>
              <a:ea typeface="微软雅黑" panose="020B0503020204020204" charset="-122"/>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0862" y="1641261"/>
            <a:ext cx="1912776" cy="1860911"/>
          </a:xfrm>
          <a:prstGeom prst="rect">
            <a:avLst/>
          </a:prstGeom>
        </p:spPr>
      </p:pic>
      <p:sp>
        <p:nvSpPr>
          <p:cNvPr id="29" name="矩形 28"/>
          <p:cNvSpPr/>
          <p:nvPr/>
        </p:nvSpPr>
        <p:spPr>
          <a:xfrm>
            <a:off x="5623422" y="2871143"/>
            <a:ext cx="2185670" cy="1107996"/>
          </a:xfrm>
          <a:prstGeom prst="rect">
            <a:avLst/>
          </a:prstGeom>
        </p:spPr>
        <p:txBody>
          <a:bodyPr vert="eaVert" wrap="square">
            <a:spAutoFit/>
          </a:bodyPr>
          <a:lstStyle/>
          <a:p>
            <a:pPr>
              <a:lnSpc>
                <a:spcPct val="150000"/>
              </a:lnSpc>
            </a:pPr>
            <a:r>
              <a:rPr altLang="zh-CN" sz="79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altLang="zh-CN" sz="79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3416">
        <p:zoom/>
      </p:transition>
    </mc:Choice>
    <mc:Fallback>
      <p:transition advTm="341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基本工作概述</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76" name="椭圆 8"/>
          <p:cNvSpPr>
            <a:spLocks noChangeArrowheads="1"/>
          </p:cNvSpPr>
          <p:nvPr/>
        </p:nvSpPr>
        <p:spPr bwMode="auto">
          <a:xfrm>
            <a:off x="971867" y="3436296"/>
            <a:ext cx="7032043" cy="790331"/>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grpSp>
        <p:nvGrpSpPr>
          <p:cNvPr id="77" name="Group 5"/>
          <p:cNvGrpSpPr/>
          <p:nvPr/>
        </p:nvGrpSpPr>
        <p:grpSpPr bwMode="auto">
          <a:xfrm>
            <a:off x="3626936" y="1793741"/>
            <a:ext cx="1728254" cy="1728254"/>
            <a:chOff x="0" y="0"/>
            <a:chExt cx="1728192" cy="1728192"/>
          </a:xfrm>
        </p:grpSpPr>
        <p:sp>
          <p:nvSpPr>
            <p:cNvPr id="78" name="五角星 68"/>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24" name="TextBox 70"/>
            <p:cNvSpPr>
              <a:spLocks noChangeArrowheads="1"/>
            </p:cNvSpPr>
            <p:nvPr/>
          </p:nvSpPr>
          <p:spPr bwMode="auto">
            <a:xfrm>
              <a:off x="629544" y="479375"/>
              <a:ext cx="502267" cy="75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6600" b="0" kern="0" baseline="-25000" dirty="0">
                  <a:solidFill>
                    <a:srgbClr val="FFFFFF"/>
                  </a:solidFill>
                  <a:latin typeface="微软雅黑" panose="020B0503020204020204" charset="-122"/>
                  <a:ea typeface="微软雅黑" panose="020B0503020204020204" charset="-122"/>
                  <a:sym typeface="微软雅黑" panose="020B0503020204020204" charset="-122"/>
                </a:rPr>
                <a:t>1</a:t>
              </a:r>
              <a:endParaRPr lang="en-US" altLang="zh-CN" sz="6600" b="0" kern="0" baseline="-25000" dirty="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25" name="Group 9"/>
          <p:cNvGrpSpPr/>
          <p:nvPr/>
        </p:nvGrpSpPr>
        <p:grpSpPr bwMode="auto">
          <a:xfrm rot="-480000">
            <a:off x="2282738" y="2255560"/>
            <a:ext cx="1398157" cy="1396569"/>
            <a:chOff x="0" y="0"/>
            <a:chExt cx="1728192" cy="1728192"/>
          </a:xfrm>
        </p:grpSpPr>
        <p:sp>
          <p:nvSpPr>
            <p:cNvPr id="126" name="五角星 72"/>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2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28" name="TextBox 74"/>
            <p:cNvSpPr>
              <a:spLocks noChangeArrowheads="1"/>
            </p:cNvSpPr>
            <p:nvPr/>
          </p:nvSpPr>
          <p:spPr bwMode="auto">
            <a:xfrm>
              <a:off x="602404" y="493228"/>
              <a:ext cx="549424" cy="78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rPr>
                <a:t>2</a:t>
              </a:r>
              <a:endPar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29" name="Group 13"/>
          <p:cNvGrpSpPr/>
          <p:nvPr/>
        </p:nvGrpSpPr>
        <p:grpSpPr bwMode="auto">
          <a:xfrm rot="-981927">
            <a:off x="1119460" y="2658661"/>
            <a:ext cx="1217237" cy="1218824"/>
            <a:chOff x="0" y="0"/>
            <a:chExt cx="1728192" cy="1728192"/>
          </a:xfrm>
        </p:grpSpPr>
        <p:sp>
          <p:nvSpPr>
            <p:cNvPr id="130" name="五角星 76"/>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32" name="TextBox 78"/>
            <p:cNvSpPr>
              <a:spLocks noChangeArrowheads="1"/>
            </p:cNvSpPr>
            <p:nvPr/>
          </p:nvSpPr>
          <p:spPr bwMode="auto">
            <a:xfrm>
              <a:off x="597645" y="509524"/>
              <a:ext cx="568879" cy="76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rPr>
                <a:t>4</a:t>
              </a:r>
              <a:endPar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33" name="Group 17"/>
          <p:cNvGrpSpPr/>
          <p:nvPr/>
        </p:nvGrpSpPr>
        <p:grpSpPr bwMode="auto">
          <a:xfrm rot="480000">
            <a:off x="5299645" y="2214298"/>
            <a:ext cx="1398155" cy="1398157"/>
            <a:chOff x="0" y="0"/>
            <a:chExt cx="1728192" cy="1728192"/>
          </a:xfrm>
        </p:grpSpPr>
        <p:sp>
          <p:nvSpPr>
            <p:cNvPr id="134" name="五角星 80"/>
            <p:cNvSpPr>
              <a:spLocks noChangeArrowheads="1"/>
            </p:cNvSpPr>
            <p:nvPr/>
          </p:nvSpPr>
          <p:spPr bwMode="auto">
            <a:xfrm>
              <a:off x="0" y="0"/>
              <a:ext cx="1728192" cy="1728192"/>
            </a:xfrm>
            <a:prstGeom prst="star5">
              <a:avLst/>
            </a:prstGeom>
            <a:solidFill>
              <a:srgbClr val="80808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36" name="TextBox 82"/>
            <p:cNvSpPr>
              <a:spLocks noChangeArrowheads="1"/>
            </p:cNvSpPr>
            <p:nvPr/>
          </p:nvSpPr>
          <p:spPr bwMode="auto">
            <a:xfrm>
              <a:off x="602404" y="493666"/>
              <a:ext cx="549425" cy="780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rPr>
                <a:t>3</a:t>
              </a:r>
              <a:endParaRPr lang="en-US" altLang="zh-CN" sz="54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37" name="Group 21"/>
          <p:cNvGrpSpPr/>
          <p:nvPr/>
        </p:nvGrpSpPr>
        <p:grpSpPr bwMode="auto">
          <a:xfrm rot="967929">
            <a:off x="6643842" y="2658661"/>
            <a:ext cx="1217237" cy="1218824"/>
            <a:chOff x="0" y="0"/>
            <a:chExt cx="1728192" cy="1728192"/>
          </a:xfrm>
        </p:grpSpPr>
        <p:sp>
          <p:nvSpPr>
            <p:cNvPr id="138" name="五角星 84"/>
            <p:cNvSpPr>
              <a:spLocks noChangeArrowheads="1"/>
            </p:cNvSpPr>
            <p:nvPr/>
          </p:nvSpPr>
          <p:spPr bwMode="auto">
            <a:xfrm>
              <a:off x="0" y="0"/>
              <a:ext cx="1728192" cy="1728192"/>
            </a:xfrm>
            <a:prstGeom prst="star5">
              <a:avLst/>
            </a:prstGeom>
            <a:solidFill>
              <a:srgbClr val="FF0000"/>
            </a:solidFill>
            <a:ln>
              <a:noFill/>
            </a:ln>
          </p:spPr>
          <p:txBody>
            <a:bodyPr anchor="ctr"/>
            <a:lstStyle/>
            <a:p>
              <a:pPr defTabSz="1218565" fontAlgn="auto">
                <a:spcBef>
                  <a:spcPts val="0"/>
                </a:spcBef>
                <a:spcAft>
                  <a:spcPts val="0"/>
                </a:spcAft>
                <a:defRPr/>
              </a:pPr>
              <a:endParaRPr lang="zh-CN" altLang="zh-CN" sz="30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1218565" fontAlgn="auto">
                <a:spcBef>
                  <a:spcPts val="0"/>
                </a:spcBef>
                <a:spcAft>
                  <a:spcPts val="0"/>
                </a:spcAft>
                <a:defRPr/>
              </a:pPr>
              <a:endParaRPr lang="zh-CN" altLang="en-US" sz="3000" b="0" kern="0" baseline="-25000">
                <a:solidFill>
                  <a:sysClr val="windowText" lastClr="000000"/>
                </a:solidFill>
                <a:latin typeface="微软雅黑" panose="020B0503020204020204" charset="-122"/>
                <a:ea typeface="微软雅黑" panose="020B0503020204020204" charset="-122"/>
              </a:endParaRPr>
            </a:p>
          </p:txBody>
        </p:sp>
        <p:sp>
          <p:nvSpPr>
            <p:cNvPr id="140" name="TextBox 86"/>
            <p:cNvSpPr>
              <a:spLocks noChangeArrowheads="1"/>
            </p:cNvSpPr>
            <p:nvPr/>
          </p:nvSpPr>
          <p:spPr bwMode="auto">
            <a:xfrm>
              <a:off x="597647" y="509523"/>
              <a:ext cx="568879" cy="76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auto">
                <a:spcBef>
                  <a:spcPts val="0"/>
                </a:spcBef>
                <a:spcAft>
                  <a:spcPts val="0"/>
                </a:spcAft>
                <a:defRPr/>
              </a:pPr>
              <a:r>
                <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rPr>
                <a:t>5</a:t>
              </a:r>
              <a:endParaRPr lang="en-US" altLang="zh-CN" sz="4500" b="0" kern="0" baseline="-2500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41" name="Group 42"/>
          <p:cNvGrpSpPr/>
          <p:nvPr/>
        </p:nvGrpSpPr>
        <p:grpSpPr bwMode="auto">
          <a:xfrm>
            <a:off x="2192358" y="3825021"/>
            <a:ext cx="4824511" cy="783345"/>
            <a:chOff x="0" y="-226106"/>
            <a:chExt cx="4826746" cy="783540"/>
          </a:xfrm>
        </p:grpSpPr>
        <p:sp>
          <p:nvSpPr>
            <p:cNvPr id="142" name="矩形 154"/>
            <p:cNvSpPr>
              <a:spLocks noChangeArrowheads="1"/>
            </p:cNvSpPr>
            <p:nvPr/>
          </p:nvSpPr>
          <p:spPr bwMode="auto">
            <a:xfrm>
              <a:off x="580278" y="-226106"/>
              <a:ext cx="3666189" cy="4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36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文字标题内容</a:t>
              </a:r>
              <a:endParaRPr lang="zh-CN" altLang="en-US" sz="36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endParaRPr>
            </a:p>
          </p:txBody>
        </p:sp>
        <p:sp>
          <p:nvSpPr>
            <p:cNvPr id="143" name="矩形 155"/>
            <p:cNvSpPr>
              <a:spLocks noChangeArrowheads="1"/>
            </p:cNvSpPr>
            <p:nvPr/>
          </p:nvSpPr>
          <p:spPr bwMode="auto">
            <a:xfrm>
              <a:off x="0" y="256369"/>
              <a:ext cx="4826746" cy="30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8565" fontAlgn="auto">
                <a:spcBef>
                  <a:spcPts val="0"/>
                </a:spcBef>
                <a:spcAft>
                  <a:spcPts val="0"/>
                </a:spcAft>
                <a:defRPr/>
              </a:pPr>
              <a:r>
                <a:rPr lang="zh-CN" altLang="en-US" sz="21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rPr>
                <a:t>文字详细内容文字详细内容文字详细内容</a:t>
              </a:r>
              <a:endParaRPr lang="zh-CN" altLang="en-US" sz="2100" b="0" kern="0" baseline="-25000" dirty="0">
                <a:solidFill>
                  <a:srgbClr val="000000">
                    <a:lumMod val="85000"/>
                    <a:lumOff val="15000"/>
                  </a:srgbClr>
                </a:solidFill>
                <a:latin typeface="微软雅黑" panose="020B0503020204020204" charset="-122"/>
                <a:ea typeface="微软雅黑" panose="020B0503020204020204" charset="-122"/>
                <a:sym typeface="微软雅黑" panose="020B0503020204020204" charset="-122"/>
              </a:endParaRPr>
            </a:p>
          </p:txBody>
        </p:sp>
      </p:grpSp>
      <p:sp>
        <p:nvSpPr>
          <p:cNvPr id="144" name="矩形 17"/>
          <p:cNvSpPr>
            <a:spLocks noChangeArrowheads="1"/>
          </p:cNvSpPr>
          <p:nvPr/>
        </p:nvSpPr>
        <p:spPr bwMode="auto">
          <a:xfrm>
            <a:off x="684136" y="1852114"/>
            <a:ext cx="1460738" cy="89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endParaRPr>
          </a:p>
        </p:txBody>
      </p:sp>
      <p:sp>
        <p:nvSpPr>
          <p:cNvPr id="145" name="矩形 17"/>
          <p:cNvSpPr>
            <a:spLocks noChangeArrowheads="1"/>
          </p:cNvSpPr>
          <p:nvPr/>
        </p:nvSpPr>
        <p:spPr bwMode="auto">
          <a:xfrm>
            <a:off x="2074521" y="1420218"/>
            <a:ext cx="1460738" cy="89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endParaRPr>
          </a:p>
        </p:txBody>
      </p:sp>
      <p:sp>
        <p:nvSpPr>
          <p:cNvPr id="146" name="矩形 17"/>
          <p:cNvSpPr>
            <a:spLocks noChangeArrowheads="1"/>
          </p:cNvSpPr>
          <p:nvPr/>
        </p:nvSpPr>
        <p:spPr bwMode="auto">
          <a:xfrm>
            <a:off x="3779396" y="988321"/>
            <a:ext cx="1460738" cy="89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endParaRPr>
          </a:p>
        </p:txBody>
      </p:sp>
      <p:sp>
        <p:nvSpPr>
          <p:cNvPr id="147" name="矩形 17"/>
          <p:cNvSpPr>
            <a:spLocks noChangeArrowheads="1"/>
          </p:cNvSpPr>
          <p:nvPr/>
        </p:nvSpPr>
        <p:spPr bwMode="auto">
          <a:xfrm>
            <a:off x="5375503" y="1420218"/>
            <a:ext cx="1460738" cy="89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endParaRPr>
          </a:p>
        </p:txBody>
      </p:sp>
      <p:sp>
        <p:nvSpPr>
          <p:cNvPr id="148" name="矩形 17"/>
          <p:cNvSpPr>
            <a:spLocks noChangeArrowheads="1"/>
          </p:cNvSpPr>
          <p:nvPr/>
        </p:nvSpPr>
        <p:spPr bwMode="auto">
          <a:xfrm>
            <a:off x="6765560" y="1852114"/>
            <a:ext cx="1460738" cy="89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68" tIns="34284" rIns="68568" bIns="34284">
            <a:spAutoFit/>
          </a:bodyPr>
          <a:lstStyle/>
          <a:p>
            <a:pPr defTabSz="1218565" fontAlgn="auto">
              <a:lnSpc>
                <a:spcPct val="120000"/>
              </a:lnSpc>
              <a:spcBef>
                <a:spcPts val="0"/>
              </a:spcBef>
              <a:spcAft>
                <a:spcPts val="0"/>
              </a:spcAft>
              <a:defRPr/>
            </a:pPr>
            <a:r>
              <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rPr>
              <a:t>在此录入上述图片的综合分析说明，在此录入上述图片的综合分析说明，在此录入上述图片的综合分析说明。</a:t>
            </a:r>
            <a:endParaRPr lang="zh-CN" altLang="en-US" sz="900" b="0" kern="0" dirty="0">
              <a:solidFill>
                <a:srgbClr val="000000">
                  <a:lumMod val="85000"/>
                  <a:lumOff val="15000"/>
                </a:srgbClr>
              </a:solidFill>
              <a:latin typeface="微软雅黑" panose="020B0503020204020204" charset="-122"/>
              <a:ea typeface="微软雅黑" panose="020B0503020204020204" charset="-122"/>
              <a:sym typeface="方正兰亭黑_GBK"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5756">
        <p:zoom/>
      </p:transition>
    </mc:Choice>
    <mc:Fallback>
      <p:transition advTm="575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1000"/>
                                        <p:tgtEl>
                                          <p:spTgt spid="141"/>
                                        </p:tgtEl>
                                      </p:cBhvr>
                                    </p:animEffect>
                                    <p:anim calcmode="lin" valueType="num">
                                      <p:cBhvr>
                                        <p:cTn id="8" dur="1000" fill="hold"/>
                                        <p:tgtEl>
                                          <p:spTgt spid="141"/>
                                        </p:tgtEl>
                                        <p:attrNameLst>
                                          <p:attrName>ppt_x</p:attrName>
                                        </p:attrNameLst>
                                      </p:cBhvr>
                                      <p:tavLst>
                                        <p:tav tm="0">
                                          <p:val>
                                            <p:strVal val="#ppt_x"/>
                                          </p:val>
                                        </p:tav>
                                        <p:tav tm="100000">
                                          <p:val>
                                            <p:strVal val="#ppt_x"/>
                                          </p:val>
                                        </p:tav>
                                      </p:tavLst>
                                    </p:anim>
                                    <p:anim calcmode="lin" valueType="num">
                                      <p:cBhvr>
                                        <p:cTn id="9" dur="1000" fill="hold"/>
                                        <p:tgtEl>
                                          <p:spTgt spid="1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barn(inVertical)">
                                      <p:cBhvr>
                                        <p:cTn id="13" dur="500"/>
                                        <p:tgtEl>
                                          <p:spTgt spid="76"/>
                                        </p:tgtEl>
                                      </p:cBhvr>
                                    </p:animEffect>
                                  </p:childTnLst>
                                </p:cTn>
                              </p:par>
                            </p:childTnLst>
                          </p:cTn>
                        </p:par>
                        <p:par>
                          <p:cTn id="14" fill="hold">
                            <p:stCondLst>
                              <p:cond delay="1500"/>
                            </p:stCondLst>
                            <p:childTnLst>
                              <p:par>
                                <p:cTn id="15" presetID="15" presetClass="entr" presetSubtype="0"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1000" fill="hold"/>
                                        <p:tgtEl>
                                          <p:spTgt spid="77"/>
                                        </p:tgtEl>
                                        <p:attrNameLst>
                                          <p:attrName>ppt_w</p:attrName>
                                        </p:attrNameLst>
                                      </p:cBhvr>
                                      <p:tavLst>
                                        <p:tav tm="0">
                                          <p:val>
                                            <p:fltVal val="0"/>
                                          </p:val>
                                        </p:tav>
                                        <p:tav tm="100000">
                                          <p:val>
                                            <p:strVal val="#ppt_w"/>
                                          </p:val>
                                        </p:tav>
                                      </p:tavLst>
                                    </p:anim>
                                    <p:anim calcmode="lin" valueType="num">
                                      <p:cBhvr>
                                        <p:cTn id="18" dur="1000" fill="hold"/>
                                        <p:tgtEl>
                                          <p:spTgt spid="77"/>
                                        </p:tgtEl>
                                        <p:attrNameLst>
                                          <p:attrName>ppt_h</p:attrName>
                                        </p:attrNameLst>
                                      </p:cBhvr>
                                      <p:tavLst>
                                        <p:tav tm="0">
                                          <p:val>
                                            <p:fltVal val="0"/>
                                          </p:val>
                                        </p:tav>
                                        <p:tav tm="100000">
                                          <p:val>
                                            <p:strVal val="#ppt_h"/>
                                          </p:val>
                                        </p:tav>
                                      </p:tavLst>
                                    </p:anim>
                                    <p:anim calcmode="lin" valueType="num">
                                      <p:cBhvr>
                                        <p:cTn id="19"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77"/>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25"/>
                                        </p:tgtEl>
                                        <p:attrNameLst>
                                          <p:attrName>style.visibility</p:attrName>
                                        </p:attrNameLst>
                                      </p:cBhvr>
                                      <p:to>
                                        <p:strVal val="visible"/>
                                      </p:to>
                                    </p:set>
                                    <p:anim calcmode="lin" valueType="num">
                                      <p:cBhvr>
                                        <p:cTn id="23" dur="1000" fill="hold"/>
                                        <p:tgtEl>
                                          <p:spTgt spid="125"/>
                                        </p:tgtEl>
                                        <p:attrNameLst>
                                          <p:attrName>ppt_w</p:attrName>
                                        </p:attrNameLst>
                                      </p:cBhvr>
                                      <p:tavLst>
                                        <p:tav tm="0">
                                          <p:val>
                                            <p:fltVal val="0"/>
                                          </p:val>
                                        </p:tav>
                                        <p:tav tm="100000">
                                          <p:val>
                                            <p:strVal val="#ppt_w"/>
                                          </p:val>
                                        </p:tav>
                                      </p:tavLst>
                                    </p:anim>
                                    <p:anim calcmode="lin" valueType="num">
                                      <p:cBhvr>
                                        <p:cTn id="24" dur="1000" fill="hold"/>
                                        <p:tgtEl>
                                          <p:spTgt spid="125"/>
                                        </p:tgtEl>
                                        <p:attrNameLst>
                                          <p:attrName>ppt_h</p:attrName>
                                        </p:attrNameLst>
                                      </p:cBhvr>
                                      <p:tavLst>
                                        <p:tav tm="0">
                                          <p:val>
                                            <p:fltVal val="0"/>
                                          </p:val>
                                        </p:tav>
                                        <p:tav tm="100000">
                                          <p:val>
                                            <p:strVal val="#ppt_h"/>
                                          </p:val>
                                        </p:tav>
                                      </p:tavLst>
                                    </p:anim>
                                    <p:anim calcmode="lin" valueType="num">
                                      <p:cBhvr>
                                        <p:cTn id="25" dur="1000" fill="hold"/>
                                        <p:tgtEl>
                                          <p:spTgt spid="1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1000"/>
                                  </p:stCondLst>
                                  <p:childTnLst>
                                    <p:set>
                                      <p:cBhvr>
                                        <p:cTn id="28" dur="1" fill="hold">
                                          <p:stCondLst>
                                            <p:cond delay="0"/>
                                          </p:stCondLst>
                                        </p:cTn>
                                        <p:tgtEl>
                                          <p:spTgt spid="133"/>
                                        </p:tgtEl>
                                        <p:attrNameLst>
                                          <p:attrName>style.visibility</p:attrName>
                                        </p:attrNameLst>
                                      </p:cBhvr>
                                      <p:to>
                                        <p:strVal val="visible"/>
                                      </p:to>
                                    </p:set>
                                    <p:anim calcmode="lin" valueType="num">
                                      <p:cBhvr>
                                        <p:cTn id="29" dur="1000" fill="hold"/>
                                        <p:tgtEl>
                                          <p:spTgt spid="133"/>
                                        </p:tgtEl>
                                        <p:attrNameLst>
                                          <p:attrName>ppt_w</p:attrName>
                                        </p:attrNameLst>
                                      </p:cBhvr>
                                      <p:tavLst>
                                        <p:tav tm="0">
                                          <p:val>
                                            <p:fltVal val="0"/>
                                          </p:val>
                                        </p:tav>
                                        <p:tav tm="100000">
                                          <p:val>
                                            <p:strVal val="#ppt_w"/>
                                          </p:val>
                                        </p:tav>
                                      </p:tavLst>
                                    </p:anim>
                                    <p:anim calcmode="lin" valueType="num">
                                      <p:cBhvr>
                                        <p:cTn id="30" dur="1000" fill="hold"/>
                                        <p:tgtEl>
                                          <p:spTgt spid="133"/>
                                        </p:tgtEl>
                                        <p:attrNameLst>
                                          <p:attrName>ppt_h</p:attrName>
                                        </p:attrNameLst>
                                      </p:cBhvr>
                                      <p:tavLst>
                                        <p:tav tm="0">
                                          <p:val>
                                            <p:fltVal val="0"/>
                                          </p:val>
                                        </p:tav>
                                        <p:tav tm="100000">
                                          <p:val>
                                            <p:strVal val="#ppt_h"/>
                                          </p:val>
                                        </p:tav>
                                      </p:tavLst>
                                    </p:anim>
                                    <p:anim calcmode="lin" valueType="num">
                                      <p:cBhvr>
                                        <p:cTn id="31" dur="1000" fill="hold"/>
                                        <p:tgtEl>
                                          <p:spTgt spid="133"/>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33"/>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1500"/>
                                  </p:stCondLst>
                                  <p:childTnLst>
                                    <p:set>
                                      <p:cBhvr>
                                        <p:cTn id="34" dur="1" fill="hold">
                                          <p:stCondLst>
                                            <p:cond delay="0"/>
                                          </p:stCondLst>
                                        </p:cTn>
                                        <p:tgtEl>
                                          <p:spTgt spid="129"/>
                                        </p:tgtEl>
                                        <p:attrNameLst>
                                          <p:attrName>style.visibility</p:attrName>
                                        </p:attrNameLst>
                                      </p:cBhvr>
                                      <p:to>
                                        <p:strVal val="visible"/>
                                      </p:to>
                                    </p:set>
                                    <p:anim calcmode="lin" valueType="num">
                                      <p:cBhvr>
                                        <p:cTn id="35" dur="1000" fill="hold"/>
                                        <p:tgtEl>
                                          <p:spTgt spid="129"/>
                                        </p:tgtEl>
                                        <p:attrNameLst>
                                          <p:attrName>ppt_w</p:attrName>
                                        </p:attrNameLst>
                                      </p:cBhvr>
                                      <p:tavLst>
                                        <p:tav tm="0">
                                          <p:val>
                                            <p:fltVal val="0"/>
                                          </p:val>
                                        </p:tav>
                                        <p:tav tm="100000">
                                          <p:val>
                                            <p:strVal val="#ppt_w"/>
                                          </p:val>
                                        </p:tav>
                                      </p:tavLst>
                                    </p:anim>
                                    <p:anim calcmode="lin" valueType="num">
                                      <p:cBhvr>
                                        <p:cTn id="36" dur="1000" fill="hold"/>
                                        <p:tgtEl>
                                          <p:spTgt spid="129"/>
                                        </p:tgtEl>
                                        <p:attrNameLst>
                                          <p:attrName>ppt_h</p:attrName>
                                        </p:attrNameLst>
                                      </p:cBhvr>
                                      <p:tavLst>
                                        <p:tav tm="0">
                                          <p:val>
                                            <p:fltVal val="0"/>
                                          </p:val>
                                        </p:tav>
                                        <p:tav tm="100000">
                                          <p:val>
                                            <p:strVal val="#ppt_h"/>
                                          </p:val>
                                        </p:tav>
                                      </p:tavLst>
                                    </p:anim>
                                    <p:anim calcmode="lin" valueType="num">
                                      <p:cBhvr>
                                        <p:cTn id="37" dur="1000" fill="hold"/>
                                        <p:tgtEl>
                                          <p:spTgt spid="12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29"/>
                                        </p:tgtEl>
                                        <p:attrNameLst>
                                          <p:attrName>ppt_y</p:attrName>
                                        </p:attrNameLst>
                                      </p:cBhvr>
                                      <p:tavLst>
                                        <p:tav tm="0" fmla="#ppt_y+(sin(-2*pi*(1-$))*-#ppt_x+cos(-2*pi*(1-$))*(1-#ppt_y))*(1-$)">
                                          <p:val>
                                            <p:fltVal val="0"/>
                                          </p:val>
                                        </p:tav>
                                        <p:tav tm="100000">
                                          <p:val>
                                            <p:fltVal val="1"/>
                                          </p:val>
                                        </p:tav>
                                      </p:tavLst>
                                    </p:anim>
                                  </p:childTnLst>
                                </p:cTn>
                              </p:par>
                              <p:par>
                                <p:cTn id="39" presetID="15" presetClass="entr" presetSubtype="0" fill="hold" nodeType="withEffect">
                                  <p:stCondLst>
                                    <p:cond delay="2000"/>
                                  </p:stCondLst>
                                  <p:childTnLst>
                                    <p:set>
                                      <p:cBhvr>
                                        <p:cTn id="40" dur="1" fill="hold">
                                          <p:stCondLst>
                                            <p:cond delay="0"/>
                                          </p:stCondLst>
                                        </p:cTn>
                                        <p:tgtEl>
                                          <p:spTgt spid="137"/>
                                        </p:tgtEl>
                                        <p:attrNameLst>
                                          <p:attrName>style.visibility</p:attrName>
                                        </p:attrNameLst>
                                      </p:cBhvr>
                                      <p:to>
                                        <p:strVal val="visible"/>
                                      </p:to>
                                    </p:set>
                                    <p:anim calcmode="lin" valueType="num">
                                      <p:cBhvr>
                                        <p:cTn id="41" dur="1000" fill="hold"/>
                                        <p:tgtEl>
                                          <p:spTgt spid="137"/>
                                        </p:tgtEl>
                                        <p:attrNameLst>
                                          <p:attrName>ppt_w</p:attrName>
                                        </p:attrNameLst>
                                      </p:cBhvr>
                                      <p:tavLst>
                                        <p:tav tm="0">
                                          <p:val>
                                            <p:fltVal val="0"/>
                                          </p:val>
                                        </p:tav>
                                        <p:tav tm="100000">
                                          <p:val>
                                            <p:strVal val="#ppt_w"/>
                                          </p:val>
                                        </p:tav>
                                      </p:tavLst>
                                    </p:anim>
                                    <p:anim calcmode="lin" valueType="num">
                                      <p:cBhvr>
                                        <p:cTn id="42" dur="1000" fill="hold"/>
                                        <p:tgtEl>
                                          <p:spTgt spid="137"/>
                                        </p:tgtEl>
                                        <p:attrNameLst>
                                          <p:attrName>ppt_h</p:attrName>
                                        </p:attrNameLst>
                                      </p:cBhvr>
                                      <p:tavLst>
                                        <p:tav tm="0">
                                          <p:val>
                                            <p:fltVal val="0"/>
                                          </p:val>
                                        </p:tav>
                                        <p:tav tm="100000">
                                          <p:val>
                                            <p:strVal val="#ppt_h"/>
                                          </p:val>
                                        </p:tav>
                                      </p:tavLst>
                                    </p:anim>
                                    <p:anim calcmode="lin" valueType="num">
                                      <p:cBhvr>
                                        <p:cTn id="43" dur="1000" fill="hold"/>
                                        <p:tgtEl>
                                          <p:spTgt spid="137"/>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37"/>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144"/>
                                        </p:tgtEl>
                                        <p:attrNameLst>
                                          <p:attrName>style.visibility</p:attrName>
                                        </p:attrNameLst>
                                      </p:cBhvr>
                                      <p:to>
                                        <p:strVal val="visible"/>
                                      </p:to>
                                    </p:set>
                                    <p:animEffect>
                                      <p:cBhvr>
                                        <p:cTn id="48" dur="750"/>
                                        <p:tgtEl>
                                          <p:spTgt spid="144"/>
                                        </p:tgtEl>
                                      </p:cBhvr>
                                    </p:animEffect>
                                    <p:anim calcmode="lin" valueType="num">
                                      <p:cBhvr>
                                        <p:cTn id="49" dur="750" fill="hold"/>
                                        <p:tgtEl>
                                          <p:spTgt spid="144"/>
                                        </p:tgtEl>
                                        <p:attrNameLst>
                                          <p:attrName>ppt_x</p:attrName>
                                        </p:attrNameLst>
                                      </p:cBhvr>
                                      <p:tavLst>
                                        <p:tav tm="0">
                                          <p:val>
                                            <p:strVal val="#ppt_x"/>
                                          </p:val>
                                        </p:tav>
                                        <p:tav tm="100000">
                                          <p:val>
                                            <p:strVal val="#ppt_x"/>
                                          </p:val>
                                        </p:tav>
                                      </p:tavLst>
                                    </p:anim>
                                    <p:anim calcmode="lin" valueType="num">
                                      <p:cBhvr>
                                        <p:cTn id="50" dur="750" fill="hold"/>
                                        <p:tgtEl>
                                          <p:spTgt spid="14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5"/>
                                        </p:tgtEl>
                                        <p:attrNameLst>
                                          <p:attrName>style.visibility</p:attrName>
                                        </p:attrNameLst>
                                      </p:cBhvr>
                                      <p:to>
                                        <p:strVal val="visible"/>
                                      </p:to>
                                    </p:set>
                                    <p:animEffect>
                                      <p:cBhvr>
                                        <p:cTn id="53" dur="750"/>
                                        <p:tgtEl>
                                          <p:spTgt spid="145"/>
                                        </p:tgtEl>
                                      </p:cBhvr>
                                    </p:animEffect>
                                    <p:anim calcmode="lin" valueType="num">
                                      <p:cBhvr>
                                        <p:cTn id="54" dur="750" fill="hold"/>
                                        <p:tgtEl>
                                          <p:spTgt spid="145"/>
                                        </p:tgtEl>
                                        <p:attrNameLst>
                                          <p:attrName>ppt_x</p:attrName>
                                        </p:attrNameLst>
                                      </p:cBhvr>
                                      <p:tavLst>
                                        <p:tav tm="0">
                                          <p:val>
                                            <p:strVal val="#ppt_x"/>
                                          </p:val>
                                        </p:tav>
                                        <p:tav tm="100000">
                                          <p:val>
                                            <p:strVal val="#ppt_x"/>
                                          </p:val>
                                        </p:tav>
                                      </p:tavLst>
                                    </p:anim>
                                    <p:anim calcmode="lin" valueType="num">
                                      <p:cBhvr>
                                        <p:cTn id="55" dur="750" fill="hold"/>
                                        <p:tgtEl>
                                          <p:spTgt spid="14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6"/>
                                        </p:tgtEl>
                                        <p:attrNameLst>
                                          <p:attrName>style.visibility</p:attrName>
                                        </p:attrNameLst>
                                      </p:cBhvr>
                                      <p:to>
                                        <p:strVal val="visible"/>
                                      </p:to>
                                    </p:set>
                                    <p:animEffect>
                                      <p:cBhvr>
                                        <p:cTn id="58" dur="750"/>
                                        <p:tgtEl>
                                          <p:spTgt spid="146"/>
                                        </p:tgtEl>
                                      </p:cBhvr>
                                    </p:animEffect>
                                    <p:anim calcmode="lin" valueType="num">
                                      <p:cBhvr>
                                        <p:cTn id="59" dur="750" fill="hold"/>
                                        <p:tgtEl>
                                          <p:spTgt spid="146"/>
                                        </p:tgtEl>
                                        <p:attrNameLst>
                                          <p:attrName>ppt_x</p:attrName>
                                        </p:attrNameLst>
                                      </p:cBhvr>
                                      <p:tavLst>
                                        <p:tav tm="0">
                                          <p:val>
                                            <p:strVal val="#ppt_x"/>
                                          </p:val>
                                        </p:tav>
                                        <p:tav tm="100000">
                                          <p:val>
                                            <p:strVal val="#ppt_x"/>
                                          </p:val>
                                        </p:tav>
                                      </p:tavLst>
                                    </p:anim>
                                    <p:anim calcmode="lin" valueType="num">
                                      <p:cBhvr>
                                        <p:cTn id="60" dur="750" fill="hold"/>
                                        <p:tgtEl>
                                          <p:spTgt spid="14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p:cBhvr>
                                        <p:cTn id="63" dur="750"/>
                                        <p:tgtEl>
                                          <p:spTgt spid="147"/>
                                        </p:tgtEl>
                                      </p:cBhvr>
                                    </p:animEffect>
                                    <p:anim calcmode="lin" valueType="num">
                                      <p:cBhvr>
                                        <p:cTn id="64" dur="750" fill="hold"/>
                                        <p:tgtEl>
                                          <p:spTgt spid="147"/>
                                        </p:tgtEl>
                                        <p:attrNameLst>
                                          <p:attrName>ppt_x</p:attrName>
                                        </p:attrNameLst>
                                      </p:cBhvr>
                                      <p:tavLst>
                                        <p:tav tm="0">
                                          <p:val>
                                            <p:strVal val="#ppt_x"/>
                                          </p:val>
                                        </p:tav>
                                        <p:tav tm="100000">
                                          <p:val>
                                            <p:strVal val="#ppt_x"/>
                                          </p:val>
                                        </p:tav>
                                      </p:tavLst>
                                    </p:anim>
                                    <p:anim calcmode="lin" valueType="num">
                                      <p:cBhvr>
                                        <p:cTn id="65" dur="750" fill="hold"/>
                                        <p:tgtEl>
                                          <p:spTgt spid="14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p:cBhvr>
                                        <p:cTn id="68" dur="750"/>
                                        <p:tgtEl>
                                          <p:spTgt spid="148"/>
                                        </p:tgtEl>
                                      </p:cBhvr>
                                    </p:animEffect>
                                    <p:anim calcmode="lin" valueType="num">
                                      <p:cBhvr>
                                        <p:cTn id="69" dur="750" fill="hold"/>
                                        <p:tgtEl>
                                          <p:spTgt spid="148"/>
                                        </p:tgtEl>
                                        <p:attrNameLst>
                                          <p:attrName>ppt_x</p:attrName>
                                        </p:attrNameLst>
                                      </p:cBhvr>
                                      <p:tavLst>
                                        <p:tav tm="0">
                                          <p:val>
                                            <p:strVal val="#ppt_x"/>
                                          </p:val>
                                        </p:tav>
                                        <p:tav tm="100000">
                                          <p:val>
                                            <p:strVal val="#ppt_x"/>
                                          </p:val>
                                        </p:tav>
                                      </p:tavLst>
                                    </p:anim>
                                    <p:anim calcmode="lin" valueType="num">
                                      <p:cBhvr>
                                        <p:cTn id="70" dur="75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144" grpId="0" bldLvl="0" autoUpdateAnimBg="0"/>
      <p:bldP spid="145" grpId="0" bldLvl="0" autoUpdateAnimBg="0"/>
      <p:bldP spid="146" grpId="0" bldLvl="0" autoUpdateAnimBg="0"/>
      <p:bldP spid="147" grpId="0" bldLvl="0" autoUpdateAnimBg="0"/>
      <p:bldP spid="14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基本工作概述</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41" name="椭圆 40"/>
          <p:cNvSpPr/>
          <p:nvPr/>
        </p:nvSpPr>
        <p:spPr>
          <a:xfrm>
            <a:off x="3528048" y="1324413"/>
            <a:ext cx="433730" cy="433730"/>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2" name="椭圆 41"/>
          <p:cNvSpPr/>
          <p:nvPr/>
        </p:nvSpPr>
        <p:spPr>
          <a:xfrm>
            <a:off x="7952686" y="3320811"/>
            <a:ext cx="307766" cy="307766"/>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3" name="椭圆 42"/>
          <p:cNvSpPr/>
          <p:nvPr/>
        </p:nvSpPr>
        <p:spPr>
          <a:xfrm>
            <a:off x="4783138" y="3923163"/>
            <a:ext cx="459422" cy="459422"/>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sp>
        <p:nvSpPr>
          <p:cNvPr id="44" name="椭圆 43"/>
          <p:cNvSpPr/>
          <p:nvPr/>
        </p:nvSpPr>
        <p:spPr>
          <a:xfrm>
            <a:off x="1384301" y="3661226"/>
            <a:ext cx="469264" cy="469264"/>
          </a:xfrm>
          <a:prstGeom prst="ellipse">
            <a:avLst/>
          </a:prstGeom>
          <a:solidFill>
            <a:schemeClr val="tx1">
              <a:lumMod val="50000"/>
              <a:lumOff val="50000"/>
              <a:alpha val="35000"/>
            </a:schemeClr>
          </a:soli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350" b="0" i="0" u="none" strike="noStrike" kern="0" cap="none" spc="0" normalizeH="0" baseline="0" noProof="0">
              <a:ln>
                <a:noFill/>
              </a:ln>
              <a:solidFill>
                <a:srgbClr val="0A7A04"/>
              </a:solidFill>
              <a:effectLst/>
              <a:uLnTx/>
              <a:uFillTx/>
              <a:latin typeface="微软雅黑" panose="020B0503020204020204" charset="-122"/>
              <a:ea typeface="微软雅黑" panose="020B0503020204020204" charset="-122"/>
            </a:endParaRPr>
          </a:p>
        </p:txBody>
      </p:sp>
      <p:grpSp>
        <p:nvGrpSpPr>
          <p:cNvPr id="45" name="组合 44"/>
          <p:cNvGrpSpPr/>
          <p:nvPr/>
        </p:nvGrpSpPr>
        <p:grpSpPr>
          <a:xfrm>
            <a:off x="656726" y="1400126"/>
            <a:ext cx="2107612" cy="2107612"/>
            <a:chOff x="656726" y="1399676"/>
            <a:chExt cx="2107612" cy="2107612"/>
          </a:xfrm>
        </p:grpSpPr>
        <p:sp>
          <p:nvSpPr>
            <p:cNvPr id="46" name="椭圆 45"/>
            <p:cNvSpPr/>
            <p:nvPr/>
          </p:nvSpPr>
          <p:spPr>
            <a:xfrm>
              <a:off x="656726" y="1399676"/>
              <a:ext cx="2107612" cy="2107612"/>
            </a:xfrm>
            <a:prstGeom prst="ellipse">
              <a:avLst/>
            </a:prstGeom>
            <a:noFill/>
            <a:ln w="3175" cap="flat" cmpd="sng" algn="ctr">
              <a:solidFill>
                <a:schemeClr val="tx1">
                  <a:lumMod val="75000"/>
                  <a:lumOff val="25000"/>
                  <a:alpha val="3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7" name="Freeform 9"/>
            <p:cNvSpPr>
              <a:spLocks noEditPoints="1"/>
            </p:cNvSpPr>
            <p:nvPr/>
          </p:nvSpPr>
          <p:spPr bwMode="auto">
            <a:xfrm>
              <a:off x="1407670" y="1704851"/>
              <a:ext cx="606120" cy="664970"/>
            </a:xfrm>
            <a:custGeom>
              <a:avLst/>
              <a:gdLst>
                <a:gd name="T0" fmla="*/ 658813 w 2210"/>
                <a:gd name="T1" fmla="*/ 411007 h 2427"/>
                <a:gd name="T2" fmla="*/ 658813 w 2210"/>
                <a:gd name="T3" fmla="*/ 408329 h 2427"/>
                <a:gd name="T4" fmla="*/ 657024 w 2210"/>
                <a:gd name="T5" fmla="*/ 388388 h 2427"/>
                <a:gd name="T6" fmla="*/ 434936 w 2210"/>
                <a:gd name="T7" fmla="*/ 79166 h 2427"/>
                <a:gd name="T8" fmla="*/ 410789 w 2210"/>
                <a:gd name="T9" fmla="*/ 93451 h 2427"/>
                <a:gd name="T10" fmla="*/ 618867 w 2210"/>
                <a:gd name="T11" fmla="*/ 333329 h 2427"/>
                <a:gd name="T12" fmla="*/ 487104 w 2210"/>
                <a:gd name="T13" fmla="*/ 359817 h 2427"/>
                <a:gd name="T14" fmla="*/ 331195 w 2210"/>
                <a:gd name="T15" fmla="*/ 359817 h 2427"/>
                <a:gd name="T16" fmla="*/ 175286 w 2210"/>
                <a:gd name="T17" fmla="*/ 359817 h 2427"/>
                <a:gd name="T18" fmla="*/ 37263 w 2210"/>
                <a:gd name="T19" fmla="*/ 338389 h 2427"/>
                <a:gd name="T20" fmla="*/ 328512 w 2210"/>
                <a:gd name="T21" fmla="*/ 94047 h 2427"/>
                <a:gd name="T22" fmla="*/ 344908 w 2210"/>
                <a:gd name="T23" fmla="*/ 15774 h 2427"/>
                <a:gd name="T24" fmla="*/ 312116 w 2210"/>
                <a:gd name="T25" fmla="*/ 15774 h 2427"/>
                <a:gd name="T26" fmla="*/ 298 w 2210"/>
                <a:gd name="T27" fmla="*/ 388388 h 2427"/>
                <a:gd name="T28" fmla="*/ 0 w 2210"/>
                <a:gd name="T29" fmla="*/ 411007 h 2427"/>
                <a:gd name="T30" fmla="*/ 34282 w 2210"/>
                <a:gd name="T31" fmla="*/ 413090 h 2427"/>
                <a:gd name="T32" fmla="*/ 97182 w 2210"/>
                <a:gd name="T33" fmla="*/ 346127 h 2427"/>
                <a:gd name="T34" fmla="*/ 159486 w 2210"/>
                <a:gd name="T35" fmla="*/ 411900 h 2427"/>
                <a:gd name="T36" fmla="*/ 159486 w 2210"/>
                <a:gd name="T37" fmla="*/ 412793 h 2427"/>
                <a:gd name="T38" fmla="*/ 159486 w 2210"/>
                <a:gd name="T39" fmla="*/ 413090 h 2427"/>
                <a:gd name="T40" fmla="*/ 191086 w 2210"/>
                <a:gd name="T41" fmla="*/ 413090 h 2427"/>
                <a:gd name="T42" fmla="*/ 191086 w 2210"/>
                <a:gd name="T43" fmla="*/ 412793 h 2427"/>
                <a:gd name="T44" fmla="*/ 190787 w 2210"/>
                <a:gd name="T45" fmla="*/ 411602 h 2427"/>
                <a:gd name="T46" fmla="*/ 253390 w 2210"/>
                <a:gd name="T47" fmla="*/ 346127 h 2427"/>
                <a:gd name="T48" fmla="*/ 314203 w 2210"/>
                <a:gd name="T49" fmla="*/ 604160 h 2427"/>
                <a:gd name="T50" fmla="*/ 246533 w 2210"/>
                <a:gd name="T51" fmla="*/ 689575 h 2427"/>
                <a:gd name="T52" fmla="*/ 156207 w 2210"/>
                <a:gd name="T53" fmla="*/ 599398 h 2427"/>
                <a:gd name="T54" fmla="*/ 246533 w 2210"/>
                <a:gd name="T55" fmla="*/ 722313 h 2427"/>
                <a:gd name="T56" fmla="*/ 346995 w 2210"/>
                <a:gd name="T57" fmla="*/ 607731 h 2427"/>
                <a:gd name="T58" fmla="*/ 409299 w 2210"/>
                <a:gd name="T59" fmla="*/ 346127 h 2427"/>
                <a:gd name="T60" fmla="*/ 471603 w 2210"/>
                <a:gd name="T61" fmla="*/ 411602 h 2427"/>
                <a:gd name="T62" fmla="*/ 471603 w 2210"/>
                <a:gd name="T63" fmla="*/ 412793 h 2427"/>
                <a:gd name="T64" fmla="*/ 471603 w 2210"/>
                <a:gd name="T65" fmla="*/ 413090 h 2427"/>
                <a:gd name="T66" fmla="*/ 502904 w 2210"/>
                <a:gd name="T67" fmla="*/ 413090 h 2427"/>
                <a:gd name="T68" fmla="*/ 502904 w 2210"/>
                <a:gd name="T69" fmla="*/ 412793 h 2427"/>
                <a:gd name="T70" fmla="*/ 502904 w 2210"/>
                <a:gd name="T71" fmla="*/ 411900 h 2427"/>
                <a:gd name="T72" fmla="*/ 565208 w 2210"/>
                <a:gd name="T73" fmla="*/ 346127 h 2427"/>
                <a:gd name="T74" fmla="*/ 626021 w 2210"/>
                <a:gd name="T75" fmla="*/ 411007 h 2427"/>
                <a:gd name="T76" fmla="*/ 626021 w 2210"/>
                <a:gd name="T77" fmla="*/ 411007 h 2427"/>
                <a:gd name="T78" fmla="*/ 658813 w 2210"/>
                <a:gd name="T79" fmla="*/ 413090 h 2427"/>
                <a:gd name="T80" fmla="*/ 658813 w 2210"/>
                <a:gd name="T81" fmla="*/ 411602 h 2427"/>
                <a:gd name="T82" fmla="*/ 658813 w 2210"/>
                <a:gd name="T83" fmla="*/ 411007 h 24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10" h="2427">
                  <a:moveTo>
                    <a:pt x="2210" y="1381"/>
                  </a:moveTo>
                  <a:cubicBezTo>
                    <a:pt x="2210" y="1381"/>
                    <a:pt x="2210" y="1381"/>
                    <a:pt x="2210" y="1381"/>
                  </a:cubicBezTo>
                  <a:cubicBezTo>
                    <a:pt x="2210" y="1381"/>
                    <a:pt x="2210" y="1381"/>
                    <a:pt x="2210" y="1381"/>
                  </a:cubicBezTo>
                  <a:cubicBezTo>
                    <a:pt x="2210" y="1379"/>
                    <a:pt x="2210" y="1376"/>
                    <a:pt x="2210" y="1372"/>
                  </a:cubicBezTo>
                  <a:cubicBezTo>
                    <a:pt x="2209" y="1363"/>
                    <a:pt x="2208" y="1354"/>
                    <a:pt x="2207" y="1345"/>
                  </a:cubicBezTo>
                  <a:cubicBezTo>
                    <a:pt x="2205" y="1328"/>
                    <a:pt x="2204" y="1310"/>
                    <a:pt x="2204" y="1305"/>
                  </a:cubicBezTo>
                  <a:cubicBezTo>
                    <a:pt x="2204" y="823"/>
                    <a:pt x="1894" y="413"/>
                    <a:pt x="1462" y="264"/>
                  </a:cubicBezTo>
                  <a:cubicBezTo>
                    <a:pt x="1461" y="265"/>
                    <a:pt x="1460" y="265"/>
                    <a:pt x="1459" y="266"/>
                  </a:cubicBezTo>
                  <a:cubicBezTo>
                    <a:pt x="1451" y="262"/>
                    <a:pt x="1442" y="259"/>
                    <a:pt x="1433" y="259"/>
                  </a:cubicBezTo>
                  <a:cubicBezTo>
                    <a:pt x="1402" y="259"/>
                    <a:pt x="1378" y="284"/>
                    <a:pt x="1378" y="314"/>
                  </a:cubicBezTo>
                  <a:cubicBezTo>
                    <a:pt x="1378" y="343"/>
                    <a:pt x="1400" y="367"/>
                    <a:pt x="1428" y="369"/>
                  </a:cubicBezTo>
                  <a:cubicBezTo>
                    <a:pt x="1758" y="484"/>
                    <a:pt x="2009" y="769"/>
                    <a:pt x="2076" y="1120"/>
                  </a:cubicBezTo>
                  <a:cubicBezTo>
                    <a:pt x="2025" y="1081"/>
                    <a:pt x="1963" y="1058"/>
                    <a:pt x="1896" y="1058"/>
                  </a:cubicBezTo>
                  <a:cubicBezTo>
                    <a:pt x="1787" y="1058"/>
                    <a:pt x="1691" y="1119"/>
                    <a:pt x="1634" y="1209"/>
                  </a:cubicBezTo>
                  <a:cubicBezTo>
                    <a:pt x="1578" y="1119"/>
                    <a:pt x="1482" y="1058"/>
                    <a:pt x="1373" y="1058"/>
                  </a:cubicBezTo>
                  <a:cubicBezTo>
                    <a:pt x="1264" y="1058"/>
                    <a:pt x="1167" y="1119"/>
                    <a:pt x="1111" y="1209"/>
                  </a:cubicBezTo>
                  <a:cubicBezTo>
                    <a:pt x="1055" y="1119"/>
                    <a:pt x="959" y="1058"/>
                    <a:pt x="850" y="1058"/>
                  </a:cubicBezTo>
                  <a:cubicBezTo>
                    <a:pt x="740" y="1058"/>
                    <a:pt x="644" y="1119"/>
                    <a:pt x="588" y="1209"/>
                  </a:cubicBezTo>
                  <a:cubicBezTo>
                    <a:pt x="532" y="1119"/>
                    <a:pt x="436" y="1058"/>
                    <a:pt x="326" y="1058"/>
                  </a:cubicBezTo>
                  <a:cubicBezTo>
                    <a:pt x="250" y="1058"/>
                    <a:pt x="180" y="1088"/>
                    <a:pt x="125" y="1137"/>
                  </a:cubicBezTo>
                  <a:cubicBezTo>
                    <a:pt x="205" y="675"/>
                    <a:pt x="604" y="322"/>
                    <a:pt x="1087" y="314"/>
                  </a:cubicBezTo>
                  <a:cubicBezTo>
                    <a:pt x="1091" y="316"/>
                    <a:pt x="1096" y="316"/>
                    <a:pt x="1102" y="316"/>
                  </a:cubicBezTo>
                  <a:cubicBezTo>
                    <a:pt x="1141" y="316"/>
                    <a:pt x="1157" y="284"/>
                    <a:pt x="1157" y="245"/>
                  </a:cubicBezTo>
                  <a:cubicBezTo>
                    <a:pt x="1157" y="53"/>
                    <a:pt x="1157" y="53"/>
                    <a:pt x="1157" y="53"/>
                  </a:cubicBezTo>
                  <a:cubicBezTo>
                    <a:pt x="1157" y="22"/>
                    <a:pt x="1134" y="0"/>
                    <a:pt x="1102" y="0"/>
                  </a:cubicBezTo>
                  <a:cubicBezTo>
                    <a:pt x="1078" y="0"/>
                    <a:pt x="1047" y="20"/>
                    <a:pt x="1047" y="53"/>
                  </a:cubicBezTo>
                  <a:cubicBezTo>
                    <a:pt x="1047" y="205"/>
                    <a:pt x="1047" y="205"/>
                    <a:pt x="1047" y="205"/>
                  </a:cubicBezTo>
                  <a:cubicBezTo>
                    <a:pt x="464" y="234"/>
                    <a:pt x="1" y="716"/>
                    <a:pt x="1" y="1305"/>
                  </a:cubicBezTo>
                  <a:cubicBezTo>
                    <a:pt x="1" y="1312"/>
                    <a:pt x="1" y="1345"/>
                    <a:pt x="1" y="1368"/>
                  </a:cubicBezTo>
                  <a:cubicBezTo>
                    <a:pt x="0" y="1372"/>
                    <a:pt x="0" y="1376"/>
                    <a:pt x="0" y="1381"/>
                  </a:cubicBezTo>
                  <a:cubicBezTo>
                    <a:pt x="0" y="1413"/>
                    <a:pt x="26" y="1440"/>
                    <a:pt x="58" y="1440"/>
                  </a:cubicBezTo>
                  <a:cubicBezTo>
                    <a:pt x="87" y="1440"/>
                    <a:pt x="112" y="1417"/>
                    <a:pt x="115" y="1388"/>
                  </a:cubicBezTo>
                  <a:cubicBezTo>
                    <a:pt x="117" y="1388"/>
                    <a:pt x="117" y="1388"/>
                    <a:pt x="117" y="1388"/>
                  </a:cubicBezTo>
                  <a:cubicBezTo>
                    <a:pt x="118" y="1271"/>
                    <a:pt x="211" y="1163"/>
                    <a:pt x="326" y="1163"/>
                  </a:cubicBezTo>
                  <a:cubicBezTo>
                    <a:pt x="438" y="1163"/>
                    <a:pt x="530" y="1265"/>
                    <a:pt x="536" y="1378"/>
                  </a:cubicBezTo>
                  <a:cubicBezTo>
                    <a:pt x="535" y="1380"/>
                    <a:pt x="535" y="1382"/>
                    <a:pt x="535" y="1384"/>
                  </a:cubicBezTo>
                  <a:cubicBezTo>
                    <a:pt x="535" y="1385"/>
                    <a:pt x="535" y="1385"/>
                    <a:pt x="535" y="1386"/>
                  </a:cubicBezTo>
                  <a:cubicBezTo>
                    <a:pt x="535" y="1386"/>
                    <a:pt x="535" y="1386"/>
                    <a:pt x="535" y="1387"/>
                  </a:cubicBezTo>
                  <a:cubicBezTo>
                    <a:pt x="535" y="1387"/>
                    <a:pt x="535" y="1388"/>
                    <a:pt x="535" y="1388"/>
                  </a:cubicBezTo>
                  <a:cubicBezTo>
                    <a:pt x="535" y="1388"/>
                    <a:pt x="535" y="1388"/>
                    <a:pt x="535" y="1388"/>
                  </a:cubicBezTo>
                  <a:cubicBezTo>
                    <a:pt x="536" y="1417"/>
                    <a:pt x="560" y="1440"/>
                    <a:pt x="588" y="1440"/>
                  </a:cubicBezTo>
                  <a:cubicBezTo>
                    <a:pt x="616" y="1440"/>
                    <a:pt x="639" y="1417"/>
                    <a:pt x="641" y="1388"/>
                  </a:cubicBezTo>
                  <a:cubicBezTo>
                    <a:pt x="641" y="1388"/>
                    <a:pt x="641" y="1388"/>
                    <a:pt x="641" y="1388"/>
                  </a:cubicBezTo>
                  <a:cubicBezTo>
                    <a:pt x="641" y="1388"/>
                    <a:pt x="641" y="1387"/>
                    <a:pt x="641" y="1387"/>
                  </a:cubicBezTo>
                  <a:cubicBezTo>
                    <a:pt x="641" y="1387"/>
                    <a:pt x="641" y="1386"/>
                    <a:pt x="641" y="1386"/>
                  </a:cubicBezTo>
                  <a:cubicBezTo>
                    <a:pt x="641" y="1385"/>
                    <a:pt x="641" y="1384"/>
                    <a:pt x="640" y="1383"/>
                  </a:cubicBezTo>
                  <a:cubicBezTo>
                    <a:pt x="640" y="1381"/>
                    <a:pt x="640" y="1379"/>
                    <a:pt x="640" y="1378"/>
                  </a:cubicBezTo>
                  <a:cubicBezTo>
                    <a:pt x="646" y="1265"/>
                    <a:pt x="738" y="1163"/>
                    <a:pt x="850" y="1163"/>
                  </a:cubicBezTo>
                  <a:cubicBezTo>
                    <a:pt x="949" y="1163"/>
                    <a:pt x="1032" y="1244"/>
                    <a:pt x="1054" y="1341"/>
                  </a:cubicBezTo>
                  <a:cubicBezTo>
                    <a:pt x="1054" y="2030"/>
                    <a:pt x="1054" y="2030"/>
                    <a:pt x="1054" y="2030"/>
                  </a:cubicBezTo>
                  <a:cubicBezTo>
                    <a:pt x="1049" y="2041"/>
                    <a:pt x="1047" y="2055"/>
                    <a:pt x="1047" y="2069"/>
                  </a:cubicBezTo>
                  <a:cubicBezTo>
                    <a:pt x="1047" y="2190"/>
                    <a:pt x="1000" y="2317"/>
                    <a:pt x="827" y="2317"/>
                  </a:cubicBezTo>
                  <a:cubicBezTo>
                    <a:pt x="676" y="2317"/>
                    <a:pt x="579" y="2190"/>
                    <a:pt x="579" y="2069"/>
                  </a:cubicBezTo>
                  <a:cubicBezTo>
                    <a:pt x="579" y="2030"/>
                    <a:pt x="552" y="2014"/>
                    <a:pt x="524" y="2014"/>
                  </a:cubicBezTo>
                  <a:cubicBezTo>
                    <a:pt x="496" y="2014"/>
                    <a:pt x="469" y="2030"/>
                    <a:pt x="469" y="2069"/>
                  </a:cubicBezTo>
                  <a:cubicBezTo>
                    <a:pt x="469" y="2268"/>
                    <a:pt x="578" y="2427"/>
                    <a:pt x="827" y="2427"/>
                  </a:cubicBezTo>
                  <a:cubicBezTo>
                    <a:pt x="1112" y="2427"/>
                    <a:pt x="1156" y="2274"/>
                    <a:pt x="1157" y="2080"/>
                  </a:cubicBezTo>
                  <a:cubicBezTo>
                    <a:pt x="1162" y="2069"/>
                    <a:pt x="1164" y="2056"/>
                    <a:pt x="1164" y="2042"/>
                  </a:cubicBezTo>
                  <a:cubicBezTo>
                    <a:pt x="1164" y="1375"/>
                    <a:pt x="1164" y="1375"/>
                    <a:pt x="1164" y="1375"/>
                  </a:cubicBezTo>
                  <a:cubicBezTo>
                    <a:pt x="1171" y="1263"/>
                    <a:pt x="1262" y="1163"/>
                    <a:pt x="1373" y="1163"/>
                  </a:cubicBezTo>
                  <a:cubicBezTo>
                    <a:pt x="1485" y="1163"/>
                    <a:pt x="1576" y="1265"/>
                    <a:pt x="1582" y="1378"/>
                  </a:cubicBezTo>
                  <a:cubicBezTo>
                    <a:pt x="1582" y="1379"/>
                    <a:pt x="1582" y="1381"/>
                    <a:pt x="1582" y="1383"/>
                  </a:cubicBezTo>
                  <a:cubicBezTo>
                    <a:pt x="1582" y="1384"/>
                    <a:pt x="1582" y="1385"/>
                    <a:pt x="1582" y="1386"/>
                  </a:cubicBezTo>
                  <a:cubicBezTo>
                    <a:pt x="1582" y="1386"/>
                    <a:pt x="1582" y="1387"/>
                    <a:pt x="1582" y="1387"/>
                  </a:cubicBezTo>
                  <a:cubicBezTo>
                    <a:pt x="1582" y="1388"/>
                    <a:pt x="1582" y="1388"/>
                    <a:pt x="1582" y="1388"/>
                  </a:cubicBezTo>
                  <a:cubicBezTo>
                    <a:pt x="1582" y="1388"/>
                    <a:pt x="1582" y="1388"/>
                    <a:pt x="1582" y="1388"/>
                  </a:cubicBezTo>
                  <a:cubicBezTo>
                    <a:pt x="1583" y="1417"/>
                    <a:pt x="1606" y="1440"/>
                    <a:pt x="1634" y="1440"/>
                  </a:cubicBezTo>
                  <a:cubicBezTo>
                    <a:pt x="1663" y="1440"/>
                    <a:pt x="1686" y="1417"/>
                    <a:pt x="1687" y="1388"/>
                  </a:cubicBezTo>
                  <a:cubicBezTo>
                    <a:pt x="1687" y="1388"/>
                    <a:pt x="1687" y="1388"/>
                    <a:pt x="1687" y="1388"/>
                  </a:cubicBezTo>
                  <a:cubicBezTo>
                    <a:pt x="1687" y="1388"/>
                    <a:pt x="1687" y="1387"/>
                    <a:pt x="1687" y="1387"/>
                  </a:cubicBezTo>
                  <a:cubicBezTo>
                    <a:pt x="1687" y="1386"/>
                    <a:pt x="1687" y="1386"/>
                    <a:pt x="1687" y="1386"/>
                  </a:cubicBezTo>
                  <a:cubicBezTo>
                    <a:pt x="1687" y="1385"/>
                    <a:pt x="1687" y="1385"/>
                    <a:pt x="1687" y="1384"/>
                  </a:cubicBezTo>
                  <a:cubicBezTo>
                    <a:pt x="1687" y="1382"/>
                    <a:pt x="1687" y="1380"/>
                    <a:pt x="1687" y="1378"/>
                  </a:cubicBezTo>
                  <a:cubicBezTo>
                    <a:pt x="1692" y="1265"/>
                    <a:pt x="1784" y="1163"/>
                    <a:pt x="1896" y="1163"/>
                  </a:cubicBezTo>
                  <a:cubicBezTo>
                    <a:pt x="1988" y="1163"/>
                    <a:pt x="2067" y="1233"/>
                    <a:pt x="2095" y="1321"/>
                  </a:cubicBezTo>
                  <a:cubicBezTo>
                    <a:pt x="2096" y="1341"/>
                    <a:pt x="2100" y="1374"/>
                    <a:pt x="2100" y="1381"/>
                  </a:cubicBezTo>
                  <a:cubicBezTo>
                    <a:pt x="2100" y="1381"/>
                    <a:pt x="2100" y="1381"/>
                    <a:pt x="2100" y="1381"/>
                  </a:cubicBezTo>
                  <a:cubicBezTo>
                    <a:pt x="2100" y="1381"/>
                    <a:pt x="2100" y="1381"/>
                    <a:pt x="2100" y="1381"/>
                  </a:cubicBezTo>
                  <a:cubicBezTo>
                    <a:pt x="2100" y="1412"/>
                    <a:pt x="2125" y="1436"/>
                    <a:pt x="2155" y="1436"/>
                  </a:cubicBezTo>
                  <a:cubicBezTo>
                    <a:pt x="2183" y="1436"/>
                    <a:pt x="2206" y="1415"/>
                    <a:pt x="2210" y="1388"/>
                  </a:cubicBezTo>
                  <a:cubicBezTo>
                    <a:pt x="2210" y="1388"/>
                    <a:pt x="2210" y="1388"/>
                    <a:pt x="2210" y="1388"/>
                  </a:cubicBezTo>
                  <a:cubicBezTo>
                    <a:pt x="2210" y="1386"/>
                    <a:pt x="2210" y="1385"/>
                    <a:pt x="2210" y="1383"/>
                  </a:cubicBezTo>
                  <a:cubicBezTo>
                    <a:pt x="2210" y="1382"/>
                    <a:pt x="2210" y="1382"/>
                    <a:pt x="2210" y="1381"/>
                  </a:cubicBezTo>
                  <a:close/>
                  <a:moveTo>
                    <a:pt x="2210" y="1381"/>
                  </a:moveTo>
                  <a:cubicBezTo>
                    <a:pt x="2210" y="1381"/>
                    <a:pt x="2210" y="1381"/>
                    <a:pt x="2210" y="1381"/>
                  </a:cubicBezTo>
                </a:path>
              </a:pathLst>
            </a:custGeom>
            <a:solidFill>
              <a:srgbClr val="D1221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8" name="文本框 66"/>
            <p:cNvSpPr txBox="1">
              <a:spLocks noChangeArrowheads="1"/>
            </p:cNvSpPr>
            <p:nvPr/>
          </p:nvSpPr>
          <p:spPr bwMode="auto">
            <a:xfrm>
              <a:off x="890906" y="2465070"/>
              <a:ext cx="1615442"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endPar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endParaRPr>
            </a:p>
          </p:txBody>
        </p:sp>
      </p:grpSp>
      <p:grpSp>
        <p:nvGrpSpPr>
          <p:cNvPr id="49" name="组合 48"/>
          <p:cNvGrpSpPr/>
          <p:nvPr/>
        </p:nvGrpSpPr>
        <p:grpSpPr>
          <a:xfrm>
            <a:off x="2231335" y="2503512"/>
            <a:ext cx="1895826" cy="1893678"/>
            <a:chOff x="2231335" y="2503062"/>
            <a:chExt cx="1895826" cy="1893678"/>
          </a:xfrm>
        </p:grpSpPr>
        <p:sp>
          <p:nvSpPr>
            <p:cNvPr id="50" name="椭圆 49"/>
            <p:cNvSpPr/>
            <p:nvPr/>
          </p:nvSpPr>
          <p:spPr>
            <a:xfrm>
              <a:off x="2231335" y="2503062"/>
              <a:ext cx="1895826" cy="1893678"/>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1" name="Freeform 25"/>
            <p:cNvSpPr>
              <a:spLocks noEditPoints="1"/>
            </p:cNvSpPr>
            <p:nvPr/>
          </p:nvSpPr>
          <p:spPr bwMode="auto">
            <a:xfrm>
              <a:off x="2941446" y="2847850"/>
              <a:ext cx="490364" cy="588770"/>
            </a:xfrm>
            <a:custGeom>
              <a:avLst/>
              <a:gdLst>
                <a:gd name="T0" fmla="*/ 279400 w 2214"/>
                <a:gd name="T1" fmla="*/ 671513 h 2664"/>
                <a:gd name="T2" fmla="*/ 271576 w 2214"/>
                <a:gd name="T3" fmla="*/ 668488 h 2664"/>
                <a:gd name="T4" fmla="*/ 137050 w 2214"/>
                <a:gd name="T5" fmla="*/ 587826 h 2664"/>
                <a:gd name="T6" fmla="*/ 43664 w 2214"/>
                <a:gd name="T7" fmla="*/ 485990 h 2664"/>
                <a:gd name="T8" fmla="*/ 0 w 2214"/>
                <a:gd name="T9" fmla="*/ 339285 h 2664"/>
                <a:gd name="T10" fmla="*/ 0 w 2214"/>
                <a:gd name="T11" fmla="*/ 60245 h 2664"/>
                <a:gd name="T12" fmla="*/ 21201 w 2214"/>
                <a:gd name="T13" fmla="*/ 60245 h 2664"/>
                <a:gd name="T14" fmla="*/ 128973 w 2214"/>
                <a:gd name="T15" fmla="*/ 53943 h 2664"/>
                <a:gd name="T16" fmla="*/ 264509 w 2214"/>
                <a:gd name="T17" fmla="*/ 14872 h 2664"/>
                <a:gd name="T18" fmla="*/ 279400 w 2214"/>
                <a:gd name="T19" fmla="*/ 0 h 2664"/>
                <a:gd name="T20" fmla="*/ 294291 w 2214"/>
                <a:gd name="T21" fmla="*/ 14872 h 2664"/>
                <a:gd name="T22" fmla="*/ 430332 w 2214"/>
                <a:gd name="T23" fmla="*/ 53943 h 2664"/>
                <a:gd name="T24" fmla="*/ 537599 w 2214"/>
                <a:gd name="T25" fmla="*/ 60245 h 2664"/>
                <a:gd name="T26" fmla="*/ 558800 w 2214"/>
                <a:gd name="T27" fmla="*/ 60245 h 2664"/>
                <a:gd name="T28" fmla="*/ 558800 w 2214"/>
                <a:gd name="T29" fmla="*/ 339285 h 2664"/>
                <a:gd name="T30" fmla="*/ 515136 w 2214"/>
                <a:gd name="T31" fmla="*/ 485990 h 2664"/>
                <a:gd name="T32" fmla="*/ 421750 w 2214"/>
                <a:gd name="T33" fmla="*/ 587826 h 2664"/>
                <a:gd name="T34" fmla="*/ 287224 w 2214"/>
                <a:gd name="T35" fmla="*/ 668488 h 2664"/>
                <a:gd name="T36" fmla="*/ 279400 w 2214"/>
                <a:gd name="T37" fmla="*/ 671513 h 2664"/>
                <a:gd name="T38" fmla="*/ 42150 w 2214"/>
                <a:gd name="T39" fmla="*/ 102088 h 2664"/>
                <a:gd name="T40" fmla="*/ 42150 w 2214"/>
                <a:gd name="T41" fmla="*/ 339285 h 2664"/>
                <a:gd name="T42" fmla="*/ 163299 w 2214"/>
                <a:gd name="T43" fmla="*/ 555057 h 2664"/>
                <a:gd name="T44" fmla="*/ 279400 w 2214"/>
                <a:gd name="T45" fmla="*/ 625888 h 2664"/>
                <a:gd name="T46" fmla="*/ 396258 w 2214"/>
                <a:gd name="T47" fmla="*/ 554301 h 2664"/>
                <a:gd name="T48" fmla="*/ 516650 w 2214"/>
                <a:gd name="T49" fmla="*/ 339285 h 2664"/>
                <a:gd name="T50" fmla="*/ 516650 w 2214"/>
                <a:gd name="T51" fmla="*/ 102088 h 2664"/>
                <a:gd name="T52" fmla="*/ 425536 w 2214"/>
                <a:gd name="T53" fmla="*/ 95786 h 2664"/>
                <a:gd name="T54" fmla="*/ 279400 w 2214"/>
                <a:gd name="T55" fmla="*/ 56464 h 2664"/>
                <a:gd name="T56" fmla="*/ 133264 w 2214"/>
                <a:gd name="T57" fmla="*/ 95786 h 2664"/>
                <a:gd name="T58" fmla="*/ 42150 w 2214"/>
                <a:gd name="T59" fmla="*/ 102088 h 2664"/>
                <a:gd name="T60" fmla="*/ 317764 w 2214"/>
                <a:gd name="T61" fmla="*/ 109650 h 2664"/>
                <a:gd name="T62" fmla="*/ 159008 w 2214"/>
                <a:gd name="T63" fmla="*/ 379617 h 2664"/>
                <a:gd name="T64" fmla="*/ 300096 w 2214"/>
                <a:gd name="T65" fmla="*/ 315087 h 2664"/>
                <a:gd name="T66" fmla="*/ 264761 w 2214"/>
                <a:gd name="T67" fmla="*/ 544218 h 2664"/>
                <a:gd name="T68" fmla="*/ 441184 w 2214"/>
                <a:gd name="T69" fmla="*/ 215267 h 2664"/>
                <a:gd name="T70" fmla="*/ 311706 w 2214"/>
                <a:gd name="T71" fmla="*/ 244759 h 2664"/>
                <a:gd name="T72" fmla="*/ 317764 w 2214"/>
                <a:gd name="T73" fmla="*/ 109650 h 2664"/>
                <a:gd name="T74" fmla="*/ 317764 w 2214"/>
                <a:gd name="T75" fmla="*/ 109650 h 2664"/>
                <a:gd name="T76" fmla="*/ 317764 w 2214"/>
                <a:gd name="T77" fmla="*/ 109650 h 26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14" h="2664">
                  <a:moveTo>
                    <a:pt x="1107" y="2664"/>
                  </a:moveTo>
                  <a:cubicBezTo>
                    <a:pt x="1076" y="2652"/>
                    <a:pt x="1076" y="2652"/>
                    <a:pt x="1076" y="2652"/>
                  </a:cubicBezTo>
                  <a:cubicBezTo>
                    <a:pt x="1065" y="2647"/>
                    <a:pt x="806" y="2542"/>
                    <a:pt x="543" y="2332"/>
                  </a:cubicBezTo>
                  <a:cubicBezTo>
                    <a:pt x="387" y="2208"/>
                    <a:pt x="262" y="2072"/>
                    <a:pt x="173" y="1928"/>
                  </a:cubicBezTo>
                  <a:cubicBezTo>
                    <a:pt x="58" y="1744"/>
                    <a:pt x="0" y="1549"/>
                    <a:pt x="0" y="1346"/>
                  </a:cubicBezTo>
                  <a:cubicBezTo>
                    <a:pt x="0" y="239"/>
                    <a:pt x="0" y="239"/>
                    <a:pt x="0" y="239"/>
                  </a:cubicBezTo>
                  <a:cubicBezTo>
                    <a:pt x="84" y="239"/>
                    <a:pt x="84" y="239"/>
                    <a:pt x="84" y="239"/>
                  </a:cubicBezTo>
                  <a:cubicBezTo>
                    <a:pt x="86" y="239"/>
                    <a:pt x="288" y="239"/>
                    <a:pt x="511" y="214"/>
                  </a:cubicBezTo>
                  <a:cubicBezTo>
                    <a:pt x="885" y="172"/>
                    <a:pt x="1008" y="99"/>
                    <a:pt x="1048" y="59"/>
                  </a:cubicBezTo>
                  <a:cubicBezTo>
                    <a:pt x="1107" y="0"/>
                    <a:pt x="1107" y="0"/>
                    <a:pt x="1107" y="0"/>
                  </a:cubicBezTo>
                  <a:cubicBezTo>
                    <a:pt x="1166" y="59"/>
                    <a:pt x="1166" y="59"/>
                    <a:pt x="1166" y="59"/>
                  </a:cubicBezTo>
                  <a:cubicBezTo>
                    <a:pt x="1206" y="99"/>
                    <a:pt x="1329" y="172"/>
                    <a:pt x="1705" y="214"/>
                  </a:cubicBezTo>
                  <a:cubicBezTo>
                    <a:pt x="1928" y="239"/>
                    <a:pt x="2128" y="239"/>
                    <a:pt x="2130" y="239"/>
                  </a:cubicBezTo>
                  <a:cubicBezTo>
                    <a:pt x="2214" y="239"/>
                    <a:pt x="2214" y="239"/>
                    <a:pt x="2214" y="239"/>
                  </a:cubicBezTo>
                  <a:cubicBezTo>
                    <a:pt x="2214" y="1346"/>
                    <a:pt x="2214" y="1346"/>
                    <a:pt x="2214" y="1346"/>
                  </a:cubicBezTo>
                  <a:cubicBezTo>
                    <a:pt x="2214" y="1549"/>
                    <a:pt x="2156" y="1744"/>
                    <a:pt x="2041" y="1928"/>
                  </a:cubicBezTo>
                  <a:cubicBezTo>
                    <a:pt x="1951" y="2072"/>
                    <a:pt x="1827" y="2208"/>
                    <a:pt x="1671" y="2332"/>
                  </a:cubicBezTo>
                  <a:cubicBezTo>
                    <a:pt x="1408" y="2542"/>
                    <a:pt x="1149" y="2647"/>
                    <a:pt x="1138" y="2652"/>
                  </a:cubicBezTo>
                  <a:cubicBezTo>
                    <a:pt x="1107" y="2664"/>
                    <a:pt x="1107" y="2664"/>
                    <a:pt x="1107" y="2664"/>
                  </a:cubicBezTo>
                  <a:close/>
                  <a:moveTo>
                    <a:pt x="167" y="405"/>
                  </a:moveTo>
                  <a:cubicBezTo>
                    <a:pt x="167" y="1346"/>
                    <a:pt x="167" y="1346"/>
                    <a:pt x="167" y="1346"/>
                  </a:cubicBezTo>
                  <a:cubicBezTo>
                    <a:pt x="167" y="1659"/>
                    <a:pt x="329" y="1947"/>
                    <a:pt x="647" y="2202"/>
                  </a:cubicBezTo>
                  <a:cubicBezTo>
                    <a:pt x="840" y="2356"/>
                    <a:pt x="1033" y="2450"/>
                    <a:pt x="1107" y="2483"/>
                  </a:cubicBezTo>
                  <a:cubicBezTo>
                    <a:pt x="1181" y="2450"/>
                    <a:pt x="1377" y="2354"/>
                    <a:pt x="1570" y="2199"/>
                  </a:cubicBezTo>
                  <a:cubicBezTo>
                    <a:pt x="1886" y="1945"/>
                    <a:pt x="2047" y="1658"/>
                    <a:pt x="2047" y="1346"/>
                  </a:cubicBezTo>
                  <a:cubicBezTo>
                    <a:pt x="2047" y="405"/>
                    <a:pt x="2047" y="405"/>
                    <a:pt x="2047" y="405"/>
                  </a:cubicBezTo>
                  <a:cubicBezTo>
                    <a:pt x="1965" y="403"/>
                    <a:pt x="1831" y="396"/>
                    <a:pt x="1686" y="380"/>
                  </a:cubicBezTo>
                  <a:cubicBezTo>
                    <a:pt x="1412" y="350"/>
                    <a:pt x="1221" y="299"/>
                    <a:pt x="1107" y="224"/>
                  </a:cubicBezTo>
                  <a:cubicBezTo>
                    <a:pt x="993" y="299"/>
                    <a:pt x="802" y="350"/>
                    <a:pt x="528" y="380"/>
                  </a:cubicBezTo>
                  <a:cubicBezTo>
                    <a:pt x="383" y="396"/>
                    <a:pt x="249" y="403"/>
                    <a:pt x="167" y="405"/>
                  </a:cubicBezTo>
                  <a:close/>
                  <a:moveTo>
                    <a:pt x="1259" y="435"/>
                  </a:moveTo>
                  <a:cubicBezTo>
                    <a:pt x="630" y="1506"/>
                    <a:pt x="630" y="1506"/>
                    <a:pt x="630" y="1506"/>
                  </a:cubicBezTo>
                  <a:cubicBezTo>
                    <a:pt x="1189" y="1250"/>
                    <a:pt x="1189" y="1250"/>
                    <a:pt x="1189" y="1250"/>
                  </a:cubicBezTo>
                  <a:cubicBezTo>
                    <a:pt x="1049" y="2159"/>
                    <a:pt x="1049" y="2159"/>
                    <a:pt x="1049" y="2159"/>
                  </a:cubicBezTo>
                  <a:cubicBezTo>
                    <a:pt x="1748" y="854"/>
                    <a:pt x="1748" y="854"/>
                    <a:pt x="1748" y="854"/>
                  </a:cubicBezTo>
                  <a:cubicBezTo>
                    <a:pt x="1235" y="971"/>
                    <a:pt x="1235" y="971"/>
                    <a:pt x="1235" y="971"/>
                  </a:cubicBezTo>
                  <a:cubicBezTo>
                    <a:pt x="1259" y="435"/>
                    <a:pt x="1259" y="435"/>
                    <a:pt x="1259" y="435"/>
                  </a:cubicBezTo>
                  <a:close/>
                  <a:moveTo>
                    <a:pt x="1259" y="435"/>
                  </a:moveTo>
                  <a:cubicBezTo>
                    <a:pt x="1259" y="435"/>
                    <a:pt x="1259" y="435"/>
                    <a:pt x="1259" y="435"/>
                  </a:cubicBezTo>
                </a:path>
              </a:pathLst>
            </a:custGeom>
            <a:solidFill>
              <a:srgbClr val="D1221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2" name="文本框 51"/>
            <p:cNvSpPr txBox="1">
              <a:spLocks noChangeArrowheads="1"/>
            </p:cNvSpPr>
            <p:nvPr/>
          </p:nvSpPr>
          <p:spPr bwMode="auto">
            <a:xfrm>
              <a:off x="2376806" y="3501390"/>
              <a:ext cx="1615442"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endPar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endParaRPr>
            </a:p>
          </p:txBody>
        </p:sp>
      </p:grpSp>
      <p:grpSp>
        <p:nvGrpSpPr>
          <p:cNvPr id="53" name="组合 52"/>
          <p:cNvGrpSpPr/>
          <p:nvPr/>
        </p:nvGrpSpPr>
        <p:grpSpPr>
          <a:xfrm>
            <a:off x="3740787" y="1544454"/>
            <a:ext cx="2174554" cy="2174556"/>
            <a:chOff x="3740787" y="1544004"/>
            <a:chExt cx="2174554" cy="2174556"/>
          </a:xfrm>
        </p:grpSpPr>
        <p:sp>
          <p:nvSpPr>
            <p:cNvPr id="54" name="椭圆 53"/>
            <p:cNvSpPr/>
            <p:nvPr/>
          </p:nvSpPr>
          <p:spPr>
            <a:xfrm>
              <a:off x="3740787" y="1544004"/>
              <a:ext cx="2174554" cy="2174556"/>
            </a:xfrm>
            <a:prstGeom prst="ellipse">
              <a:avLst/>
            </a:prstGeom>
            <a:noFill/>
            <a:ln w="3175" cap="flat" cmpd="sng" algn="ctr">
              <a:solidFill>
                <a:schemeClr val="tx1">
                  <a:lumMod val="75000"/>
                  <a:lumOff val="2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5" name="Freeform 5"/>
            <p:cNvSpPr>
              <a:spLocks noEditPoints="1"/>
            </p:cNvSpPr>
            <p:nvPr/>
          </p:nvSpPr>
          <p:spPr bwMode="auto">
            <a:xfrm>
              <a:off x="4555966" y="1841062"/>
              <a:ext cx="581098" cy="544948"/>
            </a:xfrm>
            <a:custGeom>
              <a:avLst/>
              <a:gdLst>
                <a:gd name="T0" fmla="*/ 626685 w 2950"/>
                <a:gd name="T1" fmla="*/ 176678 h 2765"/>
                <a:gd name="T2" fmla="*/ 514241 w 2950"/>
                <a:gd name="T3" fmla="*/ 9637 h 2765"/>
                <a:gd name="T4" fmla="*/ 496036 w 2950"/>
                <a:gd name="T5" fmla="*/ 0 h 2765"/>
                <a:gd name="T6" fmla="*/ 136003 w 2950"/>
                <a:gd name="T7" fmla="*/ 0 h 2765"/>
                <a:gd name="T8" fmla="*/ 117798 w 2950"/>
                <a:gd name="T9" fmla="*/ 9637 h 2765"/>
                <a:gd name="T10" fmla="*/ 5354 w 2950"/>
                <a:gd name="T11" fmla="*/ 176678 h 2765"/>
                <a:gd name="T12" fmla="*/ 5997 w 2950"/>
                <a:gd name="T13" fmla="*/ 202162 h 2765"/>
                <a:gd name="T14" fmla="*/ 298564 w 2950"/>
                <a:gd name="T15" fmla="*/ 583572 h 2765"/>
                <a:gd name="T16" fmla="*/ 315913 w 2950"/>
                <a:gd name="T17" fmla="*/ 592138 h 2765"/>
                <a:gd name="T18" fmla="*/ 333261 w 2950"/>
                <a:gd name="T19" fmla="*/ 583572 h 2765"/>
                <a:gd name="T20" fmla="*/ 625828 w 2950"/>
                <a:gd name="T21" fmla="*/ 202162 h 2765"/>
                <a:gd name="T22" fmla="*/ 626685 w 2950"/>
                <a:gd name="T23" fmla="*/ 176678 h 2765"/>
                <a:gd name="T24" fmla="*/ 403083 w 2950"/>
                <a:gd name="T25" fmla="*/ 201948 h 2765"/>
                <a:gd name="T26" fmla="*/ 315913 w 2950"/>
                <a:gd name="T27" fmla="*/ 520396 h 2765"/>
                <a:gd name="T28" fmla="*/ 228956 w 2950"/>
                <a:gd name="T29" fmla="*/ 201948 h 2765"/>
                <a:gd name="T30" fmla="*/ 403083 w 2950"/>
                <a:gd name="T31" fmla="*/ 201948 h 2765"/>
                <a:gd name="T32" fmla="*/ 235382 w 2950"/>
                <a:gd name="T33" fmla="*/ 175607 h 2765"/>
                <a:gd name="T34" fmla="*/ 315913 w 2950"/>
                <a:gd name="T35" fmla="*/ 46686 h 2765"/>
                <a:gd name="T36" fmla="*/ 396443 w 2950"/>
                <a:gd name="T37" fmla="*/ 175607 h 2765"/>
                <a:gd name="T38" fmla="*/ 235382 w 2950"/>
                <a:gd name="T39" fmla="*/ 175607 h 2765"/>
                <a:gd name="T40" fmla="*/ 345255 w 2950"/>
                <a:gd name="T41" fmla="*/ 43902 h 2765"/>
                <a:gd name="T42" fmla="*/ 471620 w 2950"/>
                <a:gd name="T43" fmla="*/ 43902 h 2765"/>
                <a:gd name="T44" fmla="*/ 418504 w 2950"/>
                <a:gd name="T45" fmla="*/ 161044 h 2765"/>
                <a:gd name="T46" fmla="*/ 345255 w 2950"/>
                <a:gd name="T47" fmla="*/ 43902 h 2765"/>
                <a:gd name="T48" fmla="*/ 213535 w 2950"/>
                <a:gd name="T49" fmla="*/ 161044 h 2765"/>
                <a:gd name="T50" fmla="*/ 160419 w 2950"/>
                <a:gd name="T51" fmla="*/ 43902 h 2765"/>
                <a:gd name="T52" fmla="*/ 286784 w 2950"/>
                <a:gd name="T53" fmla="*/ 43902 h 2765"/>
                <a:gd name="T54" fmla="*/ 213535 w 2950"/>
                <a:gd name="T55" fmla="*/ 161044 h 2765"/>
                <a:gd name="T56" fmla="*/ 279502 w 2950"/>
                <a:gd name="T57" fmla="*/ 486560 h 2765"/>
                <a:gd name="T58" fmla="*/ 61041 w 2950"/>
                <a:gd name="T59" fmla="*/ 201948 h 2765"/>
                <a:gd name="T60" fmla="*/ 201541 w 2950"/>
                <a:gd name="T61" fmla="*/ 201948 h 2765"/>
                <a:gd name="T62" fmla="*/ 279502 w 2950"/>
                <a:gd name="T63" fmla="*/ 486560 h 2765"/>
                <a:gd name="T64" fmla="*/ 430284 w 2950"/>
                <a:gd name="T65" fmla="*/ 201948 h 2765"/>
                <a:gd name="T66" fmla="*/ 570784 w 2950"/>
                <a:gd name="T67" fmla="*/ 201948 h 2765"/>
                <a:gd name="T68" fmla="*/ 352537 w 2950"/>
                <a:gd name="T69" fmla="*/ 486560 h 2765"/>
                <a:gd name="T70" fmla="*/ 430284 w 2950"/>
                <a:gd name="T71" fmla="*/ 201948 h 2765"/>
                <a:gd name="T72" fmla="*/ 573140 w 2950"/>
                <a:gd name="T73" fmla="*/ 175607 h 2765"/>
                <a:gd name="T74" fmla="*/ 440778 w 2950"/>
                <a:gd name="T75" fmla="*/ 175607 h 2765"/>
                <a:gd name="T76" fmla="*/ 493894 w 2950"/>
                <a:gd name="T77" fmla="*/ 58250 h 2765"/>
                <a:gd name="T78" fmla="*/ 573140 w 2950"/>
                <a:gd name="T79" fmla="*/ 175607 h 2765"/>
                <a:gd name="T80" fmla="*/ 137931 w 2950"/>
                <a:gd name="T81" fmla="*/ 58250 h 2765"/>
                <a:gd name="T82" fmla="*/ 191261 w 2950"/>
                <a:gd name="T83" fmla="*/ 175607 h 2765"/>
                <a:gd name="T84" fmla="*/ 58685 w 2950"/>
                <a:gd name="T85" fmla="*/ 175607 h 2765"/>
                <a:gd name="T86" fmla="*/ 137931 w 2950"/>
                <a:gd name="T87" fmla="*/ 58250 h 2765"/>
                <a:gd name="T88" fmla="*/ 137931 w 2950"/>
                <a:gd name="T89" fmla="*/ 58250 h 2765"/>
                <a:gd name="T90" fmla="*/ 137931 w 2950"/>
                <a:gd name="T91" fmla="*/ 58250 h 276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0" h="2765">
                  <a:moveTo>
                    <a:pt x="2926" y="825"/>
                  </a:moveTo>
                  <a:cubicBezTo>
                    <a:pt x="2401" y="45"/>
                    <a:pt x="2401" y="45"/>
                    <a:pt x="2401" y="45"/>
                  </a:cubicBezTo>
                  <a:cubicBezTo>
                    <a:pt x="2382" y="17"/>
                    <a:pt x="2350" y="0"/>
                    <a:pt x="2316" y="0"/>
                  </a:cubicBezTo>
                  <a:cubicBezTo>
                    <a:pt x="635" y="0"/>
                    <a:pt x="635" y="0"/>
                    <a:pt x="635" y="0"/>
                  </a:cubicBezTo>
                  <a:cubicBezTo>
                    <a:pt x="601" y="0"/>
                    <a:pt x="569" y="17"/>
                    <a:pt x="550" y="45"/>
                  </a:cubicBezTo>
                  <a:cubicBezTo>
                    <a:pt x="25" y="825"/>
                    <a:pt x="25" y="825"/>
                    <a:pt x="25" y="825"/>
                  </a:cubicBezTo>
                  <a:cubicBezTo>
                    <a:pt x="0" y="861"/>
                    <a:pt x="1" y="909"/>
                    <a:pt x="28" y="944"/>
                  </a:cubicBezTo>
                  <a:cubicBezTo>
                    <a:pt x="1394" y="2725"/>
                    <a:pt x="1394" y="2725"/>
                    <a:pt x="1394" y="2725"/>
                  </a:cubicBezTo>
                  <a:cubicBezTo>
                    <a:pt x="1413" y="2750"/>
                    <a:pt x="1443" y="2765"/>
                    <a:pt x="1475" y="2765"/>
                  </a:cubicBezTo>
                  <a:cubicBezTo>
                    <a:pt x="1507" y="2765"/>
                    <a:pt x="1537" y="2750"/>
                    <a:pt x="1556" y="2725"/>
                  </a:cubicBezTo>
                  <a:cubicBezTo>
                    <a:pt x="2922" y="944"/>
                    <a:pt x="2922" y="944"/>
                    <a:pt x="2922" y="944"/>
                  </a:cubicBezTo>
                  <a:cubicBezTo>
                    <a:pt x="2949" y="909"/>
                    <a:pt x="2950" y="861"/>
                    <a:pt x="2926" y="825"/>
                  </a:cubicBezTo>
                  <a:close/>
                  <a:moveTo>
                    <a:pt x="1882" y="943"/>
                  </a:moveTo>
                  <a:cubicBezTo>
                    <a:pt x="1475" y="2430"/>
                    <a:pt x="1475" y="2430"/>
                    <a:pt x="1475" y="2430"/>
                  </a:cubicBezTo>
                  <a:cubicBezTo>
                    <a:pt x="1069" y="943"/>
                    <a:pt x="1069" y="943"/>
                    <a:pt x="1069" y="943"/>
                  </a:cubicBezTo>
                  <a:cubicBezTo>
                    <a:pt x="1882" y="943"/>
                    <a:pt x="1882" y="943"/>
                    <a:pt x="1882" y="943"/>
                  </a:cubicBezTo>
                  <a:close/>
                  <a:moveTo>
                    <a:pt x="1099" y="820"/>
                  </a:moveTo>
                  <a:cubicBezTo>
                    <a:pt x="1475" y="218"/>
                    <a:pt x="1475" y="218"/>
                    <a:pt x="1475" y="218"/>
                  </a:cubicBezTo>
                  <a:cubicBezTo>
                    <a:pt x="1851" y="820"/>
                    <a:pt x="1851" y="820"/>
                    <a:pt x="1851" y="820"/>
                  </a:cubicBezTo>
                  <a:cubicBezTo>
                    <a:pt x="1099" y="820"/>
                    <a:pt x="1099" y="820"/>
                    <a:pt x="1099" y="820"/>
                  </a:cubicBezTo>
                  <a:close/>
                  <a:moveTo>
                    <a:pt x="1612" y="205"/>
                  </a:moveTo>
                  <a:cubicBezTo>
                    <a:pt x="2202" y="205"/>
                    <a:pt x="2202" y="205"/>
                    <a:pt x="2202" y="205"/>
                  </a:cubicBezTo>
                  <a:cubicBezTo>
                    <a:pt x="1954" y="752"/>
                    <a:pt x="1954" y="752"/>
                    <a:pt x="1954" y="752"/>
                  </a:cubicBezTo>
                  <a:cubicBezTo>
                    <a:pt x="1612" y="205"/>
                    <a:pt x="1612" y="205"/>
                    <a:pt x="1612" y="205"/>
                  </a:cubicBezTo>
                  <a:close/>
                  <a:moveTo>
                    <a:pt x="997" y="752"/>
                  </a:moveTo>
                  <a:cubicBezTo>
                    <a:pt x="749" y="205"/>
                    <a:pt x="749" y="205"/>
                    <a:pt x="749" y="205"/>
                  </a:cubicBezTo>
                  <a:cubicBezTo>
                    <a:pt x="1339" y="205"/>
                    <a:pt x="1339" y="205"/>
                    <a:pt x="1339" y="205"/>
                  </a:cubicBezTo>
                  <a:cubicBezTo>
                    <a:pt x="997" y="752"/>
                    <a:pt x="997" y="752"/>
                    <a:pt x="997" y="752"/>
                  </a:cubicBezTo>
                  <a:close/>
                  <a:moveTo>
                    <a:pt x="1305" y="2272"/>
                  </a:moveTo>
                  <a:cubicBezTo>
                    <a:pt x="285" y="943"/>
                    <a:pt x="285" y="943"/>
                    <a:pt x="285" y="943"/>
                  </a:cubicBezTo>
                  <a:cubicBezTo>
                    <a:pt x="941" y="943"/>
                    <a:pt x="941" y="943"/>
                    <a:pt x="941" y="943"/>
                  </a:cubicBezTo>
                  <a:cubicBezTo>
                    <a:pt x="1305" y="2272"/>
                    <a:pt x="1305" y="2272"/>
                    <a:pt x="1305" y="2272"/>
                  </a:cubicBezTo>
                  <a:close/>
                  <a:moveTo>
                    <a:pt x="2009" y="943"/>
                  </a:moveTo>
                  <a:cubicBezTo>
                    <a:pt x="2665" y="943"/>
                    <a:pt x="2665" y="943"/>
                    <a:pt x="2665" y="943"/>
                  </a:cubicBezTo>
                  <a:cubicBezTo>
                    <a:pt x="1646" y="2272"/>
                    <a:pt x="1646" y="2272"/>
                    <a:pt x="1646" y="2272"/>
                  </a:cubicBezTo>
                  <a:cubicBezTo>
                    <a:pt x="2009" y="943"/>
                    <a:pt x="2009" y="943"/>
                    <a:pt x="2009" y="943"/>
                  </a:cubicBezTo>
                  <a:close/>
                  <a:moveTo>
                    <a:pt x="2676" y="820"/>
                  </a:moveTo>
                  <a:cubicBezTo>
                    <a:pt x="2058" y="820"/>
                    <a:pt x="2058" y="820"/>
                    <a:pt x="2058" y="820"/>
                  </a:cubicBezTo>
                  <a:cubicBezTo>
                    <a:pt x="2306" y="272"/>
                    <a:pt x="2306" y="272"/>
                    <a:pt x="2306" y="272"/>
                  </a:cubicBezTo>
                  <a:cubicBezTo>
                    <a:pt x="2676" y="820"/>
                    <a:pt x="2676" y="820"/>
                    <a:pt x="2676" y="820"/>
                  </a:cubicBezTo>
                  <a:close/>
                  <a:moveTo>
                    <a:pt x="644" y="272"/>
                  </a:moveTo>
                  <a:cubicBezTo>
                    <a:pt x="893" y="820"/>
                    <a:pt x="893" y="820"/>
                    <a:pt x="893" y="820"/>
                  </a:cubicBezTo>
                  <a:cubicBezTo>
                    <a:pt x="274" y="820"/>
                    <a:pt x="274" y="820"/>
                    <a:pt x="274" y="820"/>
                  </a:cubicBezTo>
                  <a:cubicBezTo>
                    <a:pt x="644" y="272"/>
                    <a:pt x="644" y="272"/>
                    <a:pt x="644" y="272"/>
                  </a:cubicBezTo>
                  <a:close/>
                  <a:moveTo>
                    <a:pt x="644" y="272"/>
                  </a:moveTo>
                  <a:cubicBezTo>
                    <a:pt x="644" y="272"/>
                    <a:pt x="644" y="272"/>
                    <a:pt x="644" y="272"/>
                  </a:cubicBezTo>
                </a:path>
              </a:pathLst>
            </a:custGeom>
            <a:solidFill>
              <a:srgbClr val="D1221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6" name="文本框 66"/>
            <p:cNvSpPr txBox="1">
              <a:spLocks noChangeArrowheads="1"/>
            </p:cNvSpPr>
            <p:nvPr/>
          </p:nvSpPr>
          <p:spPr bwMode="auto">
            <a:xfrm>
              <a:off x="4060826" y="2495550"/>
              <a:ext cx="1615442"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endPar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endParaRPr>
            </a:p>
          </p:txBody>
        </p:sp>
      </p:grpSp>
      <p:grpSp>
        <p:nvGrpSpPr>
          <p:cNvPr id="57" name="组合 56"/>
          <p:cNvGrpSpPr/>
          <p:nvPr/>
        </p:nvGrpSpPr>
        <p:grpSpPr>
          <a:xfrm>
            <a:off x="5295267" y="2778894"/>
            <a:ext cx="1961194" cy="1961196"/>
            <a:chOff x="5295267" y="2778444"/>
            <a:chExt cx="1961194" cy="1961196"/>
          </a:xfrm>
        </p:grpSpPr>
        <p:sp>
          <p:nvSpPr>
            <p:cNvPr id="58" name="椭圆 57"/>
            <p:cNvSpPr/>
            <p:nvPr/>
          </p:nvSpPr>
          <p:spPr>
            <a:xfrm>
              <a:off x="5295267" y="2778444"/>
              <a:ext cx="1961194" cy="1961196"/>
            </a:xfrm>
            <a:prstGeom prst="ellipse">
              <a:avLst/>
            </a:prstGeom>
            <a:noFill/>
            <a:ln w="3175" cap="flat" cmpd="sng" algn="ctr">
              <a:solidFill>
                <a:schemeClr val="tx1">
                  <a:lumMod val="85000"/>
                  <a:lumOff val="15000"/>
                  <a:alpha val="2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59" name="Freeform 17"/>
            <p:cNvSpPr>
              <a:spLocks noEditPoints="1"/>
            </p:cNvSpPr>
            <p:nvPr/>
          </p:nvSpPr>
          <p:spPr bwMode="auto">
            <a:xfrm>
              <a:off x="5955197" y="3146603"/>
              <a:ext cx="598230" cy="549098"/>
            </a:xfrm>
            <a:custGeom>
              <a:avLst/>
              <a:gdLst>
                <a:gd name="T0" fmla="*/ 359209 w 2069"/>
                <a:gd name="T1" fmla="*/ 0 h 1899"/>
                <a:gd name="T2" fmla="*/ 60617 w 2069"/>
                <a:gd name="T3" fmla="*/ 249426 h 1899"/>
                <a:gd name="T4" fmla="*/ 0 w 2069"/>
                <a:gd name="T5" fmla="*/ 249426 h 1899"/>
                <a:gd name="T6" fmla="*/ 83067 w 2069"/>
                <a:gd name="T7" fmla="*/ 360174 h 1899"/>
                <a:gd name="T8" fmla="*/ 165814 w 2069"/>
                <a:gd name="T9" fmla="*/ 249426 h 1899"/>
                <a:gd name="T10" fmla="*/ 116102 w 2069"/>
                <a:gd name="T11" fmla="*/ 249426 h 1899"/>
                <a:gd name="T12" fmla="*/ 359209 w 2069"/>
                <a:gd name="T13" fmla="*/ 55535 h 1899"/>
                <a:gd name="T14" fmla="*/ 608090 w 2069"/>
                <a:gd name="T15" fmla="*/ 304961 h 1899"/>
                <a:gd name="T16" fmla="*/ 359209 w 2069"/>
                <a:gd name="T17" fmla="*/ 554386 h 1899"/>
                <a:gd name="T18" fmla="*/ 152985 w 2069"/>
                <a:gd name="T19" fmla="*/ 443316 h 1899"/>
                <a:gd name="T20" fmla="*/ 88519 w 2069"/>
                <a:gd name="T21" fmla="*/ 443316 h 1899"/>
                <a:gd name="T22" fmla="*/ 359209 w 2069"/>
                <a:gd name="T23" fmla="*/ 609600 h 1899"/>
                <a:gd name="T24" fmla="*/ 663575 w 2069"/>
                <a:gd name="T25" fmla="*/ 304961 h 1899"/>
                <a:gd name="T26" fmla="*/ 359209 w 2069"/>
                <a:gd name="T27" fmla="*/ 0 h 1899"/>
                <a:gd name="T28" fmla="*/ 346380 w 2069"/>
                <a:gd name="T29" fmla="*/ 110749 h 1899"/>
                <a:gd name="T30" fmla="*/ 346380 w 2069"/>
                <a:gd name="T31" fmla="*/ 313949 h 1899"/>
                <a:gd name="T32" fmla="*/ 490064 w 2069"/>
                <a:gd name="T33" fmla="*/ 399017 h 1899"/>
                <a:gd name="T34" fmla="*/ 503214 w 2069"/>
                <a:gd name="T35" fmla="*/ 374941 h 1899"/>
                <a:gd name="T36" fmla="*/ 373963 w 2069"/>
                <a:gd name="T37" fmla="*/ 297256 h 1899"/>
                <a:gd name="T38" fmla="*/ 373963 w 2069"/>
                <a:gd name="T39" fmla="*/ 110749 h 1899"/>
                <a:gd name="T40" fmla="*/ 346380 w 2069"/>
                <a:gd name="T41" fmla="*/ 110749 h 1899"/>
                <a:gd name="T42" fmla="*/ 346380 w 2069"/>
                <a:gd name="T43" fmla="*/ 110749 h 1899"/>
                <a:gd name="T44" fmla="*/ 346380 w 2069"/>
                <a:gd name="T45" fmla="*/ 110749 h 189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rgbClr val="D1221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0" name="文本框 66"/>
            <p:cNvSpPr txBox="1">
              <a:spLocks noChangeArrowheads="1"/>
            </p:cNvSpPr>
            <p:nvPr/>
          </p:nvSpPr>
          <p:spPr bwMode="auto">
            <a:xfrm>
              <a:off x="5485766" y="3806190"/>
              <a:ext cx="1615442"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endPar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endParaRPr>
            </a:p>
          </p:txBody>
        </p:sp>
      </p:grpSp>
      <p:grpSp>
        <p:nvGrpSpPr>
          <p:cNvPr id="61" name="组合 60"/>
          <p:cNvGrpSpPr/>
          <p:nvPr/>
        </p:nvGrpSpPr>
        <p:grpSpPr>
          <a:xfrm>
            <a:off x="6288724" y="1236162"/>
            <a:ext cx="2139948" cy="2139948"/>
            <a:chOff x="6288724" y="1235712"/>
            <a:chExt cx="2139948" cy="2139948"/>
          </a:xfrm>
        </p:grpSpPr>
        <p:sp>
          <p:nvSpPr>
            <p:cNvPr id="62" name="椭圆 61"/>
            <p:cNvSpPr/>
            <p:nvPr/>
          </p:nvSpPr>
          <p:spPr>
            <a:xfrm>
              <a:off x="6288724" y="1235712"/>
              <a:ext cx="2139948" cy="2139948"/>
            </a:xfrm>
            <a:prstGeom prst="ellipse">
              <a:avLst/>
            </a:prstGeom>
            <a:noFill/>
            <a:ln w="3175" cap="flat" cmpd="sng" algn="ctr">
              <a:solidFill>
                <a:schemeClr val="tx1">
                  <a:lumMod val="85000"/>
                  <a:lumOff val="15000"/>
                  <a:alpha val="40000"/>
                </a:schemeClr>
              </a:solid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3" name="Freeform 21"/>
            <p:cNvSpPr>
              <a:spLocks noEditPoints="1"/>
            </p:cNvSpPr>
            <p:nvPr/>
          </p:nvSpPr>
          <p:spPr bwMode="auto">
            <a:xfrm>
              <a:off x="7083894" y="1598170"/>
              <a:ext cx="542700" cy="543050"/>
            </a:xfrm>
            <a:custGeom>
              <a:avLst/>
              <a:gdLst>
                <a:gd name="T0" fmla="*/ 314698 w 2998"/>
                <a:gd name="T1" fmla="*/ 0 h 2998"/>
                <a:gd name="T2" fmla="*/ 437466 w 2998"/>
                <a:gd name="T3" fmla="*/ 24806 h 2998"/>
                <a:gd name="T4" fmla="*/ 537741 w 2998"/>
                <a:gd name="T5" fmla="*/ 92496 h 2998"/>
                <a:gd name="T6" fmla="*/ 605431 w 2998"/>
                <a:gd name="T7" fmla="*/ 192771 h 2998"/>
                <a:gd name="T8" fmla="*/ 630237 w 2998"/>
                <a:gd name="T9" fmla="*/ 315539 h 2998"/>
                <a:gd name="T10" fmla="*/ 605431 w 2998"/>
                <a:gd name="T11" fmla="*/ 438307 h 2998"/>
                <a:gd name="T12" fmla="*/ 537741 w 2998"/>
                <a:gd name="T13" fmla="*/ 538581 h 2998"/>
                <a:gd name="T14" fmla="*/ 437466 w 2998"/>
                <a:gd name="T15" fmla="*/ 605852 h 2998"/>
                <a:gd name="T16" fmla="*/ 314698 w 2998"/>
                <a:gd name="T17" fmla="*/ 630237 h 2998"/>
                <a:gd name="T18" fmla="*/ 205384 w 2998"/>
                <a:gd name="T19" fmla="*/ 610897 h 2998"/>
                <a:gd name="T20" fmla="*/ 112257 w 2998"/>
                <a:gd name="T21" fmla="*/ 557081 h 2998"/>
                <a:gd name="T22" fmla="*/ 188987 w 2998"/>
                <a:gd name="T23" fmla="*/ 393530 h 2998"/>
                <a:gd name="T24" fmla="*/ 215264 w 2998"/>
                <a:gd name="T25" fmla="*/ 435995 h 2998"/>
                <a:gd name="T26" fmla="*/ 235445 w 2998"/>
                <a:gd name="T27" fmla="*/ 467948 h 2998"/>
                <a:gd name="T28" fmla="*/ 249530 w 2998"/>
                <a:gd name="T29" fmla="*/ 488339 h 2998"/>
                <a:gd name="T30" fmla="*/ 263405 w 2998"/>
                <a:gd name="T31" fmla="*/ 505787 h 2998"/>
                <a:gd name="T32" fmla="*/ 281063 w 2998"/>
                <a:gd name="T33" fmla="*/ 515247 h 2998"/>
                <a:gd name="T34" fmla="*/ 301454 w 2998"/>
                <a:gd name="T35" fmla="*/ 510202 h 2998"/>
                <a:gd name="T36" fmla="*/ 314908 w 2998"/>
                <a:gd name="T37" fmla="*/ 491703 h 2998"/>
                <a:gd name="T38" fmla="*/ 322476 w 2998"/>
                <a:gd name="T39" fmla="*/ 477618 h 2998"/>
                <a:gd name="T40" fmla="*/ 336351 w 2998"/>
                <a:gd name="T41" fmla="*/ 449449 h 2998"/>
                <a:gd name="T42" fmla="*/ 354429 w 2998"/>
                <a:gd name="T43" fmla="*/ 412030 h 2998"/>
                <a:gd name="T44" fmla="*/ 374611 w 2998"/>
                <a:gd name="T45" fmla="*/ 369986 h 2998"/>
                <a:gd name="T46" fmla="*/ 427165 w 2998"/>
                <a:gd name="T47" fmla="*/ 258990 h 2998"/>
                <a:gd name="T48" fmla="*/ 498430 w 2998"/>
                <a:gd name="T49" fmla="*/ 297460 h 2998"/>
                <a:gd name="T50" fmla="*/ 469630 w 2998"/>
                <a:gd name="T51" fmla="*/ 89553 h 2998"/>
                <a:gd name="T52" fmla="*/ 286529 w 2998"/>
                <a:gd name="T53" fmla="*/ 201810 h 2998"/>
                <a:gd name="T54" fmla="*/ 366622 w 2998"/>
                <a:gd name="T55" fmla="*/ 229349 h 2998"/>
                <a:gd name="T56" fmla="*/ 281904 w 2998"/>
                <a:gd name="T57" fmla="*/ 403621 h 2998"/>
                <a:gd name="T58" fmla="*/ 248269 w 2998"/>
                <a:gd name="T59" fmla="*/ 348543 h 2998"/>
                <a:gd name="T60" fmla="*/ 236497 w 2998"/>
                <a:gd name="T61" fmla="*/ 329413 h 2998"/>
                <a:gd name="T62" fmla="*/ 226616 w 2998"/>
                <a:gd name="T63" fmla="*/ 313437 h 2998"/>
                <a:gd name="T64" fmla="*/ 220730 w 2998"/>
                <a:gd name="T65" fmla="*/ 303346 h 2998"/>
                <a:gd name="T66" fmla="*/ 220940 w 2998"/>
                <a:gd name="T67" fmla="*/ 305028 h 2998"/>
                <a:gd name="T68" fmla="*/ 213162 w 2998"/>
                <a:gd name="T69" fmla="*/ 294727 h 2998"/>
                <a:gd name="T70" fmla="*/ 201180 w 2998"/>
                <a:gd name="T71" fmla="*/ 281273 h 2998"/>
                <a:gd name="T72" fmla="*/ 188356 w 2998"/>
                <a:gd name="T73" fmla="*/ 274546 h 2998"/>
                <a:gd name="T74" fmla="*/ 166073 w 2998"/>
                <a:gd name="T75" fmla="*/ 282114 h 2998"/>
                <a:gd name="T76" fmla="*/ 155352 w 2998"/>
                <a:gd name="T77" fmla="*/ 299983 h 2998"/>
                <a:gd name="T78" fmla="*/ 148625 w 2998"/>
                <a:gd name="T79" fmla="*/ 314488 h 2998"/>
                <a:gd name="T80" fmla="*/ 134540 w 2998"/>
                <a:gd name="T81" fmla="*/ 343708 h 2998"/>
                <a:gd name="T82" fmla="*/ 115621 w 2998"/>
                <a:gd name="T83" fmla="*/ 382809 h 2998"/>
                <a:gd name="T84" fmla="*/ 94178 w 2998"/>
                <a:gd name="T85" fmla="*/ 424432 h 2998"/>
                <a:gd name="T86" fmla="*/ 74628 w 2998"/>
                <a:gd name="T87" fmla="*/ 465425 h 2998"/>
                <a:gd name="T88" fmla="*/ 58441 w 2998"/>
                <a:gd name="T89" fmla="*/ 498430 h 2998"/>
                <a:gd name="T90" fmla="*/ 15136 w 2998"/>
                <a:gd name="T91" fmla="*/ 413081 h 2998"/>
                <a:gd name="T92" fmla="*/ 0 w 2998"/>
                <a:gd name="T93" fmla="*/ 315539 h 2998"/>
                <a:gd name="T94" fmla="*/ 24596 w 2998"/>
                <a:gd name="T95" fmla="*/ 192771 h 2998"/>
                <a:gd name="T96" fmla="*/ 91866 w 2998"/>
                <a:gd name="T97" fmla="*/ 92496 h 2998"/>
                <a:gd name="T98" fmla="*/ 192140 w 2998"/>
                <a:gd name="T99" fmla="*/ 24806 h 2998"/>
                <a:gd name="T100" fmla="*/ 314908 w 2998"/>
                <a:gd name="T101" fmla="*/ 0 h 2998"/>
                <a:gd name="T102" fmla="*/ 314698 w 2998"/>
                <a:gd name="T103" fmla="*/ 0 h 2998"/>
                <a:gd name="T104" fmla="*/ 314698 w 2998"/>
                <a:gd name="T105" fmla="*/ 0 h 2998"/>
                <a:gd name="T106" fmla="*/ 314698 w 2998"/>
                <a:gd name="T107" fmla="*/ 0 h 29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998" h="2998">
                  <a:moveTo>
                    <a:pt x="1497" y="0"/>
                  </a:moveTo>
                  <a:cubicBezTo>
                    <a:pt x="1704" y="0"/>
                    <a:pt x="1899" y="39"/>
                    <a:pt x="2081" y="118"/>
                  </a:cubicBezTo>
                  <a:cubicBezTo>
                    <a:pt x="2264" y="197"/>
                    <a:pt x="2423" y="304"/>
                    <a:pt x="2558" y="440"/>
                  </a:cubicBezTo>
                  <a:cubicBezTo>
                    <a:pt x="2694" y="576"/>
                    <a:pt x="2801" y="734"/>
                    <a:pt x="2880" y="917"/>
                  </a:cubicBezTo>
                  <a:cubicBezTo>
                    <a:pt x="2959" y="1099"/>
                    <a:pt x="2998" y="1294"/>
                    <a:pt x="2998" y="1501"/>
                  </a:cubicBezTo>
                  <a:cubicBezTo>
                    <a:pt x="2998" y="1708"/>
                    <a:pt x="2959" y="1902"/>
                    <a:pt x="2880" y="2085"/>
                  </a:cubicBezTo>
                  <a:cubicBezTo>
                    <a:pt x="2801" y="2267"/>
                    <a:pt x="2694" y="2426"/>
                    <a:pt x="2558" y="2562"/>
                  </a:cubicBezTo>
                  <a:cubicBezTo>
                    <a:pt x="2422" y="2697"/>
                    <a:pt x="2264" y="2804"/>
                    <a:pt x="2081" y="2882"/>
                  </a:cubicBezTo>
                  <a:cubicBezTo>
                    <a:pt x="1899" y="2959"/>
                    <a:pt x="1704" y="2998"/>
                    <a:pt x="1497" y="2998"/>
                  </a:cubicBezTo>
                  <a:cubicBezTo>
                    <a:pt x="1314" y="2998"/>
                    <a:pt x="1140" y="2967"/>
                    <a:pt x="977" y="2906"/>
                  </a:cubicBezTo>
                  <a:cubicBezTo>
                    <a:pt x="814" y="2844"/>
                    <a:pt x="666" y="2758"/>
                    <a:pt x="534" y="2650"/>
                  </a:cubicBezTo>
                  <a:cubicBezTo>
                    <a:pt x="899" y="1872"/>
                    <a:pt x="899" y="1872"/>
                    <a:pt x="899" y="1872"/>
                  </a:cubicBezTo>
                  <a:cubicBezTo>
                    <a:pt x="944" y="1945"/>
                    <a:pt x="985" y="2012"/>
                    <a:pt x="1024" y="2074"/>
                  </a:cubicBezTo>
                  <a:cubicBezTo>
                    <a:pt x="1056" y="2127"/>
                    <a:pt x="1088" y="2178"/>
                    <a:pt x="1120" y="2226"/>
                  </a:cubicBezTo>
                  <a:cubicBezTo>
                    <a:pt x="1152" y="2274"/>
                    <a:pt x="1174" y="2306"/>
                    <a:pt x="1187" y="2323"/>
                  </a:cubicBezTo>
                  <a:cubicBezTo>
                    <a:pt x="1211" y="2353"/>
                    <a:pt x="1232" y="2381"/>
                    <a:pt x="1253" y="2406"/>
                  </a:cubicBezTo>
                  <a:cubicBezTo>
                    <a:pt x="1273" y="2432"/>
                    <a:pt x="1301" y="2447"/>
                    <a:pt x="1337" y="2451"/>
                  </a:cubicBezTo>
                  <a:cubicBezTo>
                    <a:pt x="1382" y="2458"/>
                    <a:pt x="1414" y="2450"/>
                    <a:pt x="1434" y="2427"/>
                  </a:cubicBezTo>
                  <a:cubicBezTo>
                    <a:pt x="1453" y="2405"/>
                    <a:pt x="1474" y="2376"/>
                    <a:pt x="1498" y="2339"/>
                  </a:cubicBezTo>
                  <a:cubicBezTo>
                    <a:pt x="1504" y="2331"/>
                    <a:pt x="1516" y="2308"/>
                    <a:pt x="1534" y="2272"/>
                  </a:cubicBezTo>
                  <a:cubicBezTo>
                    <a:pt x="1552" y="2236"/>
                    <a:pt x="1574" y="2191"/>
                    <a:pt x="1600" y="2138"/>
                  </a:cubicBezTo>
                  <a:cubicBezTo>
                    <a:pt x="1626" y="2084"/>
                    <a:pt x="1654" y="2025"/>
                    <a:pt x="1686" y="1960"/>
                  </a:cubicBezTo>
                  <a:cubicBezTo>
                    <a:pt x="1718" y="1895"/>
                    <a:pt x="1750" y="1828"/>
                    <a:pt x="1782" y="1760"/>
                  </a:cubicBezTo>
                  <a:cubicBezTo>
                    <a:pt x="1857" y="1602"/>
                    <a:pt x="1940" y="1426"/>
                    <a:pt x="2032" y="1232"/>
                  </a:cubicBezTo>
                  <a:cubicBezTo>
                    <a:pt x="2371" y="1415"/>
                    <a:pt x="2371" y="1415"/>
                    <a:pt x="2371" y="1415"/>
                  </a:cubicBezTo>
                  <a:cubicBezTo>
                    <a:pt x="2234" y="426"/>
                    <a:pt x="2234" y="426"/>
                    <a:pt x="2234" y="426"/>
                  </a:cubicBezTo>
                  <a:cubicBezTo>
                    <a:pt x="1363" y="960"/>
                    <a:pt x="1363" y="960"/>
                    <a:pt x="1363" y="960"/>
                  </a:cubicBezTo>
                  <a:cubicBezTo>
                    <a:pt x="1744" y="1091"/>
                    <a:pt x="1744" y="1091"/>
                    <a:pt x="1744" y="1091"/>
                  </a:cubicBezTo>
                  <a:cubicBezTo>
                    <a:pt x="1341" y="1920"/>
                    <a:pt x="1341" y="1920"/>
                    <a:pt x="1341" y="1920"/>
                  </a:cubicBezTo>
                  <a:cubicBezTo>
                    <a:pt x="1279" y="1820"/>
                    <a:pt x="1226" y="1732"/>
                    <a:pt x="1181" y="1658"/>
                  </a:cubicBezTo>
                  <a:cubicBezTo>
                    <a:pt x="1162" y="1626"/>
                    <a:pt x="1143" y="1595"/>
                    <a:pt x="1125" y="1567"/>
                  </a:cubicBezTo>
                  <a:cubicBezTo>
                    <a:pt x="1107" y="1538"/>
                    <a:pt x="1091" y="1513"/>
                    <a:pt x="1078" y="1491"/>
                  </a:cubicBezTo>
                  <a:cubicBezTo>
                    <a:pt x="1050" y="1443"/>
                    <a:pt x="1050" y="1443"/>
                    <a:pt x="1050" y="1443"/>
                  </a:cubicBezTo>
                  <a:cubicBezTo>
                    <a:pt x="1058" y="1460"/>
                    <a:pt x="1059" y="1463"/>
                    <a:pt x="1051" y="1451"/>
                  </a:cubicBezTo>
                  <a:cubicBezTo>
                    <a:pt x="1044" y="1440"/>
                    <a:pt x="1032" y="1423"/>
                    <a:pt x="1014" y="1402"/>
                  </a:cubicBezTo>
                  <a:cubicBezTo>
                    <a:pt x="997" y="1380"/>
                    <a:pt x="978" y="1359"/>
                    <a:pt x="957" y="1338"/>
                  </a:cubicBezTo>
                  <a:cubicBezTo>
                    <a:pt x="935" y="1316"/>
                    <a:pt x="915" y="1306"/>
                    <a:pt x="896" y="1306"/>
                  </a:cubicBezTo>
                  <a:cubicBezTo>
                    <a:pt x="847" y="1306"/>
                    <a:pt x="812" y="1318"/>
                    <a:pt x="790" y="1342"/>
                  </a:cubicBezTo>
                  <a:cubicBezTo>
                    <a:pt x="769" y="1367"/>
                    <a:pt x="752" y="1395"/>
                    <a:pt x="739" y="1427"/>
                  </a:cubicBezTo>
                  <a:cubicBezTo>
                    <a:pt x="735" y="1436"/>
                    <a:pt x="724" y="1459"/>
                    <a:pt x="707" y="1496"/>
                  </a:cubicBezTo>
                  <a:cubicBezTo>
                    <a:pt x="690" y="1533"/>
                    <a:pt x="668" y="1580"/>
                    <a:pt x="640" y="1635"/>
                  </a:cubicBezTo>
                  <a:cubicBezTo>
                    <a:pt x="612" y="1691"/>
                    <a:pt x="582" y="1753"/>
                    <a:pt x="550" y="1821"/>
                  </a:cubicBezTo>
                  <a:cubicBezTo>
                    <a:pt x="448" y="2019"/>
                    <a:pt x="448" y="2019"/>
                    <a:pt x="448" y="2019"/>
                  </a:cubicBezTo>
                  <a:cubicBezTo>
                    <a:pt x="416" y="2088"/>
                    <a:pt x="385" y="2153"/>
                    <a:pt x="355" y="2214"/>
                  </a:cubicBezTo>
                  <a:cubicBezTo>
                    <a:pt x="325" y="2276"/>
                    <a:pt x="300" y="2329"/>
                    <a:pt x="278" y="2371"/>
                  </a:cubicBezTo>
                  <a:cubicBezTo>
                    <a:pt x="189" y="2248"/>
                    <a:pt x="120" y="2112"/>
                    <a:pt x="72" y="1965"/>
                  </a:cubicBezTo>
                  <a:cubicBezTo>
                    <a:pt x="24" y="1818"/>
                    <a:pt x="0" y="1663"/>
                    <a:pt x="0" y="1501"/>
                  </a:cubicBezTo>
                  <a:cubicBezTo>
                    <a:pt x="0" y="1294"/>
                    <a:pt x="39" y="1099"/>
                    <a:pt x="117" y="917"/>
                  </a:cubicBezTo>
                  <a:cubicBezTo>
                    <a:pt x="195" y="734"/>
                    <a:pt x="301" y="576"/>
                    <a:pt x="437" y="440"/>
                  </a:cubicBezTo>
                  <a:cubicBezTo>
                    <a:pt x="572" y="305"/>
                    <a:pt x="731" y="197"/>
                    <a:pt x="914" y="118"/>
                  </a:cubicBezTo>
                  <a:cubicBezTo>
                    <a:pt x="1096" y="39"/>
                    <a:pt x="1291" y="0"/>
                    <a:pt x="1498" y="0"/>
                  </a:cubicBezTo>
                  <a:lnTo>
                    <a:pt x="1497" y="0"/>
                  </a:lnTo>
                  <a:close/>
                  <a:moveTo>
                    <a:pt x="1497" y="0"/>
                  </a:moveTo>
                  <a:cubicBezTo>
                    <a:pt x="1497" y="0"/>
                    <a:pt x="1497" y="0"/>
                    <a:pt x="1497" y="0"/>
                  </a:cubicBezTo>
                </a:path>
              </a:pathLst>
            </a:custGeom>
            <a:solidFill>
              <a:srgbClr val="D1221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50000"/>
                </a:lnSpc>
                <a:spcBef>
                  <a:spcPct val="0"/>
                </a:spcBef>
                <a:spcAft>
                  <a:spcPct val="0"/>
                </a:spcAft>
                <a:buClrTx/>
                <a:buSzTx/>
                <a:buFontTx/>
                <a:buNone/>
                <a:defRPr/>
              </a:pPr>
              <a:endParaRPr kumimoji="0" lang="zh-CN" altLang="en-US" sz="1500" b="0" i="0" u="none" strike="noStrike" kern="0" cap="none" spc="0" normalizeH="0" baseline="0" noProof="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64" name="文本框 66"/>
            <p:cNvSpPr txBox="1">
              <a:spLocks noChangeArrowheads="1"/>
            </p:cNvSpPr>
            <p:nvPr/>
          </p:nvSpPr>
          <p:spPr bwMode="auto">
            <a:xfrm>
              <a:off x="6598286" y="2266950"/>
              <a:ext cx="1615442" cy="40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eaLnBrk="1" fontAlgn="base" latinLnBrk="0" hangingPunct="1">
                <a:lnSpc>
                  <a:spcPct val="150000"/>
                </a:lnSpc>
                <a:spcBef>
                  <a:spcPct val="0"/>
                </a:spcBef>
                <a:spcAft>
                  <a:spcPct val="0"/>
                </a:spcAft>
                <a:buClrTx/>
                <a:buSzTx/>
                <a:buFontTx/>
                <a:buNone/>
                <a:defRPr/>
              </a:pPr>
              <a:r>
                <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rPr>
                <a:t>您的内容打在这里，或者通过复制您的文本后，在此框中选择粘贴。</a:t>
              </a:r>
              <a:endParaRPr kumimoji="0" lang="en-US" altLang="zh-CN" sz="675"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1076">
        <p:zoom/>
      </p:transition>
    </mc:Choice>
    <mc:Fallback>
      <p:transition advTm="107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par>
                                <p:cTn id="25" presetID="53" presetClass="entr" presetSubtype="16"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Effect transition="in" filter="fade">
                                      <p:cBhvr>
                                        <p:cTn id="29" dur="500"/>
                                        <p:tgtEl>
                                          <p:spTgt spid="45"/>
                                        </p:tgtEl>
                                      </p:cBhvr>
                                    </p:animEffect>
                                  </p:childTnLst>
                                </p:cTn>
                              </p:par>
                              <p:par>
                                <p:cTn id="30" presetID="53" presetClass="entr" presetSubtype="16"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Effect transition="in" filter="fade">
                                      <p:cBhvr>
                                        <p:cTn id="4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sp>
        <p:nvSpPr>
          <p:cNvPr id="3" name="矩形 2"/>
          <p:cNvSpPr/>
          <p:nvPr/>
        </p:nvSpPr>
        <p:spPr>
          <a:xfrm>
            <a:off x="5047962" y="1037874"/>
            <a:ext cx="1911928" cy="1199408"/>
          </a:xfrm>
          <a:prstGeom prst="rect">
            <a:avLst/>
          </a:prstGeom>
          <a:noFill/>
          <a:ln>
            <a:solidFill>
              <a:srgbClr val="D60E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48333" t="8489" r="34882" b="70086"/>
          <a:stretch>
            <a:fillRect/>
          </a:stretch>
        </p:blipFill>
        <p:spPr>
          <a:xfrm>
            <a:off x="5236482" y="470333"/>
            <a:ext cx="1534886" cy="1001485"/>
          </a:xfrm>
          <a:prstGeom prst="rect">
            <a:avLst/>
          </a:prstGeom>
        </p:spPr>
      </p:pic>
      <p:sp>
        <p:nvSpPr>
          <p:cNvPr id="4" name="文本框 3"/>
          <p:cNvSpPr txBox="1"/>
          <p:nvPr/>
        </p:nvSpPr>
        <p:spPr>
          <a:xfrm>
            <a:off x="5333712" y="1451035"/>
            <a:ext cx="1340428" cy="714375"/>
          </a:xfrm>
          <a:prstGeom prst="rect">
            <a:avLst/>
          </a:prstGeom>
          <a:noFill/>
        </p:spPr>
        <p:txBody>
          <a:bodyPr wrap="square" rtlCol="0">
            <a:spAutoFit/>
          </a:bodyPr>
          <a:lstStyle/>
          <a:p>
            <a:pPr algn="ctr"/>
            <a:r>
              <a:rPr lang="en-US" altLang="zh-CN" sz="4050">
                <a:solidFill>
                  <a:srgbClr val="D60E18"/>
                </a:solidFill>
                <a:latin typeface="Arial Black" panose="020B0A04020102020204" pitchFamily="34" charset="0"/>
              </a:rPr>
              <a:t>02</a:t>
            </a:r>
            <a:endParaRPr lang="zh-CN" altLang="en-US" sz="4050">
              <a:solidFill>
                <a:srgbClr val="D60E18"/>
              </a:solidFill>
              <a:latin typeface="Arial Black" panose="020B0A04020102020204" pitchFamily="34" charset="0"/>
            </a:endParaRPr>
          </a:p>
        </p:txBody>
      </p:sp>
      <p:sp>
        <p:nvSpPr>
          <p:cNvPr id="22" name="文本框 21"/>
          <p:cNvSpPr txBox="1"/>
          <p:nvPr/>
        </p:nvSpPr>
        <p:spPr>
          <a:xfrm>
            <a:off x="4967260" y="2387361"/>
            <a:ext cx="2073331" cy="460375"/>
          </a:xfrm>
          <a:prstGeom prst="rect">
            <a:avLst/>
          </a:prstGeom>
          <a:noFill/>
          <a:effectLst/>
        </p:spPr>
        <p:txBody>
          <a:bodyPr wrap="square" rtlCol="0">
            <a:spAutoFit/>
          </a:bodyPr>
          <a:lstStyle/>
          <a:p>
            <a:r>
              <a:rPr lang="zh-CN" altLang="en-US" sz="2400" b="1">
                <a:ln w="19050">
                  <a:solidFill>
                    <a:schemeClr val="bg1"/>
                  </a:solidFill>
                </a:ln>
                <a:solidFill>
                  <a:srgbClr val="D60E18"/>
                </a:solidFill>
                <a:latin typeface="微软雅黑" panose="020B0503020204020204" charset="-122"/>
                <a:ea typeface="微软雅黑" panose="020B0503020204020204" charset="-122"/>
              </a:rPr>
              <a:t>工作成绩展示</a:t>
            </a:r>
            <a:endParaRPr lang="zh-CN" altLang="en-US" sz="2400" b="1">
              <a:ln w="19050">
                <a:solidFill>
                  <a:schemeClr val="bg1"/>
                </a:solidFill>
              </a:ln>
              <a:solidFill>
                <a:srgbClr val="D60E18"/>
              </a:solidFill>
              <a:latin typeface="微软雅黑" panose="020B0503020204020204" charset="-122"/>
              <a:ea typeface="微软雅黑" panose="020B0503020204020204" charset="-122"/>
            </a:endParaRPr>
          </a:p>
        </p:txBody>
      </p:sp>
      <p:cxnSp>
        <p:nvCxnSpPr>
          <p:cNvPr id="8" name="直接连接符 7"/>
          <p:cNvCxnSpPr/>
          <p:nvPr/>
        </p:nvCxnSpPr>
        <p:spPr>
          <a:xfrm>
            <a:off x="5791654" y="2908980"/>
            <a:ext cx="424543" cy="0"/>
          </a:xfrm>
          <a:prstGeom prst="line">
            <a:avLst/>
          </a:prstGeom>
          <a:ln w="28575">
            <a:solidFill>
              <a:srgbClr val="D60E18"/>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3390858" y="2976022"/>
            <a:ext cx="5226134" cy="506730"/>
          </a:xfrm>
          <a:prstGeom prst="rect">
            <a:avLst/>
          </a:prstGeom>
        </p:spPr>
        <p:txBody>
          <a:bodyPr wrap="square">
            <a:spAutoFit/>
          </a:bodyPr>
          <a:lstStyle/>
          <a:p>
            <a:pPr algn="ctr">
              <a:lnSpc>
                <a:spcPct val="150000"/>
              </a:lnSpc>
            </a:pPr>
            <a:r>
              <a:rPr lang="en-US" altLang="zh-CN" sz="900" dirty="0">
                <a:solidFill>
                  <a:srgbClr val="D60E18"/>
                </a:solidFill>
                <a:latin typeface="华文细黑" panose="02010600040101010101" pitchFamily="2" charset="-122"/>
                <a:ea typeface="华文细黑" panose="02010600040101010101" pitchFamily="2" charset="-122"/>
              </a:rPr>
              <a:t>This PPT template for the rice husk designer pencil demo works, focusing on the production of </a:t>
            </a:r>
            <a:r>
              <a:rPr lang="en-US" altLang="zh-CN" sz="900">
                <a:solidFill>
                  <a:srgbClr val="D60E18"/>
                </a:solidFill>
                <a:latin typeface="华文细黑" panose="02010600040101010101" pitchFamily="2" charset="-122"/>
                <a:ea typeface="华文细黑" panose="02010600040101010101" pitchFamily="2" charset="-122"/>
              </a:rPr>
              <a:t>high-end design husk designer pencil demo works</a:t>
            </a:r>
            <a:endParaRPr lang="zh-CN" altLang="en-US" sz="900" dirty="0">
              <a:solidFill>
                <a:srgbClr val="D60E18"/>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9" advTm="3323">
        <p:zoom/>
      </p:transition>
    </mc:Choice>
    <mc:Fallback>
      <p:transition advTm="332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2"/>
                                        </p:tgtEl>
                                        <p:attrNameLst>
                                          <p:attrName>ppt_y</p:attrName>
                                        </p:attrNameLst>
                                      </p:cBhvr>
                                      <p:tavLst>
                                        <p:tav tm="0">
                                          <p:val>
                                            <p:strVal val="#ppt_y"/>
                                          </p:val>
                                        </p:tav>
                                        <p:tav tm="100000">
                                          <p:val>
                                            <p:strVal val="#ppt_y"/>
                                          </p:val>
                                        </p:tav>
                                      </p:tavLst>
                                    </p:anim>
                                    <p:anim calcmode="lin" valueType="num">
                                      <p:cBhvr>
                                        <p:cTn id="2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2"/>
                                        </p:tgtEl>
                                      </p:cBhvr>
                                    </p:animEffect>
                                  </p:childTnLst>
                                </p:cTn>
                              </p:par>
                            </p:childTnLst>
                          </p:cTn>
                        </p:par>
                        <p:par>
                          <p:cTn id="28" fill="hold">
                            <p:stCondLst>
                              <p:cond delay="175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22" grpId="0" bldLvl="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48333" t="8489" r="34882" b="70086"/>
          <a:stretch>
            <a:fillRect/>
          </a:stretch>
        </p:blipFill>
        <p:spPr>
          <a:xfrm>
            <a:off x="-81643" y="450"/>
            <a:ext cx="1285772" cy="838943"/>
          </a:xfrm>
          <a:prstGeom prst="rect">
            <a:avLst/>
          </a:prstGeom>
        </p:spPr>
      </p:pic>
      <p:sp>
        <p:nvSpPr>
          <p:cNvPr id="3" name="矩形 2"/>
          <p:cNvSpPr/>
          <p:nvPr/>
        </p:nvSpPr>
        <p:spPr>
          <a:xfrm>
            <a:off x="1709057" y="276988"/>
            <a:ext cx="7434943" cy="348343"/>
          </a:xfrm>
          <a:prstGeom prst="rect">
            <a:avLst/>
          </a:prstGeom>
          <a:solidFill>
            <a:srgbClr val="D60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7239000" y="277102"/>
            <a:ext cx="1567543" cy="361315"/>
          </a:xfrm>
          <a:prstGeom prst="rect">
            <a:avLst/>
          </a:prstGeom>
        </p:spPr>
        <p:txBody>
          <a:bodyPr wrap="square">
            <a:spAutoFit/>
          </a:bodyPr>
          <a:lstStyle/>
          <a:p>
            <a:pPr algn="dist">
              <a:lnSpc>
                <a:spcPct val="130000"/>
              </a:lnSpc>
            </a:pPr>
            <a:r>
              <a:rPr lang="zh-CN" altLang="en-US" sz="1350">
                <a:solidFill>
                  <a:schemeClr val="bg1"/>
                </a:solidFill>
                <a:latin typeface="微软雅黑" panose="020B0503020204020204" charset="-122"/>
                <a:ea typeface="微软雅黑" panose="020B0503020204020204" charset="-122"/>
              </a:rPr>
              <a:t>喜迎党的十九大</a:t>
            </a:r>
            <a:endParaRPr lang="zh-CN" altLang="en-US" sz="135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564086" y="446763"/>
            <a:ext cx="48985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31960" y="277177"/>
            <a:ext cx="1657150" cy="368300"/>
          </a:xfrm>
          <a:prstGeom prst="rect">
            <a:avLst/>
          </a:prstGeom>
          <a:noFill/>
          <a:effectLst/>
        </p:spPr>
        <p:txBody>
          <a:bodyPr wrap="square" rtlCol="0">
            <a:spAutoFit/>
          </a:bodyPr>
          <a:lstStyle/>
          <a:p>
            <a:pPr algn="dist"/>
            <a:r>
              <a:rPr lang="zh-CN" altLang="en-US" b="1">
                <a:ln w="19050">
                  <a:noFill/>
                </a:ln>
                <a:solidFill>
                  <a:schemeClr val="bg1"/>
                </a:solidFill>
                <a:latin typeface="微软雅黑" panose="020B0503020204020204" charset="-122"/>
                <a:ea typeface="微软雅黑" panose="020B0503020204020204" charset="-122"/>
              </a:rPr>
              <a:t>工作成绩展示</a:t>
            </a:r>
            <a:endParaRPr lang="zh-CN" altLang="en-US" b="1">
              <a:ln w="19050">
                <a:noFill/>
              </a:ln>
              <a:solidFill>
                <a:schemeClr val="bg1"/>
              </a:solidFill>
              <a:latin typeface="微软雅黑" panose="020B0503020204020204" charset="-122"/>
              <a:ea typeface="微软雅黑" panose="020B0503020204020204" charset="-122"/>
            </a:endParaRPr>
          </a:p>
        </p:txBody>
      </p:sp>
      <p:sp>
        <p:nvSpPr>
          <p:cNvPr id="90" name="TextBox 5"/>
          <p:cNvSpPr txBox="1"/>
          <p:nvPr/>
        </p:nvSpPr>
        <p:spPr>
          <a:xfrm>
            <a:off x="1987143" y="1382380"/>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grpSp>
        <p:nvGrpSpPr>
          <p:cNvPr id="91" name="组合 90"/>
          <p:cNvGrpSpPr/>
          <p:nvPr/>
        </p:nvGrpSpPr>
        <p:grpSpPr>
          <a:xfrm>
            <a:off x="1288288" y="1333260"/>
            <a:ext cx="417788" cy="417788"/>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93" name="椭圆 92"/>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1</a:t>
              </a: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94" name="TextBox 21"/>
          <p:cNvSpPr txBox="1"/>
          <p:nvPr/>
        </p:nvSpPr>
        <p:spPr>
          <a:xfrm>
            <a:off x="2033122" y="2011375"/>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5" name="TextBox 22"/>
          <p:cNvSpPr txBox="1"/>
          <p:nvPr/>
        </p:nvSpPr>
        <p:spPr>
          <a:xfrm>
            <a:off x="2033122" y="2659447"/>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6" name="TextBox 23"/>
          <p:cNvSpPr txBox="1"/>
          <p:nvPr/>
        </p:nvSpPr>
        <p:spPr>
          <a:xfrm>
            <a:off x="2033122" y="3331482"/>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sp>
        <p:nvSpPr>
          <p:cNvPr id="97" name="TextBox 24"/>
          <p:cNvSpPr txBox="1"/>
          <p:nvPr/>
        </p:nvSpPr>
        <p:spPr>
          <a:xfrm>
            <a:off x="2033122" y="4030362"/>
            <a:ext cx="6372708" cy="368300"/>
          </a:xfrm>
          <a:prstGeom prst="rect">
            <a:avLst/>
          </a:prstGeom>
          <a:noFill/>
        </p:spPr>
        <p:txBody>
          <a:bodyPr wrap="square" rtlCol="0">
            <a:spAutoFit/>
          </a:bodyPr>
          <a:lstStyle/>
          <a:p>
            <a:pPr defTabSz="1218565" fontAlgn="auto">
              <a:spcBef>
                <a:spcPts val="0"/>
              </a:spcBef>
              <a:spcAft>
                <a:spcPts val="0"/>
              </a:spcAft>
            </a:pPr>
            <a:r>
              <a:rPr lang="zh-CN" altLang="en-US" sz="900" b="0" dirty="0">
                <a:solidFill>
                  <a:prstClr val="black"/>
                </a:solidFill>
                <a:latin typeface="微软雅黑" panose="020B0503020204020204" charset="-122"/>
                <a:ea typeface="微软雅黑" panose="020B0503020204020204" charset="-122"/>
              </a:rPr>
              <a:t>点击输入简要文字内容，文字内容需概括精炼，不用多余的文字修饰。点击输入简要文字内容，文字内容需概括精炼，不用多余的文字修饰。</a:t>
            </a:r>
            <a:endParaRPr lang="en-US" altLang="zh-CN" sz="900" b="0" dirty="0">
              <a:solidFill>
                <a:prstClr val="black"/>
              </a:solidFill>
              <a:latin typeface="微软雅黑" panose="020B0503020204020204" charset="-122"/>
              <a:ea typeface="微软雅黑" panose="020B0503020204020204" charset="-122"/>
            </a:endParaRPr>
          </a:p>
        </p:txBody>
      </p:sp>
      <p:grpSp>
        <p:nvGrpSpPr>
          <p:cNvPr id="98" name="组合 97"/>
          <p:cNvGrpSpPr/>
          <p:nvPr/>
        </p:nvGrpSpPr>
        <p:grpSpPr>
          <a:xfrm>
            <a:off x="1288288" y="2002257"/>
            <a:ext cx="417788" cy="417788"/>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a:t>
              </a:r>
              <a:endParaRPr kumimoji="0" lang="zh-CN" altLang="en-US" sz="240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p:txBody>
        </p:sp>
      </p:grpSp>
      <p:grpSp>
        <p:nvGrpSpPr>
          <p:cNvPr id="101" name="组合 100"/>
          <p:cNvGrpSpPr/>
          <p:nvPr/>
        </p:nvGrpSpPr>
        <p:grpSpPr>
          <a:xfrm>
            <a:off x="1273511" y="2650329"/>
            <a:ext cx="417788" cy="417788"/>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03" name="椭圆 102"/>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3</a:t>
              </a: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104" name="组合 103"/>
          <p:cNvGrpSpPr/>
          <p:nvPr/>
        </p:nvGrpSpPr>
        <p:grpSpPr>
          <a:xfrm>
            <a:off x="1258735" y="3331482"/>
            <a:ext cx="417788" cy="417788"/>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endParaRPr kumimoji="0" lang="zh-CN" altLang="en-US" sz="240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p:txBody>
        </p:sp>
      </p:grpSp>
      <p:grpSp>
        <p:nvGrpSpPr>
          <p:cNvPr id="107" name="组合 106"/>
          <p:cNvGrpSpPr/>
          <p:nvPr/>
        </p:nvGrpSpPr>
        <p:grpSpPr>
          <a:xfrm>
            <a:off x="1243958" y="4012635"/>
            <a:ext cx="417788" cy="417788"/>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09" name="椭圆 108"/>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5</a:t>
              </a: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9" advTm="2620">
        <p:zoom/>
      </p:transition>
    </mc:Choice>
    <mc:Fallback>
      <p:transition advTm="262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50"/>
                                  </p:stCondLst>
                                  <p:childTnLst>
                                    <p:set>
                                      <p:cBhvr>
                                        <p:cTn id="10" dur="1" fill="hold">
                                          <p:stCondLst>
                                            <p:cond delay="0"/>
                                          </p:stCondLst>
                                        </p:cTn>
                                        <p:tgtEl>
                                          <p:spTgt spid="98"/>
                                        </p:tgtEl>
                                        <p:attrNameLst>
                                          <p:attrName>style.visibility</p:attrName>
                                        </p:attrNameLst>
                                      </p:cBhvr>
                                      <p:to>
                                        <p:strVal val="visible"/>
                                      </p:to>
                                    </p:set>
                                    <p:anim calcmode="lin" valueType="num">
                                      <p:cBhvr additive="base">
                                        <p:cTn id="11" dur="500" fill="hold"/>
                                        <p:tgtEl>
                                          <p:spTgt spid="98"/>
                                        </p:tgtEl>
                                        <p:attrNameLst>
                                          <p:attrName>ppt_x</p:attrName>
                                        </p:attrNameLst>
                                      </p:cBhvr>
                                      <p:tavLst>
                                        <p:tav tm="0">
                                          <p:val>
                                            <p:strVal val="#ppt_x"/>
                                          </p:val>
                                        </p:tav>
                                        <p:tav tm="100000">
                                          <p:val>
                                            <p:strVal val="#ppt_x"/>
                                          </p:val>
                                        </p:tav>
                                      </p:tavLst>
                                    </p:anim>
                                    <p:anim calcmode="lin" valueType="num">
                                      <p:cBhvr additive="base">
                                        <p:cTn id="12" dur="500" fill="hold"/>
                                        <p:tgtEl>
                                          <p:spTgt spid="9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45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ppt_x"/>
                                          </p:val>
                                        </p:tav>
                                        <p:tav tm="100000">
                                          <p:val>
                                            <p:strVal val="#ppt_x"/>
                                          </p:val>
                                        </p:tav>
                                      </p:tavLst>
                                    </p:anim>
                                    <p:anim calcmode="lin" valueType="num">
                                      <p:cBhvr additive="base">
                                        <p:cTn id="20" dur="500" fill="hold"/>
                                        <p:tgtEl>
                                          <p:spTgt spid="10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60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500" fill="hold"/>
                                        <p:tgtEl>
                                          <p:spTgt spid="107"/>
                                        </p:tgtEl>
                                        <p:attrNameLst>
                                          <p:attrName>ppt_x</p:attrName>
                                        </p:attrNameLst>
                                      </p:cBhvr>
                                      <p:tavLst>
                                        <p:tav tm="0">
                                          <p:val>
                                            <p:strVal val="#ppt_x"/>
                                          </p:val>
                                        </p:tav>
                                        <p:tav tm="100000">
                                          <p:val>
                                            <p:strVal val="#ppt_x"/>
                                          </p:val>
                                        </p:tav>
                                      </p:tavLst>
                                    </p:anim>
                                    <p:anim calcmode="lin" valueType="num">
                                      <p:cBhvr additive="base">
                                        <p:cTn id="24" dur="500" fill="hold"/>
                                        <p:tgtEl>
                                          <p:spTgt spid="10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2" presetClass="entr" presetSubtype="8" fill="hold" grpId="0" nodeType="afterEffect">
                                  <p:stCondLst>
                                    <p:cond delay="0"/>
                                  </p:stCondLst>
                                  <p:childTnLst>
                                    <p:set>
                                      <p:cBhvr>
                                        <p:cTn id="27" dur="1" fill="hold">
                                          <p:stCondLst>
                                            <p:cond delay="0"/>
                                          </p:stCondLst>
                                        </p:cTn>
                                        <p:tgtEl>
                                          <p:spTgt spid="90"/>
                                        </p:tgtEl>
                                        <p:attrNameLst>
                                          <p:attrName>style.visibility</p:attrName>
                                        </p:attrNameLst>
                                      </p:cBhvr>
                                      <p:to>
                                        <p:strVal val="visible"/>
                                      </p:to>
                                    </p:set>
                                    <p:anim calcmode="lin" valueType="num">
                                      <p:cBhvr additive="base">
                                        <p:cTn id="28" dur="500"/>
                                        <p:tgtEl>
                                          <p:spTgt spid="90"/>
                                        </p:tgtEl>
                                        <p:attrNameLst>
                                          <p:attrName>ppt_x</p:attrName>
                                        </p:attrNameLst>
                                      </p:cBhvr>
                                      <p:tavLst>
                                        <p:tav tm="0">
                                          <p:val>
                                            <p:strVal val="#ppt_x-#ppt_w*1.125000"/>
                                          </p:val>
                                        </p:tav>
                                        <p:tav tm="100000">
                                          <p:val>
                                            <p:strVal val="#ppt_x"/>
                                          </p:val>
                                        </p:tav>
                                      </p:tavLst>
                                    </p:anim>
                                    <p:animEffect transition="in" filter="wipe(right)">
                                      <p:cBhvr>
                                        <p:cTn id="29" dur="500"/>
                                        <p:tgtEl>
                                          <p:spTgt spid="90"/>
                                        </p:tgtEl>
                                      </p:cBhvr>
                                    </p:animEffect>
                                  </p:childTnLst>
                                </p:cTn>
                              </p:par>
                              <p:par>
                                <p:cTn id="30" presetID="12" presetClass="entr" presetSubtype="8" fill="hold" grpId="0" nodeType="withEffect">
                                  <p:stCondLst>
                                    <p:cond delay="100"/>
                                  </p:stCondLst>
                                  <p:childTnLst>
                                    <p:set>
                                      <p:cBhvr>
                                        <p:cTn id="31" dur="1" fill="hold">
                                          <p:stCondLst>
                                            <p:cond delay="0"/>
                                          </p:stCondLst>
                                        </p:cTn>
                                        <p:tgtEl>
                                          <p:spTgt spid="94"/>
                                        </p:tgtEl>
                                        <p:attrNameLst>
                                          <p:attrName>style.visibility</p:attrName>
                                        </p:attrNameLst>
                                      </p:cBhvr>
                                      <p:to>
                                        <p:strVal val="visible"/>
                                      </p:to>
                                    </p:set>
                                    <p:anim calcmode="lin" valueType="num">
                                      <p:cBhvr additive="base">
                                        <p:cTn id="32" dur="500"/>
                                        <p:tgtEl>
                                          <p:spTgt spid="94"/>
                                        </p:tgtEl>
                                        <p:attrNameLst>
                                          <p:attrName>ppt_x</p:attrName>
                                        </p:attrNameLst>
                                      </p:cBhvr>
                                      <p:tavLst>
                                        <p:tav tm="0">
                                          <p:val>
                                            <p:strVal val="#ppt_x-#ppt_w*1.125000"/>
                                          </p:val>
                                        </p:tav>
                                        <p:tav tm="100000">
                                          <p:val>
                                            <p:strVal val="#ppt_x"/>
                                          </p:val>
                                        </p:tav>
                                      </p:tavLst>
                                    </p:anim>
                                    <p:animEffect transition="in" filter="wipe(right)">
                                      <p:cBhvr>
                                        <p:cTn id="33" dur="500"/>
                                        <p:tgtEl>
                                          <p:spTgt spid="94"/>
                                        </p:tgtEl>
                                      </p:cBhvr>
                                    </p:animEffect>
                                  </p:childTnLst>
                                </p:cTn>
                              </p:par>
                              <p:par>
                                <p:cTn id="34" presetID="12" presetClass="entr" presetSubtype="8" fill="hold" grpId="0" nodeType="withEffect">
                                  <p:stCondLst>
                                    <p:cond delay="200"/>
                                  </p:stCondLst>
                                  <p:childTnLst>
                                    <p:set>
                                      <p:cBhvr>
                                        <p:cTn id="35" dur="1" fill="hold">
                                          <p:stCondLst>
                                            <p:cond delay="0"/>
                                          </p:stCondLst>
                                        </p:cTn>
                                        <p:tgtEl>
                                          <p:spTgt spid="95"/>
                                        </p:tgtEl>
                                        <p:attrNameLst>
                                          <p:attrName>style.visibility</p:attrName>
                                        </p:attrNameLst>
                                      </p:cBhvr>
                                      <p:to>
                                        <p:strVal val="visible"/>
                                      </p:to>
                                    </p:set>
                                    <p:anim calcmode="lin" valueType="num">
                                      <p:cBhvr additive="base">
                                        <p:cTn id="36" dur="500"/>
                                        <p:tgtEl>
                                          <p:spTgt spid="95"/>
                                        </p:tgtEl>
                                        <p:attrNameLst>
                                          <p:attrName>ppt_x</p:attrName>
                                        </p:attrNameLst>
                                      </p:cBhvr>
                                      <p:tavLst>
                                        <p:tav tm="0">
                                          <p:val>
                                            <p:strVal val="#ppt_x-#ppt_w*1.125000"/>
                                          </p:val>
                                        </p:tav>
                                        <p:tav tm="100000">
                                          <p:val>
                                            <p:strVal val="#ppt_x"/>
                                          </p:val>
                                        </p:tav>
                                      </p:tavLst>
                                    </p:anim>
                                    <p:animEffect transition="in" filter="wipe(right)">
                                      <p:cBhvr>
                                        <p:cTn id="37" dur="500"/>
                                        <p:tgtEl>
                                          <p:spTgt spid="95"/>
                                        </p:tgtEl>
                                      </p:cBhvr>
                                    </p:animEffect>
                                  </p:childTnLst>
                                </p:cTn>
                              </p:par>
                              <p:par>
                                <p:cTn id="38" presetID="12" presetClass="entr" presetSubtype="8" fill="hold" grpId="0" nodeType="withEffect">
                                  <p:stCondLst>
                                    <p:cond delay="400"/>
                                  </p:stCondLst>
                                  <p:childTnLst>
                                    <p:set>
                                      <p:cBhvr>
                                        <p:cTn id="39" dur="1" fill="hold">
                                          <p:stCondLst>
                                            <p:cond delay="0"/>
                                          </p:stCondLst>
                                        </p:cTn>
                                        <p:tgtEl>
                                          <p:spTgt spid="96"/>
                                        </p:tgtEl>
                                        <p:attrNameLst>
                                          <p:attrName>style.visibility</p:attrName>
                                        </p:attrNameLst>
                                      </p:cBhvr>
                                      <p:to>
                                        <p:strVal val="visible"/>
                                      </p:to>
                                    </p:set>
                                    <p:anim calcmode="lin" valueType="num">
                                      <p:cBhvr additive="base">
                                        <p:cTn id="40" dur="500"/>
                                        <p:tgtEl>
                                          <p:spTgt spid="96"/>
                                        </p:tgtEl>
                                        <p:attrNameLst>
                                          <p:attrName>ppt_x</p:attrName>
                                        </p:attrNameLst>
                                      </p:cBhvr>
                                      <p:tavLst>
                                        <p:tav tm="0">
                                          <p:val>
                                            <p:strVal val="#ppt_x-#ppt_w*1.125000"/>
                                          </p:val>
                                        </p:tav>
                                        <p:tav tm="100000">
                                          <p:val>
                                            <p:strVal val="#ppt_x"/>
                                          </p:val>
                                        </p:tav>
                                      </p:tavLst>
                                    </p:anim>
                                    <p:animEffect transition="in" filter="wipe(right)">
                                      <p:cBhvr>
                                        <p:cTn id="41" dur="500"/>
                                        <p:tgtEl>
                                          <p:spTgt spid="96"/>
                                        </p:tgtEl>
                                      </p:cBhvr>
                                    </p:animEffect>
                                  </p:childTnLst>
                                </p:cTn>
                              </p:par>
                              <p:par>
                                <p:cTn id="42" presetID="12" presetClass="entr" presetSubtype="8" fill="hold" grpId="0" nodeType="withEffect">
                                  <p:stCondLst>
                                    <p:cond delay="50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500"/>
                                        <p:tgtEl>
                                          <p:spTgt spid="97"/>
                                        </p:tgtEl>
                                        <p:attrNameLst>
                                          <p:attrName>ppt_x</p:attrName>
                                        </p:attrNameLst>
                                      </p:cBhvr>
                                      <p:tavLst>
                                        <p:tav tm="0">
                                          <p:val>
                                            <p:strVal val="#ppt_x-#ppt_w*1.125000"/>
                                          </p:val>
                                        </p:tav>
                                        <p:tav tm="100000">
                                          <p:val>
                                            <p:strVal val="#ppt_x"/>
                                          </p:val>
                                        </p:tav>
                                      </p:tavLst>
                                    </p:anim>
                                    <p:animEffect transition="in" filter="wipe(right)">
                                      <p:cBhvr>
                                        <p:cTn id="45"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4" grpId="0"/>
      <p:bldP spid="95" grpId="0"/>
      <p:bldP spid="96" grpId="0"/>
      <p:bldP spid="9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8187</Words>
  <Application>WPS 演示</Application>
  <PresentationFormat>全屏显示(16:9)</PresentationFormat>
  <Paragraphs>499</Paragraphs>
  <Slides>24</Slides>
  <Notes>25</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24</vt:i4>
      </vt:variant>
    </vt:vector>
  </HeadingPairs>
  <TitlesOfParts>
    <vt:vector size="55" baseType="lpstr">
      <vt:lpstr>Arial</vt:lpstr>
      <vt:lpstr>宋体</vt:lpstr>
      <vt:lpstr>Wingdings</vt:lpstr>
      <vt:lpstr>Lato Regular</vt:lpstr>
      <vt:lpstr>Lato Hairline</vt:lpstr>
      <vt:lpstr>Lato Light</vt:lpstr>
      <vt:lpstr>微软雅黑</vt:lpstr>
      <vt:lpstr>华文细黑</vt:lpstr>
      <vt:lpstr>Arial Black</vt:lpstr>
      <vt:lpstr>Gill Sans</vt:lpstr>
      <vt:lpstr>Calibri</vt:lpstr>
      <vt:lpstr>方正兰亭黑_GBK</vt:lpstr>
      <vt:lpstr>Arial Unicode MS</vt:lpstr>
      <vt:lpstr>Calibri Light</vt:lpstr>
      <vt:lpstr>Corbel</vt:lpstr>
      <vt:lpstr>Roboto</vt:lpstr>
      <vt:lpstr>Raleway</vt:lpstr>
      <vt:lpstr>Raleway Light</vt:lpstr>
      <vt:lpstr>Roboto Bold</vt:lpstr>
      <vt:lpstr>Calibri</vt:lpstr>
      <vt:lpstr>Lato Regular</vt:lpstr>
      <vt:lpstr>Gill Sans</vt:lpstr>
      <vt:lpstr>Lato Light</vt:lpstr>
      <vt:lpstr>Arial Unicode MS</vt:lpstr>
      <vt:lpstr>Open Sans</vt:lpstr>
      <vt:lpstr>Open Sans Light</vt:lpstr>
      <vt:lpstr>Qisi奇思悠然体</vt:lpstr>
      <vt:lpstr>黑体</vt:lpstr>
      <vt:lpstr>Segoe Print</vt:lpstr>
      <vt:lpstr>Special Elite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YING</cp:lastModifiedBy>
  <cp:revision>16</cp:revision>
  <dcterms:created xsi:type="dcterms:W3CDTF">2017-07-25T02:42:00Z</dcterms:created>
  <dcterms:modified xsi:type="dcterms:W3CDTF">2017-09-29T15:32:30Z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