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8" r:id="rId2"/>
    <p:sldId id="260" r:id="rId3"/>
    <p:sldId id="259" r:id="rId4"/>
    <p:sldId id="265" r:id="rId5"/>
    <p:sldId id="266" r:id="rId6"/>
    <p:sldId id="277" r:id="rId7"/>
    <p:sldId id="261" r:id="rId8"/>
    <p:sldId id="268" r:id="rId9"/>
    <p:sldId id="269" r:id="rId10"/>
    <p:sldId id="270" r:id="rId11"/>
    <p:sldId id="262" r:id="rId12"/>
    <p:sldId id="271" r:id="rId13"/>
    <p:sldId id="272" r:id="rId14"/>
    <p:sldId id="273" r:id="rId15"/>
    <p:sldId id="263" r:id="rId16"/>
    <p:sldId id="274" r:id="rId17"/>
    <p:sldId id="275" r:id="rId18"/>
    <p:sldId id="276" r:id="rId19"/>
    <p:sldId id="278" r:id="rId20"/>
    <p:sldId id="280" r:id="rId21"/>
    <p:sldId id="281" r:id="rId22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1"/>
    <p:restoredTop sz="94697"/>
  </p:normalViewPr>
  <p:slideViewPr>
    <p:cSldViewPr snapToGrid="0" snapToObjects="1">
      <p:cViewPr varScale="1">
        <p:scale>
          <a:sx n="98" d="100"/>
          <a:sy n="98" d="100"/>
        </p:scale>
        <p:origin x="-108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工作表1!$A$2:$A$5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工作表1!$A$2:$A$5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工作表1!$A$2:$A$5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76000"/>
              </a:schemeClr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>
                <a:tint val="77000"/>
              </a:schemeClr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1567488"/>
        <c:axId val="325857792"/>
      </c:areaChart>
      <c:dateAx>
        <c:axId val="221567488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25857792"/>
        <c:crosses val="autoZero"/>
        <c:auto val="1"/>
        <c:lblOffset val="100"/>
        <c:baseTimeUnit val="days"/>
      </c:dateAx>
      <c:valAx>
        <c:axId val="325857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215674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100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1568000"/>
        <c:axId val="325859520"/>
      </c:areaChart>
      <c:dateAx>
        <c:axId val="221568000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25859520"/>
        <c:crosses val="autoZero"/>
        <c:auto val="1"/>
        <c:lblOffset val="100"/>
        <c:baseTimeUnit val="days"/>
      </c:dateAx>
      <c:valAx>
        <c:axId val="325859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215680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100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42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2449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 userDrawn="1"/>
        </p:nvGrpSpPr>
        <p:grpSpPr>
          <a:xfrm>
            <a:off x="182123" y="523016"/>
            <a:ext cx="11827754" cy="6138886"/>
            <a:chOff x="4391025" y="180975"/>
            <a:chExt cx="4422775" cy="2295525"/>
          </a:xfrm>
          <a:solidFill>
            <a:schemeClr val="bg1">
              <a:lumMod val="95000"/>
            </a:schemeClr>
          </a:solidFill>
        </p:grpSpPr>
        <p:sp>
          <p:nvSpPr>
            <p:cNvPr id="7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框架 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3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48457" y="258233"/>
            <a:ext cx="529392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214889"/>
            <a:ext cx="805408" cy="616255"/>
          </a:xfrm>
          <a:prstGeom prst="rect">
            <a:avLst/>
          </a:prstGeom>
          <a:solidFill>
            <a:schemeClr val="accent3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5417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框架 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3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48457" y="258233"/>
            <a:ext cx="529392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214889"/>
            <a:ext cx="805408" cy="616255"/>
          </a:xfrm>
          <a:prstGeom prst="rect">
            <a:avLst/>
          </a:prstGeom>
          <a:solidFill>
            <a:schemeClr val="accent3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4325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04270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 userDrawn="1"/>
        </p:nvGrpSpPr>
        <p:grpSpPr>
          <a:xfrm>
            <a:off x="182123" y="523016"/>
            <a:ext cx="11827754" cy="6138886"/>
            <a:chOff x="4391025" y="180975"/>
            <a:chExt cx="4422775" cy="2295525"/>
          </a:xfrm>
          <a:solidFill>
            <a:schemeClr val="bg1">
              <a:lumMod val="95000"/>
            </a:schemeClr>
          </a:solidFill>
        </p:grpSpPr>
        <p:sp>
          <p:nvSpPr>
            <p:cNvPr id="7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框架 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3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48457" y="258233"/>
            <a:ext cx="529392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214889"/>
            <a:ext cx="805408" cy="616255"/>
          </a:xfrm>
          <a:prstGeom prst="rect">
            <a:avLst/>
          </a:prstGeom>
          <a:solidFill>
            <a:schemeClr val="accent4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1186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框架 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3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48457" y="258233"/>
            <a:ext cx="529392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214889"/>
            <a:ext cx="805408" cy="616255"/>
          </a:xfrm>
          <a:prstGeom prst="rect">
            <a:avLst/>
          </a:prstGeom>
          <a:solidFill>
            <a:schemeClr val="accent4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4799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32719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 userDrawn="1"/>
        </p:nvGrpSpPr>
        <p:grpSpPr>
          <a:xfrm>
            <a:off x="182123" y="523016"/>
            <a:ext cx="11827754" cy="6138886"/>
            <a:chOff x="4391025" y="180975"/>
            <a:chExt cx="4422775" cy="2295525"/>
          </a:xfrm>
          <a:solidFill>
            <a:schemeClr val="bg1">
              <a:lumMod val="95000"/>
            </a:schemeClr>
          </a:solidFill>
        </p:grpSpPr>
        <p:sp>
          <p:nvSpPr>
            <p:cNvPr id="7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框架 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3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48457" y="258233"/>
            <a:ext cx="529392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214889"/>
            <a:ext cx="805408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8272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框架 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3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48457" y="258233"/>
            <a:ext cx="529392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214889"/>
            <a:ext cx="805408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541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4653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手动输入 3"/>
          <p:cNvSpPr/>
          <p:nvPr userDrawn="1"/>
        </p:nvSpPr>
        <p:spPr>
          <a:xfrm>
            <a:off x="0" y="877078"/>
            <a:ext cx="12192000" cy="5977575"/>
          </a:xfrm>
          <a:prstGeom prst="flowChartManualInpu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257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4653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001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4653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5712000" y="0"/>
            <a:ext cx="6480000" cy="68546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flipH="1">
            <a:off x="5499100" y="0"/>
            <a:ext cx="212900" cy="68546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flipH="1">
            <a:off x="5286200" y="-3347"/>
            <a:ext cx="212900" cy="68546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flipH="1">
            <a:off x="5073300" y="0"/>
            <a:ext cx="212900" cy="68546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92665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 userDrawn="1"/>
        </p:nvGrpSpPr>
        <p:grpSpPr>
          <a:xfrm>
            <a:off x="182123" y="523016"/>
            <a:ext cx="11827754" cy="6138886"/>
            <a:chOff x="4391025" y="180975"/>
            <a:chExt cx="4422775" cy="2295525"/>
          </a:xfrm>
          <a:solidFill>
            <a:schemeClr val="bg1">
              <a:lumMod val="95000"/>
            </a:schemeClr>
          </a:solidFill>
        </p:grpSpPr>
        <p:sp>
          <p:nvSpPr>
            <p:cNvPr id="7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框架 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48457" y="258233"/>
            <a:ext cx="529392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214889"/>
            <a:ext cx="805408" cy="616255"/>
          </a:xfrm>
          <a:prstGeom prst="rect">
            <a:avLst/>
          </a:prstGeom>
          <a:solidFill>
            <a:schemeClr val="accent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130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框架 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48457" y="258233"/>
            <a:ext cx="529392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214889"/>
            <a:ext cx="805408" cy="616255"/>
          </a:xfrm>
          <a:prstGeom prst="rect">
            <a:avLst/>
          </a:prstGeom>
          <a:solidFill>
            <a:schemeClr val="accent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7565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3160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组 115"/>
          <p:cNvGrpSpPr/>
          <p:nvPr userDrawn="1"/>
        </p:nvGrpSpPr>
        <p:grpSpPr>
          <a:xfrm>
            <a:off x="182123" y="523016"/>
            <a:ext cx="11827754" cy="6138886"/>
            <a:chOff x="4391025" y="180975"/>
            <a:chExt cx="4422775" cy="2295525"/>
          </a:xfrm>
          <a:solidFill>
            <a:schemeClr val="bg1">
              <a:lumMod val="95000"/>
            </a:schemeClr>
          </a:solidFill>
        </p:grpSpPr>
        <p:sp>
          <p:nvSpPr>
            <p:cNvPr id="117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框架 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3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48457" y="258233"/>
            <a:ext cx="529392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214889"/>
            <a:ext cx="805408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84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框架 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3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48457" y="258233"/>
            <a:ext cx="529392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214889"/>
            <a:ext cx="805408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3102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79" r:id="rId2"/>
    <p:sldLayoutId id="2147483690" r:id="rId3"/>
    <p:sldLayoutId id="2147483691" r:id="rId4"/>
    <p:sldLayoutId id="2147483680" r:id="rId5"/>
    <p:sldLayoutId id="2147483693" r:id="rId6"/>
    <p:sldLayoutId id="2147483684" r:id="rId7"/>
    <p:sldLayoutId id="2147483681" r:id="rId8"/>
    <p:sldLayoutId id="2147483692" r:id="rId9"/>
    <p:sldLayoutId id="2147483685" r:id="rId10"/>
    <p:sldLayoutId id="2147483682" r:id="rId11"/>
    <p:sldLayoutId id="2147483694" r:id="rId12"/>
    <p:sldLayoutId id="2147483686" r:id="rId13"/>
    <p:sldLayoutId id="2147483683" r:id="rId14"/>
    <p:sldLayoutId id="2147483695" r:id="rId15"/>
    <p:sldLayoutId id="2147483687" r:id="rId16"/>
    <p:sldLayoutId id="2147483688" r:id="rId17"/>
    <p:sldLayoutId id="2147483696" r:id="rId18"/>
    <p:sldLayoutId id="2147483662" r:id="rId19"/>
    <p:sldLayoutId id="2147483664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00988" y="2772636"/>
            <a:ext cx="757130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72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毕业论文</a:t>
            </a:r>
            <a:r>
              <a:rPr kumimoji="1" lang="zh-CN" altLang="en-US" sz="7200" b="1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中期报告</a:t>
            </a:r>
            <a:endParaRPr kumimoji="1" lang="zh-CN" altLang="en-US" sz="72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4" name="组 23"/>
          <p:cNvGrpSpPr/>
          <p:nvPr/>
        </p:nvGrpSpPr>
        <p:grpSpPr>
          <a:xfrm>
            <a:off x="0" y="2915354"/>
            <a:ext cx="1158440" cy="2761546"/>
            <a:chOff x="0" y="3347154"/>
            <a:chExt cx="1193800" cy="2026297"/>
          </a:xfrm>
        </p:grpSpPr>
        <p:sp>
          <p:nvSpPr>
            <p:cNvPr id="9" name="矩形 8"/>
            <p:cNvSpPr/>
            <p:nvPr/>
          </p:nvSpPr>
          <p:spPr>
            <a:xfrm>
              <a:off x="0" y="3347154"/>
              <a:ext cx="273596" cy="20262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17122" y="3347154"/>
              <a:ext cx="175883" cy="20262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49229" y="3347154"/>
              <a:ext cx="212177" cy="20262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10231" y="3347154"/>
              <a:ext cx="383569" cy="20262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" name="文本框 8"/>
          <p:cNvSpPr txBox="1"/>
          <p:nvPr/>
        </p:nvSpPr>
        <p:spPr>
          <a:xfrm>
            <a:off x="1300988" y="4615069"/>
            <a:ext cx="733074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XXX</a:t>
            </a:r>
            <a:r>
              <a:rPr lang="zh-CN" altLang="en-US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大学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XXX</a:t>
            </a:r>
            <a:r>
              <a:rPr lang="zh-CN" altLang="en-US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教授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报告人：清风</a:t>
            </a:r>
            <a:endParaRPr lang="zh-CN" altLang="en-US" sz="1400" dirty="0">
              <a:solidFill>
                <a:schemeClr val="accent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8988280" y="2915352"/>
            <a:ext cx="3203719" cy="2761547"/>
            <a:chOff x="7661032" y="3347153"/>
            <a:chExt cx="4530968" cy="2026298"/>
          </a:xfrm>
        </p:grpSpPr>
        <p:sp>
          <p:nvSpPr>
            <p:cNvPr id="18" name="矩形 17"/>
            <p:cNvSpPr/>
            <p:nvPr/>
          </p:nvSpPr>
          <p:spPr>
            <a:xfrm>
              <a:off x="7661032" y="3347154"/>
              <a:ext cx="1190868" cy="20262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926135" y="3347153"/>
              <a:ext cx="667550" cy="20262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660060" y="3347153"/>
              <a:ext cx="195220" cy="20262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921656" y="3347154"/>
              <a:ext cx="2270344" cy="20262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300988" y="3972965"/>
            <a:ext cx="5540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请在此位置添加你的论文名称</a:t>
            </a:r>
            <a:r>
              <a:rPr kumimoji="1" lang="en-US" altLang="zh-CN" sz="2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51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具体工作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06</a:t>
            </a:r>
            <a:endParaRPr kumimoji="1" lang="zh-CN" altLang="en-US" dirty="0"/>
          </a:p>
        </p:txBody>
      </p:sp>
      <p:grpSp>
        <p:nvGrpSpPr>
          <p:cNvPr id="26" name="组 25"/>
          <p:cNvGrpSpPr/>
          <p:nvPr/>
        </p:nvGrpSpPr>
        <p:grpSpPr>
          <a:xfrm>
            <a:off x="9707390" y="-429784"/>
            <a:ext cx="525383" cy="308813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27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482600" y="1333500"/>
            <a:ext cx="2692400" cy="4406900"/>
            <a:chOff x="965200" y="1333500"/>
            <a:chExt cx="2692400" cy="4406900"/>
          </a:xfrm>
        </p:grpSpPr>
        <p:sp>
          <p:nvSpPr>
            <p:cNvPr id="4" name="圆角矩形 3"/>
            <p:cNvSpPr/>
            <p:nvPr/>
          </p:nvSpPr>
          <p:spPr>
            <a:xfrm>
              <a:off x="965200" y="1333500"/>
              <a:ext cx="2692400" cy="4406900"/>
            </a:xfrm>
            <a:prstGeom prst="roundRect">
              <a:avLst>
                <a:gd name="adj" fmla="val 345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965200" y="2343150"/>
              <a:ext cx="26924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Freeform 217"/>
          <p:cNvSpPr>
            <a:spLocks noEditPoints="1"/>
          </p:cNvSpPr>
          <p:nvPr/>
        </p:nvSpPr>
        <p:spPr bwMode="auto">
          <a:xfrm>
            <a:off x="1604635" y="1634422"/>
            <a:ext cx="448331" cy="326059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8"/>
          <p:cNvSpPr txBox="1"/>
          <p:nvPr/>
        </p:nvSpPr>
        <p:spPr>
          <a:xfrm>
            <a:off x="745819" y="3374168"/>
            <a:ext cx="2165962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15730" y="2667644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37" name="组 36"/>
          <p:cNvGrpSpPr/>
          <p:nvPr/>
        </p:nvGrpSpPr>
        <p:grpSpPr>
          <a:xfrm>
            <a:off x="3344911" y="1333500"/>
            <a:ext cx="2692400" cy="4406900"/>
            <a:chOff x="965200" y="1333500"/>
            <a:chExt cx="2692400" cy="4406900"/>
          </a:xfrm>
        </p:grpSpPr>
        <p:grpSp>
          <p:nvGrpSpPr>
            <p:cNvPr id="38" name="组 37"/>
            <p:cNvGrpSpPr/>
            <p:nvPr/>
          </p:nvGrpSpPr>
          <p:grpSpPr>
            <a:xfrm>
              <a:off x="965200" y="1333500"/>
              <a:ext cx="2692400" cy="4406900"/>
              <a:chOff x="965200" y="1333500"/>
              <a:chExt cx="2692400" cy="4406900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965200" y="1333500"/>
                <a:ext cx="2692400" cy="4406900"/>
              </a:xfrm>
              <a:prstGeom prst="roundRect">
                <a:avLst>
                  <a:gd name="adj" fmla="val 3459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965200" y="2343150"/>
                <a:ext cx="2692400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0" name="文本框 8"/>
            <p:cNvSpPr txBox="1"/>
            <p:nvPr/>
          </p:nvSpPr>
          <p:spPr>
            <a:xfrm>
              <a:off x="1228419" y="3374168"/>
              <a:ext cx="2165962" cy="1192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398330" y="2667644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4491406" y="1558899"/>
            <a:ext cx="398094" cy="477104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7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9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6207222" y="1338592"/>
            <a:ext cx="2692400" cy="4406900"/>
            <a:chOff x="965200" y="1333500"/>
            <a:chExt cx="2692400" cy="4406900"/>
          </a:xfrm>
        </p:grpSpPr>
        <p:sp>
          <p:nvSpPr>
            <p:cNvPr id="61" name="圆角矩形 60"/>
            <p:cNvSpPr/>
            <p:nvPr/>
          </p:nvSpPr>
          <p:spPr>
            <a:xfrm>
              <a:off x="965200" y="1333500"/>
              <a:ext cx="2692400" cy="4406900"/>
            </a:xfrm>
            <a:prstGeom prst="roundRect">
              <a:avLst>
                <a:gd name="adj" fmla="val 3459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965200" y="2343150"/>
              <a:ext cx="26924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9" name="文本框 8"/>
          <p:cNvSpPr txBox="1"/>
          <p:nvPr/>
        </p:nvSpPr>
        <p:spPr>
          <a:xfrm>
            <a:off x="6470441" y="3379260"/>
            <a:ext cx="2165962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640352" y="267273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83" name="Freeform 119"/>
          <p:cNvSpPr>
            <a:spLocks noEditPoints="1"/>
          </p:cNvSpPr>
          <p:nvPr/>
        </p:nvSpPr>
        <p:spPr bwMode="auto">
          <a:xfrm>
            <a:off x="7312856" y="1616687"/>
            <a:ext cx="440732" cy="440732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 75"/>
          <p:cNvGrpSpPr/>
          <p:nvPr/>
        </p:nvGrpSpPr>
        <p:grpSpPr>
          <a:xfrm>
            <a:off x="9069533" y="1338592"/>
            <a:ext cx="2692400" cy="4406900"/>
            <a:chOff x="965200" y="1333500"/>
            <a:chExt cx="2692400" cy="4406900"/>
          </a:xfrm>
        </p:grpSpPr>
        <p:sp>
          <p:nvSpPr>
            <p:cNvPr id="79" name="圆角矩形 78"/>
            <p:cNvSpPr/>
            <p:nvPr/>
          </p:nvSpPr>
          <p:spPr>
            <a:xfrm>
              <a:off x="965200" y="1333500"/>
              <a:ext cx="2692400" cy="4406900"/>
            </a:xfrm>
            <a:prstGeom prst="roundRect">
              <a:avLst>
                <a:gd name="adj" fmla="val 345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965200" y="2343150"/>
              <a:ext cx="26924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7" name="文本框 8"/>
          <p:cNvSpPr txBox="1"/>
          <p:nvPr/>
        </p:nvSpPr>
        <p:spPr>
          <a:xfrm>
            <a:off x="9332752" y="3379260"/>
            <a:ext cx="2165962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502663" y="267273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92" name="组 91"/>
          <p:cNvGrpSpPr/>
          <p:nvPr/>
        </p:nvGrpSpPr>
        <p:grpSpPr>
          <a:xfrm>
            <a:off x="10152383" y="1715326"/>
            <a:ext cx="525383" cy="308813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93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586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00350"/>
            <a:ext cx="12192000" cy="1257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58666" y="3182779"/>
            <a:ext cx="43218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THREE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 存在问题</a:t>
            </a:r>
            <a:endParaRPr kumimoji="1" lang="zh-CN" altLang="en-US" sz="2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0577" y="3013502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en-US" altLang="zh-CN" sz="4800" b="1" dirty="0" smtClean="0">
                <a:solidFill>
                  <a:srgbClr val="FFFFFF"/>
                </a:solidFill>
                <a:ea typeface="微软雅黑" charset="0"/>
              </a:rPr>
              <a:t>03</a:t>
            </a:r>
            <a:endParaRPr kumimoji="1" lang="zh-CN" altLang="en-US" sz="4800" b="1" dirty="0">
              <a:solidFill>
                <a:srgbClr val="FFFFFF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存在问题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07</a:t>
            </a:r>
            <a:endParaRPr kumimoji="1"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98628789"/>
              </p:ext>
            </p:extLst>
          </p:nvPr>
        </p:nvGraphicFramePr>
        <p:xfrm>
          <a:off x="965200" y="1200223"/>
          <a:ext cx="4716884" cy="331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直线连接符 5"/>
          <p:cNvCxnSpPr/>
          <p:nvPr/>
        </p:nvCxnSpPr>
        <p:spPr>
          <a:xfrm>
            <a:off x="6096000" y="787802"/>
            <a:ext cx="0" cy="46298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5657850" y="2393950"/>
            <a:ext cx="876300" cy="876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 smtClean="0"/>
              <a:t>VS</a:t>
            </a:r>
            <a:endParaRPr kumimoji="1" lang="zh-CN" altLang="en-US" dirty="0"/>
          </a:p>
        </p:txBody>
      </p:sp>
      <p:sp>
        <p:nvSpPr>
          <p:cNvPr id="8" name="文本框 8"/>
          <p:cNvSpPr txBox="1"/>
          <p:nvPr/>
        </p:nvSpPr>
        <p:spPr>
          <a:xfrm>
            <a:off x="1347530" y="4934802"/>
            <a:ext cx="384677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7530" y="452238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  <a:ea typeface="微软雅黑" charset="0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13952386"/>
              </p:ext>
            </p:extLst>
          </p:nvPr>
        </p:nvGraphicFramePr>
        <p:xfrm>
          <a:off x="6821003" y="1200223"/>
          <a:ext cx="4716884" cy="331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8"/>
          <p:cNvSpPr txBox="1"/>
          <p:nvPr/>
        </p:nvSpPr>
        <p:spPr>
          <a:xfrm>
            <a:off x="7203333" y="4934802"/>
            <a:ext cx="384677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03333" y="452238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>
                    <a:lumMod val="75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accent3">
                  <a:lumMod val="75000"/>
                </a:schemeClr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0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存在问题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08</a:t>
            </a:r>
            <a:endParaRPr kumimoji="1" lang="zh-CN" altLang="en-US" dirty="0"/>
          </a:p>
        </p:txBody>
      </p:sp>
      <p:grpSp>
        <p:nvGrpSpPr>
          <p:cNvPr id="12" name="组 11"/>
          <p:cNvGrpSpPr/>
          <p:nvPr/>
        </p:nvGrpSpPr>
        <p:grpSpPr>
          <a:xfrm>
            <a:off x="4013200" y="1295400"/>
            <a:ext cx="4165600" cy="4165600"/>
            <a:chOff x="3974698" y="1193800"/>
            <a:chExt cx="4165600" cy="4165600"/>
          </a:xfrm>
        </p:grpSpPr>
        <p:cxnSp>
          <p:nvCxnSpPr>
            <p:cNvPr id="11" name="直线连接符 10"/>
            <p:cNvCxnSpPr/>
            <p:nvPr/>
          </p:nvCxnSpPr>
          <p:spPr>
            <a:xfrm flipH="1">
              <a:off x="3974698" y="1193800"/>
              <a:ext cx="4165600" cy="41656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>
              <a:off x="3974698" y="1193800"/>
              <a:ext cx="4165600" cy="41656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4749398" y="1968500"/>
              <a:ext cx="2616200" cy="261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889098" y="2108200"/>
              <a:ext cx="2336800" cy="23368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990698" y="2209800"/>
              <a:ext cx="2133600" cy="2133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Freeform 119"/>
            <p:cNvSpPr>
              <a:spLocks noEditPoints="1"/>
            </p:cNvSpPr>
            <p:nvPr/>
          </p:nvSpPr>
          <p:spPr bwMode="auto">
            <a:xfrm>
              <a:off x="5684742" y="2903844"/>
              <a:ext cx="745513" cy="745513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1186419" y="1096634"/>
            <a:ext cx="2787038" cy="3706919"/>
            <a:chOff x="1186419" y="1096634"/>
            <a:chExt cx="2787038" cy="3706919"/>
          </a:xfrm>
        </p:grpSpPr>
        <p:sp>
          <p:nvSpPr>
            <p:cNvPr id="15" name="矩形 14"/>
            <p:cNvSpPr/>
            <p:nvPr/>
          </p:nvSpPr>
          <p:spPr>
            <a:xfrm>
              <a:off x="1186419" y="1096634"/>
              <a:ext cx="2146742" cy="28530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en-US" altLang="zh-CN" sz="13800" dirty="0" smtClean="0">
                  <a:solidFill>
                    <a:schemeClr val="accent3"/>
                  </a:solidFill>
                  <a:ea typeface="微软雅黑" charset="0"/>
                </a:rPr>
                <a:t>01</a:t>
              </a:r>
              <a:endParaRPr lang="en-US" altLang="zh-CN" sz="13800" dirty="0">
                <a:solidFill>
                  <a:schemeClr val="accent3"/>
                </a:solidFill>
                <a:ea typeface="微软雅黑" charset="0"/>
              </a:endParaRPr>
            </a:p>
          </p:txBody>
        </p:sp>
        <p:sp>
          <p:nvSpPr>
            <p:cNvPr id="13" name="文本框 8"/>
            <p:cNvSpPr txBox="1"/>
            <p:nvPr/>
          </p:nvSpPr>
          <p:spPr>
            <a:xfrm>
              <a:off x="1186419" y="3750957"/>
              <a:ext cx="2787038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86419" y="3262153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3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accent3"/>
                </a:solidFill>
                <a:ea typeface="微软雅黑" charset="0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8310257" y="1096634"/>
            <a:ext cx="2787038" cy="3706919"/>
            <a:chOff x="1186419" y="1096634"/>
            <a:chExt cx="2787038" cy="3706919"/>
          </a:xfrm>
        </p:grpSpPr>
        <p:sp>
          <p:nvSpPr>
            <p:cNvPr id="18" name="矩形 17"/>
            <p:cNvSpPr/>
            <p:nvPr/>
          </p:nvSpPr>
          <p:spPr>
            <a:xfrm>
              <a:off x="1186419" y="1096634"/>
              <a:ext cx="2146742" cy="28530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en-US" altLang="zh-CN" sz="13800" dirty="0" smtClean="0">
                  <a:solidFill>
                    <a:schemeClr val="accent3">
                      <a:lumMod val="75000"/>
                    </a:schemeClr>
                  </a:solidFill>
                  <a:ea typeface="微软雅黑" charset="0"/>
                </a:rPr>
                <a:t>02</a:t>
              </a:r>
              <a:endParaRPr lang="en-US" altLang="zh-CN" sz="13800" dirty="0">
                <a:solidFill>
                  <a:schemeClr val="accent3">
                    <a:lumMod val="75000"/>
                  </a:schemeClr>
                </a:solidFill>
                <a:ea typeface="微软雅黑" charset="0"/>
              </a:endParaRPr>
            </a:p>
          </p:txBody>
        </p:sp>
        <p:sp>
          <p:nvSpPr>
            <p:cNvPr id="19" name="文本框 8"/>
            <p:cNvSpPr txBox="1"/>
            <p:nvPr/>
          </p:nvSpPr>
          <p:spPr>
            <a:xfrm>
              <a:off x="1186419" y="3750957"/>
              <a:ext cx="2787038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86419" y="3262153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accent3">
                    <a:lumMod val="75000"/>
                  </a:schemeClr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897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存在问题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09</a:t>
            </a:r>
            <a:endParaRPr kumimoji="1" lang="zh-CN" altLang="en-US" dirty="0"/>
          </a:p>
        </p:txBody>
      </p:sp>
      <p:sp>
        <p:nvSpPr>
          <p:cNvPr id="26" name="任意形状 25"/>
          <p:cNvSpPr/>
          <p:nvPr/>
        </p:nvSpPr>
        <p:spPr>
          <a:xfrm>
            <a:off x="1193232" y="1219602"/>
            <a:ext cx="3681804" cy="922020"/>
          </a:xfrm>
          <a:custGeom>
            <a:avLst/>
            <a:gdLst>
              <a:gd name="connsiteX0" fmla="*/ 1840902 w 3681804"/>
              <a:gd name="connsiteY0" fmla="*/ 0 h 922020"/>
              <a:gd name="connsiteX1" fmla="*/ 3619591 w 3681804"/>
              <a:gd name="connsiteY1" fmla="*/ 838824 h 922020"/>
              <a:gd name="connsiteX2" fmla="*/ 3681804 w 3681804"/>
              <a:gd name="connsiteY2" fmla="*/ 922020 h 922020"/>
              <a:gd name="connsiteX3" fmla="*/ 0 w 3681804"/>
              <a:gd name="connsiteY3" fmla="*/ 922020 h 922020"/>
              <a:gd name="connsiteX4" fmla="*/ 62213 w 3681804"/>
              <a:gd name="connsiteY4" fmla="*/ 838824 h 922020"/>
              <a:gd name="connsiteX5" fmla="*/ 1840902 w 3681804"/>
              <a:gd name="connsiteY5" fmla="*/ 0 h 9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1804" h="922020">
                <a:moveTo>
                  <a:pt x="1840902" y="0"/>
                </a:moveTo>
                <a:cubicBezTo>
                  <a:pt x="2556989" y="0"/>
                  <a:pt x="3196811" y="326533"/>
                  <a:pt x="3619591" y="838824"/>
                </a:cubicBezTo>
                <a:lnTo>
                  <a:pt x="3681804" y="922020"/>
                </a:lnTo>
                <a:lnTo>
                  <a:pt x="0" y="922020"/>
                </a:lnTo>
                <a:lnTo>
                  <a:pt x="62213" y="838824"/>
                </a:lnTo>
                <a:cubicBezTo>
                  <a:pt x="484994" y="326533"/>
                  <a:pt x="1124815" y="0"/>
                  <a:pt x="1840902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dirty="0" smtClean="0"/>
              <a:t>01</a:t>
            </a:r>
            <a:endParaRPr kumimoji="1" lang="zh-CN" altLang="en-US" sz="3600" dirty="0"/>
          </a:p>
        </p:txBody>
      </p:sp>
      <p:sp>
        <p:nvSpPr>
          <p:cNvPr id="34" name="任意形状 33"/>
          <p:cNvSpPr/>
          <p:nvPr/>
        </p:nvSpPr>
        <p:spPr>
          <a:xfrm>
            <a:off x="776704" y="2141622"/>
            <a:ext cx="4514860" cy="922020"/>
          </a:xfrm>
          <a:custGeom>
            <a:avLst/>
            <a:gdLst>
              <a:gd name="connsiteX0" fmla="*/ 416528 w 4514860"/>
              <a:gd name="connsiteY0" fmla="*/ 0 h 922020"/>
              <a:gd name="connsiteX1" fmla="*/ 4098332 w 4514860"/>
              <a:gd name="connsiteY1" fmla="*/ 0 h 922020"/>
              <a:gd name="connsiteX2" fmla="*/ 4168814 w 4514860"/>
              <a:gd name="connsiteY2" fmla="*/ 94255 h 922020"/>
              <a:gd name="connsiteX3" fmla="*/ 4503455 w 4514860"/>
              <a:gd name="connsiteY3" fmla="*/ 862464 h 922020"/>
              <a:gd name="connsiteX4" fmla="*/ 4514860 w 4514860"/>
              <a:gd name="connsiteY4" fmla="*/ 922020 h 922020"/>
              <a:gd name="connsiteX5" fmla="*/ 0 w 4514860"/>
              <a:gd name="connsiteY5" fmla="*/ 922020 h 922020"/>
              <a:gd name="connsiteX6" fmla="*/ 11406 w 4514860"/>
              <a:gd name="connsiteY6" fmla="*/ 862464 h 922020"/>
              <a:gd name="connsiteX7" fmla="*/ 346046 w 4514860"/>
              <a:gd name="connsiteY7" fmla="*/ 94255 h 9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14860" h="922020">
                <a:moveTo>
                  <a:pt x="416528" y="0"/>
                </a:moveTo>
                <a:lnTo>
                  <a:pt x="4098332" y="0"/>
                </a:lnTo>
                <a:lnTo>
                  <a:pt x="4168814" y="94255"/>
                </a:lnTo>
                <a:cubicBezTo>
                  <a:pt x="4324152" y="324185"/>
                  <a:pt x="4439093" y="583650"/>
                  <a:pt x="4503455" y="862464"/>
                </a:cubicBezTo>
                <a:lnTo>
                  <a:pt x="4514860" y="922020"/>
                </a:lnTo>
                <a:lnTo>
                  <a:pt x="0" y="922020"/>
                </a:lnTo>
                <a:lnTo>
                  <a:pt x="11406" y="862464"/>
                </a:lnTo>
                <a:cubicBezTo>
                  <a:pt x="75767" y="583650"/>
                  <a:pt x="190709" y="324185"/>
                  <a:pt x="346046" y="9425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dirty="0" smtClean="0"/>
              <a:t>02</a:t>
            </a:r>
            <a:endParaRPr kumimoji="1" lang="zh-CN" altLang="en-US" sz="3600" dirty="0"/>
          </a:p>
        </p:txBody>
      </p:sp>
      <p:sp>
        <p:nvSpPr>
          <p:cNvPr id="36" name="任意形状 35"/>
          <p:cNvSpPr/>
          <p:nvPr/>
        </p:nvSpPr>
        <p:spPr>
          <a:xfrm>
            <a:off x="729084" y="3063642"/>
            <a:ext cx="4610100" cy="922020"/>
          </a:xfrm>
          <a:custGeom>
            <a:avLst/>
            <a:gdLst>
              <a:gd name="connsiteX0" fmla="*/ 46291 w 4610100"/>
              <a:gd name="connsiteY0" fmla="*/ 0 h 922020"/>
              <a:gd name="connsiteX1" fmla="*/ 4563810 w 4610100"/>
              <a:gd name="connsiteY1" fmla="*/ 0 h 922020"/>
              <a:gd name="connsiteX2" fmla="*/ 4598200 w 4610100"/>
              <a:gd name="connsiteY2" fmla="*/ 225332 h 922020"/>
              <a:gd name="connsiteX3" fmla="*/ 4610100 w 4610100"/>
              <a:gd name="connsiteY3" fmla="*/ 461010 h 922020"/>
              <a:gd name="connsiteX4" fmla="*/ 4598200 w 4610100"/>
              <a:gd name="connsiteY4" fmla="*/ 696688 h 922020"/>
              <a:gd name="connsiteX5" fmla="*/ 4563810 w 4610100"/>
              <a:gd name="connsiteY5" fmla="*/ 922020 h 922020"/>
              <a:gd name="connsiteX6" fmla="*/ 46291 w 4610100"/>
              <a:gd name="connsiteY6" fmla="*/ 922020 h 922020"/>
              <a:gd name="connsiteX7" fmla="*/ 11901 w 4610100"/>
              <a:gd name="connsiteY7" fmla="*/ 696688 h 922020"/>
              <a:gd name="connsiteX8" fmla="*/ 0 w 4610100"/>
              <a:gd name="connsiteY8" fmla="*/ 461010 h 922020"/>
              <a:gd name="connsiteX9" fmla="*/ 11901 w 4610100"/>
              <a:gd name="connsiteY9" fmla="*/ 225332 h 9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10100" h="922020">
                <a:moveTo>
                  <a:pt x="46291" y="0"/>
                </a:moveTo>
                <a:lnTo>
                  <a:pt x="4563810" y="0"/>
                </a:lnTo>
                <a:lnTo>
                  <a:pt x="4598200" y="225332"/>
                </a:lnTo>
                <a:cubicBezTo>
                  <a:pt x="4606069" y="302821"/>
                  <a:pt x="4610100" y="381445"/>
                  <a:pt x="4610100" y="461010"/>
                </a:cubicBezTo>
                <a:cubicBezTo>
                  <a:pt x="4610100" y="540575"/>
                  <a:pt x="4606069" y="619199"/>
                  <a:pt x="4598200" y="696688"/>
                </a:cubicBezTo>
                <a:lnTo>
                  <a:pt x="4563810" y="922020"/>
                </a:lnTo>
                <a:lnTo>
                  <a:pt x="46291" y="922020"/>
                </a:lnTo>
                <a:lnTo>
                  <a:pt x="11901" y="696688"/>
                </a:lnTo>
                <a:cubicBezTo>
                  <a:pt x="4031" y="619199"/>
                  <a:pt x="0" y="540575"/>
                  <a:pt x="0" y="461010"/>
                </a:cubicBezTo>
                <a:cubicBezTo>
                  <a:pt x="0" y="381445"/>
                  <a:pt x="4031" y="302821"/>
                  <a:pt x="11901" y="22533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dirty="0" smtClean="0"/>
              <a:t>03</a:t>
            </a:r>
            <a:endParaRPr kumimoji="1" lang="zh-CN" altLang="en-US" sz="3600" dirty="0"/>
          </a:p>
        </p:txBody>
      </p:sp>
      <p:sp>
        <p:nvSpPr>
          <p:cNvPr id="38" name="任意形状 37"/>
          <p:cNvSpPr/>
          <p:nvPr/>
        </p:nvSpPr>
        <p:spPr>
          <a:xfrm>
            <a:off x="775376" y="3985662"/>
            <a:ext cx="4517519" cy="922020"/>
          </a:xfrm>
          <a:custGeom>
            <a:avLst/>
            <a:gdLst>
              <a:gd name="connsiteX0" fmla="*/ 0 w 4517519"/>
              <a:gd name="connsiteY0" fmla="*/ 0 h 922020"/>
              <a:gd name="connsiteX1" fmla="*/ 4517519 w 4517519"/>
              <a:gd name="connsiteY1" fmla="*/ 0 h 922020"/>
              <a:gd name="connsiteX2" fmla="*/ 4516979 w 4517519"/>
              <a:gd name="connsiteY2" fmla="*/ 3538 h 922020"/>
              <a:gd name="connsiteX3" fmla="*/ 4170143 w 4517519"/>
              <a:gd name="connsiteY3" fmla="*/ 827766 h 922020"/>
              <a:gd name="connsiteX4" fmla="*/ 4099661 w 4517519"/>
              <a:gd name="connsiteY4" fmla="*/ 922020 h 922020"/>
              <a:gd name="connsiteX5" fmla="*/ 417858 w 4517519"/>
              <a:gd name="connsiteY5" fmla="*/ 922020 h 922020"/>
              <a:gd name="connsiteX6" fmla="*/ 347376 w 4517519"/>
              <a:gd name="connsiteY6" fmla="*/ 827766 h 922020"/>
              <a:gd name="connsiteX7" fmla="*/ 540 w 4517519"/>
              <a:gd name="connsiteY7" fmla="*/ 3538 h 9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17519" h="922020">
                <a:moveTo>
                  <a:pt x="0" y="0"/>
                </a:moveTo>
                <a:lnTo>
                  <a:pt x="4517519" y="0"/>
                </a:lnTo>
                <a:lnTo>
                  <a:pt x="4516979" y="3538"/>
                </a:lnTo>
                <a:cubicBezTo>
                  <a:pt x="4455568" y="303645"/>
                  <a:pt x="4335837" y="582507"/>
                  <a:pt x="4170143" y="827766"/>
                </a:cubicBezTo>
                <a:lnTo>
                  <a:pt x="4099661" y="922020"/>
                </a:lnTo>
                <a:lnTo>
                  <a:pt x="417858" y="922020"/>
                </a:lnTo>
                <a:lnTo>
                  <a:pt x="347376" y="827766"/>
                </a:lnTo>
                <a:cubicBezTo>
                  <a:pt x="181682" y="582507"/>
                  <a:pt x="61950" y="303645"/>
                  <a:pt x="540" y="353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dirty="0" smtClean="0"/>
              <a:t>04</a:t>
            </a:r>
            <a:endParaRPr kumimoji="1" lang="zh-CN" altLang="en-US" sz="3600" dirty="0"/>
          </a:p>
        </p:txBody>
      </p:sp>
      <p:sp>
        <p:nvSpPr>
          <p:cNvPr id="39" name="任意形状 38"/>
          <p:cNvSpPr/>
          <p:nvPr/>
        </p:nvSpPr>
        <p:spPr>
          <a:xfrm>
            <a:off x="1193234" y="4907682"/>
            <a:ext cx="3681803" cy="922020"/>
          </a:xfrm>
          <a:custGeom>
            <a:avLst/>
            <a:gdLst>
              <a:gd name="connsiteX0" fmla="*/ 0 w 3681803"/>
              <a:gd name="connsiteY0" fmla="*/ 0 h 922020"/>
              <a:gd name="connsiteX1" fmla="*/ 3681803 w 3681803"/>
              <a:gd name="connsiteY1" fmla="*/ 0 h 922020"/>
              <a:gd name="connsiteX2" fmla="*/ 3619590 w 3681803"/>
              <a:gd name="connsiteY2" fmla="*/ 83196 h 922020"/>
              <a:gd name="connsiteX3" fmla="*/ 1840901 w 3681803"/>
              <a:gd name="connsiteY3" fmla="*/ 922020 h 922020"/>
              <a:gd name="connsiteX4" fmla="*/ 62213 w 3681803"/>
              <a:gd name="connsiteY4" fmla="*/ 83196 h 9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1803" h="922020">
                <a:moveTo>
                  <a:pt x="0" y="0"/>
                </a:moveTo>
                <a:lnTo>
                  <a:pt x="3681803" y="0"/>
                </a:lnTo>
                <a:lnTo>
                  <a:pt x="3619590" y="83196"/>
                </a:lnTo>
                <a:cubicBezTo>
                  <a:pt x="3196810" y="595487"/>
                  <a:pt x="2556988" y="922020"/>
                  <a:pt x="1840901" y="922020"/>
                </a:cubicBezTo>
                <a:cubicBezTo>
                  <a:pt x="1124814" y="922020"/>
                  <a:pt x="484993" y="595487"/>
                  <a:pt x="62213" y="8319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dirty="0" smtClean="0"/>
              <a:t>05</a:t>
            </a:r>
            <a:endParaRPr kumimoji="1" lang="zh-CN" altLang="en-US" sz="3600" dirty="0"/>
          </a:p>
        </p:txBody>
      </p:sp>
      <p:grpSp>
        <p:nvGrpSpPr>
          <p:cNvPr id="43" name="组 42"/>
          <p:cNvGrpSpPr/>
          <p:nvPr/>
        </p:nvGrpSpPr>
        <p:grpSpPr>
          <a:xfrm>
            <a:off x="5860136" y="722514"/>
            <a:ext cx="2787038" cy="1244330"/>
            <a:chOff x="5677450" y="722514"/>
            <a:chExt cx="2787038" cy="1244330"/>
          </a:xfrm>
        </p:grpSpPr>
        <p:sp>
          <p:nvSpPr>
            <p:cNvPr id="41" name="文本框 8"/>
            <p:cNvSpPr txBox="1"/>
            <p:nvPr/>
          </p:nvSpPr>
          <p:spPr>
            <a:xfrm>
              <a:off x="5677450" y="1154314"/>
              <a:ext cx="27870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677450" y="722514"/>
              <a:ext cx="211468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en-US" altLang="zh-CN" sz="1600" b="1" dirty="0" smtClean="0">
                  <a:solidFill>
                    <a:schemeClr val="accent3">
                      <a:lumMod val="50000"/>
                    </a:schemeClr>
                  </a:solidFill>
                  <a:ea typeface="微软雅黑" charset="0"/>
                </a:rPr>
                <a:t>01</a:t>
              </a:r>
              <a:r>
                <a:rPr lang="zh-CN" altLang="en-US" sz="1600" b="1" dirty="0" smtClean="0">
                  <a:solidFill>
                    <a:schemeClr val="accent3">
                      <a:lumMod val="50000"/>
                    </a:schemeClr>
                  </a:solidFill>
                  <a:ea typeface="微软雅黑" charset="0"/>
                </a:rPr>
                <a:t> 点击</a:t>
              </a:r>
              <a:r>
                <a:rPr lang="zh-CN" altLang="en-US" sz="1600" b="1" dirty="0">
                  <a:solidFill>
                    <a:schemeClr val="accent3">
                      <a:lumMod val="50000"/>
                    </a:schemeClr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3">
                    <a:lumMod val="50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8875774" y="1739791"/>
            <a:ext cx="2787038" cy="1244330"/>
            <a:chOff x="5677450" y="722514"/>
            <a:chExt cx="2787038" cy="1244330"/>
          </a:xfrm>
        </p:grpSpPr>
        <p:sp>
          <p:nvSpPr>
            <p:cNvPr id="45" name="文本框 8"/>
            <p:cNvSpPr txBox="1"/>
            <p:nvPr/>
          </p:nvSpPr>
          <p:spPr>
            <a:xfrm>
              <a:off x="5677450" y="1154314"/>
              <a:ext cx="27870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677450" y="722514"/>
              <a:ext cx="211468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en-US" altLang="zh-CN" sz="1600" b="1" smtClean="0">
                  <a:solidFill>
                    <a:schemeClr val="accent3">
                      <a:lumMod val="75000"/>
                    </a:schemeClr>
                  </a:solidFill>
                  <a:ea typeface="微软雅黑" charset="0"/>
                </a:rPr>
                <a:t>02</a:t>
              </a:r>
              <a:r>
                <a:rPr lang="zh-CN" altLang="en-US" sz="1600" b="1" dirty="0" smtClean="0">
                  <a:solidFill>
                    <a:schemeClr val="accent3">
                      <a:lumMod val="75000"/>
                    </a:schemeClr>
                  </a:solidFill>
                  <a:ea typeface="微软雅黑" charset="0"/>
                </a:rPr>
                <a:t> 点击</a:t>
              </a:r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3">
                    <a:lumMod val="75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5860136" y="2741332"/>
            <a:ext cx="2787038" cy="1244330"/>
            <a:chOff x="5677450" y="722514"/>
            <a:chExt cx="2787038" cy="1244330"/>
          </a:xfrm>
        </p:grpSpPr>
        <p:sp>
          <p:nvSpPr>
            <p:cNvPr id="48" name="文本框 8"/>
            <p:cNvSpPr txBox="1"/>
            <p:nvPr/>
          </p:nvSpPr>
          <p:spPr>
            <a:xfrm>
              <a:off x="5677450" y="1154314"/>
              <a:ext cx="27870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677450" y="722514"/>
              <a:ext cx="211468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en-US" altLang="zh-CN" sz="1600" b="1" dirty="0" smtClean="0">
                  <a:solidFill>
                    <a:schemeClr val="accent3"/>
                  </a:solidFill>
                  <a:ea typeface="微软雅黑" charset="0"/>
                </a:rPr>
                <a:t>03</a:t>
              </a:r>
              <a:r>
                <a:rPr lang="zh-CN" altLang="en-US" sz="1600" b="1" dirty="0" smtClean="0">
                  <a:solidFill>
                    <a:schemeClr val="accent3"/>
                  </a:solidFill>
                  <a:ea typeface="微软雅黑" charset="0"/>
                </a:rPr>
                <a:t> 点击</a:t>
              </a:r>
              <a:r>
                <a:rPr lang="zh-CN" altLang="en-US" sz="1600" b="1" dirty="0">
                  <a:solidFill>
                    <a:schemeClr val="accent3"/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3"/>
                </a:solidFill>
                <a:ea typeface="微软雅黑" charset="0"/>
              </a:endParaRPr>
            </a:p>
          </p:txBody>
        </p:sp>
      </p:grpSp>
      <p:grpSp>
        <p:nvGrpSpPr>
          <p:cNvPr id="51" name="组 50"/>
          <p:cNvGrpSpPr/>
          <p:nvPr/>
        </p:nvGrpSpPr>
        <p:grpSpPr>
          <a:xfrm>
            <a:off x="8875774" y="3663352"/>
            <a:ext cx="2787038" cy="1244330"/>
            <a:chOff x="5677450" y="722514"/>
            <a:chExt cx="2787038" cy="1244330"/>
          </a:xfrm>
        </p:grpSpPr>
        <p:sp>
          <p:nvSpPr>
            <p:cNvPr id="52" name="文本框 8"/>
            <p:cNvSpPr txBox="1"/>
            <p:nvPr/>
          </p:nvSpPr>
          <p:spPr>
            <a:xfrm>
              <a:off x="5677450" y="1154314"/>
              <a:ext cx="27870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677450" y="722514"/>
              <a:ext cx="211468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en-US" altLang="zh-CN" sz="16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a typeface="微软雅黑" charset="0"/>
                </a:rPr>
                <a:t>04</a:t>
              </a:r>
              <a:r>
                <a:rPr lang="zh-CN" altLang="en-US" sz="16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ea typeface="微软雅黑" charset="0"/>
                </a:rPr>
                <a:t> 点击</a:t>
              </a:r>
              <a:r>
                <a:rPr lang="zh-CN" altLang="en-US" sz="1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3">
                    <a:lumMod val="60000"/>
                    <a:lumOff val="40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54" name="组 53"/>
          <p:cNvGrpSpPr/>
          <p:nvPr/>
        </p:nvGrpSpPr>
        <p:grpSpPr>
          <a:xfrm>
            <a:off x="5860136" y="4664893"/>
            <a:ext cx="2787038" cy="1244330"/>
            <a:chOff x="5677450" y="722514"/>
            <a:chExt cx="2787038" cy="1244330"/>
          </a:xfrm>
        </p:grpSpPr>
        <p:sp>
          <p:nvSpPr>
            <p:cNvPr id="55" name="文本框 8"/>
            <p:cNvSpPr txBox="1"/>
            <p:nvPr/>
          </p:nvSpPr>
          <p:spPr>
            <a:xfrm>
              <a:off x="5677450" y="1154314"/>
              <a:ext cx="278703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677450" y="722514"/>
              <a:ext cx="211468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en-US" altLang="zh-CN" sz="1600" b="1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ea typeface="微软雅黑" charset="0"/>
                </a:rPr>
                <a:t>05</a:t>
              </a:r>
              <a:r>
                <a:rPr lang="zh-CN" altLang="en-US" sz="1600" b="1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ea typeface="微软雅黑" charset="0"/>
                </a:rPr>
                <a:t> 点击</a:t>
              </a:r>
              <a:r>
                <a:rPr lang="zh-CN" altLang="en-US" sz="16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89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00350"/>
            <a:ext cx="12192000" cy="1257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58666" y="3182779"/>
            <a:ext cx="43218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FOUR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 解决方法</a:t>
            </a:r>
            <a:endParaRPr kumimoji="1" lang="zh-CN" altLang="en-US" sz="2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0577" y="3013502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en-US" altLang="zh-CN" sz="4800" b="1" dirty="0" smtClean="0">
                <a:solidFill>
                  <a:srgbClr val="FFFFFF"/>
                </a:solidFill>
                <a:ea typeface="微软雅黑" charset="0"/>
              </a:rPr>
              <a:t>04</a:t>
            </a:r>
            <a:endParaRPr kumimoji="1" lang="zh-CN" altLang="en-US" sz="4800" b="1" dirty="0">
              <a:solidFill>
                <a:srgbClr val="FFFFFF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10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解决方法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10</a:t>
            </a:r>
            <a:endParaRPr kumimoji="1" lang="zh-CN" altLang="en-US" dirty="0"/>
          </a:p>
        </p:txBody>
      </p:sp>
      <p:grpSp>
        <p:nvGrpSpPr>
          <p:cNvPr id="78" name="组 77"/>
          <p:cNvGrpSpPr/>
          <p:nvPr/>
        </p:nvGrpSpPr>
        <p:grpSpPr>
          <a:xfrm>
            <a:off x="3147616" y="1734144"/>
            <a:ext cx="5896768" cy="3339375"/>
            <a:chOff x="872332" y="1930687"/>
            <a:chExt cx="5318903" cy="3012127"/>
          </a:xfrm>
        </p:grpSpPr>
        <p:sp>
          <p:nvSpPr>
            <p:cNvPr id="28" name="空心弧 27"/>
            <p:cNvSpPr/>
            <p:nvPr/>
          </p:nvSpPr>
          <p:spPr>
            <a:xfrm>
              <a:off x="872332" y="1930687"/>
              <a:ext cx="1962035" cy="1962035"/>
            </a:xfrm>
            <a:prstGeom prst="blockArc">
              <a:avLst>
                <a:gd name="adj1" fmla="val 8173716"/>
                <a:gd name="adj2" fmla="val 2581504"/>
                <a:gd name="adj3" fmla="val 22273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flipV="1">
              <a:off x="1987561" y="2980779"/>
              <a:ext cx="1962035" cy="1962035"/>
            </a:xfrm>
            <a:prstGeom prst="blockArc">
              <a:avLst>
                <a:gd name="adj1" fmla="val 8173716"/>
                <a:gd name="adj2" fmla="val 2581504"/>
                <a:gd name="adj3" fmla="val 22273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>
              <a:off x="3117616" y="1942353"/>
              <a:ext cx="1962035" cy="1962035"/>
            </a:xfrm>
            <a:prstGeom prst="blockArc">
              <a:avLst>
                <a:gd name="adj1" fmla="val 8173716"/>
                <a:gd name="adj2" fmla="val 2581504"/>
                <a:gd name="adj3" fmla="val 2227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1" name="空心弧 30"/>
            <p:cNvSpPr/>
            <p:nvPr/>
          </p:nvSpPr>
          <p:spPr>
            <a:xfrm flipV="1">
              <a:off x="4229200" y="2980779"/>
              <a:ext cx="1962035" cy="1962035"/>
            </a:xfrm>
            <a:prstGeom prst="blockArc">
              <a:avLst>
                <a:gd name="adj1" fmla="val 8173716"/>
                <a:gd name="adj2" fmla="val 2581504"/>
                <a:gd name="adj3" fmla="val 22273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52" name="Freeform 217"/>
            <p:cNvSpPr>
              <a:spLocks noEditPoints="1"/>
            </p:cNvSpPr>
            <p:nvPr/>
          </p:nvSpPr>
          <p:spPr bwMode="auto">
            <a:xfrm>
              <a:off x="1629183" y="2708896"/>
              <a:ext cx="448331" cy="326059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76" y="176"/>
                </a:cxn>
                <a:cxn ang="0">
                  <a:pos x="352" y="32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0" y="228"/>
                </a:cxn>
                <a:cxn ang="0">
                  <a:pos x="86" y="132"/>
                </a:cxn>
                <a:cxn ang="0">
                  <a:pos x="0" y="54"/>
                </a:cxn>
                <a:cxn ang="0">
                  <a:pos x="0" y="228"/>
                </a:cxn>
                <a:cxn ang="0">
                  <a:pos x="352" y="230"/>
                </a:cxn>
                <a:cxn ang="0">
                  <a:pos x="262" y="132"/>
                </a:cxn>
                <a:cxn ang="0">
                  <a:pos x="352" y="56"/>
                </a:cxn>
                <a:cxn ang="0">
                  <a:pos x="352" y="230"/>
                </a:cxn>
                <a:cxn ang="0">
                  <a:pos x="176" y="204"/>
                </a:cxn>
                <a:cxn ang="0">
                  <a:pos x="104" y="144"/>
                </a:cxn>
                <a:cxn ang="0">
                  <a:pos x="0" y="256"/>
                </a:cxn>
                <a:cxn ang="0">
                  <a:pos x="352" y="256"/>
                </a:cxn>
                <a:cxn ang="0">
                  <a:pos x="248" y="144"/>
                </a:cxn>
                <a:cxn ang="0">
                  <a:pos x="176" y="204"/>
                </a:cxn>
              </a:cxnLst>
              <a:rect l="0" t="0" r="r" b="b"/>
              <a:pathLst>
                <a:path w="352" h="256">
                  <a:moveTo>
                    <a:pt x="0" y="32"/>
                  </a:moveTo>
                  <a:lnTo>
                    <a:pt x="176" y="176"/>
                  </a:lnTo>
                  <a:lnTo>
                    <a:pt x="352" y="3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32"/>
                  </a:lnTo>
                  <a:close/>
                  <a:moveTo>
                    <a:pt x="0" y="228"/>
                  </a:moveTo>
                  <a:lnTo>
                    <a:pt x="86" y="132"/>
                  </a:lnTo>
                  <a:lnTo>
                    <a:pt x="0" y="54"/>
                  </a:lnTo>
                  <a:lnTo>
                    <a:pt x="0" y="228"/>
                  </a:lnTo>
                  <a:close/>
                  <a:moveTo>
                    <a:pt x="352" y="230"/>
                  </a:moveTo>
                  <a:lnTo>
                    <a:pt x="262" y="132"/>
                  </a:lnTo>
                  <a:lnTo>
                    <a:pt x="352" y="56"/>
                  </a:lnTo>
                  <a:lnTo>
                    <a:pt x="352" y="230"/>
                  </a:lnTo>
                  <a:close/>
                  <a:moveTo>
                    <a:pt x="176" y="204"/>
                  </a:moveTo>
                  <a:lnTo>
                    <a:pt x="104" y="144"/>
                  </a:lnTo>
                  <a:lnTo>
                    <a:pt x="0" y="256"/>
                  </a:lnTo>
                  <a:lnTo>
                    <a:pt x="352" y="256"/>
                  </a:lnTo>
                  <a:lnTo>
                    <a:pt x="248" y="144"/>
                  </a:lnTo>
                  <a:lnTo>
                    <a:pt x="176" y="20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 52"/>
            <p:cNvGrpSpPr/>
            <p:nvPr/>
          </p:nvGrpSpPr>
          <p:grpSpPr>
            <a:xfrm>
              <a:off x="2778280" y="3739206"/>
              <a:ext cx="398094" cy="477104"/>
              <a:chOff x="1536700" y="911225"/>
              <a:chExt cx="831850" cy="996950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54" name="Freeform 47"/>
              <p:cNvSpPr>
                <a:spLocks/>
              </p:cNvSpPr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55" name="Freeform 48"/>
              <p:cNvSpPr>
                <a:spLocks/>
              </p:cNvSpPr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56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57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58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59" name="Freeform 52"/>
              <p:cNvSpPr>
                <a:spLocks/>
              </p:cNvSpPr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60" name="Freeform 53"/>
              <p:cNvSpPr>
                <a:spLocks/>
              </p:cNvSpPr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61" name="Freeform 54"/>
              <p:cNvSpPr>
                <a:spLocks/>
              </p:cNvSpPr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62" name="Freeform 55"/>
              <p:cNvSpPr>
                <a:spLocks/>
              </p:cNvSpPr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63" name="Freeform 56"/>
              <p:cNvSpPr>
                <a:spLocks/>
              </p:cNvSpPr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</p:grpSp>
        <p:sp>
          <p:nvSpPr>
            <p:cNvPr id="64" name="Freeform 119"/>
            <p:cNvSpPr>
              <a:spLocks noEditPoints="1"/>
            </p:cNvSpPr>
            <p:nvPr/>
          </p:nvSpPr>
          <p:spPr bwMode="auto">
            <a:xfrm>
              <a:off x="3889148" y="2697172"/>
              <a:ext cx="440732" cy="440732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5" name="组 64"/>
            <p:cNvGrpSpPr/>
            <p:nvPr/>
          </p:nvGrpSpPr>
          <p:grpSpPr>
            <a:xfrm>
              <a:off x="4943573" y="3889710"/>
              <a:ext cx="525383" cy="308813"/>
              <a:chOff x="3902075" y="4498975"/>
              <a:chExt cx="831850" cy="488950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66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31"/>
              <p:cNvSpPr>
                <a:spLocks/>
              </p:cNvSpPr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32"/>
              <p:cNvSpPr>
                <a:spLocks/>
              </p:cNvSpPr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33"/>
              <p:cNvSpPr>
                <a:spLocks/>
              </p:cNvSpPr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34"/>
              <p:cNvSpPr>
                <a:spLocks/>
              </p:cNvSpPr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35"/>
              <p:cNvSpPr>
                <a:spLocks/>
              </p:cNvSpPr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36"/>
              <p:cNvSpPr>
                <a:spLocks/>
              </p:cNvSpPr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4" name="三角形 73"/>
            <p:cNvSpPr/>
            <p:nvPr/>
          </p:nvSpPr>
          <p:spPr>
            <a:xfrm rot="13444924">
              <a:off x="1989960" y="3375609"/>
              <a:ext cx="704200" cy="238897"/>
            </a:xfrm>
            <a:prstGeom prst="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5" name="三角形 74"/>
            <p:cNvSpPr/>
            <p:nvPr/>
          </p:nvSpPr>
          <p:spPr>
            <a:xfrm rot="8155076" flipV="1">
              <a:off x="3082809" y="3287171"/>
              <a:ext cx="704200" cy="238897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" name="三角形 75"/>
            <p:cNvSpPr/>
            <p:nvPr/>
          </p:nvSpPr>
          <p:spPr>
            <a:xfrm rot="13444924">
              <a:off x="4239719" y="3375608"/>
              <a:ext cx="704200" cy="238897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三角形 76"/>
            <p:cNvSpPr/>
            <p:nvPr/>
          </p:nvSpPr>
          <p:spPr>
            <a:xfrm rot="8155076" flipV="1">
              <a:off x="5332568" y="3287170"/>
              <a:ext cx="704200" cy="238897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609592" y="1579639"/>
            <a:ext cx="2381013" cy="1004264"/>
            <a:chOff x="5677450" y="722514"/>
            <a:chExt cx="2381013" cy="1004264"/>
          </a:xfrm>
        </p:grpSpPr>
        <p:sp>
          <p:nvSpPr>
            <p:cNvPr id="80" name="文本框 8"/>
            <p:cNvSpPr txBox="1"/>
            <p:nvPr/>
          </p:nvSpPr>
          <p:spPr>
            <a:xfrm>
              <a:off x="5677450" y="1154314"/>
              <a:ext cx="238101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5677450" y="722514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 smtClean="0">
                  <a:solidFill>
                    <a:schemeClr val="accent4">
                      <a:lumMod val="50000"/>
                    </a:schemeClr>
                  </a:solidFill>
                  <a:ea typeface="微软雅黑" charset="0"/>
                </a:rPr>
                <a:t>点击</a:t>
              </a:r>
              <a:r>
                <a:rPr lang="zh-CN" altLang="en-US" sz="1600" b="1" dirty="0">
                  <a:solidFill>
                    <a:schemeClr val="accent4">
                      <a:lumMod val="50000"/>
                    </a:schemeClr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4">
                    <a:lumMod val="50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2023472" y="4872809"/>
            <a:ext cx="2381013" cy="1004264"/>
            <a:chOff x="5677450" y="722514"/>
            <a:chExt cx="2381013" cy="1004264"/>
          </a:xfrm>
        </p:grpSpPr>
        <p:sp>
          <p:nvSpPr>
            <p:cNvPr id="83" name="文本框 8"/>
            <p:cNvSpPr txBox="1"/>
            <p:nvPr/>
          </p:nvSpPr>
          <p:spPr>
            <a:xfrm>
              <a:off x="5677450" y="1154314"/>
              <a:ext cx="238101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5677450" y="722514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 smtClean="0">
                  <a:solidFill>
                    <a:schemeClr val="accent4">
                      <a:lumMod val="75000"/>
                    </a:schemeClr>
                  </a:solidFill>
                  <a:ea typeface="微软雅黑" charset="0"/>
                </a:rPr>
                <a:t>点击</a:t>
              </a:r>
              <a:r>
                <a:rPr lang="zh-CN" altLang="en-US" sz="1600" b="1" dirty="0">
                  <a:solidFill>
                    <a:schemeClr val="accent4">
                      <a:lumMod val="75000"/>
                    </a:schemeClr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4">
                    <a:lumMod val="75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85" name="组 84"/>
          <p:cNvGrpSpPr/>
          <p:nvPr/>
        </p:nvGrpSpPr>
        <p:grpSpPr>
          <a:xfrm>
            <a:off x="6980805" y="627920"/>
            <a:ext cx="2381013" cy="1004264"/>
            <a:chOff x="5677450" y="722514"/>
            <a:chExt cx="2381013" cy="1004264"/>
          </a:xfrm>
        </p:grpSpPr>
        <p:sp>
          <p:nvSpPr>
            <p:cNvPr id="86" name="文本框 8"/>
            <p:cNvSpPr txBox="1"/>
            <p:nvPr/>
          </p:nvSpPr>
          <p:spPr>
            <a:xfrm>
              <a:off x="5677450" y="1154314"/>
              <a:ext cx="238101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5677450" y="722514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 smtClean="0">
                  <a:solidFill>
                    <a:schemeClr val="accent4"/>
                  </a:solidFill>
                  <a:ea typeface="微软雅黑" charset="0"/>
                </a:rPr>
                <a:t>点击</a:t>
              </a:r>
              <a:r>
                <a:rPr lang="zh-CN" altLang="en-US" sz="1600" b="1" dirty="0">
                  <a:solidFill>
                    <a:schemeClr val="accent4"/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4"/>
                </a:solidFill>
                <a:ea typeface="微软雅黑" charset="0"/>
              </a:endParaRPr>
            </a:p>
          </p:txBody>
        </p:sp>
      </p:grpSp>
      <p:grpSp>
        <p:nvGrpSpPr>
          <p:cNvPr id="88" name="组 87"/>
          <p:cNvGrpSpPr/>
          <p:nvPr/>
        </p:nvGrpSpPr>
        <p:grpSpPr>
          <a:xfrm>
            <a:off x="9044384" y="4606712"/>
            <a:ext cx="2381013" cy="1004264"/>
            <a:chOff x="5677450" y="722514"/>
            <a:chExt cx="2381013" cy="1004264"/>
          </a:xfrm>
        </p:grpSpPr>
        <p:sp>
          <p:nvSpPr>
            <p:cNvPr id="89" name="文本框 8"/>
            <p:cNvSpPr txBox="1"/>
            <p:nvPr/>
          </p:nvSpPr>
          <p:spPr>
            <a:xfrm>
              <a:off x="5677450" y="1154314"/>
              <a:ext cx="238101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5677450" y="722514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charset="0"/>
                </a:rPr>
                <a:t>点击</a:t>
              </a:r>
              <a:r>
                <a:rPr lang="zh-CN" altLang="en-US" sz="16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640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解决方法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11</a:t>
            </a:r>
            <a:endParaRPr kumimoji="1" lang="zh-CN" altLang="en-US" dirty="0"/>
          </a:p>
        </p:txBody>
      </p:sp>
      <p:sp>
        <p:nvSpPr>
          <p:cNvPr id="7" name="五边形 6"/>
          <p:cNvSpPr/>
          <p:nvPr/>
        </p:nvSpPr>
        <p:spPr>
          <a:xfrm>
            <a:off x="614252" y="1456532"/>
            <a:ext cx="2655449" cy="902811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3373590" y="1456532"/>
            <a:ext cx="2655449" cy="902811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6132929" y="1456532"/>
            <a:ext cx="2655449" cy="902811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251" y="2512887"/>
            <a:ext cx="2655451" cy="3084492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73590" y="2512887"/>
            <a:ext cx="2655449" cy="308449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32928" y="2512887"/>
            <a:ext cx="2655451" cy="308449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8892268" y="1456532"/>
            <a:ext cx="2655449" cy="902811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1867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92265" y="2512887"/>
            <a:ext cx="2655451" cy="3084492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2351" y="1491068"/>
            <a:ext cx="223026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1</a:t>
            </a:r>
          </a:p>
          <a:p>
            <a:r>
              <a:rPr lang="zh-CN" altLang="en-US" sz="1400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11689" y="1528267"/>
            <a:ext cx="2230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2</a:t>
            </a:r>
          </a:p>
          <a:p>
            <a:r>
              <a:rPr lang="zh-CN" altLang="en-US" sz="1400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71028" y="1491068"/>
            <a:ext cx="2230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3</a:t>
            </a:r>
          </a:p>
          <a:p>
            <a:r>
              <a:rPr lang="zh-CN" altLang="en-US" sz="1400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30367" y="1515439"/>
            <a:ext cx="2230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Part 4</a:t>
            </a:r>
          </a:p>
          <a:p>
            <a:r>
              <a:rPr lang="zh-CN" altLang="en-US" sz="1400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lang="en-US" altLang="zh-CN" sz="14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767937" y="3203842"/>
            <a:ext cx="2368963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7937" y="277204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accent4">
                    <a:lumMod val="50000"/>
                  </a:schemeClr>
                </a:solidFill>
                <a:ea typeface="微软雅黑" charset="0"/>
              </a:rPr>
              <a:t>点击</a:t>
            </a:r>
            <a:r>
              <a:rPr lang="zh-CN" altLang="en-US" sz="1600" b="1" dirty="0">
                <a:solidFill>
                  <a:schemeClr val="accent4">
                    <a:lumMod val="50000"/>
                  </a:schemeClr>
                </a:solidFill>
                <a:ea typeface="微软雅黑" charset="0"/>
              </a:rPr>
              <a:t>此处添加标题</a:t>
            </a:r>
            <a:endParaRPr lang="en-US" altLang="zh-CN" sz="1600" b="1" dirty="0">
              <a:solidFill>
                <a:schemeClr val="accent4">
                  <a:lumMod val="50000"/>
                </a:schemeClr>
              </a:solidFill>
              <a:ea typeface="微软雅黑" charset="0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3581209" y="3203842"/>
            <a:ext cx="2368963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81209" y="277204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accent4">
                    <a:lumMod val="75000"/>
                  </a:schemeClr>
                </a:solidFill>
                <a:ea typeface="微软雅黑" charset="0"/>
              </a:rPr>
              <a:t>点击</a:t>
            </a:r>
            <a:r>
              <a:rPr lang="zh-CN" altLang="en-US" sz="1600" b="1" dirty="0">
                <a:solidFill>
                  <a:schemeClr val="accent4">
                    <a:lumMod val="75000"/>
                  </a:schemeClr>
                </a:solidFill>
                <a:ea typeface="微软雅黑" charset="0"/>
              </a:rPr>
              <a:t>此处添加标题</a:t>
            </a:r>
            <a:endParaRPr lang="en-US" altLang="zh-CN" sz="1600" b="1" dirty="0">
              <a:solidFill>
                <a:schemeClr val="accent4">
                  <a:lumMod val="75000"/>
                </a:schemeClr>
              </a:solidFill>
              <a:ea typeface="微软雅黑" charset="0"/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6342417" y="3189049"/>
            <a:ext cx="2368963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42417" y="275724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accent4"/>
                </a:solidFill>
                <a:ea typeface="微软雅黑" charset="0"/>
              </a:rPr>
              <a:t>点击</a:t>
            </a:r>
            <a:r>
              <a:rPr lang="zh-CN" altLang="en-US" sz="1600" b="1" dirty="0">
                <a:solidFill>
                  <a:schemeClr val="accent4"/>
                </a:solidFill>
                <a:ea typeface="微软雅黑" charset="0"/>
              </a:rPr>
              <a:t>此处添加标题</a:t>
            </a:r>
            <a:endParaRPr lang="en-US" altLang="zh-CN" sz="1600" b="1" dirty="0">
              <a:solidFill>
                <a:schemeClr val="accent4"/>
              </a:solidFill>
              <a:ea typeface="微软雅黑" charset="0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9017629" y="3189049"/>
            <a:ext cx="2368963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017629" y="275724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charset="0"/>
              </a:rPr>
              <a:t>点击</a:t>
            </a:r>
            <a:r>
              <a:rPr lang="zh-CN" altLang="en-US" sz="1600" b="1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charset="0"/>
              </a:rPr>
              <a:t>此处添加标题</a:t>
            </a:r>
            <a:endParaRPr lang="en-US" altLang="zh-CN" sz="1600" b="1" dirty="0">
              <a:solidFill>
                <a:schemeClr val="accent4">
                  <a:lumMod val="60000"/>
                  <a:lumOff val="40000"/>
                </a:schemeClr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52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解决方法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12</a:t>
            </a:r>
            <a:endParaRPr kumimoji="1" lang="zh-CN" altLang="en-US" dirty="0" smtClean="0"/>
          </a:p>
        </p:txBody>
      </p:sp>
      <p:sp>
        <p:nvSpPr>
          <p:cNvPr id="4" name="圆角矩形 3"/>
          <p:cNvSpPr/>
          <p:nvPr/>
        </p:nvSpPr>
        <p:spPr>
          <a:xfrm>
            <a:off x="1143000" y="4460814"/>
            <a:ext cx="1508186" cy="1508186"/>
          </a:xfrm>
          <a:prstGeom prst="roundRect">
            <a:avLst>
              <a:gd name="adj" fmla="val 10627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b="1" dirty="0" smtClean="0"/>
              <a:t>1</a:t>
            </a:r>
            <a:endParaRPr kumimoji="1" lang="zh-CN" altLang="en-US" sz="9600" b="1" dirty="0"/>
          </a:p>
        </p:txBody>
      </p:sp>
      <p:sp>
        <p:nvSpPr>
          <p:cNvPr id="5" name="圆角矩形 4"/>
          <p:cNvSpPr/>
          <p:nvPr/>
        </p:nvSpPr>
        <p:spPr>
          <a:xfrm rot="1007404">
            <a:off x="2082777" y="3190647"/>
            <a:ext cx="1508186" cy="1508186"/>
          </a:xfrm>
          <a:prstGeom prst="roundRect">
            <a:avLst>
              <a:gd name="adj" fmla="val 10627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b="1" dirty="0" smtClean="0"/>
              <a:t>2</a:t>
            </a:r>
            <a:endParaRPr kumimoji="1" lang="zh-CN" altLang="en-US" sz="9600" b="1" dirty="0"/>
          </a:p>
        </p:txBody>
      </p:sp>
      <p:sp>
        <p:nvSpPr>
          <p:cNvPr id="6" name="圆角矩形 5"/>
          <p:cNvSpPr/>
          <p:nvPr/>
        </p:nvSpPr>
        <p:spPr>
          <a:xfrm rot="21189383">
            <a:off x="939777" y="2004965"/>
            <a:ext cx="1508186" cy="1508186"/>
          </a:xfrm>
          <a:prstGeom prst="roundRect">
            <a:avLst>
              <a:gd name="adj" fmla="val 1062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b="1" dirty="0" smtClean="0"/>
              <a:t>3</a:t>
            </a:r>
            <a:endParaRPr kumimoji="1" lang="zh-CN" altLang="en-US" sz="9600" b="1" dirty="0"/>
          </a:p>
        </p:txBody>
      </p:sp>
      <p:sp>
        <p:nvSpPr>
          <p:cNvPr id="7" name="圆角矩形 6"/>
          <p:cNvSpPr/>
          <p:nvPr/>
        </p:nvSpPr>
        <p:spPr>
          <a:xfrm rot="912046">
            <a:off x="2097121" y="788756"/>
            <a:ext cx="1508186" cy="1508186"/>
          </a:xfrm>
          <a:prstGeom prst="roundRect">
            <a:avLst>
              <a:gd name="adj" fmla="val 1062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b="1" dirty="0" smtClean="0"/>
              <a:t>4</a:t>
            </a:r>
            <a:endParaRPr kumimoji="1" lang="zh-CN" altLang="en-US" sz="9600" b="1" dirty="0"/>
          </a:p>
        </p:txBody>
      </p:sp>
      <p:grpSp>
        <p:nvGrpSpPr>
          <p:cNvPr id="25" name="组 24"/>
          <p:cNvGrpSpPr/>
          <p:nvPr/>
        </p:nvGrpSpPr>
        <p:grpSpPr>
          <a:xfrm>
            <a:off x="4328508" y="4869002"/>
            <a:ext cx="6470930" cy="1004264"/>
            <a:chOff x="3790288" y="4869002"/>
            <a:chExt cx="6470930" cy="1004264"/>
          </a:xfrm>
        </p:grpSpPr>
        <p:sp>
          <p:nvSpPr>
            <p:cNvPr id="8" name="文本框 8"/>
            <p:cNvSpPr txBox="1"/>
            <p:nvPr/>
          </p:nvSpPr>
          <p:spPr>
            <a:xfrm>
              <a:off x="3790288" y="5300802"/>
              <a:ext cx="6470930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。顶部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790288" y="4869002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 smtClean="0">
                  <a:solidFill>
                    <a:schemeClr val="accent4">
                      <a:lumMod val="50000"/>
                    </a:schemeClr>
                  </a:solidFill>
                  <a:ea typeface="微软雅黑" charset="0"/>
                </a:rPr>
                <a:t>点击</a:t>
              </a:r>
              <a:r>
                <a:rPr lang="zh-CN" altLang="en-US" sz="1600" b="1" dirty="0">
                  <a:solidFill>
                    <a:schemeClr val="accent4">
                      <a:lumMod val="50000"/>
                    </a:schemeClr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4">
                    <a:lumMod val="50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4747990" y="3597636"/>
            <a:ext cx="6470930" cy="1004264"/>
            <a:chOff x="4209770" y="3597636"/>
            <a:chExt cx="6470930" cy="1004264"/>
          </a:xfrm>
        </p:grpSpPr>
        <p:sp>
          <p:nvSpPr>
            <p:cNvPr id="14" name="文本框 8"/>
            <p:cNvSpPr txBox="1"/>
            <p:nvPr/>
          </p:nvSpPr>
          <p:spPr>
            <a:xfrm>
              <a:off x="4209770" y="4029436"/>
              <a:ext cx="6470930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。顶部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209770" y="3597636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 smtClean="0">
                  <a:solidFill>
                    <a:schemeClr val="accent4">
                      <a:lumMod val="75000"/>
                    </a:schemeClr>
                  </a:solidFill>
                  <a:ea typeface="微软雅黑" charset="0"/>
                </a:rPr>
                <a:t>点击</a:t>
              </a:r>
              <a:r>
                <a:rPr lang="zh-CN" altLang="en-US" sz="1600" b="1" dirty="0">
                  <a:solidFill>
                    <a:schemeClr val="accent4">
                      <a:lumMod val="75000"/>
                    </a:schemeClr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4">
                    <a:lumMod val="75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328508" y="2326270"/>
            <a:ext cx="6470930" cy="1004264"/>
            <a:chOff x="3790288" y="2326270"/>
            <a:chExt cx="6470930" cy="1004264"/>
          </a:xfrm>
        </p:grpSpPr>
        <p:sp>
          <p:nvSpPr>
            <p:cNvPr id="17" name="文本框 8"/>
            <p:cNvSpPr txBox="1"/>
            <p:nvPr/>
          </p:nvSpPr>
          <p:spPr>
            <a:xfrm>
              <a:off x="3790288" y="2758070"/>
              <a:ext cx="6470930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。顶部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790288" y="2326270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 smtClean="0">
                  <a:solidFill>
                    <a:schemeClr val="accent4"/>
                  </a:solidFill>
                  <a:ea typeface="微软雅黑" charset="0"/>
                </a:rPr>
                <a:t>点击</a:t>
              </a:r>
              <a:r>
                <a:rPr lang="zh-CN" altLang="en-US" sz="1600" b="1" dirty="0">
                  <a:solidFill>
                    <a:schemeClr val="accent4"/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4"/>
                </a:solidFill>
                <a:ea typeface="微软雅黑" charset="0"/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747990" y="1054904"/>
            <a:ext cx="6470930" cy="1004264"/>
            <a:chOff x="4209770" y="1054904"/>
            <a:chExt cx="6470930" cy="1004264"/>
          </a:xfrm>
        </p:grpSpPr>
        <p:sp>
          <p:nvSpPr>
            <p:cNvPr id="20" name="文本框 8"/>
            <p:cNvSpPr txBox="1"/>
            <p:nvPr/>
          </p:nvSpPr>
          <p:spPr>
            <a:xfrm>
              <a:off x="4209770" y="1486704"/>
              <a:ext cx="6470930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。顶部</a:t>
              </a:r>
              <a:r>
                <a: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accent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209770" y="1054904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charset="0"/>
                </a:rPr>
                <a:t>点击</a:t>
              </a:r>
              <a:r>
                <a:rPr lang="zh-CN" altLang="en-US" sz="16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charset="0"/>
                </a:rPr>
                <a:t>此处添加标题</a:t>
              </a:r>
              <a:endParaRPr lang="en-US" altLang="zh-CN" sz="1600" b="1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909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00988" y="2772636"/>
            <a:ext cx="48013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7200" b="1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感谢聆听！</a:t>
            </a:r>
            <a:endParaRPr kumimoji="1" lang="zh-CN" altLang="en-US" sz="72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4" name="组 23"/>
          <p:cNvGrpSpPr/>
          <p:nvPr/>
        </p:nvGrpSpPr>
        <p:grpSpPr>
          <a:xfrm>
            <a:off x="0" y="2915354"/>
            <a:ext cx="1158440" cy="2761546"/>
            <a:chOff x="0" y="3347154"/>
            <a:chExt cx="1193800" cy="2026297"/>
          </a:xfrm>
        </p:grpSpPr>
        <p:sp>
          <p:nvSpPr>
            <p:cNvPr id="9" name="矩形 8"/>
            <p:cNvSpPr/>
            <p:nvPr/>
          </p:nvSpPr>
          <p:spPr>
            <a:xfrm>
              <a:off x="0" y="3347154"/>
              <a:ext cx="273596" cy="20262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17122" y="3347154"/>
              <a:ext cx="175883" cy="20262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49229" y="3347154"/>
              <a:ext cx="212177" cy="20262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10231" y="3347154"/>
              <a:ext cx="383569" cy="20262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" name="文本框 8"/>
          <p:cNvSpPr txBox="1"/>
          <p:nvPr/>
        </p:nvSpPr>
        <p:spPr>
          <a:xfrm>
            <a:off x="1300988" y="4615069"/>
            <a:ext cx="733074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XXX</a:t>
            </a:r>
            <a:r>
              <a:rPr lang="zh-CN" altLang="en-US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大学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XXX</a:t>
            </a:r>
            <a:r>
              <a:rPr lang="zh-CN" altLang="en-US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教授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charset="0"/>
                <a:ea typeface="微软雅黑" charset="0"/>
              </a:rPr>
              <a:t>报告人：清风</a:t>
            </a:r>
            <a:endParaRPr lang="zh-CN" altLang="en-US" sz="1400" dirty="0">
              <a:solidFill>
                <a:schemeClr val="accent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8988280" y="2915352"/>
            <a:ext cx="3203719" cy="2761547"/>
            <a:chOff x="7661032" y="3347153"/>
            <a:chExt cx="4530968" cy="2026298"/>
          </a:xfrm>
        </p:grpSpPr>
        <p:sp>
          <p:nvSpPr>
            <p:cNvPr id="18" name="矩形 17"/>
            <p:cNvSpPr/>
            <p:nvPr/>
          </p:nvSpPr>
          <p:spPr>
            <a:xfrm>
              <a:off x="7661032" y="3347154"/>
              <a:ext cx="1190868" cy="20262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926135" y="3347153"/>
              <a:ext cx="667550" cy="20262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660060" y="3347153"/>
              <a:ext cx="195220" cy="20262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921656" y="3347154"/>
              <a:ext cx="2270344" cy="20262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300988" y="3972965"/>
            <a:ext cx="5540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请在此位置添加你的论文名称</a:t>
            </a:r>
            <a:r>
              <a:rPr kumimoji="1" lang="en-US" altLang="zh-CN" sz="28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84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3143" y="2921169"/>
            <a:ext cx="4017446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CONTENTS</a:t>
            </a:r>
            <a:endParaRPr kumimoji="1" lang="zh-CN" altLang="en-US" sz="6000" b="1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09866" y="1481342"/>
            <a:ext cx="33185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ONE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 课题目的</a:t>
            </a:r>
            <a:endParaRPr kumimoji="1" lang="zh-CN" altLang="en-US" sz="2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11777" y="1350953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en-US" altLang="zh-CN" sz="4800" b="1" dirty="0" smtClean="0">
                <a:solidFill>
                  <a:srgbClr val="FFFFFF"/>
                </a:solidFill>
                <a:ea typeface="微软雅黑" charset="0"/>
              </a:rPr>
              <a:t>01</a:t>
            </a:r>
            <a:endParaRPr kumimoji="1" lang="zh-CN" altLang="en-US" sz="4800" b="1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009866" y="2494295"/>
            <a:ext cx="33185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TWO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 具体工作</a:t>
            </a:r>
            <a:endParaRPr kumimoji="1" lang="zh-CN" altLang="en-US" sz="2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11777" y="2363906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en-US" altLang="zh-CN" sz="4800" b="1" dirty="0" smtClean="0">
                <a:solidFill>
                  <a:srgbClr val="FFFFFF"/>
                </a:solidFill>
                <a:ea typeface="微软雅黑" charset="0"/>
              </a:rPr>
              <a:t>02</a:t>
            </a:r>
            <a:endParaRPr kumimoji="1" lang="zh-CN" altLang="en-US" sz="4800" b="1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09866" y="3507248"/>
            <a:ext cx="33185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THREE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 存在问题</a:t>
            </a:r>
            <a:endParaRPr kumimoji="1" lang="zh-CN" altLang="en-US" sz="2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11777" y="3376859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en-US" altLang="zh-CN" sz="4800" b="1" dirty="0" smtClean="0">
                <a:solidFill>
                  <a:srgbClr val="FFFFFF"/>
                </a:solidFill>
                <a:ea typeface="微软雅黑" charset="0"/>
              </a:rPr>
              <a:t>03</a:t>
            </a:r>
            <a:endParaRPr kumimoji="1" lang="zh-CN" altLang="en-US" sz="4800" b="1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09866" y="4520201"/>
            <a:ext cx="33185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FOUR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 解决方法</a:t>
            </a:r>
            <a:endParaRPr kumimoji="1" lang="zh-CN" altLang="en-US" sz="2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1777" y="4389812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en-US" altLang="zh-CN" sz="4800" b="1" dirty="0" smtClean="0">
                <a:solidFill>
                  <a:srgbClr val="FFFFFF"/>
                </a:solidFill>
                <a:ea typeface="微软雅黑" charset="0"/>
              </a:rPr>
              <a:t>04</a:t>
            </a:r>
            <a:endParaRPr kumimoji="1" lang="zh-CN" altLang="en-US" sz="4800" b="1" dirty="0">
              <a:solidFill>
                <a:srgbClr val="FFFFFF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59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215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830" y="175098"/>
            <a:ext cx="2003898" cy="1352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6302" y="2738189"/>
            <a:ext cx="108463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/>
              <a:t>清风素材</a:t>
            </a:r>
          </a:p>
          <a:p>
            <a:r>
              <a:rPr lang="en-US" altLang="zh-CN" sz="4800" dirty="0">
                <a:solidFill>
                  <a:srgbClr val="FF0000"/>
                </a:solidFill>
              </a:rPr>
              <a:t>https://12sc.taobao.com/  </a:t>
            </a:r>
            <a:r>
              <a:rPr lang="zh-CN" altLang="en-US" sz="4800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737871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00350"/>
            <a:ext cx="12192000" cy="1257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58666" y="3182779"/>
            <a:ext cx="43218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ONE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 课题目的</a:t>
            </a:r>
            <a:endParaRPr kumimoji="1" lang="zh-CN" altLang="en-US" sz="2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60577" y="3013502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en-US" altLang="zh-CN" sz="4800" b="1" dirty="0" smtClean="0">
                <a:solidFill>
                  <a:srgbClr val="FFFFFF"/>
                </a:solidFill>
                <a:ea typeface="微软雅黑" charset="0"/>
              </a:rPr>
              <a:t>01</a:t>
            </a:r>
            <a:endParaRPr kumimoji="1" lang="zh-CN" altLang="en-US" sz="4800" b="1" dirty="0">
              <a:solidFill>
                <a:srgbClr val="FFFFFF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06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课题目的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/>
        </p:nvGrpSpPr>
        <p:grpSpPr>
          <a:xfrm>
            <a:off x="1193800" y="977900"/>
            <a:ext cx="3111500" cy="5283200"/>
            <a:chOff x="482600" y="1092200"/>
            <a:chExt cx="3111500" cy="5283200"/>
          </a:xfrm>
        </p:grpSpPr>
        <p:sp>
          <p:nvSpPr>
            <p:cNvPr id="4" name="矩形 3"/>
            <p:cNvSpPr/>
            <p:nvPr/>
          </p:nvSpPr>
          <p:spPr>
            <a:xfrm>
              <a:off x="482600" y="1092200"/>
              <a:ext cx="3111500" cy="52832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350" y="1247705"/>
              <a:ext cx="2794000" cy="157085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601371" y="1617635"/>
              <a:ext cx="8739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4800" b="1" dirty="0" smtClean="0">
                  <a:solidFill>
                    <a:srgbClr val="FFFFFF"/>
                  </a:solidFill>
                  <a:ea typeface="微软雅黑" charset="0"/>
                </a:rPr>
                <a:t>01</a:t>
              </a:r>
              <a:endParaRPr kumimoji="1" lang="zh-CN" altLang="en-US" sz="4800" b="1" dirty="0">
                <a:solidFill>
                  <a:srgbClr val="FFFFFF"/>
                </a:solidFill>
                <a:ea typeface="微软雅黑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1350" y="3733800"/>
              <a:ext cx="2794000" cy="2292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Arial" charset="0"/>
                <a:buChar char="•"/>
              </a:pPr>
              <a:r>
                <a:rPr lang="zh-CN" altLang="en-US" sz="1100" u="sng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</a:p>
            <a:p>
              <a:pPr marL="171450" indent="-171450">
                <a:lnSpc>
                  <a:spcPct val="130000"/>
                </a:lnSpc>
                <a:buFont typeface="Arial" charset="0"/>
                <a:buChar char="•"/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14910" y="3009137"/>
              <a:ext cx="2646878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4464050" y="982635"/>
            <a:ext cx="3111500" cy="5283200"/>
            <a:chOff x="482600" y="1092200"/>
            <a:chExt cx="3111500" cy="5283200"/>
          </a:xfrm>
        </p:grpSpPr>
        <p:sp>
          <p:nvSpPr>
            <p:cNvPr id="13" name="矩形 12"/>
            <p:cNvSpPr/>
            <p:nvPr/>
          </p:nvSpPr>
          <p:spPr>
            <a:xfrm>
              <a:off x="482600" y="1092200"/>
              <a:ext cx="3111500" cy="5283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350" y="1247705"/>
              <a:ext cx="2794000" cy="157085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601371" y="1617635"/>
              <a:ext cx="8739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4800" b="1" dirty="0" smtClean="0">
                  <a:solidFill>
                    <a:srgbClr val="FFFFFF"/>
                  </a:solidFill>
                  <a:ea typeface="微软雅黑" charset="0"/>
                </a:rPr>
                <a:t>02</a:t>
              </a:r>
              <a:endParaRPr kumimoji="1" lang="zh-CN" altLang="en-US" sz="4800" b="1" dirty="0">
                <a:solidFill>
                  <a:srgbClr val="FFFFFF"/>
                </a:solidFill>
                <a:ea typeface="微软雅黑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1350" y="3733800"/>
              <a:ext cx="2794000" cy="2292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Arial" charset="0"/>
                <a:buChar char="•"/>
              </a:pPr>
              <a:r>
                <a:rPr lang="zh-CN" altLang="en-US" sz="1100" u="sng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</a:p>
            <a:p>
              <a:pPr marL="171450" indent="-171450">
                <a:lnSpc>
                  <a:spcPct val="130000"/>
                </a:lnSpc>
                <a:buFont typeface="Arial" charset="0"/>
                <a:buChar char="•"/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14910" y="3009137"/>
              <a:ext cx="2646878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7734300" y="977900"/>
            <a:ext cx="3111500" cy="5283200"/>
            <a:chOff x="482600" y="1092200"/>
            <a:chExt cx="3111500" cy="5283200"/>
          </a:xfrm>
        </p:grpSpPr>
        <p:sp>
          <p:nvSpPr>
            <p:cNvPr id="19" name="矩形 18"/>
            <p:cNvSpPr/>
            <p:nvPr/>
          </p:nvSpPr>
          <p:spPr>
            <a:xfrm>
              <a:off x="482600" y="1092200"/>
              <a:ext cx="3111500" cy="52832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350" y="1247705"/>
              <a:ext cx="2794000" cy="1570857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601371" y="1617635"/>
              <a:ext cx="8739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4800" b="1" smtClean="0">
                  <a:solidFill>
                    <a:srgbClr val="FFFFFF"/>
                  </a:solidFill>
                  <a:ea typeface="微软雅黑" charset="0"/>
                </a:rPr>
                <a:t>03</a:t>
              </a:r>
              <a:endParaRPr kumimoji="1" lang="zh-CN" altLang="en-US" sz="4800" b="1" dirty="0">
                <a:solidFill>
                  <a:srgbClr val="FFFFFF"/>
                </a:solidFill>
                <a:ea typeface="微软雅黑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41350" y="3733800"/>
              <a:ext cx="2794000" cy="2292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Arial" charset="0"/>
                <a:buChar char="•"/>
              </a:pPr>
              <a:r>
                <a:rPr lang="zh-CN" altLang="en-US" sz="1100" u="sng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</a:p>
            <a:p>
              <a:pPr marL="171450" indent="-171450">
                <a:lnSpc>
                  <a:spcPct val="130000"/>
                </a:lnSpc>
                <a:buFont typeface="Arial" charset="0"/>
                <a:buChar char="•"/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14910" y="3009137"/>
              <a:ext cx="2646878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47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924300" y="4368800"/>
            <a:ext cx="7073900" cy="124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24300" y="2933700"/>
            <a:ext cx="7073900" cy="124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24300" y="1498600"/>
            <a:ext cx="7073900" cy="12446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课题目的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4" name="三角形 3"/>
          <p:cNvSpPr/>
          <p:nvPr/>
        </p:nvSpPr>
        <p:spPr>
          <a:xfrm>
            <a:off x="2984500" y="1498600"/>
            <a:ext cx="1879600" cy="124460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762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1905000" y="2933700"/>
            <a:ext cx="4038600" cy="1244600"/>
          </a:xfrm>
          <a:prstGeom prst="trapezoid">
            <a:avLst>
              <a:gd name="adj" fmla="val 78062"/>
            </a:avLst>
          </a:prstGeom>
          <a:ln>
            <a:noFill/>
          </a:ln>
          <a:effectLst>
            <a:outerShdw blurRad="50800" dist="762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梯形 9"/>
          <p:cNvSpPr/>
          <p:nvPr/>
        </p:nvSpPr>
        <p:spPr>
          <a:xfrm>
            <a:off x="774700" y="4368800"/>
            <a:ext cx="6299200" cy="1244600"/>
          </a:xfrm>
          <a:prstGeom prst="trapezoid">
            <a:avLst>
              <a:gd name="adj" fmla="val 8316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762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79362" y="1744642"/>
            <a:ext cx="466323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105405" y="1705401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en-US" altLang="zh-CN" sz="4800" b="1" dirty="0" smtClean="0">
                <a:solidFill>
                  <a:srgbClr val="FFFFFF"/>
                </a:solidFill>
                <a:ea typeface="微软雅黑" charset="0"/>
              </a:rPr>
              <a:t>01</a:t>
            </a:r>
            <a:endParaRPr kumimoji="1" lang="zh-CN" altLang="en-US" sz="4800" b="1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53319" y="3230542"/>
            <a:ext cx="378928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5979362" y="3191301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en-US" altLang="zh-CN" sz="4800" b="1" dirty="0" smtClean="0">
                <a:solidFill>
                  <a:srgbClr val="FFFFFF"/>
                </a:solidFill>
                <a:ea typeface="微软雅黑" charset="0"/>
              </a:rPr>
              <a:t>02</a:t>
            </a:r>
            <a:endParaRPr kumimoji="1" lang="zh-CN" altLang="en-US" sz="4800" b="1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47857" y="4572683"/>
            <a:ext cx="26947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7073900" y="4533442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en-US" altLang="zh-CN" sz="4800" b="1" dirty="0" smtClean="0">
                <a:solidFill>
                  <a:srgbClr val="FFFFFF"/>
                </a:solidFill>
                <a:ea typeface="微软雅黑" charset="0"/>
              </a:rPr>
              <a:t>03</a:t>
            </a:r>
            <a:endParaRPr kumimoji="1" lang="zh-CN" altLang="en-US" sz="4800" b="1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20" name="Freeform 119"/>
          <p:cNvSpPr>
            <a:spLocks noEditPoints="1"/>
          </p:cNvSpPr>
          <p:nvPr/>
        </p:nvSpPr>
        <p:spPr bwMode="auto">
          <a:xfrm>
            <a:off x="3695700" y="4762500"/>
            <a:ext cx="457200" cy="457200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 24"/>
          <p:cNvGrpSpPr/>
          <p:nvPr/>
        </p:nvGrpSpPr>
        <p:grpSpPr>
          <a:xfrm>
            <a:off x="3703934" y="1943857"/>
            <a:ext cx="440732" cy="528206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26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7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9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0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1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2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3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4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5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39" name="Freeform 217"/>
          <p:cNvSpPr>
            <a:spLocks noEditPoints="1"/>
          </p:cNvSpPr>
          <p:nvPr/>
        </p:nvSpPr>
        <p:spPr bwMode="auto">
          <a:xfrm>
            <a:off x="3700135" y="3391670"/>
            <a:ext cx="448331" cy="326059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87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课题</a:t>
            </a:r>
            <a:r>
              <a:rPr kumimoji="1" lang="zh-CN" altLang="en-US" dirty="0" smtClean="0"/>
              <a:t>目的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90"/>
          <a:stretch/>
        </p:blipFill>
        <p:spPr>
          <a:xfrm>
            <a:off x="152400" y="1073030"/>
            <a:ext cx="11887200" cy="31418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073030"/>
            <a:ext cx="12192000" cy="314182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1582931" y="1530525"/>
            <a:ext cx="1096332" cy="1096330"/>
            <a:chOff x="2571507" y="1884383"/>
            <a:chExt cx="1438335" cy="1438335"/>
          </a:xfrm>
          <a:solidFill>
            <a:schemeClr val="bg1"/>
          </a:solidFill>
        </p:grpSpPr>
        <p:grpSp>
          <p:nvGrpSpPr>
            <p:cNvPr id="7" name="组 6"/>
            <p:cNvGrpSpPr/>
            <p:nvPr/>
          </p:nvGrpSpPr>
          <p:grpSpPr>
            <a:xfrm>
              <a:off x="3016481" y="2269441"/>
              <a:ext cx="557558" cy="668218"/>
              <a:chOff x="1536700" y="911225"/>
              <a:chExt cx="831850" cy="996950"/>
            </a:xfrm>
            <a:grpFill/>
          </p:grpSpPr>
          <p:sp>
            <p:nvSpPr>
              <p:cNvPr id="9" name="Freeform 47"/>
              <p:cNvSpPr>
                <a:spLocks/>
              </p:cNvSpPr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0" name="Freeform 48"/>
              <p:cNvSpPr>
                <a:spLocks/>
              </p:cNvSpPr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1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2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3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4" name="Freeform 52"/>
              <p:cNvSpPr>
                <a:spLocks/>
              </p:cNvSpPr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5" name="Freeform 53"/>
              <p:cNvSpPr>
                <a:spLocks/>
              </p:cNvSpPr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6" name="Freeform 54"/>
              <p:cNvSpPr>
                <a:spLocks/>
              </p:cNvSpPr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7" name="Freeform 55"/>
              <p:cNvSpPr>
                <a:spLocks/>
              </p:cNvSpPr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8" name="Freeform 56"/>
              <p:cNvSpPr>
                <a:spLocks/>
              </p:cNvSpPr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2571507" y="1884383"/>
              <a:ext cx="1438335" cy="143833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5541637" y="1546484"/>
            <a:ext cx="1096332" cy="1096330"/>
            <a:chOff x="8161482" y="1607292"/>
            <a:chExt cx="1438335" cy="1438335"/>
          </a:xfrm>
          <a:solidFill>
            <a:schemeClr val="bg1"/>
          </a:solidFill>
        </p:grpSpPr>
        <p:sp>
          <p:nvSpPr>
            <p:cNvPr id="20" name="椭圆 19"/>
            <p:cNvSpPr/>
            <p:nvPr/>
          </p:nvSpPr>
          <p:spPr>
            <a:xfrm>
              <a:off x="8161482" y="1607292"/>
              <a:ext cx="1438335" cy="143833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Freeform 217"/>
            <p:cNvSpPr>
              <a:spLocks noEditPoints="1"/>
            </p:cNvSpPr>
            <p:nvPr/>
          </p:nvSpPr>
          <p:spPr bwMode="auto">
            <a:xfrm>
              <a:off x="8663197" y="2210321"/>
              <a:ext cx="448331" cy="326059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76" y="176"/>
                </a:cxn>
                <a:cxn ang="0">
                  <a:pos x="352" y="32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0" y="228"/>
                </a:cxn>
                <a:cxn ang="0">
                  <a:pos x="86" y="132"/>
                </a:cxn>
                <a:cxn ang="0">
                  <a:pos x="0" y="54"/>
                </a:cxn>
                <a:cxn ang="0">
                  <a:pos x="0" y="228"/>
                </a:cxn>
                <a:cxn ang="0">
                  <a:pos x="352" y="230"/>
                </a:cxn>
                <a:cxn ang="0">
                  <a:pos x="262" y="132"/>
                </a:cxn>
                <a:cxn ang="0">
                  <a:pos x="352" y="56"/>
                </a:cxn>
                <a:cxn ang="0">
                  <a:pos x="352" y="230"/>
                </a:cxn>
                <a:cxn ang="0">
                  <a:pos x="176" y="204"/>
                </a:cxn>
                <a:cxn ang="0">
                  <a:pos x="104" y="144"/>
                </a:cxn>
                <a:cxn ang="0">
                  <a:pos x="0" y="256"/>
                </a:cxn>
                <a:cxn ang="0">
                  <a:pos x="352" y="256"/>
                </a:cxn>
                <a:cxn ang="0">
                  <a:pos x="248" y="144"/>
                </a:cxn>
                <a:cxn ang="0">
                  <a:pos x="176" y="204"/>
                </a:cxn>
              </a:cxnLst>
              <a:rect l="0" t="0" r="r" b="b"/>
              <a:pathLst>
                <a:path w="352" h="256">
                  <a:moveTo>
                    <a:pt x="0" y="32"/>
                  </a:moveTo>
                  <a:lnTo>
                    <a:pt x="176" y="176"/>
                  </a:lnTo>
                  <a:lnTo>
                    <a:pt x="352" y="3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32"/>
                  </a:lnTo>
                  <a:close/>
                  <a:moveTo>
                    <a:pt x="0" y="228"/>
                  </a:moveTo>
                  <a:lnTo>
                    <a:pt x="86" y="132"/>
                  </a:lnTo>
                  <a:lnTo>
                    <a:pt x="0" y="54"/>
                  </a:lnTo>
                  <a:lnTo>
                    <a:pt x="0" y="228"/>
                  </a:lnTo>
                  <a:close/>
                  <a:moveTo>
                    <a:pt x="352" y="230"/>
                  </a:moveTo>
                  <a:lnTo>
                    <a:pt x="262" y="132"/>
                  </a:lnTo>
                  <a:lnTo>
                    <a:pt x="352" y="56"/>
                  </a:lnTo>
                  <a:lnTo>
                    <a:pt x="352" y="230"/>
                  </a:lnTo>
                  <a:close/>
                  <a:moveTo>
                    <a:pt x="176" y="204"/>
                  </a:moveTo>
                  <a:lnTo>
                    <a:pt x="104" y="144"/>
                  </a:lnTo>
                  <a:lnTo>
                    <a:pt x="0" y="256"/>
                  </a:lnTo>
                  <a:lnTo>
                    <a:pt x="352" y="256"/>
                  </a:lnTo>
                  <a:lnTo>
                    <a:pt x="248" y="144"/>
                  </a:lnTo>
                  <a:lnTo>
                    <a:pt x="176" y="2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9508169" y="1546483"/>
            <a:ext cx="1096332" cy="1096330"/>
            <a:chOff x="8343900" y="1607292"/>
            <a:chExt cx="1438335" cy="1438335"/>
          </a:xfrm>
        </p:grpSpPr>
        <p:sp>
          <p:nvSpPr>
            <p:cNvPr id="23" name="椭圆 22"/>
            <p:cNvSpPr/>
            <p:nvPr/>
          </p:nvSpPr>
          <p:spPr>
            <a:xfrm>
              <a:off x="8343900" y="1607292"/>
              <a:ext cx="1438335" cy="143833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Freeform 119"/>
            <p:cNvSpPr>
              <a:spLocks noEditPoints="1"/>
            </p:cNvSpPr>
            <p:nvPr/>
          </p:nvSpPr>
          <p:spPr bwMode="auto">
            <a:xfrm>
              <a:off x="8841180" y="2107604"/>
              <a:ext cx="457200" cy="457200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47830" y="4110900"/>
            <a:ext cx="3966532" cy="5047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114362" y="4110900"/>
            <a:ext cx="3966532" cy="5047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073068" y="4110900"/>
            <a:ext cx="3966532" cy="5047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012236" y="3356398"/>
            <a:ext cx="2237721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</a:t>
            </a:r>
            <a:r>
              <a:rPr lang="zh-CN" altLang="en-US" sz="11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1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218026" y="2949810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78768" y="3356398"/>
            <a:ext cx="2237721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</a:t>
            </a:r>
            <a:r>
              <a:rPr lang="zh-CN" altLang="en-US" sz="11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1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5184558" y="2949810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937474" y="3356398"/>
            <a:ext cx="2237721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</a:t>
            </a:r>
            <a:r>
              <a:rPr lang="zh-CN" altLang="en-US" sz="11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1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9143264" y="2949810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34" name="直线连接符 33"/>
          <p:cNvCxnSpPr/>
          <p:nvPr/>
        </p:nvCxnSpPr>
        <p:spPr>
          <a:xfrm>
            <a:off x="4114362" y="1888757"/>
            <a:ext cx="0" cy="14676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线连接符 34"/>
          <p:cNvCxnSpPr/>
          <p:nvPr/>
        </p:nvCxnSpPr>
        <p:spPr>
          <a:xfrm>
            <a:off x="8073068" y="1888757"/>
            <a:ext cx="0" cy="14676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8"/>
          <p:cNvSpPr txBox="1"/>
          <p:nvPr/>
        </p:nvSpPr>
        <p:spPr>
          <a:xfrm>
            <a:off x="1442060" y="5270281"/>
            <a:ext cx="93078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更改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</a:p>
        </p:txBody>
      </p:sp>
      <p:sp>
        <p:nvSpPr>
          <p:cNvPr id="37" name="矩形 36"/>
          <p:cNvSpPr/>
          <p:nvPr/>
        </p:nvSpPr>
        <p:spPr>
          <a:xfrm>
            <a:off x="1448248" y="4857860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35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00350"/>
            <a:ext cx="12192000" cy="1257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58666" y="3182779"/>
            <a:ext cx="43218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sz="2000" dirty="0" smtClean="0">
                <a:solidFill>
                  <a:srgbClr val="FFFFFF"/>
                </a:solidFill>
                <a:ea typeface="微软雅黑" charset="0"/>
              </a:rPr>
              <a:t>TWO</a:t>
            </a:r>
            <a:r>
              <a:rPr lang="zh-CN" altLang="en-US" sz="2000" dirty="0" smtClean="0">
                <a:solidFill>
                  <a:srgbClr val="FFFFFF"/>
                </a:solidFill>
                <a:ea typeface="微软雅黑" charset="0"/>
              </a:rPr>
              <a:t>  具体工作</a:t>
            </a:r>
            <a:endParaRPr kumimoji="1" lang="zh-CN" altLang="en-US" sz="2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0577" y="3013502"/>
            <a:ext cx="873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en-US" altLang="zh-CN" sz="4800" b="1" dirty="0" smtClean="0">
                <a:solidFill>
                  <a:srgbClr val="FFFFFF"/>
                </a:solidFill>
                <a:ea typeface="微软雅黑" charset="0"/>
              </a:rPr>
              <a:t>02</a:t>
            </a:r>
            <a:endParaRPr kumimoji="1" lang="zh-CN" altLang="en-US" sz="4800" b="1" dirty="0">
              <a:solidFill>
                <a:srgbClr val="FFFFFF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3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具体工作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endParaRPr kumimoji="1"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35745791"/>
              </p:ext>
            </p:extLst>
          </p:nvPr>
        </p:nvGraphicFramePr>
        <p:xfrm>
          <a:off x="1317932" y="1171448"/>
          <a:ext cx="2787038" cy="2752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5" name="文本框 8"/>
          <p:cNvSpPr txBox="1"/>
          <p:nvPr/>
        </p:nvSpPr>
        <p:spPr>
          <a:xfrm>
            <a:off x="1317931" y="4514156"/>
            <a:ext cx="278703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798380" y="402535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>
                    <a:lumMod val="50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accent2">
                  <a:lumMod val="50000"/>
                </a:schemeClr>
              </a:solidFill>
              <a:ea typeface="微软雅黑" charset="0"/>
            </a:endParaRPr>
          </a:p>
        </p:txBody>
      </p:sp>
      <p:graphicFrame>
        <p:nvGraphicFramePr>
          <p:cNvPr id="119" name="图表 118"/>
          <p:cNvGraphicFramePr/>
          <p:nvPr>
            <p:extLst>
              <p:ext uri="{D42A27DB-BD31-4B8C-83A1-F6EECF244321}">
                <p14:modId xmlns:p14="http://schemas.microsoft.com/office/powerpoint/2010/main" val="2077211388"/>
              </p:ext>
            </p:extLst>
          </p:nvPr>
        </p:nvGraphicFramePr>
        <p:xfrm>
          <a:off x="4702482" y="1171448"/>
          <a:ext cx="2787038" cy="2752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0" name="文本框 8"/>
          <p:cNvSpPr txBox="1"/>
          <p:nvPr/>
        </p:nvSpPr>
        <p:spPr>
          <a:xfrm>
            <a:off x="4702481" y="4514156"/>
            <a:ext cx="278703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182930" y="402535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ea typeface="微软雅黑" charset="0"/>
            </a:endParaRPr>
          </a:p>
        </p:txBody>
      </p:sp>
      <p:graphicFrame>
        <p:nvGraphicFramePr>
          <p:cNvPr id="123" name="图表 122"/>
          <p:cNvGraphicFramePr/>
          <p:nvPr>
            <p:extLst>
              <p:ext uri="{D42A27DB-BD31-4B8C-83A1-F6EECF244321}">
                <p14:modId xmlns:p14="http://schemas.microsoft.com/office/powerpoint/2010/main" val="1272796157"/>
              </p:ext>
            </p:extLst>
          </p:nvPr>
        </p:nvGraphicFramePr>
        <p:xfrm>
          <a:off x="8087032" y="1171448"/>
          <a:ext cx="2787038" cy="2752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4" name="文本框 8"/>
          <p:cNvSpPr txBox="1"/>
          <p:nvPr/>
        </p:nvSpPr>
        <p:spPr>
          <a:xfrm>
            <a:off x="8087031" y="4514156"/>
            <a:ext cx="278703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8567480" y="402535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59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具体工作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sp>
        <p:nvSpPr>
          <p:cNvPr id="30" name="手杖形箭头 29"/>
          <p:cNvSpPr/>
          <p:nvPr/>
        </p:nvSpPr>
        <p:spPr>
          <a:xfrm rot="16200000">
            <a:off x="4054279" y="771"/>
            <a:ext cx="1364023" cy="4557216"/>
          </a:xfrm>
          <a:prstGeom prst="uturnArrow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60945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微软雅黑" charset="0"/>
              <a:cs typeface=""/>
            </a:endParaRPr>
          </a:p>
        </p:txBody>
      </p:sp>
      <p:sp>
        <p:nvSpPr>
          <p:cNvPr id="31" name="手杖形箭头 30"/>
          <p:cNvSpPr/>
          <p:nvPr/>
        </p:nvSpPr>
        <p:spPr>
          <a:xfrm rot="5400000" flipH="1">
            <a:off x="7143827" y="864192"/>
            <a:ext cx="1364023" cy="4557216"/>
          </a:xfrm>
          <a:prstGeom prst="uturnArrow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60945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微软雅黑" charset="0"/>
              <a:cs typeface=""/>
            </a:endParaRPr>
          </a:p>
        </p:txBody>
      </p:sp>
      <p:sp>
        <p:nvSpPr>
          <p:cNvPr id="32" name="手杖形箭头 31"/>
          <p:cNvSpPr/>
          <p:nvPr/>
        </p:nvSpPr>
        <p:spPr>
          <a:xfrm rot="16200000">
            <a:off x="4054277" y="1722545"/>
            <a:ext cx="1364023" cy="4557216"/>
          </a:xfrm>
          <a:prstGeom prst="uturn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60945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微软雅黑" charset="0"/>
              <a:cs typeface=""/>
            </a:endParaRPr>
          </a:p>
        </p:txBody>
      </p:sp>
      <p:sp>
        <p:nvSpPr>
          <p:cNvPr id="33" name="手杖形箭头 32"/>
          <p:cNvSpPr/>
          <p:nvPr/>
        </p:nvSpPr>
        <p:spPr>
          <a:xfrm rot="5400000" flipH="1">
            <a:off x="7132067" y="2577588"/>
            <a:ext cx="1364023" cy="4557216"/>
          </a:xfrm>
          <a:prstGeom prst="uturnArrow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60945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微软雅黑" charset="0"/>
              <a:cs typeface="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152399" y="5020778"/>
            <a:ext cx="5668236" cy="67022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60945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微软雅黑" charset="0"/>
              <a:cs typeface="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94619" y="3419870"/>
            <a:ext cx="1579877" cy="49242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defTabSz="609459"/>
            <a:r>
              <a:rPr kumimoji="1" lang="en-US" altLang="zh-CN" sz="2400" b="1" dirty="0">
                <a:solidFill>
                  <a:schemeClr val="bg1"/>
                </a:solidFill>
              </a:rPr>
              <a:t>PROJECT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04639" y="4265038"/>
            <a:ext cx="1579877" cy="49242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defTabSz="609459"/>
            <a:r>
              <a:rPr kumimoji="1" lang="en-US" altLang="zh-CN" sz="2400" b="1" dirty="0">
                <a:solidFill>
                  <a:schemeClr val="bg1"/>
                </a:solidFill>
              </a:rPr>
              <a:t>PROJECT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04639" y="2549737"/>
            <a:ext cx="1579877" cy="49242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defTabSz="609459"/>
            <a:r>
              <a:rPr kumimoji="1" lang="en-US" altLang="zh-CN" sz="2400" b="1" dirty="0">
                <a:solidFill>
                  <a:schemeClr val="bg1"/>
                </a:solidFill>
              </a:rPr>
              <a:t>PROJECT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94619" y="1691385"/>
            <a:ext cx="1579877" cy="49242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defTabSz="609459"/>
            <a:r>
              <a:rPr kumimoji="1" lang="en-US" altLang="zh-CN" sz="2400" b="1" dirty="0">
                <a:solidFill>
                  <a:schemeClr val="bg1"/>
                </a:solidFill>
              </a:rPr>
              <a:t>PROJECT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69672" y="2750006"/>
            <a:ext cx="1768328" cy="84328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defTabSz="609459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41" name="矩形 40"/>
          <p:cNvSpPr/>
          <p:nvPr/>
        </p:nvSpPr>
        <p:spPr>
          <a:xfrm>
            <a:off x="10169672" y="4533782"/>
            <a:ext cx="1768328" cy="84328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defTabSz="609459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 flipH="1">
            <a:off x="454563" y="3397718"/>
            <a:ext cx="1780697" cy="84328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algn="r" defTabSz="609459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05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">
  <a:themeElements>
    <a:clrScheme name="自定义 2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</TotalTime>
  <Words>2084</Words>
  <Application>Microsoft Office PowerPoint</Application>
  <PresentationFormat>自定义</PresentationFormat>
  <Paragraphs>162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 12sc.taobao.com</dc:creator>
  <cp:keywords>12sc.taobao.com</cp:keywords>
  <dc:description>12sc.taobao.com</dc:description>
  <cp:lastModifiedBy>admin</cp:lastModifiedBy>
  <cp:revision>97</cp:revision>
  <dcterms:created xsi:type="dcterms:W3CDTF">2015-08-18T02:51:41Z</dcterms:created>
  <dcterms:modified xsi:type="dcterms:W3CDTF">2016-02-15T02:22:48Z</dcterms:modified>
  <cp:category>12sc.taobao.com</cp:category>
  <cp:contentStatus>12sc.taobao.com</cp:contentStatus>
</cp:coreProperties>
</file>